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99"/>
    <a:srgbClr val="03A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AEB25-861A-7541-A265-D2F737BE35CB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C3DA5-6315-A84F-B0D7-B97B7A407E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18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1FA2F-FB4A-8D49-BC1B-9A87C2024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B6E990-F707-4C45-B6AF-26D049759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8B7F78-A2C7-1143-962A-90AC1039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66CA-5EC4-B445-B12A-63EB020D7B82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A42BFC-5234-4146-9F4F-E74F8975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A6153E-E8FF-E243-8965-6FE6CAE4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26E-4CA3-DF43-AA85-FA703CBE2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65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B3D88-9F44-914A-8B85-74405109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AD9479C-44D4-384B-8E8B-B6814FB09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BD46B3-1328-DC40-BD37-CA4A11D9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66CA-5EC4-B445-B12A-63EB020D7B82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959955-798A-374B-8B3C-1F322339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1FEBAE-A035-664C-A579-4B984717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26E-4CA3-DF43-AA85-FA703CBE2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87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94818-31EC-234B-B757-009982556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DE1962-EB7F-F04D-B645-DAB748A74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BE9819-8E61-D940-8D45-CAAF0487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66CA-5EC4-B445-B12A-63EB020D7B82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1FC3CE-BD6B-974A-B159-45492481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143B05-C0DA-BA4E-8471-631D4606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26E-4CA3-DF43-AA85-FA703CBE2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98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DF8F3-D7D7-5B41-BAC3-D2038BF6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313F4-2C06-F64B-B9E6-20FA52BD2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EC1591-079A-C14B-BE10-D56F8650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66CA-5EC4-B445-B12A-63EB020D7B82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15FA44-E40B-014E-ADE6-9F0DF124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9780A6-64CE-E349-8798-27D94134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26E-4CA3-DF43-AA85-FA703CBE2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31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F9FE8-22C9-D94C-869A-97A1653D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BD08FB-9ADB-894F-9A46-5F3172925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664149-365D-E34B-B4EF-95F485F4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66CA-5EC4-B445-B12A-63EB020D7B82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3BB9AC-4951-554C-BA10-221C17FF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5DBE0E-4E46-2944-B39F-B0E42AE8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26E-4CA3-DF43-AA85-FA703CBE2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83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4BB6C-1DDC-3547-91D4-0D468A55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B4D068-F60E-5945-AB63-CDD27C145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6AB5FC1-35A7-B149-A946-1CF1EC45D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217741-993B-4742-BAA0-56BFDBD8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66CA-5EC4-B445-B12A-63EB020D7B82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027938-6B87-1842-8AD8-16136A1A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1E4219-6612-8046-AF26-9C1BE892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26E-4CA3-DF43-AA85-FA703CBE2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97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4F979-B7FA-014C-84FD-A7DBA7A51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FB7C9A-58E8-1D4B-A31E-22E5DD8DD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E26E0A-6324-1843-87EA-6E6CB1750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5BA1F1-5B76-6C47-A3CF-E5C6286C9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A9C7B0C-22AC-5A42-B7CA-3EDBE228D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4D22C2-645F-D64A-912F-8FD62E6A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66CA-5EC4-B445-B12A-63EB020D7B82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92DA1E-468B-6747-95BB-5F3553EB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B9025B7-B1AB-C648-BD7C-D63BD3D4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26E-4CA3-DF43-AA85-FA703CBE2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4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17EBC-DE42-9F48-BAA9-E7378B9E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5BFBCB-F0E9-DB4F-9821-26B6B6B4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66CA-5EC4-B445-B12A-63EB020D7B82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94D15E-E600-B746-8502-4B228232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298F311-17DF-A043-B037-332653E1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26E-4CA3-DF43-AA85-FA703CBE2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59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7B8418-8AF5-1744-8583-261EF57A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66CA-5EC4-B445-B12A-63EB020D7B82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141E4CE-F0DB-7D4A-8C8C-12540853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5AC5DE-3B46-514B-96C9-AAAC7E5C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26E-4CA3-DF43-AA85-FA703CBE2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5DD5F-8F83-9B45-A0A3-EFF797BA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0FCFF4-F117-8C49-993B-4B721A8C7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D2767C-0F5B-754F-931C-705F7D607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6CC00F-2A16-2543-9BFF-0057E84B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66CA-5EC4-B445-B12A-63EB020D7B82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EABA08-3A9E-E942-A046-FE62321B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3DAAF7-CC5B-D049-BA84-4A2CCD3E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26E-4CA3-DF43-AA85-FA703CBE2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19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EB58F-004D-5944-B595-EECE8D44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6DB7E6A-44F9-C744-830E-55A968784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3915F6-7703-B84D-9295-2C96F4F46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92A34C-C732-0640-A8A3-B72CEDC2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66CA-5EC4-B445-B12A-63EB020D7B82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FAFA1D-0BB0-C341-BDD3-23B1DB46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E68276-BEAD-A842-90E1-D70687D6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26E-4CA3-DF43-AA85-FA703CBE2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1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5F0B25E-12F6-6145-8E6E-40130CE2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82D226-B5CE-914B-BAFE-CD0182DC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2B6D00-5865-D648-A185-ECF1F6BAE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66CA-5EC4-B445-B12A-63EB020D7B82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9F1F06-4003-3A41-B978-0F6D1791B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287522-F2A2-5F4E-834B-4B4FA67A1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0226E-4CA3-DF43-AA85-FA703CBE2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08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9E670FF-6049-5C43-BFDC-62887B34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95" y="1982672"/>
            <a:ext cx="5290126" cy="210741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8ACE1CC-C6DD-2742-8886-8EC5B1E6A3C1}"/>
              </a:ext>
            </a:extLst>
          </p:cNvPr>
          <p:cNvSpPr/>
          <p:nvPr/>
        </p:nvSpPr>
        <p:spPr>
          <a:xfrm>
            <a:off x="6096000" y="1953829"/>
            <a:ext cx="74142" cy="25028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D7D79F6-36F3-B943-96F4-89B607DCFA67}"/>
              </a:ext>
            </a:extLst>
          </p:cNvPr>
          <p:cNvSpPr txBox="1"/>
          <p:nvPr/>
        </p:nvSpPr>
        <p:spPr>
          <a:xfrm>
            <a:off x="6388443" y="2071377"/>
            <a:ext cx="55111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F1F99"/>
                </a:solidFill>
                <a:latin typeface="Montserrat" pitchFamily="2" charset="77"/>
              </a:rPr>
              <a:t>Título completo da apresentação:</a:t>
            </a:r>
          </a:p>
          <a:p>
            <a:r>
              <a:rPr lang="pt-BR" sz="2800" dirty="0">
                <a:solidFill>
                  <a:srgbClr val="03AD7E"/>
                </a:solidFill>
                <a:latin typeface="Montserrat" pitchFamily="2" charset="77"/>
              </a:rPr>
              <a:t>subtítulo opcional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FB77E2-8E0A-0F41-A43A-5517944E0BC8}"/>
              </a:ext>
            </a:extLst>
          </p:cNvPr>
          <p:cNvSpPr txBox="1"/>
          <p:nvPr/>
        </p:nvSpPr>
        <p:spPr>
          <a:xfrm>
            <a:off x="6388443" y="4090086"/>
            <a:ext cx="551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Prof.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Fulano de Tal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E75DF1-7C34-0945-BB7D-18700F3A4FFB}"/>
              </a:ext>
            </a:extLst>
          </p:cNvPr>
          <p:cNvSpPr txBox="1"/>
          <p:nvPr/>
        </p:nvSpPr>
        <p:spPr>
          <a:xfrm>
            <a:off x="261470" y="6231923"/>
            <a:ext cx="243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Data: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00/00/0000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155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A891-2786-4349-82FB-36C53EA45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935" y="153387"/>
            <a:ext cx="10499124" cy="891788"/>
          </a:xfrm>
        </p:spPr>
        <p:txBody>
          <a:bodyPr anchor="ctr">
            <a:normAutofit/>
          </a:bodyPr>
          <a:lstStyle/>
          <a:p>
            <a:pPr algn="l"/>
            <a:r>
              <a:rPr lang="pt-BR" sz="3600" b="1" dirty="0">
                <a:solidFill>
                  <a:srgbClr val="CF1F99"/>
                </a:solidFill>
                <a:latin typeface="Montserrat" pitchFamily="2" charset="77"/>
              </a:rPr>
              <a:t>Exemplo de Título de Slide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F58998-8728-F74B-BB58-89811432A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935" y="1476676"/>
            <a:ext cx="4782065" cy="466463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consectetuer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nonummy</a:t>
            </a:r>
            <a:r>
              <a:rPr lang="pt-BR" dirty="0"/>
              <a:t> </a:t>
            </a:r>
            <a:r>
              <a:rPr lang="pt-BR" dirty="0" err="1"/>
              <a:t>nibh</a:t>
            </a:r>
            <a:r>
              <a:rPr lang="pt-BR" dirty="0"/>
              <a:t> </a:t>
            </a:r>
            <a:r>
              <a:rPr lang="pt-BR" dirty="0" err="1"/>
              <a:t>euismod</a:t>
            </a:r>
            <a:r>
              <a:rPr lang="pt-BR" dirty="0"/>
              <a:t> </a:t>
            </a:r>
            <a:r>
              <a:rPr lang="pt-BR" dirty="0" err="1"/>
              <a:t>tincidunt</a:t>
            </a:r>
            <a:r>
              <a:rPr lang="pt-BR" dirty="0"/>
              <a:t> ut </a:t>
            </a:r>
            <a:r>
              <a:rPr lang="pt-BR" dirty="0" err="1"/>
              <a:t>laoreet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aliquam</a:t>
            </a:r>
            <a:r>
              <a:rPr lang="pt-BR" dirty="0"/>
              <a:t> erat </a:t>
            </a:r>
            <a:r>
              <a:rPr lang="pt-BR" dirty="0" err="1"/>
              <a:t>volutpat</a:t>
            </a:r>
            <a:r>
              <a:rPr lang="pt-BR" dirty="0"/>
              <a:t>. Ut </a:t>
            </a:r>
            <a:r>
              <a:rPr lang="pt-BR" dirty="0" err="1"/>
              <a:t>wisi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exerci </a:t>
            </a:r>
            <a:r>
              <a:rPr lang="pt-BR" dirty="0" err="1"/>
              <a:t>tation</a:t>
            </a:r>
            <a:r>
              <a:rPr lang="pt-BR" dirty="0"/>
              <a:t> </a:t>
            </a:r>
            <a:r>
              <a:rPr lang="pt-BR" dirty="0" err="1"/>
              <a:t>ullamcorper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 </a:t>
            </a:r>
            <a:r>
              <a:rPr lang="pt-BR" dirty="0" err="1"/>
              <a:t>lobortis</a:t>
            </a:r>
            <a:r>
              <a:rPr lang="pt-BR" dirty="0"/>
              <a:t> </a:t>
            </a:r>
            <a:r>
              <a:rPr lang="pt-BR" dirty="0" err="1"/>
              <a:t>nisl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7AF378-8332-B244-8FE7-4412A181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497" y="1476676"/>
            <a:ext cx="4536423" cy="340424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B2EA6A5-DECF-E647-9954-1894D7DA31E9}"/>
              </a:ext>
            </a:extLst>
          </p:cNvPr>
          <p:cNvSpPr/>
          <p:nvPr/>
        </p:nvSpPr>
        <p:spPr>
          <a:xfrm>
            <a:off x="7726568" y="5011992"/>
            <a:ext cx="3382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Nome da foto. Fulano de tal, 2022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17FEB87-202C-C540-B940-9B83286542D3}"/>
              </a:ext>
            </a:extLst>
          </p:cNvPr>
          <p:cNvSpPr/>
          <p:nvPr/>
        </p:nvSpPr>
        <p:spPr>
          <a:xfrm>
            <a:off x="10375381" y="6224070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D10F4B80-4EE7-AC40-AF40-107C0457EAE3}" type="slidenum">
              <a:rPr lang="pt-B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2</a:t>
            </a:fld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XX</a:t>
            </a:r>
          </a:p>
        </p:txBody>
      </p:sp>
    </p:spTree>
    <p:extLst>
      <p:ext uri="{BB962C8B-B14F-4D97-AF65-F5344CB8AC3E}">
        <p14:creationId xmlns:p14="http://schemas.microsoft.com/office/powerpoint/2010/main" val="258113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A891-2786-4349-82FB-36C53EA45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752" y="282103"/>
            <a:ext cx="9144000" cy="1416951"/>
          </a:xfrm>
        </p:spPr>
        <p:txBody>
          <a:bodyPr anchor="ctr">
            <a:normAutofit/>
          </a:bodyPr>
          <a:lstStyle/>
          <a:p>
            <a:pPr algn="l"/>
            <a:r>
              <a:rPr lang="pt-BR" sz="4400" dirty="0">
                <a:solidFill>
                  <a:schemeClr val="bg1"/>
                </a:solidFill>
                <a:latin typeface="Montserrat" pitchFamily="2" charset="77"/>
              </a:rPr>
              <a:t>Exemplo de</a:t>
            </a:r>
            <a:br>
              <a:rPr lang="pt-BR" sz="44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pt-BR" sz="4400" b="1" dirty="0">
                <a:solidFill>
                  <a:schemeClr val="bg1"/>
                </a:solidFill>
                <a:latin typeface="Montserrat" pitchFamily="2" charset="77"/>
              </a:rPr>
              <a:t>título de impacto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FBC74A-D90D-4249-BB1D-E77B98056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45" y="1797908"/>
            <a:ext cx="5391220" cy="389855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AB6739C-38A4-A44E-ABE8-ACF093F64D72}"/>
              </a:ext>
            </a:extLst>
          </p:cNvPr>
          <p:cNvSpPr/>
          <p:nvPr/>
        </p:nvSpPr>
        <p:spPr>
          <a:xfrm>
            <a:off x="2598514" y="5795319"/>
            <a:ext cx="3382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Nome da foto. Fulano de tal, 2022</a:t>
            </a:r>
          </a:p>
        </p:txBody>
      </p:sp>
    </p:spTree>
    <p:extLst>
      <p:ext uri="{BB962C8B-B14F-4D97-AF65-F5344CB8AC3E}">
        <p14:creationId xmlns:p14="http://schemas.microsoft.com/office/powerpoint/2010/main" val="387790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A891-2786-4349-82FB-36C53EA45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0388" y="977554"/>
            <a:ext cx="6779741" cy="1416951"/>
          </a:xfrm>
        </p:spPr>
        <p:txBody>
          <a:bodyPr anchor="ctr">
            <a:normAutofit/>
          </a:bodyPr>
          <a:lstStyle/>
          <a:p>
            <a:pPr algn="l"/>
            <a:r>
              <a:rPr lang="pt-BR" sz="4400" dirty="0">
                <a:solidFill>
                  <a:schemeClr val="bg1"/>
                </a:solidFill>
                <a:latin typeface="Montserrat" pitchFamily="2" charset="77"/>
              </a:rPr>
              <a:t>Exemplo de</a:t>
            </a:r>
            <a:br>
              <a:rPr lang="pt-BR" sz="44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pt-BR" sz="4400" b="1" dirty="0">
                <a:solidFill>
                  <a:schemeClr val="bg1"/>
                </a:solidFill>
                <a:latin typeface="Montserrat" pitchFamily="2" charset="77"/>
              </a:rPr>
              <a:t>título de impacto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AB6739C-38A4-A44E-ABE8-ACF093F64D72}"/>
              </a:ext>
            </a:extLst>
          </p:cNvPr>
          <p:cNvSpPr/>
          <p:nvPr/>
        </p:nvSpPr>
        <p:spPr>
          <a:xfrm>
            <a:off x="6997519" y="5855733"/>
            <a:ext cx="3382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Nome da foto. Fulano de tal, 2022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5401A2C-E71B-2144-AE36-DCA98B089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827" y="2418300"/>
            <a:ext cx="5095703" cy="33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6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1A26C2D-5013-0A41-A154-D054D2E3A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898" y="4572001"/>
            <a:ext cx="9144000" cy="2119184"/>
          </a:xfrm>
        </p:spPr>
        <p:txBody>
          <a:bodyPr anchor="ctr">
            <a:noAutofit/>
          </a:bodyPr>
          <a:lstStyle/>
          <a:p>
            <a:pPr algn="l">
              <a:lnSpc>
                <a:spcPct val="110000"/>
              </a:lnSpc>
            </a:pPr>
            <a:r>
              <a:rPr lang="pt-BR" sz="3600" dirty="0">
                <a:solidFill>
                  <a:schemeClr val="bg1"/>
                </a:solidFill>
                <a:latin typeface="Montserrat" pitchFamily="2" charset="77"/>
              </a:rPr>
              <a:t>Inscrições:</a:t>
            </a:r>
            <a:br>
              <a:rPr lang="pt-BR" sz="36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pt-BR" sz="3600" b="1" dirty="0">
                <a:solidFill>
                  <a:schemeClr val="bg1"/>
                </a:solidFill>
                <a:latin typeface="Montserrat" pitchFamily="2" charset="77"/>
              </a:rPr>
              <a:t>00 à 00 de outubro, 2022</a:t>
            </a:r>
            <a:br>
              <a:rPr lang="pt-BR" sz="36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pt-BR" sz="3600" dirty="0">
                <a:solidFill>
                  <a:schemeClr val="bg1"/>
                </a:solidFill>
                <a:latin typeface="Montserrat" pitchFamily="2" charset="77"/>
              </a:rPr>
              <a:t>Acesse: </a:t>
            </a:r>
            <a:r>
              <a:rPr lang="pt-BR" sz="3600" b="1" dirty="0" err="1">
                <a:solidFill>
                  <a:schemeClr val="bg1"/>
                </a:solidFill>
                <a:latin typeface="Montserrat" pitchFamily="2" charset="77"/>
              </a:rPr>
              <a:t>obbiotec.com.br</a:t>
            </a:r>
            <a:endParaRPr lang="pt-BR" sz="36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116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966DB86-90AB-664C-A9DD-81DA3F229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5671"/>
            <a:ext cx="9144000" cy="792934"/>
          </a:xfrm>
        </p:spPr>
        <p:txBody>
          <a:bodyPr anchor="ctr">
            <a:normAutofit/>
          </a:bodyPr>
          <a:lstStyle/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 projeto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4EFDBD2-F127-E848-BA97-FE933127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08" y="1781119"/>
            <a:ext cx="11339384" cy="2765704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id="{868B145B-3942-5140-BC3B-F1E0BB8C5746}"/>
              </a:ext>
            </a:extLst>
          </p:cNvPr>
          <p:cNvSpPr txBox="1">
            <a:spLocks/>
          </p:cNvSpPr>
          <p:nvPr/>
        </p:nvSpPr>
        <p:spPr>
          <a:xfrm>
            <a:off x="1524000" y="4932363"/>
            <a:ext cx="9144000" cy="1283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realização desse projeto é resultado de Termo de Execução Decentralizada entre a Unidade Descentralizada e o Ministério da Ciência, Tecnologia e Inovações – MCTI e o Governo Federal.</a:t>
            </a:r>
          </a:p>
        </p:txBody>
      </p:sp>
    </p:spTree>
    <p:extLst>
      <p:ext uri="{BB962C8B-B14F-4D97-AF65-F5344CB8AC3E}">
        <p14:creationId xmlns:p14="http://schemas.microsoft.com/office/powerpoint/2010/main" val="255157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159</Words>
  <Application>Microsoft Macintosh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Tema do Office</vt:lpstr>
      <vt:lpstr>Apresentação do PowerPoint</vt:lpstr>
      <vt:lpstr>Exemplo de Título de Slide</vt:lpstr>
      <vt:lpstr>Exemplo de título de impacto</vt:lpstr>
      <vt:lpstr>Exemplo de título de impacto</vt:lpstr>
      <vt:lpstr>Inscrições: 00 à 00 de outubro, 2022 Acesse: obbiotec.com.br</vt:lpstr>
      <vt:lpstr>Um projeto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Arrais E Silva</dc:creator>
  <cp:lastModifiedBy>Marcos Arrais E Silva</cp:lastModifiedBy>
  <cp:revision>4</cp:revision>
  <dcterms:created xsi:type="dcterms:W3CDTF">2022-03-11T14:58:34Z</dcterms:created>
  <dcterms:modified xsi:type="dcterms:W3CDTF">2022-03-11T15:25:20Z</dcterms:modified>
</cp:coreProperties>
</file>