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7" r:id="rId2"/>
  </p:sldMasterIdLst>
  <p:notesMasterIdLst>
    <p:notesMasterId r:id="rId22"/>
  </p:notesMasterIdLst>
  <p:sldIdLst>
    <p:sldId id="256" r:id="rId3"/>
    <p:sldId id="258" r:id="rId4"/>
    <p:sldId id="304" r:id="rId5"/>
    <p:sldId id="257" r:id="rId6"/>
    <p:sldId id="288" r:id="rId7"/>
    <p:sldId id="286" r:id="rId8"/>
    <p:sldId id="299" r:id="rId9"/>
    <p:sldId id="266" r:id="rId10"/>
    <p:sldId id="283" r:id="rId11"/>
    <p:sldId id="300" r:id="rId12"/>
    <p:sldId id="301" r:id="rId13"/>
    <p:sldId id="291" r:id="rId14"/>
    <p:sldId id="305" r:id="rId15"/>
    <p:sldId id="296" r:id="rId16"/>
    <p:sldId id="295" r:id="rId17"/>
    <p:sldId id="302" r:id="rId18"/>
    <p:sldId id="303" r:id="rId19"/>
    <p:sldId id="284" r:id="rId20"/>
    <p:sldId id="285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irChB1hZX2JhqMhWNN1UvYr4p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9C7F"/>
    <a:srgbClr val="F94144"/>
    <a:srgbClr val="344E66"/>
    <a:srgbClr val="E6E6E6"/>
    <a:srgbClr val="EC3A3B"/>
    <a:srgbClr val="F8961E"/>
    <a:srgbClr val="0078B0"/>
    <a:srgbClr val="B5D88F"/>
    <a:srgbClr val="577590"/>
    <a:srgbClr val="90BE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30E4C5-CB85-4935-A504-65ED733AA0FE}">
  <a:tblStyle styleId="{9730E4C5-CB85-4935-A504-65ED733AA0F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Leida\Documents\leida\Defar\projetos\Proj_Extens&#227;o%20Inclus&#227;o%20Digital\Proj_Extens&#227;o%20Inclus&#227;o%20digital%202022_1\INSCRITOS\compila&#231;&#227;o%20por%20estad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Leida\Documents\leida\Defar\projetos\Proj_Extens&#227;o%20Inclus&#227;o%20Digital\Proj_Extens&#227;o%20Inclus&#227;o%20digital%202022_1\INSCRITOS\compila&#231;&#227;o%20por%20estad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Leida\Documents\leida\Defar\projetos\Proj_Extens&#227;o%20Inclus&#227;o%20Digital\Proj_Extens&#227;o%20Inclus&#227;o%20digital%202022_1\INSCRITOS\compila&#231;&#227;o%20por%20estad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'gráfico por país'!$G$3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'gráfico por país'!$F$4:$F$12</c:f>
              <c:strCache>
                <c:ptCount val="9"/>
                <c:pt idx="0">
                  <c:v>Brasil</c:v>
                </c:pt>
                <c:pt idx="1">
                  <c:v>Angola</c:v>
                </c:pt>
                <c:pt idx="2">
                  <c:v>Áustria</c:v>
                </c:pt>
                <c:pt idx="3">
                  <c:v>Cabo Verde</c:v>
                </c:pt>
                <c:pt idx="4">
                  <c:v>Bolívia</c:v>
                </c:pt>
                <c:pt idx="5">
                  <c:v>EUA</c:v>
                </c:pt>
                <c:pt idx="6">
                  <c:v>Moçambique</c:v>
                </c:pt>
                <c:pt idx="7">
                  <c:v>Portugal</c:v>
                </c:pt>
                <c:pt idx="8">
                  <c:v>Uruguai</c:v>
                </c:pt>
              </c:strCache>
            </c:strRef>
          </c:cat>
          <c:val>
            <c:numRef>
              <c:f>'gráfico por país'!$G$4:$G$12</c:f>
              <c:numCache>
                <c:formatCode>General</c:formatCode>
                <c:ptCount val="9"/>
                <c:pt idx="0">
                  <c:v>42574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F8-4BE1-91AB-EBE571652A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9469328"/>
        <c:axId val="1929473904"/>
      </c:barChart>
      <c:barChart>
        <c:barDir val="col"/>
        <c:grouping val="clustered"/>
        <c:varyColors val="0"/>
        <c:ser>
          <c:idx val="1"/>
          <c:order val="1"/>
          <c:tx>
            <c:strRef>
              <c:f>'gráfico por país'!$H$3</c:f>
              <c:strCache>
                <c:ptCount val="1"/>
                <c:pt idx="0">
                  <c:v>Outros países</c:v>
                </c:pt>
              </c:strCache>
            </c:strRef>
          </c:tx>
          <c:spPr>
            <a:solidFill>
              <a:srgbClr val="3E9C7F"/>
            </a:solidFill>
            <a:ln>
              <a:noFill/>
            </a:ln>
            <a:effectLst/>
          </c:spPr>
          <c:invertIfNegative val="0"/>
          <c:cat>
            <c:strRef>
              <c:f>'gráfico por país'!$F$4:$F$12</c:f>
              <c:strCache>
                <c:ptCount val="9"/>
                <c:pt idx="0">
                  <c:v>Brasil</c:v>
                </c:pt>
                <c:pt idx="1">
                  <c:v>Angola</c:v>
                </c:pt>
                <c:pt idx="2">
                  <c:v>Áustria</c:v>
                </c:pt>
                <c:pt idx="3">
                  <c:v>Cabo Verde</c:v>
                </c:pt>
                <c:pt idx="4">
                  <c:v>Bolívia</c:v>
                </c:pt>
                <c:pt idx="5">
                  <c:v>EUA</c:v>
                </c:pt>
                <c:pt idx="6">
                  <c:v>Moçambique</c:v>
                </c:pt>
                <c:pt idx="7">
                  <c:v>Portugal</c:v>
                </c:pt>
                <c:pt idx="8">
                  <c:v>Uruguai</c:v>
                </c:pt>
              </c:strCache>
            </c:strRef>
          </c:cat>
          <c:val>
            <c:numRef>
              <c:f>'gráfico por país'!$H$4:$H$12</c:f>
              <c:numCache>
                <c:formatCode>General</c:formatCode>
                <c:ptCount val="9"/>
                <c:pt idx="1">
                  <c:v>88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4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F8-4BE1-91AB-EBE571652A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84825280"/>
        <c:axId val="1984823616"/>
      </c:barChart>
      <c:catAx>
        <c:axId val="192946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29473904"/>
        <c:crosses val="autoZero"/>
        <c:auto val="1"/>
        <c:lblAlgn val="ctr"/>
        <c:lblOffset val="100"/>
        <c:noMultiLvlLbl val="0"/>
      </c:catAx>
      <c:valAx>
        <c:axId val="1929473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344E66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rgbClr val="344E66"/>
                    </a:solidFill>
                  </a:rPr>
                  <a:t>Inscritos - Brasil (n)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344E66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344E66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29469328"/>
        <c:crosses val="autoZero"/>
        <c:crossBetween val="between"/>
      </c:valAx>
      <c:valAx>
        <c:axId val="198482361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3E9C7F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rgbClr val="3E9C7F"/>
                    </a:solidFill>
                    <a:effectLst/>
                  </a:rPr>
                  <a:t>Inscritos - Outros países (n)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3E9C7F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3E9C7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84825280"/>
        <c:crosses val="max"/>
        <c:crossBetween val="between"/>
      </c:valAx>
      <c:catAx>
        <c:axId val="19848252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848236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'gráfico por estado'!$A$8:$A$34</c:f>
              <c:strCache>
                <c:ptCount val="27"/>
                <c:pt idx="0">
                  <c:v>AC</c:v>
                </c:pt>
                <c:pt idx="1">
                  <c:v>AL</c:v>
                </c:pt>
                <c:pt idx="2">
                  <c:v>AP</c:v>
                </c:pt>
                <c:pt idx="3">
                  <c:v>AM</c:v>
                </c:pt>
                <c:pt idx="4">
                  <c:v>BA</c:v>
                </c:pt>
                <c:pt idx="5">
                  <c:v>CE</c:v>
                </c:pt>
                <c:pt idx="6">
                  <c:v>DF</c:v>
                </c:pt>
                <c:pt idx="7">
                  <c:v>ES</c:v>
                </c:pt>
                <c:pt idx="8">
                  <c:v>GO</c:v>
                </c:pt>
                <c:pt idx="9">
                  <c:v>MA</c:v>
                </c:pt>
                <c:pt idx="10">
                  <c:v>MT</c:v>
                </c:pt>
                <c:pt idx="11">
                  <c:v>MS</c:v>
                </c:pt>
                <c:pt idx="12">
                  <c:v>MG</c:v>
                </c:pt>
                <c:pt idx="13">
                  <c:v>PA</c:v>
                </c:pt>
                <c:pt idx="14">
                  <c:v>PB</c:v>
                </c:pt>
                <c:pt idx="15">
                  <c:v>PR</c:v>
                </c:pt>
                <c:pt idx="16">
                  <c:v>PE</c:v>
                </c:pt>
                <c:pt idx="17">
                  <c:v>PI</c:v>
                </c:pt>
                <c:pt idx="18">
                  <c:v>RJ</c:v>
                </c:pt>
                <c:pt idx="19">
                  <c:v>RN</c:v>
                </c:pt>
                <c:pt idx="20">
                  <c:v>RS</c:v>
                </c:pt>
                <c:pt idx="21">
                  <c:v>RO</c:v>
                </c:pt>
                <c:pt idx="22">
                  <c:v>RR</c:v>
                </c:pt>
                <c:pt idx="23">
                  <c:v>SC</c:v>
                </c:pt>
                <c:pt idx="24">
                  <c:v>SP</c:v>
                </c:pt>
                <c:pt idx="25">
                  <c:v>SE</c:v>
                </c:pt>
                <c:pt idx="26">
                  <c:v>TO</c:v>
                </c:pt>
              </c:strCache>
            </c:strRef>
          </c:cat>
          <c:val>
            <c:numRef>
              <c:f>'gráfico por estado'!$B$8:$B$34</c:f>
              <c:numCache>
                <c:formatCode>General</c:formatCode>
                <c:ptCount val="27"/>
                <c:pt idx="0">
                  <c:v>52</c:v>
                </c:pt>
                <c:pt idx="1">
                  <c:v>368</c:v>
                </c:pt>
                <c:pt idx="2">
                  <c:v>227</c:v>
                </c:pt>
                <c:pt idx="3">
                  <c:v>519</c:v>
                </c:pt>
                <c:pt idx="4">
                  <c:v>4081</c:v>
                </c:pt>
                <c:pt idx="5">
                  <c:v>2615</c:v>
                </c:pt>
                <c:pt idx="6">
                  <c:v>183</c:v>
                </c:pt>
                <c:pt idx="7">
                  <c:v>537</c:v>
                </c:pt>
                <c:pt idx="8">
                  <c:v>594</c:v>
                </c:pt>
                <c:pt idx="9">
                  <c:v>1334</c:v>
                </c:pt>
                <c:pt idx="10">
                  <c:v>1345</c:v>
                </c:pt>
                <c:pt idx="11">
                  <c:v>566</c:v>
                </c:pt>
                <c:pt idx="12">
                  <c:v>10505</c:v>
                </c:pt>
                <c:pt idx="13">
                  <c:v>3918</c:v>
                </c:pt>
                <c:pt idx="14">
                  <c:v>722</c:v>
                </c:pt>
                <c:pt idx="15">
                  <c:v>1257</c:v>
                </c:pt>
                <c:pt idx="16">
                  <c:v>3485</c:v>
                </c:pt>
                <c:pt idx="17">
                  <c:v>1512</c:v>
                </c:pt>
                <c:pt idx="18">
                  <c:v>1936</c:v>
                </c:pt>
                <c:pt idx="19">
                  <c:v>1611</c:v>
                </c:pt>
                <c:pt idx="20">
                  <c:v>1069</c:v>
                </c:pt>
                <c:pt idx="21">
                  <c:v>141</c:v>
                </c:pt>
                <c:pt idx="22">
                  <c:v>80</c:v>
                </c:pt>
                <c:pt idx="23">
                  <c:v>407</c:v>
                </c:pt>
                <c:pt idx="24">
                  <c:v>3254</c:v>
                </c:pt>
                <c:pt idx="25">
                  <c:v>154</c:v>
                </c:pt>
                <c:pt idx="26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E5-4C90-B857-C2B9F95C92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6258528"/>
        <c:axId val="2046271008"/>
      </c:barChart>
      <c:catAx>
        <c:axId val="204625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46271008"/>
        <c:crosses val="autoZero"/>
        <c:auto val="1"/>
        <c:lblAlgn val="ctr"/>
        <c:lblOffset val="100"/>
        <c:noMultiLvlLbl val="0"/>
      </c:catAx>
      <c:valAx>
        <c:axId val="204627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Inscritos (n)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46258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1A8-46D5-BDED-D2FD8086B48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1A8-46D5-BDED-D2FD8086B48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1A8-46D5-BDED-D2FD8086B48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1A8-46D5-BDED-D2FD8086B48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1A8-46D5-BDED-D2FD8086B48D}"/>
              </c:ext>
            </c:extLst>
          </c:dPt>
          <c:dLbls>
            <c:dLbl>
              <c:idx val="0"/>
              <c:layout>
                <c:manualLayout>
                  <c:x val="-3.3333333333333333E-2"/>
                  <c:y val="0.1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1A8-46D5-BDED-D2FD8086B48D}"/>
                </c:ext>
              </c:extLst>
            </c:dLbl>
            <c:dLbl>
              <c:idx val="1"/>
              <c:layout>
                <c:manualLayout>
                  <c:x val="-0.12777777777777777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1A8-46D5-BDED-D2FD8086B48D}"/>
                </c:ext>
              </c:extLst>
            </c:dLbl>
            <c:dLbl>
              <c:idx val="2"/>
              <c:layout>
                <c:manualLayout>
                  <c:x val="-1.0185067526415994E-16"/>
                  <c:y val="-0.115740740740740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1A8-46D5-BDED-D2FD8086B48D}"/>
                </c:ext>
              </c:extLst>
            </c:dLbl>
            <c:dLbl>
              <c:idx val="3"/>
              <c:layout>
                <c:manualLayout>
                  <c:x val="0.11944444444444445"/>
                  <c:y val="-4.62962962962962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1A8-46D5-BDED-D2FD8086B48D}"/>
                </c:ext>
              </c:extLst>
            </c:dLbl>
            <c:dLbl>
              <c:idx val="4"/>
              <c:layout>
                <c:manualLayout>
                  <c:x val="3.3333333333333333E-2"/>
                  <c:y val="0.1157407407407407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1A8-46D5-BDED-D2FD8086B4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'gráfico por região'!$I$5:$I$9</c:f>
              <c:strCache>
                <c:ptCount val="5"/>
                <c:pt idx="0">
                  <c:v>CO</c:v>
                </c:pt>
                <c:pt idx="1">
                  <c:v>NE</c:v>
                </c:pt>
                <c:pt idx="2">
                  <c:v>N</c:v>
                </c:pt>
                <c:pt idx="3">
                  <c:v>SE</c:v>
                </c:pt>
                <c:pt idx="4">
                  <c:v>S</c:v>
                </c:pt>
              </c:strCache>
            </c:strRef>
          </c:cat>
          <c:val>
            <c:numRef>
              <c:f>'gráfico por região'!$J$5:$J$9</c:f>
              <c:numCache>
                <c:formatCode>General</c:formatCode>
                <c:ptCount val="5"/>
                <c:pt idx="0">
                  <c:v>2660</c:v>
                </c:pt>
                <c:pt idx="1">
                  <c:v>15812</c:v>
                </c:pt>
                <c:pt idx="2">
                  <c:v>4964</c:v>
                </c:pt>
                <c:pt idx="3">
                  <c:v>16088</c:v>
                </c:pt>
                <c:pt idx="4">
                  <c:v>2715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1A8-46D5-BDED-D2FD8086B48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55E9CA-91B3-4A94-9299-393389CB4CFC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E177D2ED-5D25-4430-A513-A3FD8ABF43B0}">
      <dgm:prSet phldrT="[Texto]" custT="1"/>
      <dgm:spPr/>
      <dgm:t>
        <a:bodyPr/>
        <a:lstStyle/>
        <a:p>
          <a:r>
            <a:rPr lang="pt-BR" sz="15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EaD</a:t>
          </a:r>
          <a:endParaRPr lang="pt-BR" sz="15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pt-BR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(quase todo assíncrono)</a:t>
          </a:r>
          <a:endParaRPr lang="pt-BR" sz="10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005815-AAAF-4367-AEEB-D2DD493F9144}" type="parTrans" cxnId="{62365EA1-C046-4DA5-B9F2-8E3E2165059C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26CDD6-129B-4554-94CD-81942BABF627}" type="sibTrans" cxnId="{62365EA1-C046-4DA5-B9F2-8E3E2165059C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418029-2DF6-4B7B-8076-6B81CED7023D}">
      <dgm:prSet phldrT="[Texto]"/>
      <dgm:spPr/>
      <dgm:t>
        <a:bodyPr/>
        <a:lstStyle/>
        <a:p>
          <a:r>
            <a: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Aulas</a:t>
          </a:r>
          <a:endParaRPr lang="pt-B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19CFBB-F75F-4925-9967-D8063C3C5740}" type="parTrans" cxnId="{A1EE77BE-A4A6-4DDB-8121-51CB933F5BCA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ACB9AF-43A1-4B3A-94AE-D678D16252D7}" type="sibTrans" cxnId="{A1EE77BE-A4A6-4DDB-8121-51CB933F5BCA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F79B49-D025-4608-B751-D4ED0FED5C0A}">
      <dgm:prSet phldrT="[Texto]"/>
      <dgm:spPr/>
      <dgm:t>
        <a:bodyPr/>
        <a:lstStyle/>
        <a:p>
          <a:r>
            <a: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Atividades para fixação</a:t>
          </a:r>
          <a:endParaRPr lang="pt-B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A72381-51C0-40BA-8281-363A68D02145}" type="parTrans" cxnId="{385D090B-41CB-4F2A-AD06-AD15E9B532D5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B0B950-21AA-41A9-B183-9A847521C809}" type="sibTrans" cxnId="{385D090B-41CB-4F2A-AD06-AD15E9B532D5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032529-51F5-407A-A29B-D1B93E3758CA}" type="pres">
      <dgm:prSet presAssocID="{D955E9CA-91B3-4A94-9299-393389CB4CF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B4F0300-0322-407E-AAC5-2660C0760975}" type="pres">
      <dgm:prSet presAssocID="{E177D2ED-5D25-4430-A513-A3FD8ABF43B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8325314-A68F-40F8-948E-74B7B421FE6C}" type="pres">
      <dgm:prSet presAssocID="{1A26CDD6-129B-4554-94CD-81942BABF627}" presName="sibTrans" presStyleLbl="sibTrans2D1" presStyleIdx="0" presStyleCnt="3"/>
      <dgm:spPr/>
      <dgm:t>
        <a:bodyPr/>
        <a:lstStyle/>
        <a:p>
          <a:endParaRPr lang="pt-BR"/>
        </a:p>
      </dgm:t>
    </dgm:pt>
    <dgm:pt modelId="{3DD64A7A-D619-471F-B6C1-FE426CCE3C25}" type="pres">
      <dgm:prSet presAssocID="{1A26CDD6-129B-4554-94CD-81942BABF627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4F27B197-DA77-4979-B182-51CC38A6C788}" type="pres">
      <dgm:prSet presAssocID="{BB418029-2DF6-4B7B-8076-6B81CED7023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B18A184-4522-46FD-A73F-7617C0345A6B}" type="pres">
      <dgm:prSet presAssocID="{F0ACB9AF-43A1-4B3A-94AE-D678D16252D7}" presName="sibTrans" presStyleLbl="sibTrans2D1" presStyleIdx="1" presStyleCnt="3"/>
      <dgm:spPr/>
      <dgm:t>
        <a:bodyPr/>
        <a:lstStyle/>
        <a:p>
          <a:endParaRPr lang="pt-BR"/>
        </a:p>
      </dgm:t>
    </dgm:pt>
    <dgm:pt modelId="{894BC8B6-F90F-4B5C-BF67-B8988549F346}" type="pres">
      <dgm:prSet presAssocID="{F0ACB9AF-43A1-4B3A-94AE-D678D16252D7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2FB612F0-A416-4353-8ACD-84EA7A75F6B7}" type="pres">
      <dgm:prSet presAssocID="{BDF79B49-D025-4608-B751-D4ED0FED5C0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FD1D53E-8139-4944-BCDB-9998AC45F355}" type="pres">
      <dgm:prSet presAssocID="{0CB0B950-21AA-41A9-B183-9A847521C809}" presName="sibTrans" presStyleLbl="sibTrans2D1" presStyleIdx="2" presStyleCnt="3"/>
      <dgm:spPr/>
      <dgm:t>
        <a:bodyPr/>
        <a:lstStyle/>
        <a:p>
          <a:endParaRPr lang="pt-BR"/>
        </a:p>
      </dgm:t>
    </dgm:pt>
    <dgm:pt modelId="{784922CD-97E3-4F6E-BE6B-8C06ABFFD617}" type="pres">
      <dgm:prSet presAssocID="{0CB0B950-21AA-41A9-B183-9A847521C809}" presName="connectorText" presStyleLbl="sibTrans2D1" presStyleIdx="2" presStyleCnt="3"/>
      <dgm:spPr/>
      <dgm:t>
        <a:bodyPr/>
        <a:lstStyle/>
        <a:p>
          <a:endParaRPr lang="pt-BR"/>
        </a:p>
      </dgm:t>
    </dgm:pt>
  </dgm:ptLst>
  <dgm:cxnLst>
    <dgm:cxn modelId="{A1EE77BE-A4A6-4DDB-8121-51CB933F5BCA}" srcId="{D955E9CA-91B3-4A94-9299-393389CB4CFC}" destId="{BB418029-2DF6-4B7B-8076-6B81CED7023D}" srcOrd="1" destOrd="0" parTransId="{A619CFBB-F75F-4925-9967-D8063C3C5740}" sibTransId="{F0ACB9AF-43A1-4B3A-94AE-D678D16252D7}"/>
    <dgm:cxn modelId="{562C661F-1197-4CD7-A406-147BFA673D4F}" type="presOf" srcId="{D955E9CA-91B3-4A94-9299-393389CB4CFC}" destId="{28032529-51F5-407A-A29B-D1B93E3758CA}" srcOrd="0" destOrd="0" presId="urn:microsoft.com/office/officeart/2005/8/layout/cycle2"/>
    <dgm:cxn modelId="{385D090B-41CB-4F2A-AD06-AD15E9B532D5}" srcId="{D955E9CA-91B3-4A94-9299-393389CB4CFC}" destId="{BDF79B49-D025-4608-B751-D4ED0FED5C0A}" srcOrd="2" destOrd="0" parTransId="{B3A72381-51C0-40BA-8281-363A68D02145}" sibTransId="{0CB0B950-21AA-41A9-B183-9A847521C809}"/>
    <dgm:cxn modelId="{BC4EB02E-97A9-4057-8C58-5E8A87EE52E4}" type="presOf" srcId="{BDF79B49-D025-4608-B751-D4ED0FED5C0A}" destId="{2FB612F0-A416-4353-8ACD-84EA7A75F6B7}" srcOrd="0" destOrd="0" presId="urn:microsoft.com/office/officeart/2005/8/layout/cycle2"/>
    <dgm:cxn modelId="{62365EA1-C046-4DA5-B9F2-8E3E2165059C}" srcId="{D955E9CA-91B3-4A94-9299-393389CB4CFC}" destId="{E177D2ED-5D25-4430-A513-A3FD8ABF43B0}" srcOrd="0" destOrd="0" parTransId="{A4005815-AAAF-4367-AEEB-D2DD493F9144}" sibTransId="{1A26CDD6-129B-4554-94CD-81942BABF627}"/>
    <dgm:cxn modelId="{97E11FA4-CB55-44A9-8E2C-E5FB21EC6D59}" type="presOf" srcId="{1A26CDD6-129B-4554-94CD-81942BABF627}" destId="{3DD64A7A-D619-471F-B6C1-FE426CCE3C25}" srcOrd="1" destOrd="0" presId="urn:microsoft.com/office/officeart/2005/8/layout/cycle2"/>
    <dgm:cxn modelId="{B826A0E7-9EC0-4125-9550-C11109994152}" type="presOf" srcId="{0CB0B950-21AA-41A9-B183-9A847521C809}" destId="{1FD1D53E-8139-4944-BCDB-9998AC45F355}" srcOrd="0" destOrd="0" presId="urn:microsoft.com/office/officeart/2005/8/layout/cycle2"/>
    <dgm:cxn modelId="{B872F663-F74E-4D73-ADC7-7E9D9E703971}" type="presOf" srcId="{E177D2ED-5D25-4430-A513-A3FD8ABF43B0}" destId="{9B4F0300-0322-407E-AAC5-2660C0760975}" srcOrd="0" destOrd="0" presId="urn:microsoft.com/office/officeart/2005/8/layout/cycle2"/>
    <dgm:cxn modelId="{4BFC9866-60B5-44F8-B08B-E0429F484C08}" type="presOf" srcId="{F0ACB9AF-43A1-4B3A-94AE-D678D16252D7}" destId="{7B18A184-4522-46FD-A73F-7617C0345A6B}" srcOrd="0" destOrd="0" presId="urn:microsoft.com/office/officeart/2005/8/layout/cycle2"/>
    <dgm:cxn modelId="{D8DD1CCD-56DA-478A-B62E-97D49FB295E5}" type="presOf" srcId="{BB418029-2DF6-4B7B-8076-6B81CED7023D}" destId="{4F27B197-DA77-4979-B182-51CC38A6C788}" srcOrd="0" destOrd="0" presId="urn:microsoft.com/office/officeart/2005/8/layout/cycle2"/>
    <dgm:cxn modelId="{3FE3C94E-63DE-49FB-B046-82EE20B6C8B4}" type="presOf" srcId="{F0ACB9AF-43A1-4B3A-94AE-D678D16252D7}" destId="{894BC8B6-F90F-4B5C-BF67-B8988549F346}" srcOrd="1" destOrd="0" presId="urn:microsoft.com/office/officeart/2005/8/layout/cycle2"/>
    <dgm:cxn modelId="{855A8C78-1086-421E-BBCF-E9B6F83E35EA}" type="presOf" srcId="{1A26CDD6-129B-4554-94CD-81942BABF627}" destId="{A8325314-A68F-40F8-948E-74B7B421FE6C}" srcOrd="0" destOrd="0" presId="urn:microsoft.com/office/officeart/2005/8/layout/cycle2"/>
    <dgm:cxn modelId="{B76889A0-8826-49D1-8A29-024EE24FE797}" type="presOf" srcId="{0CB0B950-21AA-41A9-B183-9A847521C809}" destId="{784922CD-97E3-4F6E-BE6B-8C06ABFFD617}" srcOrd="1" destOrd="0" presId="urn:microsoft.com/office/officeart/2005/8/layout/cycle2"/>
    <dgm:cxn modelId="{D1F4821C-6429-4798-B219-EBDE9BC9AFF9}" type="presParOf" srcId="{28032529-51F5-407A-A29B-D1B93E3758CA}" destId="{9B4F0300-0322-407E-AAC5-2660C0760975}" srcOrd="0" destOrd="0" presId="urn:microsoft.com/office/officeart/2005/8/layout/cycle2"/>
    <dgm:cxn modelId="{161A1620-A29D-4FBE-9493-00132AB6C884}" type="presParOf" srcId="{28032529-51F5-407A-A29B-D1B93E3758CA}" destId="{A8325314-A68F-40F8-948E-74B7B421FE6C}" srcOrd="1" destOrd="0" presId="urn:microsoft.com/office/officeart/2005/8/layout/cycle2"/>
    <dgm:cxn modelId="{EB9AC79B-7A46-4E1F-92EB-B74834A5AC00}" type="presParOf" srcId="{A8325314-A68F-40F8-948E-74B7B421FE6C}" destId="{3DD64A7A-D619-471F-B6C1-FE426CCE3C25}" srcOrd="0" destOrd="0" presId="urn:microsoft.com/office/officeart/2005/8/layout/cycle2"/>
    <dgm:cxn modelId="{7CDCEBFB-4B25-4629-B859-E06023DD9B25}" type="presParOf" srcId="{28032529-51F5-407A-A29B-D1B93E3758CA}" destId="{4F27B197-DA77-4979-B182-51CC38A6C788}" srcOrd="2" destOrd="0" presId="urn:microsoft.com/office/officeart/2005/8/layout/cycle2"/>
    <dgm:cxn modelId="{CE149C19-7F27-42EE-8FE7-D9F08C9CE722}" type="presParOf" srcId="{28032529-51F5-407A-A29B-D1B93E3758CA}" destId="{7B18A184-4522-46FD-A73F-7617C0345A6B}" srcOrd="3" destOrd="0" presId="urn:microsoft.com/office/officeart/2005/8/layout/cycle2"/>
    <dgm:cxn modelId="{ADBBA6F9-EAB5-482C-B91D-A4F9A94AD7EF}" type="presParOf" srcId="{7B18A184-4522-46FD-A73F-7617C0345A6B}" destId="{894BC8B6-F90F-4B5C-BF67-B8988549F346}" srcOrd="0" destOrd="0" presId="urn:microsoft.com/office/officeart/2005/8/layout/cycle2"/>
    <dgm:cxn modelId="{0C318492-D47C-4299-9EA7-57868CBD5AC2}" type="presParOf" srcId="{28032529-51F5-407A-A29B-D1B93E3758CA}" destId="{2FB612F0-A416-4353-8ACD-84EA7A75F6B7}" srcOrd="4" destOrd="0" presId="urn:microsoft.com/office/officeart/2005/8/layout/cycle2"/>
    <dgm:cxn modelId="{862BCBE0-0605-4DDD-957E-F88273076AAD}" type="presParOf" srcId="{28032529-51F5-407A-A29B-D1B93E3758CA}" destId="{1FD1D53E-8139-4944-BCDB-9998AC45F355}" srcOrd="5" destOrd="0" presId="urn:microsoft.com/office/officeart/2005/8/layout/cycle2"/>
    <dgm:cxn modelId="{71FE961C-2C59-4153-9945-D9713DF868AA}" type="presParOf" srcId="{1FD1D53E-8139-4944-BCDB-9998AC45F355}" destId="{784922CD-97E3-4F6E-BE6B-8C06ABFFD61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3B1431-E583-41C3-AC8B-167916F4B3CD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 phldr="1"/>
      <dgm:spPr/>
    </dgm:pt>
    <dgm:pt modelId="{0047532B-F40B-4C61-ABB6-9C8B08B9FA57}">
      <dgm:prSet phldrT="[Texto]"/>
      <dgm:spPr/>
      <dgm:t>
        <a:bodyPr/>
        <a:lstStyle/>
        <a:p>
          <a:r>
            <a: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AVA</a:t>
          </a:r>
          <a:endParaRPr lang="pt-B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E535EF-6AD4-4A59-A3F9-68DC1FA53F9B}" type="parTrans" cxnId="{8FA071F1-0C9D-4E8B-97E5-AF556630A62A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0D73FC-8FCC-4801-8587-A6942E4E41A9}" type="sibTrans" cxnId="{8FA071F1-0C9D-4E8B-97E5-AF556630A62A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74B9A6-EEF4-4A52-AABA-9E7660572BBD}">
      <dgm:prSet phldrT="[Texto]"/>
      <dgm:spPr/>
      <dgm:t>
        <a:bodyPr/>
        <a:lstStyle/>
        <a:p>
          <a:r>
            <a:rPr lang="pt-BR" i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Cevibra</a:t>
          </a:r>
          <a:endParaRPr lang="pt-BR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DE3E9C-6695-4548-A62A-24F9922A94C7}" type="parTrans" cxnId="{4917A710-A7A8-477B-9655-979C3A53CBCD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65F438-0937-4B9A-B8CE-92247A7083D0}" type="sibTrans" cxnId="{4917A710-A7A8-477B-9655-979C3A53CBCD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B5A922-683D-4736-A2C8-317786A9C9A7}" type="pres">
      <dgm:prSet presAssocID="{FD3B1431-E583-41C3-AC8B-167916F4B3CD}" presName="linearFlow" presStyleCnt="0">
        <dgm:presLayoutVars>
          <dgm:resizeHandles val="exact"/>
        </dgm:presLayoutVars>
      </dgm:prSet>
      <dgm:spPr/>
    </dgm:pt>
    <dgm:pt modelId="{094973C8-909E-49B0-9941-7BBCD693A693}" type="pres">
      <dgm:prSet presAssocID="{0047532B-F40B-4C61-ABB6-9C8B08B9FA57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0AF7AA9-6921-4389-A136-123538390B08}" type="pres">
      <dgm:prSet presAssocID="{D80D73FC-8FCC-4801-8587-A6942E4E41A9}" presName="sibTrans" presStyleLbl="sibTrans2D1" presStyleIdx="0" presStyleCnt="1"/>
      <dgm:spPr/>
      <dgm:t>
        <a:bodyPr/>
        <a:lstStyle/>
        <a:p>
          <a:endParaRPr lang="pt-BR"/>
        </a:p>
      </dgm:t>
    </dgm:pt>
    <dgm:pt modelId="{9A9C8EDE-1E79-4467-B138-00C0AF3E2DFA}" type="pres">
      <dgm:prSet presAssocID="{D80D73FC-8FCC-4801-8587-A6942E4E41A9}" presName="connectorText" presStyleLbl="sibTrans2D1" presStyleIdx="0" presStyleCnt="1"/>
      <dgm:spPr/>
      <dgm:t>
        <a:bodyPr/>
        <a:lstStyle/>
        <a:p>
          <a:endParaRPr lang="pt-BR"/>
        </a:p>
      </dgm:t>
    </dgm:pt>
    <dgm:pt modelId="{89122ACD-B353-4686-B7A1-91EA99C63379}" type="pres">
      <dgm:prSet presAssocID="{9974B9A6-EEF4-4A52-AABA-9E7660572BB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CF44DF7-533D-4D72-A22F-676FB57FD41E}" type="presOf" srcId="{D80D73FC-8FCC-4801-8587-A6942E4E41A9}" destId="{30AF7AA9-6921-4389-A136-123538390B08}" srcOrd="0" destOrd="0" presId="urn:microsoft.com/office/officeart/2005/8/layout/process2"/>
    <dgm:cxn modelId="{8FA071F1-0C9D-4E8B-97E5-AF556630A62A}" srcId="{FD3B1431-E583-41C3-AC8B-167916F4B3CD}" destId="{0047532B-F40B-4C61-ABB6-9C8B08B9FA57}" srcOrd="0" destOrd="0" parTransId="{51E535EF-6AD4-4A59-A3F9-68DC1FA53F9B}" sibTransId="{D80D73FC-8FCC-4801-8587-A6942E4E41A9}"/>
    <dgm:cxn modelId="{4FD284EA-BBD7-481B-B27B-6C79249B2829}" type="presOf" srcId="{FD3B1431-E583-41C3-AC8B-167916F4B3CD}" destId="{C0B5A922-683D-4736-A2C8-317786A9C9A7}" srcOrd="0" destOrd="0" presId="urn:microsoft.com/office/officeart/2005/8/layout/process2"/>
    <dgm:cxn modelId="{9C226C97-8A83-4117-AAD9-C3099BBD3708}" type="presOf" srcId="{0047532B-F40B-4C61-ABB6-9C8B08B9FA57}" destId="{094973C8-909E-49B0-9941-7BBCD693A693}" srcOrd="0" destOrd="0" presId="urn:microsoft.com/office/officeart/2005/8/layout/process2"/>
    <dgm:cxn modelId="{7F2CAD63-9694-48E4-987A-5CBFBE60E8BC}" type="presOf" srcId="{D80D73FC-8FCC-4801-8587-A6942E4E41A9}" destId="{9A9C8EDE-1E79-4467-B138-00C0AF3E2DFA}" srcOrd="1" destOrd="0" presId="urn:microsoft.com/office/officeart/2005/8/layout/process2"/>
    <dgm:cxn modelId="{AED1207D-6E54-4CF7-A01B-AB051B00B296}" type="presOf" srcId="{9974B9A6-EEF4-4A52-AABA-9E7660572BBD}" destId="{89122ACD-B353-4686-B7A1-91EA99C63379}" srcOrd="0" destOrd="0" presId="urn:microsoft.com/office/officeart/2005/8/layout/process2"/>
    <dgm:cxn modelId="{4917A710-A7A8-477B-9655-979C3A53CBCD}" srcId="{FD3B1431-E583-41C3-AC8B-167916F4B3CD}" destId="{9974B9A6-EEF4-4A52-AABA-9E7660572BBD}" srcOrd="1" destOrd="0" parTransId="{50DE3E9C-6695-4548-A62A-24F9922A94C7}" sibTransId="{4265F438-0937-4B9A-B8CE-92247A7083D0}"/>
    <dgm:cxn modelId="{A942A9EC-5E39-48EC-977D-E140EBBBD093}" type="presParOf" srcId="{C0B5A922-683D-4736-A2C8-317786A9C9A7}" destId="{094973C8-909E-49B0-9941-7BBCD693A693}" srcOrd="0" destOrd="0" presId="urn:microsoft.com/office/officeart/2005/8/layout/process2"/>
    <dgm:cxn modelId="{EAA63262-3025-4B4B-AB1D-F6D4BB734686}" type="presParOf" srcId="{C0B5A922-683D-4736-A2C8-317786A9C9A7}" destId="{30AF7AA9-6921-4389-A136-123538390B08}" srcOrd="1" destOrd="0" presId="urn:microsoft.com/office/officeart/2005/8/layout/process2"/>
    <dgm:cxn modelId="{5B4E9DE7-79A4-4250-843C-AB5A37A559A6}" type="presParOf" srcId="{30AF7AA9-6921-4389-A136-123538390B08}" destId="{9A9C8EDE-1E79-4467-B138-00C0AF3E2DFA}" srcOrd="0" destOrd="0" presId="urn:microsoft.com/office/officeart/2005/8/layout/process2"/>
    <dgm:cxn modelId="{54A41B56-DC6D-4F6C-8ADC-7B1AC1D1EB02}" type="presParOf" srcId="{C0B5A922-683D-4736-A2C8-317786A9C9A7}" destId="{89122ACD-B353-4686-B7A1-91EA99C63379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3B1431-E583-41C3-AC8B-167916F4B3CD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 phldr="1"/>
      <dgm:spPr/>
    </dgm:pt>
    <dgm:pt modelId="{0047532B-F40B-4C61-ABB6-9C8B08B9FA57}">
      <dgm:prSet phldrT="[Texto]"/>
      <dgm:spPr/>
      <dgm:t>
        <a:bodyPr/>
        <a:lstStyle/>
        <a:p>
          <a:r>
            <a: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AVA</a:t>
          </a:r>
          <a:endParaRPr lang="pt-B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E535EF-6AD4-4A59-A3F9-68DC1FA53F9B}" type="parTrans" cxnId="{8FA071F1-0C9D-4E8B-97E5-AF556630A62A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0D73FC-8FCC-4801-8587-A6942E4E41A9}" type="sibTrans" cxnId="{8FA071F1-0C9D-4E8B-97E5-AF556630A62A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74B9A6-EEF4-4A52-AABA-9E7660572BBD}">
      <dgm:prSet phldrT="[Texto]"/>
      <dgm:spPr/>
      <dgm:t>
        <a:bodyPr/>
        <a:lstStyle/>
        <a:p>
          <a:r>
            <a:rPr lang="pt-BR" i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Cevibra</a:t>
          </a:r>
          <a:endParaRPr lang="pt-BR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DE3E9C-6695-4548-A62A-24F9922A94C7}" type="parTrans" cxnId="{4917A710-A7A8-477B-9655-979C3A53CBCD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65F438-0937-4B9A-B8CE-92247A7083D0}" type="sibTrans" cxnId="{4917A710-A7A8-477B-9655-979C3A53CBCD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B5A922-683D-4736-A2C8-317786A9C9A7}" type="pres">
      <dgm:prSet presAssocID="{FD3B1431-E583-41C3-AC8B-167916F4B3CD}" presName="linearFlow" presStyleCnt="0">
        <dgm:presLayoutVars>
          <dgm:resizeHandles val="exact"/>
        </dgm:presLayoutVars>
      </dgm:prSet>
      <dgm:spPr/>
    </dgm:pt>
    <dgm:pt modelId="{094973C8-909E-49B0-9941-7BBCD693A693}" type="pres">
      <dgm:prSet presAssocID="{0047532B-F40B-4C61-ABB6-9C8B08B9FA57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0AF7AA9-6921-4389-A136-123538390B08}" type="pres">
      <dgm:prSet presAssocID="{D80D73FC-8FCC-4801-8587-A6942E4E41A9}" presName="sibTrans" presStyleLbl="sibTrans2D1" presStyleIdx="0" presStyleCnt="1"/>
      <dgm:spPr/>
      <dgm:t>
        <a:bodyPr/>
        <a:lstStyle/>
        <a:p>
          <a:endParaRPr lang="pt-BR"/>
        </a:p>
      </dgm:t>
    </dgm:pt>
    <dgm:pt modelId="{9A9C8EDE-1E79-4467-B138-00C0AF3E2DFA}" type="pres">
      <dgm:prSet presAssocID="{D80D73FC-8FCC-4801-8587-A6942E4E41A9}" presName="connectorText" presStyleLbl="sibTrans2D1" presStyleIdx="0" presStyleCnt="1"/>
      <dgm:spPr/>
      <dgm:t>
        <a:bodyPr/>
        <a:lstStyle/>
        <a:p>
          <a:endParaRPr lang="pt-BR"/>
        </a:p>
      </dgm:t>
    </dgm:pt>
    <dgm:pt modelId="{89122ACD-B353-4686-B7A1-91EA99C63379}" type="pres">
      <dgm:prSet presAssocID="{9974B9A6-EEF4-4A52-AABA-9E7660572BB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CF44DF7-533D-4D72-A22F-676FB57FD41E}" type="presOf" srcId="{D80D73FC-8FCC-4801-8587-A6942E4E41A9}" destId="{30AF7AA9-6921-4389-A136-123538390B08}" srcOrd="0" destOrd="0" presId="urn:microsoft.com/office/officeart/2005/8/layout/process2"/>
    <dgm:cxn modelId="{8FA071F1-0C9D-4E8B-97E5-AF556630A62A}" srcId="{FD3B1431-E583-41C3-AC8B-167916F4B3CD}" destId="{0047532B-F40B-4C61-ABB6-9C8B08B9FA57}" srcOrd="0" destOrd="0" parTransId="{51E535EF-6AD4-4A59-A3F9-68DC1FA53F9B}" sibTransId="{D80D73FC-8FCC-4801-8587-A6942E4E41A9}"/>
    <dgm:cxn modelId="{4FD284EA-BBD7-481B-B27B-6C79249B2829}" type="presOf" srcId="{FD3B1431-E583-41C3-AC8B-167916F4B3CD}" destId="{C0B5A922-683D-4736-A2C8-317786A9C9A7}" srcOrd="0" destOrd="0" presId="urn:microsoft.com/office/officeart/2005/8/layout/process2"/>
    <dgm:cxn modelId="{9C226C97-8A83-4117-AAD9-C3099BBD3708}" type="presOf" srcId="{0047532B-F40B-4C61-ABB6-9C8B08B9FA57}" destId="{094973C8-909E-49B0-9941-7BBCD693A693}" srcOrd="0" destOrd="0" presId="urn:microsoft.com/office/officeart/2005/8/layout/process2"/>
    <dgm:cxn modelId="{7F2CAD63-9694-48E4-987A-5CBFBE60E8BC}" type="presOf" srcId="{D80D73FC-8FCC-4801-8587-A6942E4E41A9}" destId="{9A9C8EDE-1E79-4467-B138-00C0AF3E2DFA}" srcOrd="1" destOrd="0" presId="urn:microsoft.com/office/officeart/2005/8/layout/process2"/>
    <dgm:cxn modelId="{AED1207D-6E54-4CF7-A01B-AB051B00B296}" type="presOf" srcId="{9974B9A6-EEF4-4A52-AABA-9E7660572BBD}" destId="{89122ACD-B353-4686-B7A1-91EA99C63379}" srcOrd="0" destOrd="0" presId="urn:microsoft.com/office/officeart/2005/8/layout/process2"/>
    <dgm:cxn modelId="{4917A710-A7A8-477B-9655-979C3A53CBCD}" srcId="{FD3B1431-E583-41C3-AC8B-167916F4B3CD}" destId="{9974B9A6-EEF4-4A52-AABA-9E7660572BBD}" srcOrd="1" destOrd="0" parTransId="{50DE3E9C-6695-4548-A62A-24F9922A94C7}" sibTransId="{4265F438-0937-4B9A-B8CE-92247A7083D0}"/>
    <dgm:cxn modelId="{A942A9EC-5E39-48EC-977D-E140EBBBD093}" type="presParOf" srcId="{C0B5A922-683D-4736-A2C8-317786A9C9A7}" destId="{094973C8-909E-49B0-9941-7BBCD693A693}" srcOrd="0" destOrd="0" presId="urn:microsoft.com/office/officeart/2005/8/layout/process2"/>
    <dgm:cxn modelId="{EAA63262-3025-4B4B-AB1D-F6D4BB734686}" type="presParOf" srcId="{C0B5A922-683D-4736-A2C8-317786A9C9A7}" destId="{30AF7AA9-6921-4389-A136-123538390B08}" srcOrd="1" destOrd="0" presId="urn:microsoft.com/office/officeart/2005/8/layout/process2"/>
    <dgm:cxn modelId="{5B4E9DE7-79A4-4250-843C-AB5A37A559A6}" type="presParOf" srcId="{30AF7AA9-6921-4389-A136-123538390B08}" destId="{9A9C8EDE-1E79-4467-B138-00C0AF3E2DFA}" srcOrd="0" destOrd="0" presId="urn:microsoft.com/office/officeart/2005/8/layout/process2"/>
    <dgm:cxn modelId="{54A41B56-DC6D-4F6C-8ADC-7B1AC1D1EB02}" type="presParOf" srcId="{C0B5A922-683D-4736-A2C8-317786A9C9A7}" destId="{89122ACD-B353-4686-B7A1-91EA99C63379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F0300-0322-407E-AAC5-2660C0760975}">
      <dsp:nvSpPr>
        <dsp:cNvPr id="0" name=""/>
        <dsp:cNvSpPr/>
      </dsp:nvSpPr>
      <dsp:spPr>
        <a:xfrm>
          <a:off x="2165449" y="606"/>
          <a:ext cx="1765101" cy="17651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EaD</a:t>
          </a:r>
          <a:endParaRPr lang="pt-BR" sz="15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5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(quase todo assíncrono)</a:t>
          </a:r>
          <a:endParaRPr lang="pt-BR" sz="105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23942" y="259099"/>
        <a:ext cx="1248115" cy="1248115"/>
      </dsp:txXfrm>
    </dsp:sp>
    <dsp:sp modelId="{A8325314-A68F-40F8-948E-74B7B421FE6C}">
      <dsp:nvSpPr>
        <dsp:cNvPr id="0" name=""/>
        <dsp:cNvSpPr/>
      </dsp:nvSpPr>
      <dsp:spPr>
        <a:xfrm rot="3600000">
          <a:off x="3469294" y="1722603"/>
          <a:ext cx="470660" cy="5957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04594" y="1780606"/>
        <a:ext cx="329462" cy="357433"/>
      </dsp:txXfrm>
    </dsp:sp>
    <dsp:sp modelId="{4F27B197-DA77-4979-B182-51CC38A6C788}">
      <dsp:nvSpPr>
        <dsp:cNvPr id="0" name=""/>
        <dsp:cNvSpPr/>
      </dsp:nvSpPr>
      <dsp:spPr>
        <a:xfrm>
          <a:off x="3492018" y="2298292"/>
          <a:ext cx="1765101" cy="176510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Aulas</a:t>
          </a:r>
          <a:endParaRPr lang="pt-BR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50511" y="2556785"/>
        <a:ext cx="1248115" cy="1248115"/>
      </dsp:txXfrm>
    </dsp:sp>
    <dsp:sp modelId="{7B18A184-4522-46FD-A73F-7617C0345A6B}">
      <dsp:nvSpPr>
        <dsp:cNvPr id="0" name=""/>
        <dsp:cNvSpPr/>
      </dsp:nvSpPr>
      <dsp:spPr>
        <a:xfrm rot="10800000">
          <a:off x="2825990" y="2882982"/>
          <a:ext cx="470660" cy="5957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967188" y="3002126"/>
        <a:ext cx="329462" cy="357433"/>
      </dsp:txXfrm>
    </dsp:sp>
    <dsp:sp modelId="{2FB612F0-A416-4353-8ACD-84EA7A75F6B7}">
      <dsp:nvSpPr>
        <dsp:cNvPr id="0" name=""/>
        <dsp:cNvSpPr/>
      </dsp:nvSpPr>
      <dsp:spPr>
        <a:xfrm>
          <a:off x="838879" y="2298292"/>
          <a:ext cx="1765101" cy="176510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Atividades para fixação</a:t>
          </a:r>
          <a:endParaRPr lang="pt-BR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97372" y="2556785"/>
        <a:ext cx="1248115" cy="1248115"/>
      </dsp:txXfrm>
    </dsp:sp>
    <dsp:sp modelId="{1FD1D53E-8139-4944-BCDB-9998AC45F355}">
      <dsp:nvSpPr>
        <dsp:cNvPr id="0" name=""/>
        <dsp:cNvSpPr/>
      </dsp:nvSpPr>
      <dsp:spPr>
        <a:xfrm rot="18000000">
          <a:off x="2142724" y="1745675"/>
          <a:ext cx="470660" cy="5957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78024" y="1925960"/>
        <a:ext cx="329462" cy="3574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4973C8-909E-49B0-9941-7BBCD693A693}">
      <dsp:nvSpPr>
        <dsp:cNvPr id="0" name=""/>
        <dsp:cNvSpPr/>
      </dsp:nvSpPr>
      <dsp:spPr>
        <a:xfrm>
          <a:off x="1509803" y="361"/>
          <a:ext cx="2131567" cy="11842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AVA</a:t>
          </a:r>
          <a:endParaRPr lang="pt-BR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44487" y="35045"/>
        <a:ext cx="2062199" cy="1114836"/>
      </dsp:txXfrm>
    </dsp:sp>
    <dsp:sp modelId="{30AF7AA9-6921-4389-A136-123538390B08}">
      <dsp:nvSpPr>
        <dsp:cNvPr id="0" name=""/>
        <dsp:cNvSpPr/>
      </dsp:nvSpPr>
      <dsp:spPr>
        <a:xfrm rot="5400000">
          <a:off x="2353549" y="1214171"/>
          <a:ext cx="444076" cy="532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3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415720" y="1258579"/>
        <a:ext cx="319735" cy="310853"/>
      </dsp:txXfrm>
    </dsp:sp>
    <dsp:sp modelId="{89122ACD-B353-4686-B7A1-91EA99C63379}">
      <dsp:nvSpPr>
        <dsp:cNvPr id="0" name=""/>
        <dsp:cNvSpPr/>
      </dsp:nvSpPr>
      <dsp:spPr>
        <a:xfrm>
          <a:off x="1509803" y="1776668"/>
          <a:ext cx="2131567" cy="11842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i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Cevibra</a:t>
          </a:r>
          <a:endParaRPr lang="pt-BR" sz="400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44487" y="1811352"/>
        <a:ext cx="2062199" cy="11148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4973C8-909E-49B0-9941-7BBCD693A693}">
      <dsp:nvSpPr>
        <dsp:cNvPr id="0" name=""/>
        <dsp:cNvSpPr/>
      </dsp:nvSpPr>
      <dsp:spPr>
        <a:xfrm>
          <a:off x="1509803" y="361"/>
          <a:ext cx="2131567" cy="11842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AVA</a:t>
          </a:r>
          <a:endParaRPr lang="pt-BR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44487" y="35045"/>
        <a:ext cx="2062199" cy="1114836"/>
      </dsp:txXfrm>
    </dsp:sp>
    <dsp:sp modelId="{30AF7AA9-6921-4389-A136-123538390B08}">
      <dsp:nvSpPr>
        <dsp:cNvPr id="0" name=""/>
        <dsp:cNvSpPr/>
      </dsp:nvSpPr>
      <dsp:spPr>
        <a:xfrm rot="5400000">
          <a:off x="2353549" y="1214171"/>
          <a:ext cx="444076" cy="532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3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415720" y="1258579"/>
        <a:ext cx="319735" cy="310853"/>
      </dsp:txXfrm>
    </dsp:sp>
    <dsp:sp modelId="{89122ACD-B353-4686-B7A1-91EA99C63379}">
      <dsp:nvSpPr>
        <dsp:cNvPr id="0" name=""/>
        <dsp:cNvSpPr/>
      </dsp:nvSpPr>
      <dsp:spPr>
        <a:xfrm>
          <a:off x="1509803" y="1776668"/>
          <a:ext cx="2131567" cy="11842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i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Cevibra</a:t>
          </a:r>
          <a:endParaRPr lang="pt-BR" sz="400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44487" y="1811352"/>
        <a:ext cx="2062199" cy="1114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idadesaudavel.com/coronaviru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5690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4861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7757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275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Fonte da foto: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https://cidadesaudavel.com/coronavirus</a:t>
            </a:r>
            <a:r>
              <a:rPr lang="en">
                <a:solidFill>
                  <a:schemeClr val="dk1"/>
                </a:solidFill>
              </a:rPr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63479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995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9a0c79df7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9a0c79df7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3940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7199d6a59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ge7199d6a59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457200" y="301200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8"/>
          <p:cNvSpPr txBox="1">
            <a:spLocks noGrp="1"/>
          </p:cNvSpPr>
          <p:nvPr>
            <p:ph type="title"/>
          </p:nvPr>
        </p:nvSpPr>
        <p:spPr>
          <a:xfrm>
            <a:off x="457200" y="301200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body" idx="1"/>
          </p:nvPr>
        </p:nvSpPr>
        <p:spPr>
          <a:xfrm>
            <a:off x="457200" y="1397625"/>
            <a:ext cx="8229600" cy="3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9"/>
          <p:cNvSpPr txBox="1">
            <a:spLocks noGrp="1"/>
          </p:cNvSpPr>
          <p:nvPr>
            <p:ph type="title"/>
          </p:nvPr>
        </p:nvSpPr>
        <p:spPr>
          <a:xfrm>
            <a:off x="457200" y="301200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3854400" cy="3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854400" cy="3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0"/>
          <p:cNvSpPr txBox="1">
            <a:spLocks noGrp="1"/>
          </p:cNvSpPr>
          <p:nvPr>
            <p:ph type="title"/>
          </p:nvPr>
        </p:nvSpPr>
        <p:spPr>
          <a:xfrm>
            <a:off x="457200" y="3774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body" idx="1"/>
          </p:nvPr>
        </p:nvSpPr>
        <p:spPr>
          <a:xfrm>
            <a:off x="457200" y="1398750"/>
            <a:ext cx="2808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1"/>
          <p:cNvSpPr txBox="1">
            <a:spLocks noGrp="1"/>
          </p:cNvSpPr>
          <p:nvPr>
            <p:ph type="title"/>
          </p:nvPr>
        </p:nvSpPr>
        <p:spPr>
          <a:xfrm>
            <a:off x="457200" y="377400"/>
            <a:ext cx="6400800" cy="43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42"/>
          <p:cNvSpPr txBox="1">
            <a:spLocks noGrp="1"/>
          </p:cNvSpPr>
          <p:nvPr>
            <p:ph type="title"/>
          </p:nvPr>
        </p:nvSpPr>
        <p:spPr>
          <a:xfrm>
            <a:off x="457200" y="1023075"/>
            <a:ext cx="38370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42"/>
          <p:cNvSpPr txBox="1">
            <a:spLocks noGrp="1"/>
          </p:cNvSpPr>
          <p:nvPr>
            <p:ph type="subTitle" idx="1"/>
          </p:nvPr>
        </p:nvSpPr>
        <p:spPr>
          <a:xfrm>
            <a:off x="473700" y="2803075"/>
            <a:ext cx="38370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4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3"/>
          <p:cNvSpPr txBox="1">
            <a:spLocks noGrp="1"/>
          </p:cNvSpPr>
          <p:nvPr>
            <p:ph type="body" idx="1"/>
          </p:nvPr>
        </p:nvSpPr>
        <p:spPr>
          <a:xfrm>
            <a:off x="457200" y="4161000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4"/>
          <p:cNvSpPr txBox="1">
            <a:spLocks noGrp="1"/>
          </p:cNvSpPr>
          <p:nvPr>
            <p:ph type="title" hasCustomPrompt="1"/>
          </p:nvPr>
        </p:nvSpPr>
        <p:spPr>
          <a:xfrm>
            <a:off x="457200" y="1106125"/>
            <a:ext cx="8229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" name="Google Shape;39;p44"/>
          <p:cNvSpPr txBox="1">
            <a:spLocks noGrp="1"/>
          </p:cNvSpPr>
          <p:nvPr>
            <p:ph type="body" idx="1"/>
          </p:nvPr>
        </p:nvSpPr>
        <p:spPr>
          <a:xfrm>
            <a:off x="457200" y="3152225"/>
            <a:ext cx="8229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457200" y="301200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457200" y="1397625"/>
            <a:ext cx="8229600" cy="3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6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1"/>
          <p:cNvGrpSpPr/>
          <p:nvPr/>
        </p:nvGrpSpPr>
        <p:grpSpPr>
          <a:xfrm>
            <a:off x="-620044" y="1376000"/>
            <a:ext cx="8446650" cy="1540329"/>
            <a:chOff x="-636925" y="1404675"/>
            <a:chExt cx="8446650" cy="2363225"/>
          </a:xfrm>
        </p:grpSpPr>
        <p:sp>
          <p:nvSpPr>
            <p:cNvPr id="50" name="Google Shape;50;p1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52400" cap="rnd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1"/>
          <p:cNvSpPr txBox="1">
            <a:spLocks noGrp="1"/>
          </p:cNvSpPr>
          <p:nvPr>
            <p:ph type="title"/>
          </p:nvPr>
        </p:nvSpPr>
        <p:spPr>
          <a:xfrm>
            <a:off x="174575" y="136950"/>
            <a:ext cx="773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sz="2500" dirty="0"/>
              <a:t>Inclusão digital e aplicações pedagógicas: contribuições para melhoria da qualidade da educação básica</a:t>
            </a:r>
            <a:endParaRPr sz="2500" dirty="0"/>
          </a:p>
        </p:txBody>
      </p:sp>
      <p:sp>
        <p:nvSpPr>
          <p:cNvPr id="53" name="Google Shape;53;p1"/>
          <p:cNvSpPr/>
          <p:nvPr/>
        </p:nvSpPr>
        <p:spPr>
          <a:xfrm>
            <a:off x="3515193" y="4999621"/>
            <a:ext cx="12335" cy="10017"/>
          </a:xfrm>
          <a:custGeom>
            <a:avLst/>
            <a:gdLst/>
            <a:ahLst/>
            <a:cxnLst/>
            <a:rect l="l" t="t" r="r" b="b"/>
            <a:pathLst>
              <a:path w="548" h="445" extrusionOk="0">
                <a:moveTo>
                  <a:pt x="274" y="0"/>
                </a:moveTo>
                <a:cubicBezTo>
                  <a:pt x="0" y="0"/>
                  <a:pt x="0" y="445"/>
                  <a:pt x="274" y="445"/>
                </a:cubicBezTo>
                <a:cubicBezTo>
                  <a:pt x="547" y="445"/>
                  <a:pt x="547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1"/>
          <p:cNvGrpSpPr/>
          <p:nvPr/>
        </p:nvGrpSpPr>
        <p:grpSpPr>
          <a:xfrm>
            <a:off x="7655725" y="1965722"/>
            <a:ext cx="1149383" cy="696887"/>
            <a:chOff x="5960837" y="2432603"/>
            <a:chExt cx="1149383" cy="696887"/>
          </a:xfrm>
        </p:grpSpPr>
        <p:sp>
          <p:nvSpPr>
            <p:cNvPr id="55" name="Google Shape;55;p1"/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" name="Google Shape;58;p1"/>
          <p:cNvGrpSpPr/>
          <p:nvPr/>
        </p:nvGrpSpPr>
        <p:grpSpPr>
          <a:xfrm>
            <a:off x="4588869" y="1335784"/>
            <a:ext cx="1413268" cy="782493"/>
            <a:chOff x="1425725" y="1417109"/>
            <a:chExt cx="1413268" cy="782493"/>
          </a:xfrm>
        </p:grpSpPr>
        <p:sp>
          <p:nvSpPr>
            <p:cNvPr id="59" name="Google Shape;59;p1"/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62;p1"/>
          <p:cNvGrpSpPr/>
          <p:nvPr/>
        </p:nvGrpSpPr>
        <p:grpSpPr>
          <a:xfrm>
            <a:off x="545189" y="1463111"/>
            <a:ext cx="1165523" cy="713027"/>
            <a:chOff x="3298242" y="4070048"/>
            <a:chExt cx="1165523" cy="713027"/>
          </a:xfrm>
        </p:grpSpPr>
        <p:sp>
          <p:nvSpPr>
            <p:cNvPr id="63" name="Google Shape;63;p1"/>
            <p:cNvSpPr/>
            <p:nvPr/>
          </p:nvSpPr>
          <p:spPr>
            <a:xfrm>
              <a:off x="3322958" y="4070048"/>
              <a:ext cx="1140807" cy="713027"/>
            </a:xfrm>
            <a:custGeom>
              <a:avLst/>
              <a:gdLst/>
              <a:ahLst/>
              <a:cxnLst/>
              <a:rect l="l" t="t" r="r" b="b"/>
              <a:pathLst>
                <a:path w="50680" h="31676" extrusionOk="0">
                  <a:moveTo>
                    <a:pt x="27879" y="1"/>
                  </a:moveTo>
                  <a:cubicBezTo>
                    <a:pt x="25875" y="1"/>
                    <a:pt x="23884" y="627"/>
                    <a:pt x="22211" y="1822"/>
                  </a:cubicBezTo>
                  <a:cubicBezTo>
                    <a:pt x="20775" y="2916"/>
                    <a:pt x="17187" y="7051"/>
                    <a:pt x="18588" y="9136"/>
                  </a:cubicBezTo>
                  <a:cubicBezTo>
                    <a:pt x="17250" y="7184"/>
                    <a:pt x="14857" y="6091"/>
                    <a:pt x="12501" y="6091"/>
                  </a:cubicBezTo>
                  <a:cubicBezTo>
                    <a:pt x="11185" y="6091"/>
                    <a:pt x="9881" y="6432"/>
                    <a:pt x="8780" y="7154"/>
                  </a:cubicBezTo>
                  <a:cubicBezTo>
                    <a:pt x="5669" y="9170"/>
                    <a:pt x="4610" y="13784"/>
                    <a:pt x="6558" y="16928"/>
                  </a:cubicBezTo>
                  <a:cubicBezTo>
                    <a:pt x="6124" y="16766"/>
                    <a:pt x="5683" y="16691"/>
                    <a:pt x="5246" y="16691"/>
                  </a:cubicBezTo>
                  <a:cubicBezTo>
                    <a:pt x="2549" y="16691"/>
                    <a:pt x="0" y="19544"/>
                    <a:pt x="235" y="22397"/>
                  </a:cubicBezTo>
                  <a:cubicBezTo>
                    <a:pt x="543" y="25712"/>
                    <a:pt x="3653" y="28241"/>
                    <a:pt x="6934" y="28754"/>
                  </a:cubicBezTo>
                  <a:cubicBezTo>
                    <a:pt x="7500" y="28843"/>
                    <a:pt x="8069" y="28884"/>
                    <a:pt x="8638" y="28884"/>
                  </a:cubicBezTo>
                  <a:cubicBezTo>
                    <a:pt x="11336" y="28884"/>
                    <a:pt x="14042" y="27951"/>
                    <a:pt x="16469" y="26737"/>
                  </a:cubicBezTo>
                  <a:cubicBezTo>
                    <a:pt x="18690" y="30016"/>
                    <a:pt x="22238" y="31676"/>
                    <a:pt x="25792" y="31676"/>
                  </a:cubicBezTo>
                  <a:cubicBezTo>
                    <a:pt x="29128" y="31676"/>
                    <a:pt x="32469" y="30212"/>
                    <a:pt x="34720" y="27250"/>
                  </a:cubicBezTo>
                  <a:cubicBezTo>
                    <a:pt x="36761" y="28543"/>
                    <a:pt x="39194" y="29384"/>
                    <a:pt x="41588" y="29384"/>
                  </a:cubicBezTo>
                  <a:cubicBezTo>
                    <a:pt x="42802" y="29384"/>
                    <a:pt x="44005" y="29168"/>
                    <a:pt x="45143" y="28685"/>
                  </a:cubicBezTo>
                  <a:cubicBezTo>
                    <a:pt x="48493" y="27284"/>
                    <a:pt x="50680" y="23012"/>
                    <a:pt x="49039" y="19765"/>
                  </a:cubicBezTo>
                  <a:cubicBezTo>
                    <a:pt x="48014" y="17646"/>
                    <a:pt x="45690" y="16416"/>
                    <a:pt x="43366" y="16142"/>
                  </a:cubicBezTo>
                  <a:cubicBezTo>
                    <a:pt x="43001" y="16099"/>
                    <a:pt x="42642" y="16079"/>
                    <a:pt x="42288" y="16079"/>
                  </a:cubicBezTo>
                  <a:cubicBezTo>
                    <a:pt x="40157" y="16079"/>
                    <a:pt x="38202" y="16787"/>
                    <a:pt x="36121" y="17168"/>
                  </a:cubicBezTo>
                  <a:cubicBezTo>
                    <a:pt x="35847" y="15903"/>
                    <a:pt x="36838" y="14639"/>
                    <a:pt x="37180" y="13340"/>
                  </a:cubicBezTo>
                  <a:cubicBezTo>
                    <a:pt x="37830" y="11084"/>
                    <a:pt x="37761" y="8692"/>
                    <a:pt x="36975" y="6505"/>
                  </a:cubicBezTo>
                  <a:cubicBezTo>
                    <a:pt x="35882" y="3531"/>
                    <a:pt x="33455" y="1276"/>
                    <a:pt x="30447" y="353"/>
                  </a:cubicBezTo>
                  <a:cubicBezTo>
                    <a:pt x="29605" y="117"/>
                    <a:pt x="28741" y="1"/>
                    <a:pt x="27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3326717" y="4524187"/>
              <a:ext cx="1127819" cy="258888"/>
            </a:xfrm>
            <a:custGeom>
              <a:avLst/>
              <a:gdLst/>
              <a:ahLst/>
              <a:cxnLst/>
              <a:rect l="l" t="t" r="r" b="b"/>
              <a:pathLst>
                <a:path w="50103" h="11501" extrusionOk="0">
                  <a:moveTo>
                    <a:pt x="17567" y="0"/>
                  </a:moveTo>
                  <a:cubicBezTo>
                    <a:pt x="15414" y="2861"/>
                    <a:pt x="12064" y="4500"/>
                    <a:pt x="8573" y="4500"/>
                  </a:cubicBezTo>
                  <a:cubicBezTo>
                    <a:pt x="8019" y="4500"/>
                    <a:pt x="7461" y="4459"/>
                    <a:pt x="6904" y="4375"/>
                  </a:cubicBezTo>
                  <a:cubicBezTo>
                    <a:pt x="3657" y="3862"/>
                    <a:pt x="2427" y="1948"/>
                    <a:pt x="308" y="205"/>
                  </a:cubicBezTo>
                  <a:cubicBezTo>
                    <a:pt x="103" y="855"/>
                    <a:pt x="0" y="1538"/>
                    <a:pt x="68" y="2222"/>
                  </a:cubicBezTo>
                  <a:cubicBezTo>
                    <a:pt x="342" y="5503"/>
                    <a:pt x="3486" y="8066"/>
                    <a:pt x="6733" y="8579"/>
                  </a:cubicBezTo>
                  <a:cubicBezTo>
                    <a:pt x="7305" y="8668"/>
                    <a:pt x="7877" y="8709"/>
                    <a:pt x="8449" y="8709"/>
                  </a:cubicBezTo>
                  <a:cubicBezTo>
                    <a:pt x="11159" y="8709"/>
                    <a:pt x="13847" y="7776"/>
                    <a:pt x="16302" y="6562"/>
                  </a:cubicBezTo>
                  <a:cubicBezTo>
                    <a:pt x="18506" y="9841"/>
                    <a:pt x="22045" y="11501"/>
                    <a:pt x="25594" y="11501"/>
                  </a:cubicBezTo>
                  <a:cubicBezTo>
                    <a:pt x="28927" y="11501"/>
                    <a:pt x="32268" y="10037"/>
                    <a:pt x="34518" y="7075"/>
                  </a:cubicBezTo>
                  <a:cubicBezTo>
                    <a:pt x="36560" y="8368"/>
                    <a:pt x="39008" y="9209"/>
                    <a:pt x="41402" y="9209"/>
                  </a:cubicBezTo>
                  <a:cubicBezTo>
                    <a:pt x="42616" y="9209"/>
                    <a:pt x="43816" y="8993"/>
                    <a:pt x="44942" y="8510"/>
                  </a:cubicBezTo>
                  <a:cubicBezTo>
                    <a:pt x="48018" y="7246"/>
                    <a:pt x="50103" y="3623"/>
                    <a:pt x="49248" y="513"/>
                  </a:cubicBezTo>
                  <a:lnTo>
                    <a:pt x="49248" y="513"/>
                  </a:lnTo>
                  <a:cubicBezTo>
                    <a:pt x="47165" y="2255"/>
                    <a:pt x="44616" y="3112"/>
                    <a:pt x="42075" y="3112"/>
                  </a:cubicBezTo>
                  <a:cubicBezTo>
                    <a:pt x="39281" y="3112"/>
                    <a:pt x="36495" y="2075"/>
                    <a:pt x="34347" y="34"/>
                  </a:cubicBezTo>
                  <a:cubicBezTo>
                    <a:pt x="32194" y="3213"/>
                    <a:pt x="29460" y="6767"/>
                    <a:pt x="25632" y="6767"/>
                  </a:cubicBezTo>
                  <a:cubicBezTo>
                    <a:pt x="21907" y="6767"/>
                    <a:pt x="19173" y="3350"/>
                    <a:pt x="175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3298242" y="4088799"/>
              <a:ext cx="1157847" cy="685722"/>
            </a:xfrm>
            <a:custGeom>
              <a:avLst/>
              <a:gdLst/>
              <a:ahLst/>
              <a:cxnLst/>
              <a:rect l="l" t="t" r="r" b="b"/>
              <a:pathLst>
                <a:path w="51437" h="30463" extrusionOk="0">
                  <a:moveTo>
                    <a:pt x="28483" y="886"/>
                  </a:moveTo>
                  <a:cubicBezTo>
                    <a:pt x="28535" y="886"/>
                    <a:pt x="28588" y="886"/>
                    <a:pt x="28640" y="887"/>
                  </a:cubicBezTo>
                  <a:cubicBezTo>
                    <a:pt x="30588" y="955"/>
                    <a:pt x="32468" y="1673"/>
                    <a:pt x="33972" y="2869"/>
                  </a:cubicBezTo>
                  <a:cubicBezTo>
                    <a:pt x="35578" y="4168"/>
                    <a:pt x="36672" y="5945"/>
                    <a:pt x="37116" y="7961"/>
                  </a:cubicBezTo>
                  <a:cubicBezTo>
                    <a:pt x="37595" y="10354"/>
                    <a:pt x="37321" y="12849"/>
                    <a:pt x="36399" y="15139"/>
                  </a:cubicBezTo>
                  <a:cubicBezTo>
                    <a:pt x="36276" y="15445"/>
                    <a:pt x="36565" y="15696"/>
                    <a:pt x="36847" y="15696"/>
                  </a:cubicBezTo>
                  <a:cubicBezTo>
                    <a:pt x="36880" y="15696"/>
                    <a:pt x="36913" y="15692"/>
                    <a:pt x="36945" y="15685"/>
                  </a:cubicBezTo>
                  <a:cubicBezTo>
                    <a:pt x="38814" y="15232"/>
                    <a:pt x="40765" y="14736"/>
                    <a:pt x="42702" y="14736"/>
                  </a:cubicBezTo>
                  <a:cubicBezTo>
                    <a:pt x="43246" y="14736"/>
                    <a:pt x="43788" y="14775"/>
                    <a:pt x="44327" y="14865"/>
                  </a:cubicBezTo>
                  <a:cubicBezTo>
                    <a:pt x="46310" y="15139"/>
                    <a:pt x="48053" y="16266"/>
                    <a:pt x="49112" y="17941"/>
                  </a:cubicBezTo>
                  <a:cubicBezTo>
                    <a:pt x="51436" y="22008"/>
                    <a:pt x="46446" y="25631"/>
                    <a:pt x="42926" y="26348"/>
                  </a:cubicBezTo>
                  <a:cubicBezTo>
                    <a:pt x="42465" y="26442"/>
                    <a:pt x="41988" y="26490"/>
                    <a:pt x="41508" y="26490"/>
                  </a:cubicBezTo>
                  <a:cubicBezTo>
                    <a:pt x="39713" y="26490"/>
                    <a:pt x="37895" y="25816"/>
                    <a:pt x="36843" y="24332"/>
                  </a:cubicBezTo>
                  <a:cubicBezTo>
                    <a:pt x="36757" y="24212"/>
                    <a:pt x="36621" y="24153"/>
                    <a:pt x="36484" y="24153"/>
                  </a:cubicBezTo>
                  <a:cubicBezTo>
                    <a:pt x="36347" y="24153"/>
                    <a:pt x="36211" y="24212"/>
                    <a:pt x="36125" y="24332"/>
                  </a:cubicBezTo>
                  <a:cubicBezTo>
                    <a:pt x="34724" y="26793"/>
                    <a:pt x="32400" y="28570"/>
                    <a:pt x="29666" y="29253"/>
                  </a:cubicBezTo>
                  <a:cubicBezTo>
                    <a:pt x="28851" y="29457"/>
                    <a:pt x="28024" y="29558"/>
                    <a:pt x="27202" y="29558"/>
                  </a:cubicBezTo>
                  <a:cubicBezTo>
                    <a:pt x="25266" y="29558"/>
                    <a:pt x="23358" y="29000"/>
                    <a:pt x="21703" y="27921"/>
                  </a:cubicBezTo>
                  <a:cubicBezTo>
                    <a:pt x="20336" y="27066"/>
                    <a:pt x="19242" y="25938"/>
                    <a:pt x="18456" y="24537"/>
                  </a:cubicBezTo>
                  <a:cubicBezTo>
                    <a:pt x="18361" y="24404"/>
                    <a:pt x="18212" y="24334"/>
                    <a:pt x="18064" y="24334"/>
                  </a:cubicBezTo>
                  <a:cubicBezTo>
                    <a:pt x="17946" y="24334"/>
                    <a:pt x="17829" y="24378"/>
                    <a:pt x="17738" y="24469"/>
                  </a:cubicBezTo>
                  <a:cubicBezTo>
                    <a:pt x="16303" y="26314"/>
                    <a:pt x="14423" y="27715"/>
                    <a:pt x="12236" y="28536"/>
                  </a:cubicBezTo>
                  <a:cubicBezTo>
                    <a:pt x="11204" y="28912"/>
                    <a:pt x="10125" y="29101"/>
                    <a:pt x="9048" y="29101"/>
                  </a:cubicBezTo>
                  <a:cubicBezTo>
                    <a:pt x="7878" y="29101"/>
                    <a:pt x="6709" y="28878"/>
                    <a:pt x="5605" y="28433"/>
                  </a:cubicBezTo>
                  <a:cubicBezTo>
                    <a:pt x="3555" y="27613"/>
                    <a:pt x="1983" y="25904"/>
                    <a:pt x="1402" y="23751"/>
                  </a:cubicBezTo>
                  <a:cubicBezTo>
                    <a:pt x="752" y="21735"/>
                    <a:pt x="1265" y="19547"/>
                    <a:pt x="2666" y="17975"/>
                  </a:cubicBezTo>
                  <a:cubicBezTo>
                    <a:pt x="3748" y="16869"/>
                    <a:pt x="5271" y="16203"/>
                    <a:pt x="6804" y="16203"/>
                  </a:cubicBezTo>
                  <a:cubicBezTo>
                    <a:pt x="7450" y="16203"/>
                    <a:pt x="8098" y="16321"/>
                    <a:pt x="8716" y="16574"/>
                  </a:cubicBezTo>
                  <a:cubicBezTo>
                    <a:pt x="8772" y="16602"/>
                    <a:pt x="8826" y="16615"/>
                    <a:pt x="8877" y="16615"/>
                  </a:cubicBezTo>
                  <a:cubicBezTo>
                    <a:pt x="9191" y="16615"/>
                    <a:pt x="9361" y="16121"/>
                    <a:pt x="9126" y="15856"/>
                  </a:cubicBezTo>
                  <a:cubicBezTo>
                    <a:pt x="7109" y="13669"/>
                    <a:pt x="7007" y="10080"/>
                    <a:pt x="8579" y="7586"/>
                  </a:cubicBezTo>
                  <a:cubicBezTo>
                    <a:pt x="9365" y="6355"/>
                    <a:pt x="10561" y="5501"/>
                    <a:pt x="11962" y="5125"/>
                  </a:cubicBezTo>
                  <a:cubicBezTo>
                    <a:pt x="12502" y="5003"/>
                    <a:pt x="13058" y="4940"/>
                    <a:pt x="13613" y="4940"/>
                  </a:cubicBezTo>
                  <a:cubicBezTo>
                    <a:pt x="14463" y="4940"/>
                    <a:pt x="15312" y="5088"/>
                    <a:pt x="16098" y="5398"/>
                  </a:cubicBezTo>
                  <a:cubicBezTo>
                    <a:pt x="17601" y="5945"/>
                    <a:pt x="18798" y="7039"/>
                    <a:pt x="19515" y="8474"/>
                  </a:cubicBezTo>
                  <a:cubicBezTo>
                    <a:pt x="19585" y="8625"/>
                    <a:pt x="19726" y="8689"/>
                    <a:pt x="19874" y="8689"/>
                  </a:cubicBezTo>
                  <a:cubicBezTo>
                    <a:pt x="20160" y="8689"/>
                    <a:pt x="20471" y="8448"/>
                    <a:pt x="20336" y="8132"/>
                  </a:cubicBezTo>
                  <a:cubicBezTo>
                    <a:pt x="20206" y="7811"/>
                    <a:pt x="20052" y="7506"/>
                    <a:pt x="19877" y="7220"/>
                  </a:cubicBezTo>
                  <a:lnTo>
                    <a:pt x="19877" y="7220"/>
                  </a:lnTo>
                  <a:cubicBezTo>
                    <a:pt x="19912" y="7182"/>
                    <a:pt x="19941" y="7134"/>
                    <a:pt x="19960" y="7073"/>
                  </a:cubicBezTo>
                  <a:cubicBezTo>
                    <a:pt x="21173" y="3364"/>
                    <a:pt x="24616" y="886"/>
                    <a:pt x="28483" y="886"/>
                  </a:cubicBezTo>
                  <a:close/>
                  <a:moveTo>
                    <a:pt x="28574" y="0"/>
                  </a:moveTo>
                  <a:cubicBezTo>
                    <a:pt x="26755" y="0"/>
                    <a:pt x="24966" y="520"/>
                    <a:pt x="23411" y="1536"/>
                  </a:cubicBezTo>
                  <a:cubicBezTo>
                    <a:pt x="21568" y="2700"/>
                    <a:pt x="20154" y="4476"/>
                    <a:pt x="19399" y="6546"/>
                  </a:cubicBezTo>
                  <a:lnTo>
                    <a:pt x="19399" y="6546"/>
                  </a:lnTo>
                  <a:cubicBezTo>
                    <a:pt x="18022" y="4855"/>
                    <a:pt x="15815" y="3943"/>
                    <a:pt x="13616" y="3943"/>
                  </a:cubicBezTo>
                  <a:cubicBezTo>
                    <a:pt x="13153" y="3943"/>
                    <a:pt x="12690" y="3983"/>
                    <a:pt x="12236" y="4065"/>
                  </a:cubicBezTo>
                  <a:cubicBezTo>
                    <a:pt x="10595" y="4373"/>
                    <a:pt x="9160" y="5296"/>
                    <a:pt x="8169" y="6629"/>
                  </a:cubicBezTo>
                  <a:cubicBezTo>
                    <a:pt x="6303" y="9276"/>
                    <a:pt x="6186" y="12718"/>
                    <a:pt x="7793" y="15439"/>
                  </a:cubicBezTo>
                  <a:lnTo>
                    <a:pt x="7793" y="15439"/>
                  </a:lnTo>
                  <a:cubicBezTo>
                    <a:pt x="7399" y="15363"/>
                    <a:pt x="7001" y="15325"/>
                    <a:pt x="6605" y="15325"/>
                  </a:cubicBezTo>
                  <a:cubicBezTo>
                    <a:pt x="5217" y="15325"/>
                    <a:pt x="3848" y="15790"/>
                    <a:pt x="2735" y="16711"/>
                  </a:cubicBezTo>
                  <a:cubicBezTo>
                    <a:pt x="889" y="18180"/>
                    <a:pt x="0" y="20538"/>
                    <a:pt x="376" y="22897"/>
                  </a:cubicBezTo>
                  <a:cubicBezTo>
                    <a:pt x="718" y="25289"/>
                    <a:pt x="2119" y="27442"/>
                    <a:pt x="4204" y="28672"/>
                  </a:cubicBezTo>
                  <a:cubicBezTo>
                    <a:pt x="5744" y="29549"/>
                    <a:pt x="7464" y="29998"/>
                    <a:pt x="9194" y="29998"/>
                  </a:cubicBezTo>
                  <a:cubicBezTo>
                    <a:pt x="9960" y="29998"/>
                    <a:pt x="10729" y="29910"/>
                    <a:pt x="11484" y="29732"/>
                  </a:cubicBezTo>
                  <a:cubicBezTo>
                    <a:pt x="14061" y="29040"/>
                    <a:pt x="16350" y="27597"/>
                    <a:pt x="18030" y="25536"/>
                  </a:cubicBezTo>
                  <a:lnTo>
                    <a:pt x="18030" y="25536"/>
                  </a:lnTo>
                  <a:cubicBezTo>
                    <a:pt x="19646" y="27876"/>
                    <a:pt x="22052" y="29544"/>
                    <a:pt x="24813" y="30210"/>
                  </a:cubicBezTo>
                  <a:cubicBezTo>
                    <a:pt x="25593" y="30379"/>
                    <a:pt x="26383" y="30462"/>
                    <a:pt x="27168" y="30462"/>
                  </a:cubicBezTo>
                  <a:cubicBezTo>
                    <a:pt x="29408" y="30462"/>
                    <a:pt x="31612" y="29783"/>
                    <a:pt x="33459" y="28467"/>
                  </a:cubicBezTo>
                  <a:cubicBezTo>
                    <a:pt x="34700" y="27590"/>
                    <a:pt x="35753" y="26498"/>
                    <a:pt x="36548" y="25238"/>
                  </a:cubicBezTo>
                  <a:lnTo>
                    <a:pt x="36548" y="25238"/>
                  </a:lnTo>
                  <a:cubicBezTo>
                    <a:pt x="37793" y="26560"/>
                    <a:pt x="39555" y="27332"/>
                    <a:pt x="41408" y="27332"/>
                  </a:cubicBezTo>
                  <a:cubicBezTo>
                    <a:pt x="41605" y="27332"/>
                    <a:pt x="41804" y="27323"/>
                    <a:pt x="42003" y="27305"/>
                  </a:cubicBezTo>
                  <a:cubicBezTo>
                    <a:pt x="44430" y="27032"/>
                    <a:pt x="46720" y="25972"/>
                    <a:pt x="48531" y="24298"/>
                  </a:cubicBezTo>
                  <a:cubicBezTo>
                    <a:pt x="49386" y="23546"/>
                    <a:pt x="50035" y="22555"/>
                    <a:pt x="50411" y="21495"/>
                  </a:cubicBezTo>
                  <a:cubicBezTo>
                    <a:pt x="50753" y="20470"/>
                    <a:pt x="50718" y="19342"/>
                    <a:pt x="50343" y="18351"/>
                  </a:cubicBezTo>
                  <a:cubicBezTo>
                    <a:pt x="49522" y="16335"/>
                    <a:pt x="47813" y="14797"/>
                    <a:pt x="45729" y="14182"/>
                  </a:cubicBezTo>
                  <a:cubicBezTo>
                    <a:pt x="44790" y="13898"/>
                    <a:pt x="43823" y="13785"/>
                    <a:pt x="42847" y="13785"/>
                  </a:cubicBezTo>
                  <a:cubicBezTo>
                    <a:pt x="41070" y="13785"/>
                    <a:pt x="39264" y="14159"/>
                    <a:pt x="37542" y="14559"/>
                  </a:cubicBezTo>
                  <a:lnTo>
                    <a:pt x="37542" y="14559"/>
                  </a:lnTo>
                  <a:cubicBezTo>
                    <a:pt x="38912" y="10465"/>
                    <a:pt x="38438" y="5579"/>
                    <a:pt x="35100" y="2562"/>
                  </a:cubicBezTo>
                  <a:cubicBezTo>
                    <a:pt x="33493" y="1160"/>
                    <a:pt x="31477" y="272"/>
                    <a:pt x="29358" y="33"/>
                  </a:cubicBezTo>
                  <a:cubicBezTo>
                    <a:pt x="29097" y="11"/>
                    <a:pt x="28835" y="0"/>
                    <a:pt x="2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66;p1"/>
          <p:cNvGrpSpPr/>
          <p:nvPr/>
        </p:nvGrpSpPr>
        <p:grpSpPr>
          <a:xfrm>
            <a:off x="7672450" y="275932"/>
            <a:ext cx="1380178" cy="1022202"/>
            <a:chOff x="5917753" y="1127631"/>
            <a:chExt cx="1380178" cy="1022202"/>
          </a:xfrm>
        </p:grpSpPr>
        <p:sp>
          <p:nvSpPr>
            <p:cNvPr id="67" name="Google Shape;67;p1"/>
            <p:cNvSpPr/>
            <p:nvPr/>
          </p:nvSpPr>
          <p:spPr>
            <a:xfrm>
              <a:off x="5970066" y="1245381"/>
              <a:ext cx="1099366" cy="504674"/>
            </a:xfrm>
            <a:custGeom>
              <a:avLst/>
              <a:gdLst/>
              <a:ahLst/>
              <a:cxnLst/>
              <a:rect l="l" t="t" r="r" b="b"/>
              <a:pathLst>
                <a:path w="48839" h="22420" extrusionOk="0">
                  <a:moveTo>
                    <a:pt x="48839" y="0"/>
                  </a:moveTo>
                  <a:lnTo>
                    <a:pt x="45524" y="1333"/>
                  </a:lnTo>
                  <a:cubicBezTo>
                    <a:pt x="38039" y="4340"/>
                    <a:pt x="30384" y="6938"/>
                    <a:pt x="22591" y="9057"/>
                  </a:cubicBezTo>
                  <a:cubicBezTo>
                    <a:pt x="15141" y="11005"/>
                    <a:pt x="7622" y="12474"/>
                    <a:pt x="1" y="13466"/>
                  </a:cubicBezTo>
                  <a:cubicBezTo>
                    <a:pt x="787" y="14047"/>
                    <a:pt x="1539" y="14628"/>
                    <a:pt x="2359" y="15140"/>
                  </a:cubicBezTo>
                  <a:cubicBezTo>
                    <a:pt x="7143" y="18216"/>
                    <a:pt x="12441" y="20335"/>
                    <a:pt x="17670" y="22420"/>
                  </a:cubicBezTo>
                  <a:cubicBezTo>
                    <a:pt x="20301" y="20096"/>
                    <a:pt x="23001" y="17840"/>
                    <a:pt x="25770" y="15687"/>
                  </a:cubicBezTo>
                  <a:cubicBezTo>
                    <a:pt x="30794" y="11723"/>
                    <a:pt x="36023" y="7997"/>
                    <a:pt x="41423" y="4511"/>
                  </a:cubicBezTo>
                  <a:cubicBezTo>
                    <a:pt x="43849" y="2939"/>
                    <a:pt x="46310" y="1435"/>
                    <a:pt x="48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387042" y="1201509"/>
              <a:ext cx="809325" cy="857046"/>
            </a:xfrm>
            <a:custGeom>
              <a:avLst/>
              <a:gdLst/>
              <a:ahLst/>
              <a:cxnLst/>
              <a:rect l="l" t="t" r="r" b="b"/>
              <a:pathLst>
                <a:path w="35954" h="38074" extrusionOk="0">
                  <a:moveTo>
                    <a:pt x="35954" y="1"/>
                  </a:moveTo>
                  <a:lnTo>
                    <a:pt x="35954" y="1"/>
                  </a:lnTo>
                  <a:cubicBezTo>
                    <a:pt x="34211" y="958"/>
                    <a:pt x="32468" y="1915"/>
                    <a:pt x="30759" y="2940"/>
                  </a:cubicBezTo>
                  <a:cubicBezTo>
                    <a:pt x="25223" y="6153"/>
                    <a:pt x="19857" y="9639"/>
                    <a:pt x="14662" y="13432"/>
                  </a:cubicBezTo>
                  <a:cubicBezTo>
                    <a:pt x="9604" y="17123"/>
                    <a:pt x="4682" y="21019"/>
                    <a:pt x="0" y="25189"/>
                  </a:cubicBezTo>
                  <a:cubicBezTo>
                    <a:pt x="718" y="29461"/>
                    <a:pt x="1265" y="33801"/>
                    <a:pt x="1880" y="38074"/>
                  </a:cubicBezTo>
                  <a:cubicBezTo>
                    <a:pt x="2119" y="36843"/>
                    <a:pt x="2358" y="35613"/>
                    <a:pt x="2598" y="34348"/>
                  </a:cubicBezTo>
                  <a:cubicBezTo>
                    <a:pt x="2837" y="33255"/>
                    <a:pt x="3042" y="32195"/>
                    <a:pt x="3247" y="31136"/>
                  </a:cubicBezTo>
                  <a:cubicBezTo>
                    <a:pt x="3418" y="30179"/>
                    <a:pt x="3726" y="29222"/>
                    <a:pt x="4101" y="28333"/>
                  </a:cubicBezTo>
                  <a:cubicBezTo>
                    <a:pt x="4888" y="26727"/>
                    <a:pt x="6494" y="25599"/>
                    <a:pt x="7793" y="24505"/>
                  </a:cubicBezTo>
                  <a:lnTo>
                    <a:pt x="12372" y="20541"/>
                  </a:lnTo>
                  <a:cubicBezTo>
                    <a:pt x="15414" y="17944"/>
                    <a:pt x="18421" y="15346"/>
                    <a:pt x="21429" y="12715"/>
                  </a:cubicBezTo>
                  <a:cubicBezTo>
                    <a:pt x="26282" y="8477"/>
                    <a:pt x="31101" y="4239"/>
                    <a:pt x="35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443204" y="1835435"/>
              <a:ext cx="242343" cy="276963"/>
            </a:xfrm>
            <a:custGeom>
              <a:avLst/>
              <a:gdLst/>
              <a:ahLst/>
              <a:cxnLst/>
              <a:rect l="l" t="t" r="r" b="b"/>
              <a:pathLst>
                <a:path w="10766" h="12304" extrusionOk="0">
                  <a:moveTo>
                    <a:pt x="3110" y="0"/>
                  </a:moveTo>
                  <a:cubicBezTo>
                    <a:pt x="2734" y="547"/>
                    <a:pt x="2495" y="1128"/>
                    <a:pt x="2290" y="1743"/>
                  </a:cubicBezTo>
                  <a:cubicBezTo>
                    <a:pt x="2051" y="2632"/>
                    <a:pt x="1880" y="3486"/>
                    <a:pt x="1675" y="4443"/>
                  </a:cubicBezTo>
                  <a:cubicBezTo>
                    <a:pt x="1504" y="5400"/>
                    <a:pt x="1299" y="6357"/>
                    <a:pt x="1094" y="7314"/>
                  </a:cubicBezTo>
                  <a:cubicBezTo>
                    <a:pt x="752" y="8989"/>
                    <a:pt x="376" y="10629"/>
                    <a:pt x="0" y="12304"/>
                  </a:cubicBezTo>
                  <a:lnTo>
                    <a:pt x="1709" y="10766"/>
                  </a:lnTo>
                  <a:lnTo>
                    <a:pt x="2222" y="10219"/>
                  </a:lnTo>
                  <a:cubicBezTo>
                    <a:pt x="3213" y="9262"/>
                    <a:pt x="4204" y="8271"/>
                    <a:pt x="5229" y="7280"/>
                  </a:cubicBezTo>
                  <a:cubicBezTo>
                    <a:pt x="6289" y="6289"/>
                    <a:pt x="7314" y="5332"/>
                    <a:pt x="8373" y="4375"/>
                  </a:cubicBezTo>
                  <a:cubicBezTo>
                    <a:pt x="8886" y="3931"/>
                    <a:pt x="9399" y="3452"/>
                    <a:pt x="9911" y="3008"/>
                  </a:cubicBezTo>
                  <a:cubicBezTo>
                    <a:pt x="10185" y="2769"/>
                    <a:pt x="10458" y="2529"/>
                    <a:pt x="10766" y="2256"/>
                  </a:cubicBezTo>
                  <a:cubicBezTo>
                    <a:pt x="8168" y="1607"/>
                    <a:pt x="5605" y="923"/>
                    <a:pt x="3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524735" y="1199213"/>
              <a:ext cx="704721" cy="725475"/>
            </a:xfrm>
            <a:custGeom>
              <a:avLst/>
              <a:gdLst/>
              <a:ahLst/>
              <a:cxnLst/>
              <a:rect l="l" t="t" r="r" b="b"/>
              <a:pathLst>
                <a:path w="31307" h="32229" extrusionOk="0">
                  <a:moveTo>
                    <a:pt x="31307" y="0"/>
                  </a:moveTo>
                  <a:lnTo>
                    <a:pt x="31307" y="0"/>
                  </a:lnTo>
                  <a:cubicBezTo>
                    <a:pt x="28846" y="2119"/>
                    <a:pt x="26385" y="4238"/>
                    <a:pt x="23959" y="6391"/>
                  </a:cubicBezTo>
                  <a:cubicBezTo>
                    <a:pt x="17978" y="11586"/>
                    <a:pt x="12031" y="16849"/>
                    <a:pt x="6084" y="22078"/>
                  </a:cubicBezTo>
                  <a:lnTo>
                    <a:pt x="1607" y="26043"/>
                  </a:lnTo>
                  <a:cubicBezTo>
                    <a:pt x="1060" y="26521"/>
                    <a:pt x="514" y="27034"/>
                    <a:pt x="1" y="27581"/>
                  </a:cubicBezTo>
                  <a:cubicBezTo>
                    <a:pt x="1368" y="27923"/>
                    <a:pt x="2735" y="28299"/>
                    <a:pt x="4102" y="28640"/>
                  </a:cubicBezTo>
                  <a:cubicBezTo>
                    <a:pt x="9604" y="30076"/>
                    <a:pt x="15175" y="31272"/>
                    <a:pt x="20780" y="32229"/>
                  </a:cubicBezTo>
                  <a:cubicBezTo>
                    <a:pt x="20951" y="29563"/>
                    <a:pt x="21259" y="26931"/>
                    <a:pt x="21703" y="24300"/>
                  </a:cubicBezTo>
                  <a:cubicBezTo>
                    <a:pt x="22523" y="19413"/>
                    <a:pt x="23924" y="14628"/>
                    <a:pt x="25838" y="10082"/>
                  </a:cubicBezTo>
                  <a:cubicBezTo>
                    <a:pt x="27342" y="6528"/>
                    <a:pt x="29153" y="3179"/>
                    <a:pt x="3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5917753" y="1127631"/>
              <a:ext cx="1380178" cy="1022202"/>
            </a:xfrm>
            <a:custGeom>
              <a:avLst/>
              <a:gdLst/>
              <a:ahLst/>
              <a:cxnLst/>
              <a:rect l="l" t="t" r="r" b="b"/>
              <a:pathLst>
                <a:path w="61314" h="45411" extrusionOk="0">
                  <a:moveTo>
                    <a:pt x="51163" y="5231"/>
                  </a:moveTo>
                  <a:lnTo>
                    <a:pt x="51163" y="5231"/>
                  </a:lnTo>
                  <a:cubicBezTo>
                    <a:pt x="48634" y="6666"/>
                    <a:pt x="46173" y="8170"/>
                    <a:pt x="43747" y="9742"/>
                  </a:cubicBezTo>
                  <a:cubicBezTo>
                    <a:pt x="38347" y="13228"/>
                    <a:pt x="33118" y="16954"/>
                    <a:pt x="28094" y="20918"/>
                  </a:cubicBezTo>
                  <a:cubicBezTo>
                    <a:pt x="25325" y="23071"/>
                    <a:pt x="22625" y="25327"/>
                    <a:pt x="19994" y="27651"/>
                  </a:cubicBezTo>
                  <a:cubicBezTo>
                    <a:pt x="14765" y="25566"/>
                    <a:pt x="9467" y="23447"/>
                    <a:pt x="4683" y="20371"/>
                  </a:cubicBezTo>
                  <a:cubicBezTo>
                    <a:pt x="3863" y="19859"/>
                    <a:pt x="3111" y="19278"/>
                    <a:pt x="2325" y="18697"/>
                  </a:cubicBezTo>
                  <a:cubicBezTo>
                    <a:pt x="9946" y="17705"/>
                    <a:pt x="17465" y="16236"/>
                    <a:pt x="24915" y="14288"/>
                  </a:cubicBezTo>
                  <a:cubicBezTo>
                    <a:pt x="32708" y="12169"/>
                    <a:pt x="40363" y="9571"/>
                    <a:pt x="47848" y="6564"/>
                  </a:cubicBezTo>
                  <a:lnTo>
                    <a:pt x="51163" y="5231"/>
                  </a:lnTo>
                  <a:close/>
                  <a:moveTo>
                    <a:pt x="19652" y="28744"/>
                  </a:moveTo>
                  <a:lnTo>
                    <a:pt x="19960" y="28847"/>
                  </a:lnTo>
                  <a:cubicBezTo>
                    <a:pt x="19994" y="28881"/>
                    <a:pt x="20028" y="28881"/>
                    <a:pt x="20096" y="28881"/>
                  </a:cubicBezTo>
                  <a:cubicBezTo>
                    <a:pt x="20131" y="29291"/>
                    <a:pt x="20199" y="29701"/>
                    <a:pt x="20233" y="30111"/>
                  </a:cubicBezTo>
                  <a:cubicBezTo>
                    <a:pt x="20199" y="30009"/>
                    <a:pt x="20165" y="29906"/>
                    <a:pt x="20131" y="29804"/>
                  </a:cubicBezTo>
                  <a:lnTo>
                    <a:pt x="20131" y="29770"/>
                  </a:lnTo>
                  <a:cubicBezTo>
                    <a:pt x="19994" y="29428"/>
                    <a:pt x="19823" y="29052"/>
                    <a:pt x="19652" y="28744"/>
                  </a:cubicBezTo>
                  <a:close/>
                  <a:moveTo>
                    <a:pt x="58272" y="3180"/>
                  </a:moveTo>
                  <a:lnTo>
                    <a:pt x="58272" y="3180"/>
                  </a:lnTo>
                  <a:cubicBezTo>
                    <a:pt x="56118" y="6359"/>
                    <a:pt x="54307" y="9708"/>
                    <a:pt x="52803" y="13262"/>
                  </a:cubicBezTo>
                  <a:cubicBezTo>
                    <a:pt x="50889" y="17808"/>
                    <a:pt x="49488" y="22593"/>
                    <a:pt x="48668" y="27480"/>
                  </a:cubicBezTo>
                  <a:cubicBezTo>
                    <a:pt x="48224" y="30111"/>
                    <a:pt x="47916" y="32743"/>
                    <a:pt x="47745" y="35409"/>
                  </a:cubicBezTo>
                  <a:cubicBezTo>
                    <a:pt x="42140" y="34452"/>
                    <a:pt x="36569" y="33256"/>
                    <a:pt x="31067" y="31820"/>
                  </a:cubicBezTo>
                  <a:cubicBezTo>
                    <a:pt x="29700" y="31479"/>
                    <a:pt x="28333" y="31103"/>
                    <a:pt x="26966" y="30761"/>
                  </a:cubicBezTo>
                  <a:cubicBezTo>
                    <a:pt x="27479" y="30214"/>
                    <a:pt x="28025" y="29701"/>
                    <a:pt x="28572" y="29223"/>
                  </a:cubicBezTo>
                  <a:lnTo>
                    <a:pt x="33049" y="25258"/>
                  </a:lnTo>
                  <a:cubicBezTo>
                    <a:pt x="38996" y="20029"/>
                    <a:pt x="44943" y="14766"/>
                    <a:pt x="50924" y="9571"/>
                  </a:cubicBezTo>
                  <a:cubicBezTo>
                    <a:pt x="53350" y="7418"/>
                    <a:pt x="55811" y="5299"/>
                    <a:pt x="58272" y="3180"/>
                  </a:cubicBezTo>
                  <a:close/>
                  <a:moveTo>
                    <a:pt x="56802" y="3283"/>
                  </a:moveTo>
                  <a:lnTo>
                    <a:pt x="56802" y="3283"/>
                  </a:lnTo>
                  <a:cubicBezTo>
                    <a:pt x="51949" y="7521"/>
                    <a:pt x="47130" y="11759"/>
                    <a:pt x="42277" y="15997"/>
                  </a:cubicBezTo>
                  <a:cubicBezTo>
                    <a:pt x="39269" y="18628"/>
                    <a:pt x="36262" y="21226"/>
                    <a:pt x="33220" y="23823"/>
                  </a:cubicBezTo>
                  <a:lnTo>
                    <a:pt x="28641" y="27787"/>
                  </a:lnTo>
                  <a:cubicBezTo>
                    <a:pt x="27342" y="28881"/>
                    <a:pt x="25736" y="30009"/>
                    <a:pt x="24949" y="31615"/>
                  </a:cubicBezTo>
                  <a:cubicBezTo>
                    <a:pt x="24574" y="32504"/>
                    <a:pt x="24266" y="33461"/>
                    <a:pt x="24095" y="34418"/>
                  </a:cubicBezTo>
                  <a:cubicBezTo>
                    <a:pt x="23890" y="35477"/>
                    <a:pt x="23685" y="36537"/>
                    <a:pt x="23446" y="37630"/>
                  </a:cubicBezTo>
                  <a:cubicBezTo>
                    <a:pt x="23206" y="38895"/>
                    <a:pt x="22967" y="40125"/>
                    <a:pt x="22728" y="41356"/>
                  </a:cubicBezTo>
                  <a:lnTo>
                    <a:pt x="22728" y="41321"/>
                  </a:lnTo>
                  <a:cubicBezTo>
                    <a:pt x="22113" y="37049"/>
                    <a:pt x="21566" y="32709"/>
                    <a:pt x="20848" y="28437"/>
                  </a:cubicBezTo>
                  <a:cubicBezTo>
                    <a:pt x="25530" y="24301"/>
                    <a:pt x="30452" y="20405"/>
                    <a:pt x="35510" y="16714"/>
                  </a:cubicBezTo>
                  <a:cubicBezTo>
                    <a:pt x="40705" y="12921"/>
                    <a:pt x="46071" y="9435"/>
                    <a:pt x="51607" y="6222"/>
                  </a:cubicBezTo>
                  <a:cubicBezTo>
                    <a:pt x="53316" y="5197"/>
                    <a:pt x="55059" y="4240"/>
                    <a:pt x="56802" y="3283"/>
                  </a:cubicBezTo>
                  <a:close/>
                  <a:moveTo>
                    <a:pt x="26453" y="31410"/>
                  </a:moveTo>
                  <a:cubicBezTo>
                    <a:pt x="28948" y="32333"/>
                    <a:pt x="31511" y="33016"/>
                    <a:pt x="34109" y="33666"/>
                  </a:cubicBezTo>
                  <a:cubicBezTo>
                    <a:pt x="33801" y="33973"/>
                    <a:pt x="33528" y="34213"/>
                    <a:pt x="33254" y="34452"/>
                  </a:cubicBezTo>
                  <a:lnTo>
                    <a:pt x="33254" y="34418"/>
                  </a:lnTo>
                  <a:cubicBezTo>
                    <a:pt x="32742" y="34862"/>
                    <a:pt x="32229" y="35340"/>
                    <a:pt x="31716" y="35785"/>
                  </a:cubicBezTo>
                  <a:cubicBezTo>
                    <a:pt x="30657" y="36742"/>
                    <a:pt x="29632" y="37699"/>
                    <a:pt x="28572" y="38690"/>
                  </a:cubicBezTo>
                  <a:cubicBezTo>
                    <a:pt x="27547" y="39681"/>
                    <a:pt x="26556" y="40672"/>
                    <a:pt x="25565" y="41629"/>
                  </a:cubicBezTo>
                  <a:lnTo>
                    <a:pt x="25052" y="42176"/>
                  </a:lnTo>
                  <a:lnTo>
                    <a:pt x="23343" y="43714"/>
                  </a:lnTo>
                  <a:cubicBezTo>
                    <a:pt x="23719" y="42039"/>
                    <a:pt x="24095" y="40399"/>
                    <a:pt x="24437" y="38724"/>
                  </a:cubicBezTo>
                  <a:cubicBezTo>
                    <a:pt x="24642" y="37767"/>
                    <a:pt x="24847" y="36810"/>
                    <a:pt x="25018" y="35853"/>
                  </a:cubicBezTo>
                  <a:cubicBezTo>
                    <a:pt x="25223" y="34896"/>
                    <a:pt x="25394" y="34042"/>
                    <a:pt x="25633" y="33153"/>
                  </a:cubicBezTo>
                  <a:cubicBezTo>
                    <a:pt x="25838" y="32538"/>
                    <a:pt x="26077" y="31957"/>
                    <a:pt x="26453" y="31410"/>
                  </a:cubicBezTo>
                  <a:close/>
                  <a:moveTo>
                    <a:pt x="60703" y="1"/>
                  </a:moveTo>
                  <a:cubicBezTo>
                    <a:pt x="60593" y="1"/>
                    <a:pt x="60485" y="45"/>
                    <a:pt x="60391" y="139"/>
                  </a:cubicBezTo>
                  <a:lnTo>
                    <a:pt x="60151" y="344"/>
                  </a:lnTo>
                  <a:cubicBezTo>
                    <a:pt x="59707" y="583"/>
                    <a:pt x="59297" y="788"/>
                    <a:pt x="58853" y="1027"/>
                  </a:cubicBezTo>
                  <a:cubicBezTo>
                    <a:pt x="55537" y="2292"/>
                    <a:pt x="52291" y="3727"/>
                    <a:pt x="49010" y="5060"/>
                  </a:cubicBezTo>
                  <a:cubicBezTo>
                    <a:pt x="45216" y="6564"/>
                    <a:pt x="41423" y="7999"/>
                    <a:pt x="37595" y="9332"/>
                  </a:cubicBezTo>
                  <a:cubicBezTo>
                    <a:pt x="30042" y="11930"/>
                    <a:pt x="22352" y="14049"/>
                    <a:pt x="14526" y="15655"/>
                  </a:cubicBezTo>
                  <a:cubicBezTo>
                    <a:pt x="9980" y="16543"/>
                    <a:pt x="5435" y="17295"/>
                    <a:pt x="855" y="17740"/>
                  </a:cubicBezTo>
                  <a:cubicBezTo>
                    <a:pt x="377" y="17774"/>
                    <a:pt x="1" y="18389"/>
                    <a:pt x="411" y="18731"/>
                  </a:cubicBezTo>
                  <a:cubicBezTo>
                    <a:pt x="2427" y="20405"/>
                    <a:pt x="4614" y="21875"/>
                    <a:pt x="6973" y="23105"/>
                  </a:cubicBezTo>
                  <a:cubicBezTo>
                    <a:pt x="9536" y="24472"/>
                    <a:pt x="12133" y="25703"/>
                    <a:pt x="14833" y="26831"/>
                  </a:cubicBezTo>
                  <a:cubicBezTo>
                    <a:pt x="16132" y="27343"/>
                    <a:pt x="17396" y="27856"/>
                    <a:pt x="18695" y="28368"/>
                  </a:cubicBezTo>
                  <a:cubicBezTo>
                    <a:pt x="19037" y="28881"/>
                    <a:pt x="19310" y="29462"/>
                    <a:pt x="19481" y="30077"/>
                  </a:cubicBezTo>
                  <a:cubicBezTo>
                    <a:pt x="19755" y="31171"/>
                    <a:pt x="19891" y="32299"/>
                    <a:pt x="20131" y="33392"/>
                  </a:cubicBezTo>
                  <a:cubicBezTo>
                    <a:pt x="20609" y="35887"/>
                    <a:pt x="21053" y="38348"/>
                    <a:pt x="21498" y="40843"/>
                  </a:cubicBezTo>
                  <a:cubicBezTo>
                    <a:pt x="21771" y="42244"/>
                    <a:pt x="22044" y="43645"/>
                    <a:pt x="22250" y="45081"/>
                  </a:cubicBezTo>
                  <a:cubicBezTo>
                    <a:pt x="22291" y="45308"/>
                    <a:pt x="22482" y="45411"/>
                    <a:pt x="22680" y="45411"/>
                  </a:cubicBezTo>
                  <a:cubicBezTo>
                    <a:pt x="22809" y="45411"/>
                    <a:pt x="22941" y="45367"/>
                    <a:pt x="23036" y="45286"/>
                  </a:cubicBezTo>
                  <a:cubicBezTo>
                    <a:pt x="25291" y="43269"/>
                    <a:pt x="27547" y="41253"/>
                    <a:pt x="29803" y="39202"/>
                  </a:cubicBezTo>
                  <a:cubicBezTo>
                    <a:pt x="30896" y="38211"/>
                    <a:pt x="32024" y="37186"/>
                    <a:pt x="33118" y="36195"/>
                  </a:cubicBezTo>
                  <a:cubicBezTo>
                    <a:pt x="33972" y="35375"/>
                    <a:pt x="34895" y="34349"/>
                    <a:pt x="36091" y="34178"/>
                  </a:cubicBezTo>
                  <a:cubicBezTo>
                    <a:pt x="38449" y="34759"/>
                    <a:pt x="40842" y="35272"/>
                    <a:pt x="43234" y="35751"/>
                  </a:cubicBezTo>
                  <a:cubicBezTo>
                    <a:pt x="44874" y="36058"/>
                    <a:pt x="46481" y="36366"/>
                    <a:pt x="48155" y="36605"/>
                  </a:cubicBezTo>
                  <a:cubicBezTo>
                    <a:pt x="48205" y="36620"/>
                    <a:pt x="48254" y="36627"/>
                    <a:pt x="48304" y="36627"/>
                  </a:cubicBezTo>
                  <a:cubicBezTo>
                    <a:pt x="48598" y="36627"/>
                    <a:pt x="48873" y="36380"/>
                    <a:pt x="48873" y="36058"/>
                  </a:cubicBezTo>
                  <a:cubicBezTo>
                    <a:pt x="49146" y="31103"/>
                    <a:pt x="49933" y="26181"/>
                    <a:pt x="51231" y="21396"/>
                  </a:cubicBezTo>
                  <a:cubicBezTo>
                    <a:pt x="52496" y="16714"/>
                    <a:pt x="54341" y="12203"/>
                    <a:pt x="56699" y="7931"/>
                  </a:cubicBezTo>
                  <a:cubicBezTo>
                    <a:pt x="58067" y="5504"/>
                    <a:pt x="59570" y="3146"/>
                    <a:pt x="61177" y="856"/>
                  </a:cubicBezTo>
                  <a:lnTo>
                    <a:pt x="61211" y="788"/>
                  </a:lnTo>
                  <a:cubicBezTo>
                    <a:pt x="61245" y="754"/>
                    <a:pt x="61245" y="720"/>
                    <a:pt x="61279" y="686"/>
                  </a:cubicBezTo>
                  <a:cubicBezTo>
                    <a:pt x="61313" y="480"/>
                    <a:pt x="61245" y="275"/>
                    <a:pt x="61074" y="173"/>
                  </a:cubicBezTo>
                  <a:cubicBezTo>
                    <a:pt x="60963" y="62"/>
                    <a:pt x="60832" y="1"/>
                    <a:pt x="60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" name="Google Shape;72;p1"/>
          <p:cNvGrpSpPr/>
          <p:nvPr/>
        </p:nvGrpSpPr>
        <p:grpSpPr>
          <a:xfrm>
            <a:off x="1787090" y="1926332"/>
            <a:ext cx="561249" cy="1369505"/>
            <a:chOff x="1893817" y="2264535"/>
            <a:chExt cx="561249" cy="1369505"/>
          </a:xfrm>
        </p:grpSpPr>
        <p:grpSp>
          <p:nvGrpSpPr>
            <p:cNvPr id="73" name="Google Shape;73;p1"/>
            <p:cNvGrpSpPr/>
            <p:nvPr/>
          </p:nvGrpSpPr>
          <p:grpSpPr>
            <a:xfrm>
              <a:off x="1893817" y="2264535"/>
              <a:ext cx="561249" cy="561249"/>
              <a:chOff x="459325" y="3292175"/>
              <a:chExt cx="630900" cy="630900"/>
            </a:xfrm>
          </p:grpSpPr>
          <p:sp>
            <p:nvSpPr>
              <p:cNvPr id="74" name="Google Shape;74;p1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1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76" name="Google Shape;76;p1"/>
            <p:cNvCxnSpPr/>
            <p:nvPr/>
          </p:nvCxnSpPr>
          <p:spPr>
            <a:xfrm>
              <a:off x="2174450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77" name="Google Shape;77;p1"/>
          <p:cNvGrpSpPr/>
          <p:nvPr/>
        </p:nvGrpSpPr>
        <p:grpSpPr>
          <a:xfrm>
            <a:off x="6503227" y="2118277"/>
            <a:ext cx="561249" cy="1369505"/>
            <a:chOff x="6689546" y="2264535"/>
            <a:chExt cx="561249" cy="1369505"/>
          </a:xfrm>
        </p:grpSpPr>
        <p:grpSp>
          <p:nvGrpSpPr>
            <p:cNvPr id="78" name="Google Shape;78;p1"/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79" name="Google Shape;79;p1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1" name="Google Shape;81;p1"/>
            <p:cNvCxnSpPr/>
            <p:nvPr/>
          </p:nvCxnSpPr>
          <p:spPr>
            <a:xfrm>
              <a:off x="6970175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82" name="Google Shape;82;p1"/>
          <p:cNvGrpSpPr/>
          <p:nvPr/>
        </p:nvGrpSpPr>
        <p:grpSpPr>
          <a:xfrm>
            <a:off x="4320242" y="2108616"/>
            <a:ext cx="561249" cy="996549"/>
            <a:chOff x="4291376" y="2637491"/>
            <a:chExt cx="561249" cy="996549"/>
          </a:xfrm>
        </p:grpSpPr>
        <p:grpSp>
          <p:nvGrpSpPr>
            <p:cNvPr id="83" name="Google Shape;83;p1"/>
            <p:cNvGrpSpPr/>
            <p:nvPr/>
          </p:nvGrpSpPr>
          <p:grpSpPr>
            <a:xfrm>
              <a:off x="4291376" y="2637491"/>
              <a:ext cx="561249" cy="561249"/>
              <a:chOff x="459325" y="3292175"/>
              <a:chExt cx="630900" cy="630900"/>
            </a:xfrm>
          </p:grpSpPr>
          <p:sp>
            <p:nvSpPr>
              <p:cNvPr id="84" name="Google Shape;84;p1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1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6" name="Google Shape;86;p1"/>
            <p:cNvCxnSpPr>
              <a:stCxn id="84" idx="4"/>
            </p:cNvCxnSpPr>
            <p:nvPr/>
          </p:nvCxnSpPr>
          <p:spPr>
            <a:xfrm>
              <a:off x="4572000" y="3198740"/>
              <a:ext cx="0" cy="4353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sp>
        <p:nvSpPr>
          <p:cNvPr id="87" name="Google Shape;87;p1"/>
          <p:cNvSpPr/>
          <p:nvPr/>
        </p:nvSpPr>
        <p:spPr>
          <a:xfrm>
            <a:off x="1940282" y="2511112"/>
            <a:ext cx="338534" cy="94336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"/>
          <p:cNvSpPr/>
          <p:nvPr/>
        </p:nvSpPr>
        <p:spPr>
          <a:xfrm>
            <a:off x="4362067" y="2690674"/>
            <a:ext cx="338534" cy="94336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6732167" y="2705145"/>
            <a:ext cx="338534" cy="94336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" name="Google Shape;90;p1"/>
          <p:cNvGrpSpPr/>
          <p:nvPr/>
        </p:nvGrpSpPr>
        <p:grpSpPr>
          <a:xfrm>
            <a:off x="413903" y="3487782"/>
            <a:ext cx="8373926" cy="1135613"/>
            <a:chOff x="4766" y="1344608"/>
            <a:chExt cx="8188057" cy="1135613"/>
          </a:xfrm>
        </p:grpSpPr>
        <p:sp>
          <p:nvSpPr>
            <p:cNvPr id="91" name="Google Shape;91;p1"/>
            <p:cNvSpPr/>
            <p:nvPr/>
          </p:nvSpPr>
          <p:spPr>
            <a:xfrm>
              <a:off x="4766" y="1361058"/>
              <a:ext cx="1863450" cy="1119163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90BE6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 txBox="1"/>
            <p:nvPr/>
          </p:nvSpPr>
          <p:spPr>
            <a:xfrm>
              <a:off x="27267" y="1344608"/>
              <a:ext cx="1863300" cy="111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0" i="0" u="none" strike="noStrike" cap="none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ABERTURA</a:t>
              </a:r>
              <a:endParaRPr sz="13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2054561" y="1689572"/>
              <a:ext cx="395051" cy="46213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8DE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 txBox="1"/>
            <p:nvPr/>
          </p:nvSpPr>
          <p:spPr>
            <a:xfrm>
              <a:off x="2054561" y="1781999"/>
              <a:ext cx="2766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2572955" y="1361058"/>
              <a:ext cx="2970395" cy="1119163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5775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 txBox="1"/>
            <p:nvPr/>
          </p:nvSpPr>
          <p:spPr>
            <a:xfrm>
              <a:off x="2572955" y="1393845"/>
              <a:ext cx="2978174" cy="10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i="1" dirty="0" smtClean="0">
                  <a:solidFill>
                    <a:schemeClr val="dk1"/>
                  </a:solidFill>
                </a:rPr>
                <a:t>Boas-vindas!</a:t>
              </a:r>
              <a:endParaRPr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5770337" y="1689572"/>
              <a:ext cx="395051" cy="46213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8DE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 txBox="1"/>
            <p:nvPr/>
          </p:nvSpPr>
          <p:spPr>
            <a:xfrm>
              <a:off x="5750017" y="1781999"/>
              <a:ext cx="276536" cy="2772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6233219" y="1361058"/>
              <a:ext cx="1959604" cy="1119163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F941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 txBox="1"/>
            <p:nvPr/>
          </p:nvSpPr>
          <p:spPr>
            <a:xfrm>
              <a:off x="6233219" y="1393837"/>
              <a:ext cx="1926833" cy="10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pt-BR" sz="1150" dirty="0" smtClean="0">
                <a:solidFill>
                  <a:schemeClr val="dk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50" dirty="0" err="1" smtClean="0">
                  <a:solidFill>
                    <a:schemeClr val="dk1"/>
                  </a:solidFill>
                </a:rPr>
                <a:t>Éverton</a:t>
              </a:r>
              <a:r>
                <a:rPr lang="pt-BR" sz="1150" dirty="0" smtClean="0">
                  <a:solidFill>
                    <a:schemeClr val="dk1"/>
                  </a:solidFill>
                </a:rPr>
                <a:t> Luiz de Paula</a:t>
              </a:r>
              <a:endParaRPr sz="1500" dirty="0">
                <a:solidFill>
                  <a:schemeClr val="dk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68"/>
                </a:spcBef>
                <a:spcAft>
                  <a:spcPts val="0"/>
                </a:spcAft>
                <a:buNone/>
              </a:pPr>
              <a:endParaRPr sz="105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33;p3"/>
          <p:cNvSpPr txBox="1">
            <a:spLocks/>
          </p:cNvSpPr>
          <p:nvPr/>
        </p:nvSpPr>
        <p:spPr>
          <a:xfrm>
            <a:off x="-236671" y="1878828"/>
            <a:ext cx="63252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pt-BR" dirty="0" smtClean="0">
                <a:solidFill>
                  <a:srgbClr val="F94144"/>
                </a:solidFill>
              </a:rPr>
              <a:t> </a:t>
            </a:r>
            <a:r>
              <a:rPr lang="pt-BR" sz="3200" b="1" dirty="0" smtClean="0">
                <a:solidFill>
                  <a:srgbClr val="F94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Matrículas</a:t>
            </a:r>
            <a:r>
              <a:rPr lang="pt-BR" sz="4000" b="1" dirty="0" smtClean="0">
                <a:solidFill>
                  <a:srgbClr val="F94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</a:t>
            </a:r>
            <a:r>
              <a:rPr lang="pt-BR" sz="4000" b="1" dirty="0" err="1" smtClean="0">
                <a:solidFill>
                  <a:srgbClr val="F94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Cevibra</a:t>
            </a:r>
            <a:endParaRPr lang="pt-BR" sz="4000" b="1" dirty="0" smtClean="0">
              <a:solidFill>
                <a:srgbClr val="F941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dk1"/>
              </a:buClr>
              <a:buSzPts val="1100"/>
            </a:pPr>
            <a:r>
              <a:rPr lang="pt-BR" sz="4000" b="1" dirty="0" smtClean="0">
                <a:solidFill>
                  <a:srgbClr val="3E9C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ea typeface="Oswald"/>
                <a:cs typeface="Oswald"/>
                <a:sym typeface="Oswald"/>
              </a:rPr>
              <a:t>Gradativamente</a:t>
            </a:r>
          </a:p>
          <a:p>
            <a:pPr>
              <a:buClr>
                <a:schemeClr val="dk1"/>
              </a:buClr>
              <a:buSzPts val="1100"/>
            </a:pPr>
            <a:endParaRPr lang="pt-BR" sz="4000" dirty="0">
              <a:solidFill>
                <a:srgbClr val="F941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082" y="3226788"/>
            <a:ext cx="3293918" cy="191671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 rot="20003834">
            <a:off x="5579917" y="2923511"/>
            <a:ext cx="3148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 smtClean="0">
                <a:latin typeface="Beauty Flower" pitchFamily="50" charset="0"/>
              </a:rPr>
              <a:t>+</a:t>
            </a:r>
            <a:r>
              <a:rPr lang="pt-BR" sz="5400" dirty="0" smtClean="0">
                <a:latin typeface="Beauty Flower" pitchFamily="50" charset="0"/>
              </a:rPr>
              <a:t>43</a:t>
            </a:r>
            <a:r>
              <a:rPr lang="pt-BR" sz="4800" dirty="0" smtClean="0">
                <a:latin typeface="Beauty Flower" pitchFamily="50" charset="0"/>
              </a:rPr>
              <a:t>mil</a:t>
            </a:r>
            <a:endParaRPr lang="pt-BR" sz="5400" dirty="0">
              <a:latin typeface="Beauty Flower" pitchFamily="50" charset="0"/>
            </a:endParaRPr>
          </a:p>
        </p:txBody>
      </p:sp>
      <p:sp>
        <p:nvSpPr>
          <p:cNvPr id="6" name="Google Shape;133;p3"/>
          <p:cNvSpPr txBox="1">
            <a:spLocks noGrp="1"/>
          </p:cNvSpPr>
          <p:nvPr>
            <p:ph type="title"/>
          </p:nvPr>
        </p:nvSpPr>
        <p:spPr>
          <a:xfrm>
            <a:off x="4491704" y="260644"/>
            <a:ext cx="63252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 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Inscrições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-616919" y="244292"/>
            <a:ext cx="5173776" cy="1658154"/>
            <a:chOff x="-698959" y="-80002"/>
            <a:chExt cx="5173776" cy="1658154"/>
          </a:xfrm>
        </p:grpSpPr>
        <p:grpSp>
          <p:nvGrpSpPr>
            <p:cNvPr id="9" name="Google Shape;444;p32"/>
            <p:cNvGrpSpPr/>
            <p:nvPr/>
          </p:nvGrpSpPr>
          <p:grpSpPr>
            <a:xfrm rot="21048020">
              <a:off x="-698959" y="709723"/>
              <a:ext cx="4862944" cy="868429"/>
              <a:chOff x="-636925" y="1404675"/>
              <a:chExt cx="8446650" cy="2363225"/>
            </a:xfrm>
          </p:grpSpPr>
          <p:sp>
            <p:nvSpPr>
              <p:cNvPr id="16" name="Google Shape;445;p32"/>
              <p:cNvSpPr/>
              <p:nvPr/>
            </p:nvSpPr>
            <p:spPr>
              <a:xfrm>
                <a:off x="-636925" y="1404675"/>
                <a:ext cx="8446650" cy="2363225"/>
              </a:xfrm>
              <a:custGeom>
                <a:avLst/>
                <a:gdLst/>
                <a:ahLst/>
                <a:cxnLst/>
                <a:rect l="l" t="t" r="r" b="b"/>
                <a:pathLst>
                  <a:path w="337866" h="94529" extrusionOk="0">
                    <a:moveTo>
                      <a:pt x="0" y="36334"/>
                    </a:moveTo>
                    <a:cubicBezTo>
                      <a:pt x="9202" y="44277"/>
                      <a:pt x="28628" y="86117"/>
                      <a:pt x="55210" y="83994"/>
                    </a:cubicBezTo>
                    <a:cubicBezTo>
                      <a:pt x="81793" y="81871"/>
                      <a:pt x="126070" y="21864"/>
                      <a:pt x="159495" y="23594"/>
                    </a:cubicBezTo>
                    <a:cubicBezTo>
                      <a:pt x="192920" y="25324"/>
                      <a:pt x="226031" y="98308"/>
                      <a:pt x="255759" y="94376"/>
                    </a:cubicBezTo>
                    <a:cubicBezTo>
                      <a:pt x="285488" y="90444"/>
                      <a:pt x="324182" y="15729"/>
                      <a:pt x="337866" y="0"/>
                    </a:cubicBezTo>
                  </a:path>
                </a:pathLst>
              </a:custGeom>
              <a:noFill/>
              <a:ln w="152400" cap="rnd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46;p32"/>
              <p:cNvSpPr/>
              <p:nvPr/>
            </p:nvSpPr>
            <p:spPr>
              <a:xfrm>
                <a:off x="-636925" y="1404675"/>
                <a:ext cx="8446650" cy="2363225"/>
              </a:xfrm>
              <a:custGeom>
                <a:avLst/>
                <a:gdLst/>
                <a:ahLst/>
                <a:cxnLst/>
                <a:rect l="l" t="t" r="r" b="b"/>
                <a:pathLst>
                  <a:path w="337866" h="94529" extrusionOk="0">
                    <a:moveTo>
                      <a:pt x="0" y="36334"/>
                    </a:moveTo>
                    <a:cubicBezTo>
                      <a:pt x="9202" y="44277"/>
                      <a:pt x="28628" y="86117"/>
                      <a:pt x="55210" y="83994"/>
                    </a:cubicBezTo>
                    <a:cubicBezTo>
                      <a:pt x="81793" y="81871"/>
                      <a:pt x="126070" y="21864"/>
                      <a:pt x="159495" y="23594"/>
                    </a:cubicBezTo>
                    <a:cubicBezTo>
                      <a:pt x="192920" y="25324"/>
                      <a:pt x="226031" y="98308"/>
                      <a:pt x="255759" y="94376"/>
                    </a:cubicBezTo>
                    <a:cubicBezTo>
                      <a:pt x="285488" y="90444"/>
                      <a:pt x="324182" y="15729"/>
                      <a:pt x="337866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" name="Google Shape;459;p32"/>
            <p:cNvGrpSpPr/>
            <p:nvPr/>
          </p:nvGrpSpPr>
          <p:grpSpPr>
            <a:xfrm rot="506141">
              <a:off x="3395996" y="-80002"/>
              <a:ext cx="1078821" cy="864079"/>
              <a:chOff x="5917753" y="1127631"/>
              <a:chExt cx="1380178" cy="1022202"/>
            </a:xfrm>
          </p:grpSpPr>
          <p:sp>
            <p:nvSpPr>
              <p:cNvPr id="11" name="Google Shape;460;p32"/>
              <p:cNvSpPr/>
              <p:nvPr/>
            </p:nvSpPr>
            <p:spPr>
              <a:xfrm>
                <a:off x="5970066" y="1245381"/>
                <a:ext cx="1099366" cy="504674"/>
              </a:xfrm>
              <a:custGeom>
                <a:avLst/>
                <a:gdLst/>
                <a:ahLst/>
                <a:cxnLst/>
                <a:rect l="l" t="t" r="r" b="b"/>
                <a:pathLst>
                  <a:path w="48839" h="22420" extrusionOk="0">
                    <a:moveTo>
                      <a:pt x="48839" y="0"/>
                    </a:moveTo>
                    <a:lnTo>
                      <a:pt x="45524" y="1333"/>
                    </a:lnTo>
                    <a:cubicBezTo>
                      <a:pt x="38039" y="4340"/>
                      <a:pt x="30384" y="6938"/>
                      <a:pt x="22591" y="9057"/>
                    </a:cubicBezTo>
                    <a:cubicBezTo>
                      <a:pt x="15141" y="11005"/>
                      <a:pt x="7622" y="12474"/>
                      <a:pt x="1" y="13466"/>
                    </a:cubicBezTo>
                    <a:cubicBezTo>
                      <a:pt x="787" y="14047"/>
                      <a:pt x="1539" y="14628"/>
                      <a:pt x="2359" y="15140"/>
                    </a:cubicBezTo>
                    <a:cubicBezTo>
                      <a:pt x="7143" y="18216"/>
                      <a:pt x="12441" y="20335"/>
                      <a:pt x="17670" y="22420"/>
                    </a:cubicBezTo>
                    <a:cubicBezTo>
                      <a:pt x="20301" y="20096"/>
                      <a:pt x="23001" y="17840"/>
                      <a:pt x="25770" y="15687"/>
                    </a:cubicBezTo>
                    <a:cubicBezTo>
                      <a:pt x="30794" y="11723"/>
                      <a:pt x="36023" y="7997"/>
                      <a:pt x="41423" y="4511"/>
                    </a:cubicBezTo>
                    <a:cubicBezTo>
                      <a:pt x="43849" y="2939"/>
                      <a:pt x="46310" y="1435"/>
                      <a:pt x="48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461;p32"/>
              <p:cNvSpPr/>
              <p:nvPr/>
            </p:nvSpPr>
            <p:spPr>
              <a:xfrm>
                <a:off x="6387042" y="1201509"/>
                <a:ext cx="809325" cy="857046"/>
              </a:xfrm>
              <a:custGeom>
                <a:avLst/>
                <a:gdLst/>
                <a:ahLst/>
                <a:cxnLst/>
                <a:rect l="l" t="t" r="r" b="b"/>
                <a:pathLst>
                  <a:path w="35954" h="38074" extrusionOk="0">
                    <a:moveTo>
                      <a:pt x="35954" y="1"/>
                    </a:moveTo>
                    <a:lnTo>
                      <a:pt x="35954" y="1"/>
                    </a:lnTo>
                    <a:cubicBezTo>
                      <a:pt x="34211" y="958"/>
                      <a:pt x="32468" y="1915"/>
                      <a:pt x="30759" y="2940"/>
                    </a:cubicBezTo>
                    <a:cubicBezTo>
                      <a:pt x="25223" y="6153"/>
                      <a:pt x="19857" y="9639"/>
                      <a:pt x="14662" y="13432"/>
                    </a:cubicBezTo>
                    <a:cubicBezTo>
                      <a:pt x="9604" y="17123"/>
                      <a:pt x="4682" y="21019"/>
                      <a:pt x="0" y="25189"/>
                    </a:cubicBezTo>
                    <a:cubicBezTo>
                      <a:pt x="718" y="29461"/>
                      <a:pt x="1265" y="33801"/>
                      <a:pt x="1880" y="38074"/>
                    </a:cubicBezTo>
                    <a:cubicBezTo>
                      <a:pt x="2119" y="36843"/>
                      <a:pt x="2358" y="35613"/>
                      <a:pt x="2598" y="34348"/>
                    </a:cubicBezTo>
                    <a:cubicBezTo>
                      <a:pt x="2837" y="33255"/>
                      <a:pt x="3042" y="32195"/>
                      <a:pt x="3247" y="31136"/>
                    </a:cubicBezTo>
                    <a:cubicBezTo>
                      <a:pt x="3418" y="30179"/>
                      <a:pt x="3726" y="29222"/>
                      <a:pt x="4101" y="28333"/>
                    </a:cubicBezTo>
                    <a:cubicBezTo>
                      <a:pt x="4888" y="26727"/>
                      <a:pt x="6494" y="25599"/>
                      <a:pt x="7793" y="24505"/>
                    </a:cubicBezTo>
                    <a:lnTo>
                      <a:pt x="12372" y="20541"/>
                    </a:lnTo>
                    <a:cubicBezTo>
                      <a:pt x="15414" y="17944"/>
                      <a:pt x="18421" y="15346"/>
                      <a:pt x="21429" y="12715"/>
                    </a:cubicBezTo>
                    <a:cubicBezTo>
                      <a:pt x="26282" y="8477"/>
                      <a:pt x="31101" y="4239"/>
                      <a:pt x="359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462;p32"/>
              <p:cNvSpPr/>
              <p:nvPr/>
            </p:nvSpPr>
            <p:spPr>
              <a:xfrm>
                <a:off x="6443204" y="1835435"/>
                <a:ext cx="242343" cy="276963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2304" extrusionOk="0">
                    <a:moveTo>
                      <a:pt x="3110" y="0"/>
                    </a:moveTo>
                    <a:cubicBezTo>
                      <a:pt x="2734" y="547"/>
                      <a:pt x="2495" y="1128"/>
                      <a:pt x="2290" y="1743"/>
                    </a:cubicBezTo>
                    <a:cubicBezTo>
                      <a:pt x="2051" y="2632"/>
                      <a:pt x="1880" y="3486"/>
                      <a:pt x="1675" y="4443"/>
                    </a:cubicBezTo>
                    <a:cubicBezTo>
                      <a:pt x="1504" y="5400"/>
                      <a:pt x="1299" y="6357"/>
                      <a:pt x="1094" y="7314"/>
                    </a:cubicBezTo>
                    <a:cubicBezTo>
                      <a:pt x="752" y="8989"/>
                      <a:pt x="376" y="10629"/>
                      <a:pt x="0" y="12304"/>
                    </a:cubicBezTo>
                    <a:lnTo>
                      <a:pt x="1709" y="10766"/>
                    </a:lnTo>
                    <a:lnTo>
                      <a:pt x="2222" y="10219"/>
                    </a:lnTo>
                    <a:cubicBezTo>
                      <a:pt x="3213" y="9262"/>
                      <a:pt x="4204" y="8271"/>
                      <a:pt x="5229" y="7280"/>
                    </a:cubicBezTo>
                    <a:cubicBezTo>
                      <a:pt x="6289" y="6289"/>
                      <a:pt x="7314" y="5332"/>
                      <a:pt x="8373" y="4375"/>
                    </a:cubicBezTo>
                    <a:cubicBezTo>
                      <a:pt x="8886" y="3931"/>
                      <a:pt x="9399" y="3452"/>
                      <a:pt x="9911" y="3008"/>
                    </a:cubicBezTo>
                    <a:cubicBezTo>
                      <a:pt x="10185" y="2769"/>
                      <a:pt x="10458" y="2529"/>
                      <a:pt x="10766" y="2256"/>
                    </a:cubicBezTo>
                    <a:cubicBezTo>
                      <a:pt x="8168" y="1607"/>
                      <a:pt x="5605" y="923"/>
                      <a:pt x="31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463;p32"/>
              <p:cNvSpPr/>
              <p:nvPr/>
            </p:nvSpPr>
            <p:spPr>
              <a:xfrm>
                <a:off x="6524735" y="1199213"/>
                <a:ext cx="704721" cy="725475"/>
              </a:xfrm>
              <a:custGeom>
                <a:avLst/>
                <a:gdLst/>
                <a:ahLst/>
                <a:cxnLst/>
                <a:rect l="l" t="t" r="r" b="b"/>
                <a:pathLst>
                  <a:path w="31307" h="32229" extrusionOk="0">
                    <a:moveTo>
                      <a:pt x="31307" y="0"/>
                    </a:moveTo>
                    <a:lnTo>
                      <a:pt x="31307" y="0"/>
                    </a:lnTo>
                    <a:cubicBezTo>
                      <a:pt x="28846" y="2119"/>
                      <a:pt x="26385" y="4238"/>
                      <a:pt x="23959" y="6391"/>
                    </a:cubicBezTo>
                    <a:cubicBezTo>
                      <a:pt x="17978" y="11586"/>
                      <a:pt x="12031" y="16849"/>
                      <a:pt x="6084" y="22078"/>
                    </a:cubicBezTo>
                    <a:lnTo>
                      <a:pt x="1607" y="26043"/>
                    </a:lnTo>
                    <a:cubicBezTo>
                      <a:pt x="1060" y="26521"/>
                      <a:pt x="514" y="27034"/>
                      <a:pt x="1" y="27581"/>
                    </a:cubicBezTo>
                    <a:cubicBezTo>
                      <a:pt x="1368" y="27923"/>
                      <a:pt x="2735" y="28299"/>
                      <a:pt x="4102" y="28640"/>
                    </a:cubicBezTo>
                    <a:cubicBezTo>
                      <a:pt x="9604" y="30076"/>
                      <a:pt x="15175" y="31272"/>
                      <a:pt x="20780" y="32229"/>
                    </a:cubicBezTo>
                    <a:cubicBezTo>
                      <a:pt x="20951" y="29563"/>
                      <a:pt x="21259" y="26931"/>
                      <a:pt x="21703" y="24300"/>
                    </a:cubicBezTo>
                    <a:cubicBezTo>
                      <a:pt x="22523" y="19413"/>
                      <a:pt x="23924" y="14628"/>
                      <a:pt x="25838" y="10082"/>
                    </a:cubicBezTo>
                    <a:cubicBezTo>
                      <a:pt x="27342" y="6528"/>
                      <a:pt x="29153" y="3179"/>
                      <a:pt x="31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464;p32"/>
              <p:cNvSpPr/>
              <p:nvPr/>
            </p:nvSpPr>
            <p:spPr>
              <a:xfrm>
                <a:off x="5917753" y="1127631"/>
                <a:ext cx="1380178" cy="1022202"/>
              </a:xfrm>
              <a:custGeom>
                <a:avLst/>
                <a:gdLst/>
                <a:ahLst/>
                <a:cxnLst/>
                <a:rect l="l" t="t" r="r" b="b"/>
                <a:pathLst>
                  <a:path w="61314" h="45411" extrusionOk="0">
                    <a:moveTo>
                      <a:pt x="51163" y="5231"/>
                    </a:moveTo>
                    <a:lnTo>
                      <a:pt x="51163" y="5231"/>
                    </a:lnTo>
                    <a:cubicBezTo>
                      <a:pt x="48634" y="6666"/>
                      <a:pt x="46173" y="8170"/>
                      <a:pt x="43747" y="9742"/>
                    </a:cubicBezTo>
                    <a:cubicBezTo>
                      <a:pt x="38347" y="13228"/>
                      <a:pt x="33118" y="16954"/>
                      <a:pt x="28094" y="20918"/>
                    </a:cubicBezTo>
                    <a:cubicBezTo>
                      <a:pt x="25325" y="23071"/>
                      <a:pt x="22625" y="25327"/>
                      <a:pt x="19994" y="27651"/>
                    </a:cubicBezTo>
                    <a:cubicBezTo>
                      <a:pt x="14765" y="25566"/>
                      <a:pt x="9467" y="23447"/>
                      <a:pt x="4683" y="20371"/>
                    </a:cubicBezTo>
                    <a:cubicBezTo>
                      <a:pt x="3863" y="19859"/>
                      <a:pt x="3111" y="19278"/>
                      <a:pt x="2325" y="18697"/>
                    </a:cubicBezTo>
                    <a:cubicBezTo>
                      <a:pt x="9946" y="17705"/>
                      <a:pt x="17465" y="16236"/>
                      <a:pt x="24915" y="14288"/>
                    </a:cubicBezTo>
                    <a:cubicBezTo>
                      <a:pt x="32708" y="12169"/>
                      <a:pt x="40363" y="9571"/>
                      <a:pt x="47848" y="6564"/>
                    </a:cubicBezTo>
                    <a:lnTo>
                      <a:pt x="51163" y="5231"/>
                    </a:lnTo>
                    <a:close/>
                    <a:moveTo>
                      <a:pt x="19652" y="28744"/>
                    </a:moveTo>
                    <a:lnTo>
                      <a:pt x="19960" y="28847"/>
                    </a:lnTo>
                    <a:cubicBezTo>
                      <a:pt x="19994" y="28881"/>
                      <a:pt x="20028" y="28881"/>
                      <a:pt x="20096" y="28881"/>
                    </a:cubicBezTo>
                    <a:cubicBezTo>
                      <a:pt x="20131" y="29291"/>
                      <a:pt x="20199" y="29701"/>
                      <a:pt x="20233" y="30111"/>
                    </a:cubicBezTo>
                    <a:cubicBezTo>
                      <a:pt x="20199" y="30009"/>
                      <a:pt x="20165" y="29906"/>
                      <a:pt x="20131" y="29804"/>
                    </a:cubicBezTo>
                    <a:lnTo>
                      <a:pt x="20131" y="29770"/>
                    </a:lnTo>
                    <a:cubicBezTo>
                      <a:pt x="19994" y="29428"/>
                      <a:pt x="19823" y="29052"/>
                      <a:pt x="19652" y="28744"/>
                    </a:cubicBezTo>
                    <a:close/>
                    <a:moveTo>
                      <a:pt x="58272" y="3180"/>
                    </a:moveTo>
                    <a:lnTo>
                      <a:pt x="58272" y="3180"/>
                    </a:lnTo>
                    <a:cubicBezTo>
                      <a:pt x="56118" y="6359"/>
                      <a:pt x="54307" y="9708"/>
                      <a:pt x="52803" y="13262"/>
                    </a:cubicBezTo>
                    <a:cubicBezTo>
                      <a:pt x="50889" y="17808"/>
                      <a:pt x="49488" y="22593"/>
                      <a:pt x="48668" y="27480"/>
                    </a:cubicBezTo>
                    <a:cubicBezTo>
                      <a:pt x="48224" y="30111"/>
                      <a:pt x="47916" y="32743"/>
                      <a:pt x="47745" y="35409"/>
                    </a:cubicBezTo>
                    <a:cubicBezTo>
                      <a:pt x="42140" y="34452"/>
                      <a:pt x="36569" y="33256"/>
                      <a:pt x="31067" y="31820"/>
                    </a:cubicBezTo>
                    <a:cubicBezTo>
                      <a:pt x="29700" y="31479"/>
                      <a:pt x="28333" y="31103"/>
                      <a:pt x="26966" y="30761"/>
                    </a:cubicBezTo>
                    <a:cubicBezTo>
                      <a:pt x="27479" y="30214"/>
                      <a:pt x="28025" y="29701"/>
                      <a:pt x="28572" y="29223"/>
                    </a:cubicBezTo>
                    <a:lnTo>
                      <a:pt x="33049" y="25258"/>
                    </a:lnTo>
                    <a:cubicBezTo>
                      <a:pt x="38996" y="20029"/>
                      <a:pt x="44943" y="14766"/>
                      <a:pt x="50924" y="9571"/>
                    </a:cubicBezTo>
                    <a:cubicBezTo>
                      <a:pt x="53350" y="7418"/>
                      <a:pt x="55811" y="5299"/>
                      <a:pt x="58272" y="3180"/>
                    </a:cubicBezTo>
                    <a:close/>
                    <a:moveTo>
                      <a:pt x="56802" y="3283"/>
                    </a:moveTo>
                    <a:lnTo>
                      <a:pt x="56802" y="3283"/>
                    </a:lnTo>
                    <a:cubicBezTo>
                      <a:pt x="51949" y="7521"/>
                      <a:pt x="47130" y="11759"/>
                      <a:pt x="42277" y="15997"/>
                    </a:cubicBezTo>
                    <a:cubicBezTo>
                      <a:pt x="39269" y="18628"/>
                      <a:pt x="36262" y="21226"/>
                      <a:pt x="33220" y="23823"/>
                    </a:cubicBezTo>
                    <a:lnTo>
                      <a:pt x="28641" y="27787"/>
                    </a:lnTo>
                    <a:cubicBezTo>
                      <a:pt x="27342" y="28881"/>
                      <a:pt x="25736" y="30009"/>
                      <a:pt x="24949" y="31615"/>
                    </a:cubicBezTo>
                    <a:cubicBezTo>
                      <a:pt x="24574" y="32504"/>
                      <a:pt x="24266" y="33461"/>
                      <a:pt x="24095" y="34418"/>
                    </a:cubicBezTo>
                    <a:cubicBezTo>
                      <a:pt x="23890" y="35477"/>
                      <a:pt x="23685" y="36537"/>
                      <a:pt x="23446" y="37630"/>
                    </a:cubicBezTo>
                    <a:cubicBezTo>
                      <a:pt x="23206" y="38895"/>
                      <a:pt x="22967" y="40125"/>
                      <a:pt x="22728" y="41356"/>
                    </a:cubicBezTo>
                    <a:lnTo>
                      <a:pt x="22728" y="41321"/>
                    </a:lnTo>
                    <a:cubicBezTo>
                      <a:pt x="22113" y="37049"/>
                      <a:pt x="21566" y="32709"/>
                      <a:pt x="20848" y="28437"/>
                    </a:cubicBezTo>
                    <a:cubicBezTo>
                      <a:pt x="25530" y="24301"/>
                      <a:pt x="30452" y="20405"/>
                      <a:pt x="35510" y="16714"/>
                    </a:cubicBezTo>
                    <a:cubicBezTo>
                      <a:pt x="40705" y="12921"/>
                      <a:pt x="46071" y="9435"/>
                      <a:pt x="51607" y="6222"/>
                    </a:cubicBezTo>
                    <a:cubicBezTo>
                      <a:pt x="53316" y="5197"/>
                      <a:pt x="55059" y="4240"/>
                      <a:pt x="56802" y="3283"/>
                    </a:cubicBezTo>
                    <a:close/>
                    <a:moveTo>
                      <a:pt x="26453" y="31410"/>
                    </a:moveTo>
                    <a:cubicBezTo>
                      <a:pt x="28948" y="32333"/>
                      <a:pt x="31511" y="33016"/>
                      <a:pt x="34109" y="33666"/>
                    </a:cubicBezTo>
                    <a:cubicBezTo>
                      <a:pt x="33801" y="33973"/>
                      <a:pt x="33528" y="34213"/>
                      <a:pt x="33254" y="34452"/>
                    </a:cubicBezTo>
                    <a:lnTo>
                      <a:pt x="33254" y="34418"/>
                    </a:lnTo>
                    <a:cubicBezTo>
                      <a:pt x="32742" y="34862"/>
                      <a:pt x="32229" y="35340"/>
                      <a:pt x="31716" y="35785"/>
                    </a:cubicBezTo>
                    <a:cubicBezTo>
                      <a:pt x="30657" y="36742"/>
                      <a:pt x="29632" y="37699"/>
                      <a:pt x="28572" y="38690"/>
                    </a:cubicBezTo>
                    <a:cubicBezTo>
                      <a:pt x="27547" y="39681"/>
                      <a:pt x="26556" y="40672"/>
                      <a:pt x="25565" y="41629"/>
                    </a:cubicBezTo>
                    <a:lnTo>
                      <a:pt x="25052" y="42176"/>
                    </a:lnTo>
                    <a:lnTo>
                      <a:pt x="23343" y="43714"/>
                    </a:lnTo>
                    <a:cubicBezTo>
                      <a:pt x="23719" y="42039"/>
                      <a:pt x="24095" y="40399"/>
                      <a:pt x="24437" y="38724"/>
                    </a:cubicBezTo>
                    <a:cubicBezTo>
                      <a:pt x="24642" y="37767"/>
                      <a:pt x="24847" y="36810"/>
                      <a:pt x="25018" y="35853"/>
                    </a:cubicBezTo>
                    <a:cubicBezTo>
                      <a:pt x="25223" y="34896"/>
                      <a:pt x="25394" y="34042"/>
                      <a:pt x="25633" y="33153"/>
                    </a:cubicBezTo>
                    <a:cubicBezTo>
                      <a:pt x="25838" y="32538"/>
                      <a:pt x="26077" y="31957"/>
                      <a:pt x="26453" y="31410"/>
                    </a:cubicBezTo>
                    <a:close/>
                    <a:moveTo>
                      <a:pt x="60703" y="1"/>
                    </a:moveTo>
                    <a:cubicBezTo>
                      <a:pt x="60593" y="1"/>
                      <a:pt x="60485" y="45"/>
                      <a:pt x="60391" y="139"/>
                    </a:cubicBezTo>
                    <a:lnTo>
                      <a:pt x="60151" y="344"/>
                    </a:lnTo>
                    <a:cubicBezTo>
                      <a:pt x="59707" y="583"/>
                      <a:pt x="59297" y="788"/>
                      <a:pt x="58853" y="1027"/>
                    </a:cubicBezTo>
                    <a:cubicBezTo>
                      <a:pt x="55537" y="2292"/>
                      <a:pt x="52291" y="3727"/>
                      <a:pt x="49010" y="5060"/>
                    </a:cubicBezTo>
                    <a:cubicBezTo>
                      <a:pt x="45216" y="6564"/>
                      <a:pt x="41423" y="7999"/>
                      <a:pt x="37595" y="9332"/>
                    </a:cubicBezTo>
                    <a:cubicBezTo>
                      <a:pt x="30042" y="11930"/>
                      <a:pt x="22352" y="14049"/>
                      <a:pt x="14526" y="15655"/>
                    </a:cubicBezTo>
                    <a:cubicBezTo>
                      <a:pt x="9980" y="16543"/>
                      <a:pt x="5435" y="17295"/>
                      <a:pt x="855" y="17740"/>
                    </a:cubicBezTo>
                    <a:cubicBezTo>
                      <a:pt x="377" y="17774"/>
                      <a:pt x="1" y="18389"/>
                      <a:pt x="411" y="18731"/>
                    </a:cubicBezTo>
                    <a:cubicBezTo>
                      <a:pt x="2427" y="20405"/>
                      <a:pt x="4614" y="21875"/>
                      <a:pt x="6973" y="23105"/>
                    </a:cubicBezTo>
                    <a:cubicBezTo>
                      <a:pt x="9536" y="24472"/>
                      <a:pt x="12133" y="25703"/>
                      <a:pt x="14833" y="26831"/>
                    </a:cubicBezTo>
                    <a:cubicBezTo>
                      <a:pt x="16132" y="27343"/>
                      <a:pt x="17396" y="27856"/>
                      <a:pt x="18695" y="28368"/>
                    </a:cubicBezTo>
                    <a:cubicBezTo>
                      <a:pt x="19037" y="28881"/>
                      <a:pt x="19310" y="29462"/>
                      <a:pt x="19481" y="30077"/>
                    </a:cubicBezTo>
                    <a:cubicBezTo>
                      <a:pt x="19755" y="31171"/>
                      <a:pt x="19891" y="32299"/>
                      <a:pt x="20131" y="33392"/>
                    </a:cubicBezTo>
                    <a:cubicBezTo>
                      <a:pt x="20609" y="35887"/>
                      <a:pt x="21053" y="38348"/>
                      <a:pt x="21498" y="40843"/>
                    </a:cubicBezTo>
                    <a:cubicBezTo>
                      <a:pt x="21771" y="42244"/>
                      <a:pt x="22044" y="43645"/>
                      <a:pt x="22250" y="45081"/>
                    </a:cubicBezTo>
                    <a:cubicBezTo>
                      <a:pt x="22291" y="45308"/>
                      <a:pt x="22482" y="45411"/>
                      <a:pt x="22680" y="45411"/>
                    </a:cubicBezTo>
                    <a:cubicBezTo>
                      <a:pt x="22809" y="45411"/>
                      <a:pt x="22941" y="45367"/>
                      <a:pt x="23036" y="45286"/>
                    </a:cubicBezTo>
                    <a:cubicBezTo>
                      <a:pt x="25291" y="43269"/>
                      <a:pt x="27547" y="41253"/>
                      <a:pt x="29803" y="39202"/>
                    </a:cubicBezTo>
                    <a:cubicBezTo>
                      <a:pt x="30896" y="38211"/>
                      <a:pt x="32024" y="37186"/>
                      <a:pt x="33118" y="36195"/>
                    </a:cubicBezTo>
                    <a:cubicBezTo>
                      <a:pt x="33972" y="35375"/>
                      <a:pt x="34895" y="34349"/>
                      <a:pt x="36091" y="34178"/>
                    </a:cubicBezTo>
                    <a:cubicBezTo>
                      <a:pt x="38449" y="34759"/>
                      <a:pt x="40842" y="35272"/>
                      <a:pt x="43234" y="35751"/>
                    </a:cubicBezTo>
                    <a:cubicBezTo>
                      <a:pt x="44874" y="36058"/>
                      <a:pt x="46481" y="36366"/>
                      <a:pt x="48155" y="36605"/>
                    </a:cubicBezTo>
                    <a:cubicBezTo>
                      <a:pt x="48205" y="36620"/>
                      <a:pt x="48254" y="36627"/>
                      <a:pt x="48304" y="36627"/>
                    </a:cubicBezTo>
                    <a:cubicBezTo>
                      <a:pt x="48598" y="36627"/>
                      <a:pt x="48873" y="36380"/>
                      <a:pt x="48873" y="36058"/>
                    </a:cubicBezTo>
                    <a:cubicBezTo>
                      <a:pt x="49146" y="31103"/>
                      <a:pt x="49933" y="26181"/>
                      <a:pt x="51231" y="21396"/>
                    </a:cubicBezTo>
                    <a:cubicBezTo>
                      <a:pt x="52496" y="16714"/>
                      <a:pt x="54341" y="12203"/>
                      <a:pt x="56699" y="7931"/>
                    </a:cubicBezTo>
                    <a:cubicBezTo>
                      <a:pt x="58067" y="5504"/>
                      <a:pt x="59570" y="3146"/>
                      <a:pt x="61177" y="856"/>
                    </a:cubicBezTo>
                    <a:lnTo>
                      <a:pt x="61211" y="788"/>
                    </a:lnTo>
                    <a:cubicBezTo>
                      <a:pt x="61245" y="754"/>
                      <a:pt x="61245" y="720"/>
                      <a:pt x="61279" y="686"/>
                    </a:cubicBezTo>
                    <a:cubicBezTo>
                      <a:pt x="61313" y="480"/>
                      <a:pt x="61245" y="275"/>
                      <a:pt x="61074" y="173"/>
                    </a:cubicBezTo>
                    <a:cubicBezTo>
                      <a:pt x="60963" y="62"/>
                      <a:pt x="60832" y="1"/>
                      <a:pt x="60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Agrupar 19"/>
          <p:cNvGrpSpPr/>
          <p:nvPr/>
        </p:nvGrpSpPr>
        <p:grpSpPr>
          <a:xfrm>
            <a:off x="-86061" y="299290"/>
            <a:ext cx="6724650" cy="3474720"/>
            <a:chOff x="-86061" y="299290"/>
            <a:chExt cx="6724650" cy="3474720"/>
          </a:xfrm>
        </p:grpSpPr>
        <p:sp>
          <p:nvSpPr>
            <p:cNvPr id="3" name="Retângulo 2"/>
            <p:cNvSpPr/>
            <p:nvPr/>
          </p:nvSpPr>
          <p:spPr>
            <a:xfrm>
              <a:off x="11076" y="299290"/>
              <a:ext cx="5553030" cy="3474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aphicFrame>
          <p:nvGraphicFramePr>
            <p:cNvPr id="4" name="Gráfico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16675371"/>
                </p:ext>
              </p:extLst>
            </p:nvPr>
          </p:nvGraphicFramePr>
          <p:xfrm>
            <a:off x="-86061" y="299290"/>
            <a:ext cx="6724650" cy="3352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4295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-616919" y="244292"/>
            <a:ext cx="5173776" cy="1658154"/>
            <a:chOff x="-698959" y="-80002"/>
            <a:chExt cx="5173776" cy="1658154"/>
          </a:xfrm>
        </p:grpSpPr>
        <p:grpSp>
          <p:nvGrpSpPr>
            <p:cNvPr id="7" name="Google Shape;444;p32"/>
            <p:cNvGrpSpPr/>
            <p:nvPr/>
          </p:nvGrpSpPr>
          <p:grpSpPr>
            <a:xfrm rot="21048020">
              <a:off x="-698959" y="709723"/>
              <a:ext cx="4862944" cy="868429"/>
              <a:chOff x="-636925" y="1404675"/>
              <a:chExt cx="8446650" cy="2363225"/>
            </a:xfrm>
          </p:grpSpPr>
          <p:sp>
            <p:nvSpPr>
              <p:cNvPr id="14" name="Google Shape;445;p32"/>
              <p:cNvSpPr/>
              <p:nvPr/>
            </p:nvSpPr>
            <p:spPr>
              <a:xfrm>
                <a:off x="-636925" y="1404675"/>
                <a:ext cx="8446650" cy="2363225"/>
              </a:xfrm>
              <a:custGeom>
                <a:avLst/>
                <a:gdLst/>
                <a:ahLst/>
                <a:cxnLst/>
                <a:rect l="l" t="t" r="r" b="b"/>
                <a:pathLst>
                  <a:path w="337866" h="94529" extrusionOk="0">
                    <a:moveTo>
                      <a:pt x="0" y="36334"/>
                    </a:moveTo>
                    <a:cubicBezTo>
                      <a:pt x="9202" y="44277"/>
                      <a:pt x="28628" y="86117"/>
                      <a:pt x="55210" y="83994"/>
                    </a:cubicBezTo>
                    <a:cubicBezTo>
                      <a:pt x="81793" y="81871"/>
                      <a:pt x="126070" y="21864"/>
                      <a:pt x="159495" y="23594"/>
                    </a:cubicBezTo>
                    <a:cubicBezTo>
                      <a:pt x="192920" y="25324"/>
                      <a:pt x="226031" y="98308"/>
                      <a:pt x="255759" y="94376"/>
                    </a:cubicBezTo>
                    <a:cubicBezTo>
                      <a:pt x="285488" y="90444"/>
                      <a:pt x="324182" y="15729"/>
                      <a:pt x="337866" y="0"/>
                    </a:cubicBezTo>
                  </a:path>
                </a:pathLst>
              </a:custGeom>
              <a:noFill/>
              <a:ln w="152400" cap="rnd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46;p32"/>
              <p:cNvSpPr/>
              <p:nvPr/>
            </p:nvSpPr>
            <p:spPr>
              <a:xfrm>
                <a:off x="-636925" y="1404675"/>
                <a:ext cx="8446650" cy="2363225"/>
              </a:xfrm>
              <a:custGeom>
                <a:avLst/>
                <a:gdLst/>
                <a:ahLst/>
                <a:cxnLst/>
                <a:rect l="l" t="t" r="r" b="b"/>
                <a:pathLst>
                  <a:path w="337866" h="94529" extrusionOk="0">
                    <a:moveTo>
                      <a:pt x="0" y="36334"/>
                    </a:moveTo>
                    <a:cubicBezTo>
                      <a:pt x="9202" y="44277"/>
                      <a:pt x="28628" y="86117"/>
                      <a:pt x="55210" y="83994"/>
                    </a:cubicBezTo>
                    <a:cubicBezTo>
                      <a:pt x="81793" y="81871"/>
                      <a:pt x="126070" y="21864"/>
                      <a:pt x="159495" y="23594"/>
                    </a:cubicBezTo>
                    <a:cubicBezTo>
                      <a:pt x="192920" y="25324"/>
                      <a:pt x="226031" y="98308"/>
                      <a:pt x="255759" y="94376"/>
                    </a:cubicBezTo>
                    <a:cubicBezTo>
                      <a:pt x="285488" y="90444"/>
                      <a:pt x="324182" y="15729"/>
                      <a:pt x="337866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459;p32"/>
            <p:cNvGrpSpPr/>
            <p:nvPr/>
          </p:nvGrpSpPr>
          <p:grpSpPr>
            <a:xfrm rot="506141">
              <a:off x="3395996" y="-80002"/>
              <a:ext cx="1078821" cy="864079"/>
              <a:chOff x="5917753" y="1127631"/>
              <a:chExt cx="1380178" cy="1022202"/>
            </a:xfrm>
          </p:grpSpPr>
          <p:sp>
            <p:nvSpPr>
              <p:cNvPr id="9" name="Google Shape;460;p32"/>
              <p:cNvSpPr/>
              <p:nvPr/>
            </p:nvSpPr>
            <p:spPr>
              <a:xfrm>
                <a:off x="5970066" y="1245381"/>
                <a:ext cx="1099366" cy="504674"/>
              </a:xfrm>
              <a:custGeom>
                <a:avLst/>
                <a:gdLst/>
                <a:ahLst/>
                <a:cxnLst/>
                <a:rect l="l" t="t" r="r" b="b"/>
                <a:pathLst>
                  <a:path w="48839" h="22420" extrusionOk="0">
                    <a:moveTo>
                      <a:pt x="48839" y="0"/>
                    </a:moveTo>
                    <a:lnTo>
                      <a:pt x="45524" y="1333"/>
                    </a:lnTo>
                    <a:cubicBezTo>
                      <a:pt x="38039" y="4340"/>
                      <a:pt x="30384" y="6938"/>
                      <a:pt x="22591" y="9057"/>
                    </a:cubicBezTo>
                    <a:cubicBezTo>
                      <a:pt x="15141" y="11005"/>
                      <a:pt x="7622" y="12474"/>
                      <a:pt x="1" y="13466"/>
                    </a:cubicBezTo>
                    <a:cubicBezTo>
                      <a:pt x="787" y="14047"/>
                      <a:pt x="1539" y="14628"/>
                      <a:pt x="2359" y="15140"/>
                    </a:cubicBezTo>
                    <a:cubicBezTo>
                      <a:pt x="7143" y="18216"/>
                      <a:pt x="12441" y="20335"/>
                      <a:pt x="17670" y="22420"/>
                    </a:cubicBezTo>
                    <a:cubicBezTo>
                      <a:pt x="20301" y="20096"/>
                      <a:pt x="23001" y="17840"/>
                      <a:pt x="25770" y="15687"/>
                    </a:cubicBezTo>
                    <a:cubicBezTo>
                      <a:pt x="30794" y="11723"/>
                      <a:pt x="36023" y="7997"/>
                      <a:pt x="41423" y="4511"/>
                    </a:cubicBezTo>
                    <a:cubicBezTo>
                      <a:pt x="43849" y="2939"/>
                      <a:pt x="46310" y="1435"/>
                      <a:pt x="48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461;p32"/>
              <p:cNvSpPr/>
              <p:nvPr/>
            </p:nvSpPr>
            <p:spPr>
              <a:xfrm>
                <a:off x="6387042" y="1201509"/>
                <a:ext cx="809325" cy="857046"/>
              </a:xfrm>
              <a:custGeom>
                <a:avLst/>
                <a:gdLst/>
                <a:ahLst/>
                <a:cxnLst/>
                <a:rect l="l" t="t" r="r" b="b"/>
                <a:pathLst>
                  <a:path w="35954" h="38074" extrusionOk="0">
                    <a:moveTo>
                      <a:pt x="35954" y="1"/>
                    </a:moveTo>
                    <a:lnTo>
                      <a:pt x="35954" y="1"/>
                    </a:lnTo>
                    <a:cubicBezTo>
                      <a:pt x="34211" y="958"/>
                      <a:pt x="32468" y="1915"/>
                      <a:pt x="30759" y="2940"/>
                    </a:cubicBezTo>
                    <a:cubicBezTo>
                      <a:pt x="25223" y="6153"/>
                      <a:pt x="19857" y="9639"/>
                      <a:pt x="14662" y="13432"/>
                    </a:cubicBezTo>
                    <a:cubicBezTo>
                      <a:pt x="9604" y="17123"/>
                      <a:pt x="4682" y="21019"/>
                      <a:pt x="0" y="25189"/>
                    </a:cubicBezTo>
                    <a:cubicBezTo>
                      <a:pt x="718" y="29461"/>
                      <a:pt x="1265" y="33801"/>
                      <a:pt x="1880" y="38074"/>
                    </a:cubicBezTo>
                    <a:cubicBezTo>
                      <a:pt x="2119" y="36843"/>
                      <a:pt x="2358" y="35613"/>
                      <a:pt x="2598" y="34348"/>
                    </a:cubicBezTo>
                    <a:cubicBezTo>
                      <a:pt x="2837" y="33255"/>
                      <a:pt x="3042" y="32195"/>
                      <a:pt x="3247" y="31136"/>
                    </a:cubicBezTo>
                    <a:cubicBezTo>
                      <a:pt x="3418" y="30179"/>
                      <a:pt x="3726" y="29222"/>
                      <a:pt x="4101" y="28333"/>
                    </a:cubicBezTo>
                    <a:cubicBezTo>
                      <a:pt x="4888" y="26727"/>
                      <a:pt x="6494" y="25599"/>
                      <a:pt x="7793" y="24505"/>
                    </a:cubicBezTo>
                    <a:lnTo>
                      <a:pt x="12372" y="20541"/>
                    </a:lnTo>
                    <a:cubicBezTo>
                      <a:pt x="15414" y="17944"/>
                      <a:pt x="18421" y="15346"/>
                      <a:pt x="21429" y="12715"/>
                    </a:cubicBezTo>
                    <a:cubicBezTo>
                      <a:pt x="26282" y="8477"/>
                      <a:pt x="31101" y="4239"/>
                      <a:pt x="359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462;p32"/>
              <p:cNvSpPr/>
              <p:nvPr/>
            </p:nvSpPr>
            <p:spPr>
              <a:xfrm>
                <a:off x="6443204" y="1835435"/>
                <a:ext cx="242343" cy="276963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2304" extrusionOk="0">
                    <a:moveTo>
                      <a:pt x="3110" y="0"/>
                    </a:moveTo>
                    <a:cubicBezTo>
                      <a:pt x="2734" y="547"/>
                      <a:pt x="2495" y="1128"/>
                      <a:pt x="2290" y="1743"/>
                    </a:cubicBezTo>
                    <a:cubicBezTo>
                      <a:pt x="2051" y="2632"/>
                      <a:pt x="1880" y="3486"/>
                      <a:pt x="1675" y="4443"/>
                    </a:cubicBezTo>
                    <a:cubicBezTo>
                      <a:pt x="1504" y="5400"/>
                      <a:pt x="1299" y="6357"/>
                      <a:pt x="1094" y="7314"/>
                    </a:cubicBezTo>
                    <a:cubicBezTo>
                      <a:pt x="752" y="8989"/>
                      <a:pt x="376" y="10629"/>
                      <a:pt x="0" y="12304"/>
                    </a:cubicBezTo>
                    <a:lnTo>
                      <a:pt x="1709" y="10766"/>
                    </a:lnTo>
                    <a:lnTo>
                      <a:pt x="2222" y="10219"/>
                    </a:lnTo>
                    <a:cubicBezTo>
                      <a:pt x="3213" y="9262"/>
                      <a:pt x="4204" y="8271"/>
                      <a:pt x="5229" y="7280"/>
                    </a:cubicBezTo>
                    <a:cubicBezTo>
                      <a:pt x="6289" y="6289"/>
                      <a:pt x="7314" y="5332"/>
                      <a:pt x="8373" y="4375"/>
                    </a:cubicBezTo>
                    <a:cubicBezTo>
                      <a:pt x="8886" y="3931"/>
                      <a:pt x="9399" y="3452"/>
                      <a:pt x="9911" y="3008"/>
                    </a:cubicBezTo>
                    <a:cubicBezTo>
                      <a:pt x="10185" y="2769"/>
                      <a:pt x="10458" y="2529"/>
                      <a:pt x="10766" y="2256"/>
                    </a:cubicBezTo>
                    <a:cubicBezTo>
                      <a:pt x="8168" y="1607"/>
                      <a:pt x="5605" y="923"/>
                      <a:pt x="31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463;p32"/>
              <p:cNvSpPr/>
              <p:nvPr/>
            </p:nvSpPr>
            <p:spPr>
              <a:xfrm>
                <a:off x="6524735" y="1199213"/>
                <a:ext cx="704721" cy="725475"/>
              </a:xfrm>
              <a:custGeom>
                <a:avLst/>
                <a:gdLst/>
                <a:ahLst/>
                <a:cxnLst/>
                <a:rect l="l" t="t" r="r" b="b"/>
                <a:pathLst>
                  <a:path w="31307" h="32229" extrusionOk="0">
                    <a:moveTo>
                      <a:pt x="31307" y="0"/>
                    </a:moveTo>
                    <a:lnTo>
                      <a:pt x="31307" y="0"/>
                    </a:lnTo>
                    <a:cubicBezTo>
                      <a:pt x="28846" y="2119"/>
                      <a:pt x="26385" y="4238"/>
                      <a:pt x="23959" y="6391"/>
                    </a:cubicBezTo>
                    <a:cubicBezTo>
                      <a:pt x="17978" y="11586"/>
                      <a:pt x="12031" y="16849"/>
                      <a:pt x="6084" y="22078"/>
                    </a:cubicBezTo>
                    <a:lnTo>
                      <a:pt x="1607" y="26043"/>
                    </a:lnTo>
                    <a:cubicBezTo>
                      <a:pt x="1060" y="26521"/>
                      <a:pt x="514" y="27034"/>
                      <a:pt x="1" y="27581"/>
                    </a:cubicBezTo>
                    <a:cubicBezTo>
                      <a:pt x="1368" y="27923"/>
                      <a:pt x="2735" y="28299"/>
                      <a:pt x="4102" y="28640"/>
                    </a:cubicBezTo>
                    <a:cubicBezTo>
                      <a:pt x="9604" y="30076"/>
                      <a:pt x="15175" y="31272"/>
                      <a:pt x="20780" y="32229"/>
                    </a:cubicBezTo>
                    <a:cubicBezTo>
                      <a:pt x="20951" y="29563"/>
                      <a:pt x="21259" y="26931"/>
                      <a:pt x="21703" y="24300"/>
                    </a:cubicBezTo>
                    <a:cubicBezTo>
                      <a:pt x="22523" y="19413"/>
                      <a:pt x="23924" y="14628"/>
                      <a:pt x="25838" y="10082"/>
                    </a:cubicBezTo>
                    <a:cubicBezTo>
                      <a:pt x="27342" y="6528"/>
                      <a:pt x="29153" y="3179"/>
                      <a:pt x="31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464;p32"/>
              <p:cNvSpPr/>
              <p:nvPr/>
            </p:nvSpPr>
            <p:spPr>
              <a:xfrm>
                <a:off x="5917753" y="1127631"/>
                <a:ext cx="1380178" cy="1022202"/>
              </a:xfrm>
              <a:custGeom>
                <a:avLst/>
                <a:gdLst/>
                <a:ahLst/>
                <a:cxnLst/>
                <a:rect l="l" t="t" r="r" b="b"/>
                <a:pathLst>
                  <a:path w="61314" h="45411" extrusionOk="0">
                    <a:moveTo>
                      <a:pt x="51163" y="5231"/>
                    </a:moveTo>
                    <a:lnTo>
                      <a:pt x="51163" y="5231"/>
                    </a:lnTo>
                    <a:cubicBezTo>
                      <a:pt x="48634" y="6666"/>
                      <a:pt x="46173" y="8170"/>
                      <a:pt x="43747" y="9742"/>
                    </a:cubicBezTo>
                    <a:cubicBezTo>
                      <a:pt x="38347" y="13228"/>
                      <a:pt x="33118" y="16954"/>
                      <a:pt x="28094" y="20918"/>
                    </a:cubicBezTo>
                    <a:cubicBezTo>
                      <a:pt x="25325" y="23071"/>
                      <a:pt x="22625" y="25327"/>
                      <a:pt x="19994" y="27651"/>
                    </a:cubicBezTo>
                    <a:cubicBezTo>
                      <a:pt x="14765" y="25566"/>
                      <a:pt x="9467" y="23447"/>
                      <a:pt x="4683" y="20371"/>
                    </a:cubicBezTo>
                    <a:cubicBezTo>
                      <a:pt x="3863" y="19859"/>
                      <a:pt x="3111" y="19278"/>
                      <a:pt x="2325" y="18697"/>
                    </a:cubicBezTo>
                    <a:cubicBezTo>
                      <a:pt x="9946" y="17705"/>
                      <a:pt x="17465" y="16236"/>
                      <a:pt x="24915" y="14288"/>
                    </a:cubicBezTo>
                    <a:cubicBezTo>
                      <a:pt x="32708" y="12169"/>
                      <a:pt x="40363" y="9571"/>
                      <a:pt x="47848" y="6564"/>
                    </a:cubicBezTo>
                    <a:lnTo>
                      <a:pt x="51163" y="5231"/>
                    </a:lnTo>
                    <a:close/>
                    <a:moveTo>
                      <a:pt x="19652" y="28744"/>
                    </a:moveTo>
                    <a:lnTo>
                      <a:pt x="19960" y="28847"/>
                    </a:lnTo>
                    <a:cubicBezTo>
                      <a:pt x="19994" y="28881"/>
                      <a:pt x="20028" y="28881"/>
                      <a:pt x="20096" y="28881"/>
                    </a:cubicBezTo>
                    <a:cubicBezTo>
                      <a:pt x="20131" y="29291"/>
                      <a:pt x="20199" y="29701"/>
                      <a:pt x="20233" y="30111"/>
                    </a:cubicBezTo>
                    <a:cubicBezTo>
                      <a:pt x="20199" y="30009"/>
                      <a:pt x="20165" y="29906"/>
                      <a:pt x="20131" y="29804"/>
                    </a:cubicBezTo>
                    <a:lnTo>
                      <a:pt x="20131" y="29770"/>
                    </a:lnTo>
                    <a:cubicBezTo>
                      <a:pt x="19994" y="29428"/>
                      <a:pt x="19823" y="29052"/>
                      <a:pt x="19652" y="28744"/>
                    </a:cubicBezTo>
                    <a:close/>
                    <a:moveTo>
                      <a:pt x="58272" y="3180"/>
                    </a:moveTo>
                    <a:lnTo>
                      <a:pt x="58272" y="3180"/>
                    </a:lnTo>
                    <a:cubicBezTo>
                      <a:pt x="56118" y="6359"/>
                      <a:pt x="54307" y="9708"/>
                      <a:pt x="52803" y="13262"/>
                    </a:cubicBezTo>
                    <a:cubicBezTo>
                      <a:pt x="50889" y="17808"/>
                      <a:pt x="49488" y="22593"/>
                      <a:pt x="48668" y="27480"/>
                    </a:cubicBezTo>
                    <a:cubicBezTo>
                      <a:pt x="48224" y="30111"/>
                      <a:pt x="47916" y="32743"/>
                      <a:pt x="47745" y="35409"/>
                    </a:cubicBezTo>
                    <a:cubicBezTo>
                      <a:pt x="42140" y="34452"/>
                      <a:pt x="36569" y="33256"/>
                      <a:pt x="31067" y="31820"/>
                    </a:cubicBezTo>
                    <a:cubicBezTo>
                      <a:pt x="29700" y="31479"/>
                      <a:pt x="28333" y="31103"/>
                      <a:pt x="26966" y="30761"/>
                    </a:cubicBezTo>
                    <a:cubicBezTo>
                      <a:pt x="27479" y="30214"/>
                      <a:pt x="28025" y="29701"/>
                      <a:pt x="28572" y="29223"/>
                    </a:cubicBezTo>
                    <a:lnTo>
                      <a:pt x="33049" y="25258"/>
                    </a:lnTo>
                    <a:cubicBezTo>
                      <a:pt x="38996" y="20029"/>
                      <a:pt x="44943" y="14766"/>
                      <a:pt x="50924" y="9571"/>
                    </a:cubicBezTo>
                    <a:cubicBezTo>
                      <a:pt x="53350" y="7418"/>
                      <a:pt x="55811" y="5299"/>
                      <a:pt x="58272" y="3180"/>
                    </a:cubicBezTo>
                    <a:close/>
                    <a:moveTo>
                      <a:pt x="56802" y="3283"/>
                    </a:moveTo>
                    <a:lnTo>
                      <a:pt x="56802" y="3283"/>
                    </a:lnTo>
                    <a:cubicBezTo>
                      <a:pt x="51949" y="7521"/>
                      <a:pt x="47130" y="11759"/>
                      <a:pt x="42277" y="15997"/>
                    </a:cubicBezTo>
                    <a:cubicBezTo>
                      <a:pt x="39269" y="18628"/>
                      <a:pt x="36262" y="21226"/>
                      <a:pt x="33220" y="23823"/>
                    </a:cubicBezTo>
                    <a:lnTo>
                      <a:pt x="28641" y="27787"/>
                    </a:lnTo>
                    <a:cubicBezTo>
                      <a:pt x="27342" y="28881"/>
                      <a:pt x="25736" y="30009"/>
                      <a:pt x="24949" y="31615"/>
                    </a:cubicBezTo>
                    <a:cubicBezTo>
                      <a:pt x="24574" y="32504"/>
                      <a:pt x="24266" y="33461"/>
                      <a:pt x="24095" y="34418"/>
                    </a:cubicBezTo>
                    <a:cubicBezTo>
                      <a:pt x="23890" y="35477"/>
                      <a:pt x="23685" y="36537"/>
                      <a:pt x="23446" y="37630"/>
                    </a:cubicBezTo>
                    <a:cubicBezTo>
                      <a:pt x="23206" y="38895"/>
                      <a:pt x="22967" y="40125"/>
                      <a:pt x="22728" y="41356"/>
                    </a:cubicBezTo>
                    <a:lnTo>
                      <a:pt x="22728" y="41321"/>
                    </a:lnTo>
                    <a:cubicBezTo>
                      <a:pt x="22113" y="37049"/>
                      <a:pt x="21566" y="32709"/>
                      <a:pt x="20848" y="28437"/>
                    </a:cubicBezTo>
                    <a:cubicBezTo>
                      <a:pt x="25530" y="24301"/>
                      <a:pt x="30452" y="20405"/>
                      <a:pt x="35510" y="16714"/>
                    </a:cubicBezTo>
                    <a:cubicBezTo>
                      <a:pt x="40705" y="12921"/>
                      <a:pt x="46071" y="9435"/>
                      <a:pt x="51607" y="6222"/>
                    </a:cubicBezTo>
                    <a:cubicBezTo>
                      <a:pt x="53316" y="5197"/>
                      <a:pt x="55059" y="4240"/>
                      <a:pt x="56802" y="3283"/>
                    </a:cubicBezTo>
                    <a:close/>
                    <a:moveTo>
                      <a:pt x="26453" y="31410"/>
                    </a:moveTo>
                    <a:cubicBezTo>
                      <a:pt x="28948" y="32333"/>
                      <a:pt x="31511" y="33016"/>
                      <a:pt x="34109" y="33666"/>
                    </a:cubicBezTo>
                    <a:cubicBezTo>
                      <a:pt x="33801" y="33973"/>
                      <a:pt x="33528" y="34213"/>
                      <a:pt x="33254" y="34452"/>
                    </a:cubicBezTo>
                    <a:lnTo>
                      <a:pt x="33254" y="34418"/>
                    </a:lnTo>
                    <a:cubicBezTo>
                      <a:pt x="32742" y="34862"/>
                      <a:pt x="32229" y="35340"/>
                      <a:pt x="31716" y="35785"/>
                    </a:cubicBezTo>
                    <a:cubicBezTo>
                      <a:pt x="30657" y="36742"/>
                      <a:pt x="29632" y="37699"/>
                      <a:pt x="28572" y="38690"/>
                    </a:cubicBezTo>
                    <a:cubicBezTo>
                      <a:pt x="27547" y="39681"/>
                      <a:pt x="26556" y="40672"/>
                      <a:pt x="25565" y="41629"/>
                    </a:cubicBezTo>
                    <a:lnTo>
                      <a:pt x="25052" y="42176"/>
                    </a:lnTo>
                    <a:lnTo>
                      <a:pt x="23343" y="43714"/>
                    </a:lnTo>
                    <a:cubicBezTo>
                      <a:pt x="23719" y="42039"/>
                      <a:pt x="24095" y="40399"/>
                      <a:pt x="24437" y="38724"/>
                    </a:cubicBezTo>
                    <a:cubicBezTo>
                      <a:pt x="24642" y="37767"/>
                      <a:pt x="24847" y="36810"/>
                      <a:pt x="25018" y="35853"/>
                    </a:cubicBezTo>
                    <a:cubicBezTo>
                      <a:pt x="25223" y="34896"/>
                      <a:pt x="25394" y="34042"/>
                      <a:pt x="25633" y="33153"/>
                    </a:cubicBezTo>
                    <a:cubicBezTo>
                      <a:pt x="25838" y="32538"/>
                      <a:pt x="26077" y="31957"/>
                      <a:pt x="26453" y="31410"/>
                    </a:cubicBezTo>
                    <a:close/>
                    <a:moveTo>
                      <a:pt x="60703" y="1"/>
                    </a:moveTo>
                    <a:cubicBezTo>
                      <a:pt x="60593" y="1"/>
                      <a:pt x="60485" y="45"/>
                      <a:pt x="60391" y="139"/>
                    </a:cubicBezTo>
                    <a:lnTo>
                      <a:pt x="60151" y="344"/>
                    </a:lnTo>
                    <a:cubicBezTo>
                      <a:pt x="59707" y="583"/>
                      <a:pt x="59297" y="788"/>
                      <a:pt x="58853" y="1027"/>
                    </a:cubicBezTo>
                    <a:cubicBezTo>
                      <a:pt x="55537" y="2292"/>
                      <a:pt x="52291" y="3727"/>
                      <a:pt x="49010" y="5060"/>
                    </a:cubicBezTo>
                    <a:cubicBezTo>
                      <a:pt x="45216" y="6564"/>
                      <a:pt x="41423" y="7999"/>
                      <a:pt x="37595" y="9332"/>
                    </a:cubicBezTo>
                    <a:cubicBezTo>
                      <a:pt x="30042" y="11930"/>
                      <a:pt x="22352" y="14049"/>
                      <a:pt x="14526" y="15655"/>
                    </a:cubicBezTo>
                    <a:cubicBezTo>
                      <a:pt x="9980" y="16543"/>
                      <a:pt x="5435" y="17295"/>
                      <a:pt x="855" y="17740"/>
                    </a:cubicBezTo>
                    <a:cubicBezTo>
                      <a:pt x="377" y="17774"/>
                      <a:pt x="1" y="18389"/>
                      <a:pt x="411" y="18731"/>
                    </a:cubicBezTo>
                    <a:cubicBezTo>
                      <a:pt x="2427" y="20405"/>
                      <a:pt x="4614" y="21875"/>
                      <a:pt x="6973" y="23105"/>
                    </a:cubicBezTo>
                    <a:cubicBezTo>
                      <a:pt x="9536" y="24472"/>
                      <a:pt x="12133" y="25703"/>
                      <a:pt x="14833" y="26831"/>
                    </a:cubicBezTo>
                    <a:cubicBezTo>
                      <a:pt x="16132" y="27343"/>
                      <a:pt x="17396" y="27856"/>
                      <a:pt x="18695" y="28368"/>
                    </a:cubicBezTo>
                    <a:cubicBezTo>
                      <a:pt x="19037" y="28881"/>
                      <a:pt x="19310" y="29462"/>
                      <a:pt x="19481" y="30077"/>
                    </a:cubicBezTo>
                    <a:cubicBezTo>
                      <a:pt x="19755" y="31171"/>
                      <a:pt x="19891" y="32299"/>
                      <a:pt x="20131" y="33392"/>
                    </a:cubicBezTo>
                    <a:cubicBezTo>
                      <a:pt x="20609" y="35887"/>
                      <a:pt x="21053" y="38348"/>
                      <a:pt x="21498" y="40843"/>
                    </a:cubicBezTo>
                    <a:cubicBezTo>
                      <a:pt x="21771" y="42244"/>
                      <a:pt x="22044" y="43645"/>
                      <a:pt x="22250" y="45081"/>
                    </a:cubicBezTo>
                    <a:cubicBezTo>
                      <a:pt x="22291" y="45308"/>
                      <a:pt x="22482" y="45411"/>
                      <a:pt x="22680" y="45411"/>
                    </a:cubicBezTo>
                    <a:cubicBezTo>
                      <a:pt x="22809" y="45411"/>
                      <a:pt x="22941" y="45367"/>
                      <a:pt x="23036" y="45286"/>
                    </a:cubicBezTo>
                    <a:cubicBezTo>
                      <a:pt x="25291" y="43269"/>
                      <a:pt x="27547" y="41253"/>
                      <a:pt x="29803" y="39202"/>
                    </a:cubicBezTo>
                    <a:cubicBezTo>
                      <a:pt x="30896" y="38211"/>
                      <a:pt x="32024" y="37186"/>
                      <a:pt x="33118" y="36195"/>
                    </a:cubicBezTo>
                    <a:cubicBezTo>
                      <a:pt x="33972" y="35375"/>
                      <a:pt x="34895" y="34349"/>
                      <a:pt x="36091" y="34178"/>
                    </a:cubicBezTo>
                    <a:cubicBezTo>
                      <a:pt x="38449" y="34759"/>
                      <a:pt x="40842" y="35272"/>
                      <a:pt x="43234" y="35751"/>
                    </a:cubicBezTo>
                    <a:cubicBezTo>
                      <a:pt x="44874" y="36058"/>
                      <a:pt x="46481" y="36366"/>
                      <a:pt x="48155" y="36605"/>
                    </a:cubicBezTo>
                    <a:cubicBezTo>
                      <a:pt x="48205" y="36620"/>
                      <a:pt x="48254" y="36627"/>
                      <a:pt x="48304" y="36627"/>
                    </a:cubicBezTo>
                    <a:cubicBezTo>
                      <a:pt x="48598" y="36627"/>
                      <a:pt x="48873" y="36380"/>
                      <a:pt x="48873" y="36058"/>
                    </a:cubicBezTo>
                    <a:cubicBezTo>
                      <a:pt x="49146" y="31103"/>
                      <a:pt x="49933" y="26181"/>
                      <a:pt x="51231" y="21396"/>
                    </a:cubicBezTo>
                    <a:cubicBezTo>
                      <a:pt x="52496" y="16714"/>
                      <a:pt x="54341" y="12203"/>
                      <a:pt x="56699" y="7931"/>
                    </a:cubicBezTo>
                    <a:cubicBezTo>
                      <a:pt x="58067" y="5504"/>
                      <a:pt x="59570" y="3146"/>
                      <a:pt x="61177" y="856"/>
                    </a:cubicBezTo>
                    <a:lnTo>
                      <a:pt x="61211" y="788"/>
                    </a:lnTo>
                    <a:cubicBezTo>
                      <a:pt x="61245" y="754"/>
                      <a:pt x="61245" y="720"/>
                      <a:pt x="61279" y="686"/>
                    </a:cubicBezTo>
                    <a:cubicBezTo>
                      <a:pt x="61313" y="480"/>
                      <a:pt x="61245" y="275"/>
                      <a:pt x="61074" y="173"/>
                    </a:cubicBezTo>
                    <a:cubicBezTo>
                      <a:pt x="60963" y="62"/>
                      <a:pt x="60832" y="1"/>
                      <a:pt x="60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" name="Google Shape;133;p3"/>
          <p:cNvSpPr txBox="1">
            <a:spLocks noGrp="1"/>
          </p:cNvSpPr>
          <p:nvPr>
            <p:ph type="title"/>
          </p:nvPr>
        </p:nvSpPr>
        <p:spPr>
          <a:xfrm>
            <a:off x="4491704" y="260644"/>
            <a:ext cx="63252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 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Inscrições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8063464"/>
              </p:ext>
            </p:extLst>
          </p:nvPr>
        </p:nvGraphicFramePr>
        <p:xfrm>
          <a:off x="326064" y="1920506"/>
          <a:ext cx="6368902" cy="3222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3571649"/>
              </p:ext>
            </p:extLst>
          </p:nvPr>
        </p:nvGraphicFramePr>
        <p:xfrm>
          <a:off x="5494337" y="82192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4443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532383" y="179725"/>
            <a:ext cx="5715526" cy="572700"/>
          </a:xfrm>
        </p:spPr>
        <p:txBody>
          <a:bodyPr/>
          <a:lstStyle/>
          <a:p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Estruturação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-698959" y="-80002"/>
            <a:ext cx="5173776" cy="1658154"/>
            <a:chOff x="-698959" y="-80002"/>
            <a:chExt cx="5173776" cy="1658154"/>
          </a:xfrm>
        </p:grpSpPr>
        <p:grpSp>
          <p:nvGrpSpPr>
            <p:cNvPr id="6" name="Google Shape;444;p32"/>
            <p:cNvGrpSpPr/>
            <p:nvPr/>
          </p:nvGrpSpPr>
          <p:grpSpPr>
            <a:xfrm rot="21048020">
              <a:off x="-698959" y="709723"/>
              <a:ext cx="4862944" cy="868429"/>
              <a:chOff x="-636925" y="1404675"/>
              <a:chExt cx="8446650" cy="2363225"/>
            </a:xfrm>
          </p:grpSpPr>
          <p:sp>
            <p:nvSpPr>
              <p:cNvPr id="13" name="Google Shape;445;p32"/>
              <p:cNvSpPr/>
              <p:nvPr/>
            </p:nvSpPr>
            <p:spPr>
              <a:xfrm>
                <a:off x="-636925" y="1404675"/>
                <a:ext cx="8446650" cy="2363225"/>
              </a:xfrm>
              <a:custGeom>
                <a:avLst/>
                <a:gdLst/>
                <a:ahLst/>
                <a:cxnLst/>
                <a:rect l="l" t="t" r="r" b="b"/>
                <a:pathLst>
                  <a:path w="337866" h="94529" extrusionOk="0">
                    <a:moveTo>
                      <a:pt x="0" y="36334"/>
                    </a:moveTo>
                    <a:cubicBezTo>
                      <a:pt x="9202" y="44277"/>
                      <a:pt x="28628" y="86117"/>
                      <a:pt x="55210" y="83994"/>
                    </a:cubicBezTo>
                    <a:cubicBezTo>
                      <a:pt x="81793" y="81871"/>
                      <a:pt x="126070" y="21864"/>
                      <a:pt x="159495" y="23594"/>
                    </a:cubicBezTo>
                    <a:cubicBezTo>
                      <a:pt x="192920" y="25324"/>
                      <a:pt x="226031" y="98308"/>
                      <a:pt x="255759" y="94376"/>
                    </a:cubicBezTo>
                    <a:cubicBezTo>
                      <a:pt x="285488" y="90444"/>
                      <a:pt x="324182" y="15729"/>
                      <a:pt x="337866" y="0"/>
                    </a:cubicBezTo>
                  </a:path>
                </a:pathLst>
              </a:custGeom>
              <a:noFill/>
              <a:ln w="152400" cap="rnd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46;p32"/>
              <p:cNvSpPr/>
              <p:nvPr/>
            </p:nvSpPr>
            <p:spPr>
              <a:xfrm>
                <a:off x="-636925" y="1404675"/>
                <a:ext cx="8446650" cy="2363225"/>
              </a:xfrm>
              <a:custGeom>
                <a:avLst/>
                <a:gdLst/>
                <a:ahLst/>
                <a:cxnLst/>
                <a:rect l="l" t="t" r="r" b="b"/>
                <a:pathLst>
                  <a:path w="337866" h="94529" extrusionOk="0">
                    <a:moveTo>
                      <a:pt x="0" y="36334"/>
                    </a:moveTo>
                    <a:cubicBezTo>
                      <a:pt x="9202" y="44277"/>
                      <a:pt x="28628" y="86117"/>
                      <a:pt x="55210" y="83994"/>
                    </a:cubicBezTo>
                    <a:cubicBezTo>
                      <a:pt x="81793" y="81871"/>
                      <a:pt x="126070" y="21864"/>
                      <a:pt x="159495" y="23594"/>
                    </a:cubicBezTo>
                    <a:cubicBezTo>
                      <a:pt x="192920" y="25324"/>
                      <a:pt x="226031" y="98308"/>
                      <a:pt x="255759" y="94376"/>
                    </a:cubicBezTo>
                    <a:cubicBezTo>
                      <a:pt x="285488" y="90444"/>
                      <a:pt x="324182" y="15729"/>
                      <a:pt x="337866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459;p32"/>
            <p:cNvGrpSpPr/>
            <p:nvPr/>
          </p:nvGrpSpPr>
          <p:grpSpPr>
            <a:xfrm rot="506141">
              <a:off x="3395996" y="-80002"/>
              <a:ext cx="1078821" cy="864079"/>
              <a:chOff x="5917753" y="1127631"/>
              <a:chExt cx="1380178" cy="1022202"/>
            </a:xfrm>
          </p:grpSpPr>
          <p:sp>
            <p:nvSpPr>
              <p:cNvPr id="8" name="Google Shape;460;p32"/>
              <p:cNvSpPr/>
              <p:nvPr/>
            </p:nvSpPr>
            <p:spPr>
              <a:xfrm>
                <a:off x="5970066" y="1245381"/>
                <a:ext cx="1099366" cy="504674"/>
              </a:xfrm>
              <a:custGeom>
                <a:avLst/>
                <a:gdLst/>
                <a:ahLst/>
                <a:cxnLst/>
                <a:rect l="l" t="t" r="r" b="b"/>
                <a:pathLst>
                  <a:path w="48839" h="22420" extrusionOk="0">
                    <a:moveTo>
                      <a:pt x="48839" y="0"/>
                    </a:moveTo>
                    <a:lnTo>
                      <a:pt x="45524" y="1333"/>
                    </a:lnTo>
                    <a:cubicBezTo>
                      <a:pt x="38039" y="4340"/>
                      <a:pt x="30384" y="6938"/>
                      <a:pt x="22591" y="9057"/>
                    </a:cubicBezTo>
                    <a:cubicBezTo>
                      <a:pt x="15141" y="11005"/>
                      <a:pt x="7622" y="12474"/>
                      <a:pt x="1" y="13466"/>
                    </a:cubicBezTo>
                    <a:cubicBezTo>
                      <a:pt x="787" y="14047"/>
                      <a:pt x="1539" y="14628"/>
                      <a:pt x="2359" y="15140"/>
                    </a:cubicBezTo>
                    <a:cubicBezTo>
                      <a:pt x="7143" y="18216"/>
                      <a:pt x="12441" y="20335"/>
                      <a:pt x="17670" y="22420"/>
                    </a:cubicBezTo>
                    <a:cubicBezTo>
                      <a:pt x="20301" y="20096"/>
                      <a:pt x="23001" y="17840"/>
                      <a:pt x="25770" y="15687"/>
                    </a:cubicBezTo>
                    <a:cubicBezTo>
                      <a:pt x="30794" y="11723"/>
                      <a:pt x="36023" y="7997"/>
                      <a:pt x="41423" y="4511"/>
                    </a:cubicBezTo>
                    <a:cubicBezTo>
                      <a:pt x="43849" y="2939"/>
                      <a:pt x="46310" y="1435"/>
                      <a:pt x="48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461;p32"/>
              <p:cNvSpPr/>
              <p:nvPr/>
            </p:nvSpPr>
            <p:spPr>
              <a:xfrm>
                <a:off x="6387042" y="1201509"/>
                <a:ext cx="809325" cy="857046"/>
              </a:xfrm>
              <a:custGeom>
                <a:avLst/>
                <a:gdLst/>
                <a:ahLst/>
                <a:cxnLst/>
                <a:rect l="l" t="t" r="r" b="b"/>
                <a:pathLst>
                  <a:path w="35954" h="38074" extrusionOk="0">
                    <a:moveTo>
                      <a:pt x="35954" y="1"/>
                    </a:moveTo>
                    <a:lnTo>
                      <a:pt x="35954" y="1"/>
                    </a:lnTo>
                    <a:cubicBezTo>
                      <a:pt x="34211" y="958"/>
                      <a:pt x="32468" y="1915"/>
                      <a:pt x="30759" y="2940"/>
                    </a:cubicBezTo>
                    <a:cubicBezTo>
                      <a:pt x="25223" y="6153"/>
                      <a:pt x="19857" y="9639"/>
                      <a:pt x="14662" y="13432"/>
                    </a:cubicBezTo>
                    <a:cubicBezTo>
                      <a:pt x="9604" y="17123"/>
                      <a:pt x="4682" y="21019"/>
                      <a:pt x="0" y="25189"/>
                    </a:cubicBezTo>
                    <a:cubicBezTo>
                      <a:pt x="718" y="29461"/>
                      <a:pt x="1265" y="33801"/>
                      <a:pt x="1880" y="38074"/>
                    </a:cubicBezTo>
                    <a:cubicBezTo>
                      <a:pt x="2119" y="36843"/>
                      <a:pt x="2358" y="35613"/>
                      <a:pt x="2598" y="34348"/>
                    </a:cubicBezTo>
                    <a:cubicBezTo>
                      <a:pt x="2837" y="33255"/>
                      <a:pt x="3042" y="32195"/>
                      <a:pt x="3247" y="31136"/>
                    </a:cubicBezTo>
                    <a:cubicBezTo>
                      <a:pt x="3418" y="30179"/>
                      <a:pt x="3726" y="29222"/>
                      <a:pt x="4101" y="28333"/>
                    </a:cubicBezTo>
                    <a:cubicBezTo>
                      <a:pt x="4888" y="26727"/>
                      <a:pt x="6494" y="25599"/>
                      <a:pt x="7793" y="24505"/>
                    </a:cubicBezTo>
                    <a:lnTo>
                      <a:pt x="12372" y="20541"/>
                    </a:lnTo>
                    <a:cubicBezTo>
                      <a:pt x="15414" y="17944"/>
                      <a:pt x="18421" y="15346"/>
                      <a:pt x="21429" y="12715"/>
                    </a:cubicBezTo>
                    <a:cubicBezTo>
                      <a:pt x="26282" y="8477"/>
                      <a:pt x="31101" y="4239"/>
                      <a:pt x="359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462;p32"/>
              <p:cNvSpPr/>
              <p:nvPr/>
            </p:nvSpPr>
            <p:spPr>
              <a:xfrm>
                <a:off x="6443204" y="1835435"/>
                <a:ext cx="242343" cy="276963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2304" extrusionOk="0">
                    <a:moveTo>
                      <a:pt x="3110" y="0"/>
                    </a:moveTo>
                    <a:cubicBezTo>
                      <a:pt x="2734" y="547"/>
                      <a:pt x="2495" y="1128"/>
                      <a:pt x="2290" y="1743"/>
                    </a:cubicBezTo>
                    <a:cubicBezTo>
                      <a:pt x="2051" y="2632"/>
                      <a:pt x="1880" y="3486"/>
                      <a:pt x="1675" y="4443"/>
                    </a:cubicBezTo>
                    <a:cubicBezTo>
                      <a:pt x="1504" y="5400"/>
                      <a:pt x="1299" y="6357"/>
                      <a:pt x="1094" y="7314"/>
                    </a:cubicBezTo>
                    <a:cubicBezTo>
                      <a:pt x="752" y="8989"/>
                      <a:pt x="376" y="10629"/>
                      <a:pt x="0" y="12304"/>
                    </a:cubicBezTo>
                    <a:lnTo>
                      <a:pt x="1709" y="10766"/>
                    </a:lnTo>
                    <a:lnTo>
                      <a:pt x="2222" y="10219"/>
                    </a:lnTo>
                    <a:cubicBezTo>
                      <a:pt x="3213" y="9262"/>
                      <a:pt x="4204" y="8271"/>
                      <a:pt x="5229" y="7280"/>
                    </a:cubicBezTo>
                    <a:cubicBezTo>
                      <a:pt x="6289" y="6289"/>
                      <a:pt x="7314" y="5332"/>
                      <a:pt x="8373" y="4375"/>
                    </a:cubicBezTo>
                    <a:cubicBezTo>
                      <a:pt x="8886" y="3931"/>
                      <a:pt x="9399" y="3452"/>
                      <a:pt x="9911" y="3008"/>
                    </a:cubicBezTo>
                    <a:cubicBezTo>
                      <a:pt x="10185" y="2769"/>
                      <a:pt x="10458" y="2529"/>
                      <a:pt x="10766" y="2256"/>
                    </a:cubicBezTo>
                    <a:cubicBezTo>
                      <a:pt x="8168" y="1607"/>
                      <a:pt x="5605" y="923"/>
                      <a:pt x="31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463;p32"/>
              <p:cNvSpPr/>
              <p:nvPr/>
            </p:nvSpPr>
            <p:spPr>
              <a:xfrm>
                <a:off x="6524735" y="1199213"/>
                <a:ext cx="704721" cy="725475"/>
              </a:xfrm>
              <a:custGeom>
                <a:avLst/>
                <a:gdLst/>
                <a:ahLst/>
                <a:cxnLst/>
                <a:rect l="l" t="t" r="r" b="b"/>
                <a:pathLst>
                  <a:path w="31307" h="32229" extrusionOk="0">
                    <a:moveTo>
                      <a:pt x="31307" y="0"/>
                    </a:moveTo>
                    <a:lnTo>
                      <a:pt x="31307" y="0"/>
                    </a:lnTo>
                    <a:cubicBezTo>
                      <a:pt x="28846" y="2119"/>
                      <a:pt x="26385" y="4238"/>
                      <a:pt x="23959" y="6391"/>
                    </a:cubicBezTo>
                    <a:cubicBezTo>
                      <a:pt x="17978" y="11586"/>
                      <a:pt x="12031" y="16849"/>
                      <a:pt x="6084" y="22078"/>
                    </a:cubicBezTo>
                    <a:lnTo>
                      <a:pt x="1607" y="26043"/>
                    </a:lnTo>
                    <a:cubicBezTo>
                      <a:pt x="1060" y="26521"/>
                      <a:pt x="514" y="27034"/>
                      <a:pt x="1" y="27581"/>
                    </a:cubicBezTo>
                    <a:cubicBezTo>
                      <a:pt x="1368" y="27923"/>
                      <a:pt x="2735" y="28299"/>
                      <a:pt x="4102" y="28640"/>
                    </a:cubicBezTo>
                    <a:cubicBezTo>
                      <a:pt x="9604" y="30076"/>
                      <a:pt x="15175" y="31272"/>
                      <a:pt x="20780" y="32229"/>
                    </a:cubicBezTo>
                    <a:cubicBezTo>
                      <a:pt x="20951" y="29563"/>
                      <a:pt x="21259" y="26931"/>
                      <a:pt x="21703" y="24300"/>
                    </a:cubicBezTo>
                    <a:cubicBezTo>
                      <a:pt x="22523" y="19413"/>
                      <a:pt x="23924" y="14628"/>
                      <a:pt x="25838" y="10082"/>
                    </a:cubicBezTo>
                    <a:cubicBezTo>
                      <a:pt x="27342" y="6528"/>
                      <a:pt x="29153" y="3179"/>
                      <a:pt x="31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464;p32"/>
              <p:cNvSpPr/>
              <p:nvPr/>
            </p:nvSpPr>
            <p:spPr>
              <a:xfrm>
                <a:off x="5917753" y="1127631"/>
                <a:ext cx="1380178" cy="1022202"/>
              </a:xfrm>
              <a:custGeom>
                <a:avLst/>
                <a:gdLst/>
                <a:ahLst/>
                <a:cxnLst/>
                <a:rect l="l" t="t" r="r" b="b"/>
                <a:pathLst>
                  <a:path w="61314" h="45411" extrusionOk="0">
                    <a:moveTo>
                      <a:pt x="51163" y="5231"/>
                    </a:moveTo>
                    <a:lnTo>
                      <a:pt x="51163" y="5231"/>
                    </a:lnTo>
                    <a:cubicBezTo>
                      <a:pt x="48634" y="6666"/>
                      <a:pt x="46173" y="8170"/>
                      <a:pt x="43747" y="9742"/>
                    </a:cubicBezTo>
                    <a:cubicBezTo>
                      <a:pt x="38347" y="13228"/>
                      <a:pt x="33118" y="16954"/>
                      <a:pt x="28094" y="20918"/>
                    </a:cubicBezTo>
                    <a:cubicBezTo>
                      <a:pt x="25325" y="23071"/>
                      <a:pt x="22625" y="25327"/>
                      <a:pt x="19994" y="27651"/>
                    </a:cubicBezTo>
                    <a:cubicBezTo>
                      <a:pt x="14765" y="25566"/>
                      <a:pt x="9467" y="23447"/>
                      <a:pt x="4683" y="20371"/>
                    </a:cubicBezTo>
                    <a:cubicBezTo>
                      <a:pt x="3863" y="19859"/>
                      <a:pt x="3111" y="19278"/>
                      <a:pt x="2325" y="18697"/>
                    </a:cubicBezTo>
                    <a:cubicBezTo>
                      <a:pt x="9946" y="17705"/>
                      <a:pt x="17465" y="16236"/>
                      <a:pt x="24915" y="14288"/>
                    </a:cubicBezTo>
                    <a:cubicBezTo>
                      <a:pt x="32708" y="12169"/>
                      <a:pt x="40363" y="9571"/>
                      <a:pt x="47848" y="6564"/>
                    </a:cubicBezTo>
                    <a:lnTo>
                      <a:pt x="51163" y="5231"/>
                    </a:lnTo>
                    <a:close/>
                    <a:moveTo>
                      <a:pt x="19652" y="28744"/>
                    </a:moveTo>
                    <a:lnTo>
                      <a:pt x="19960" y="28847"/>
                    </a:lnTo>
                    <a:cubicBezTo>
                      <a:pt x="19994" y="28881"/>
                      <a:pt x="20028" y="28881"/>
                      <a:pt x="20096" y="28881"/>
                    </a:cubicBezTo>
                    <a:cubicBezTo>
                      <a:pt x="20131" y="29291"/>
                      <a:pt x="20199" y="29701"/>
                      <a:pt x="20233" y="30111"/>
                    </a:cubicBezTo>
                    <a:cubicBezTo>
                      <a:pt x="20199" y="30009"/>
                      <a:pt x="20165" y="29906"/>
                      <a:pt x="20131" y="29804"/>
                    </a:cubicBezTo>
                    <a:lnTo>
                      <a:pt x="20131" y="29770"/>
                    </a:lnTo>
                    <a:cubicBezTo>
                      <a:pt x="19994" y="29428"/>
                      <a:pt x="19823" y="29052"/>
                      <a:pt x="19652" y="28744"/>
                    </a:cubicBezTo>
                    <a:close/>
                    <a:moveTo>
                      <a:pt x="58272" y="3180"/>
                    </a:moveTo>
                    <a:lnTo>
                      <a:pt x="58272" y="3180"/>
                    </a:lnTo>
                    <a:cubicBezTo>
                      <a:pt x="56118" y="6359"/>
                      <a:pt x="54307" y="9708"/>
                      <a:pt x="52803" y="13262"/>
                    </a:cubicBezTo>
                    <a:cubicBezTo>
                      <a:pt x="50889" y="17808"/>
                      <a:pt x="49488" y="22593"/>
                      <a:pt x="48668" y="27480"/>
                    </a:cubicBezTo>
                    <a:cubicBezTo>
                      <a:pt x="48224" y="30111"/>
                      <a:pt x="47916" y="32743"/>
                      <a:pt x="47745" y="35409"/>
                    </a:cubicBezTo>
                    <a:cubicBezTo>
                      <a:pt x="42140" y="34452"/>
                      <a:pt x="36569" y="33256"/>
                      <a:pt x="31067" y="31820"/>
                    </a:cubicBezTo>
                    <a:cubicBezTo>
                      <a:pt x="29700" y="31479"/>
                      <a:pt x="28333" y="31103"/>
                      <a:pt x="26966" y="30761"/>
                    </a:cubicBezTo>
                    <a:cubicBezTo>
                      <a:pt x="27479" y="30214"/>
                      <a:pt x="28025" y="29701"/>
                      <a:pt x="28572" y="29223"/>
                    </a:cubicBezTo>
                    <a:lnTo>
                      <a:pt x="33049" y="25258"/>
                    </a:lnTo>
                    <a:cubicBezTo>
                      <a:pt x="38996" y="20029"/>
                      <a:pt x="44943" y="14766"/>
                      <a:pt x="50924" y="9571"/>
                    </a:cubicBezTo>
                    <a:cubicBezTo>
                      <a:pt x="53350" y="7418"/>
                      <a:pt x="55811" y="5299"/>
                      <a:pt x="58272" y="3180"/>
                    </a:cubicBezTo>
                    <a:close/>
                    <a:moveTo>
                      <a:pt x="56802" y="3283"/>
                    </a:moveTo>
                    <a:lnTo>
                      <a:pt x="56802" y="3283"/>
                    </a:lnTo>
                    <a:cubicBezTo>
                      <a:pt x="51949" y="7521"/>
                      <a:pt x="47130" y="11759"/>
                      <a:pt x="42277" y="15997"/>
                    </a:cubicBezTo>
                    <a:cubicBezTo>
                      <a:pt x="39269" y="18628"/>
                      <a:pt x="36262" y="21226"/>
                      <a:pt x="33220" y="23823"/>
                    </a:cubicBezTo>
                    <a:lnTo>
                      <a:pt x="28641" y="27787"/>
                    </a:lnTo>
                    <a:cubicBezTo>
                      <a:pt x="27342" y="28881"/>
                      <a:pt x="25736" y="30009"/>
                      <a:pt x="24949" y="31615"/>
                    </a:cubicBezTo>
                    <a:cubicBezTo>
                      <a:pt x="24574" y="32504"/>
                      <a:pt x="24266" y="33461"/>
                      <a:pt x="24095" y="34418"/>
                    </a:cubicBezTo>
                    <a:cubicBezTo>
                      <a:pt x="23890" y="35477"/>
                      <a:pt x="23685" y="36537"/>
                      <a:pt x="23446" y="37630"/>
                    </a:cubicBezTo>
                    <a:cubicBezTo>
                      <a:pt x="23206" y="38895"/>
                      <a:pt x="22967" y="40125"/>
                      <a:pt x="22728" y="41356"/>
                    </a:cubicBezTo>
                    <a:lnTo>
                      <a:pt x="22728" y="41321"/>
                    </a:lnTo>
                    <a:cubicBezTo>
                      <a:pt x="22113" y="37049"/>
                      <a:pt x="21566" y="32709"/>
                      <a:pt x="20848" y="28437"/>
                    </a:cubicBezTo>
                    <a:cubicBezTo>
                      <a:pt x="25530" y="24301"/>
                      <a:pt x="30452" y="20405"/>
                      <a:pt x="35510" y="16714"/>
                    </a:cubicBezTo>
                    <a:cubicBezTo>
                      <a:pt x="40705" y="12921"/>
                      <a:pt x="46071" y="9435"/>
                      <a:pt x="51607" y="6222"/>
                    </a:cubicBezTo>
                    <a:cubicBezTo>
                      <a:pt x="53316" y="5197"/>
                      <a:pt x="55059" y="4240"/>
                      <a:pt x="56802" y="3283"/>
                    </a:cubicBezTo>
                    <a:close/>
                    <a:moveTo>
                      <a:pt x="26453" y="31410"/>
                    </a:moveTo>
                    <a:cubicBezTo>
                      <a:pt x="28948" y="32333"/>
                      <a:pt x="31511" y="33016"/>
                      <a:pt x="34109" y="33666"/>
                    </a:cubicBezTo>
                    <a:cubicBezTo>
                      <a:pt x="33801" y="33973"/>
                      <a:pt x="33528" y="34213"/>
                      <a:pt x="33254" y="34452"/>
                    </a:cubicBezTo>
                    <a:lnTo>
                      <a:pt x="33254" y="34418"/>
                    </a:lnTo>
                    <a:cubicBezTo>
                      <a:pt x="32742" y="34862"/>
                      <a:pt x="32229" y="35340"/>
                      <a:pt x="31716" y="35785"/>
                    </a:cubicBezTo>
                    <a:cubicBezTo>
                      <a:pt x="30657" y="36742"/>
                      <a:pt x="29632" y="37699"/>
                      <a:pt x="28572" y="38690"/>
                    </a:cubicBezTo>
                    <a:cubicBezTo>
                      <a:pt x="27547" y="39681"/>
                      <a:pt x="26556" y="40672"/>
                      <a:pt x="25565" y="41629"/>
                    </a:cubicBezTo>
                    <a:lnTo>
                      <a:pt x="25052" y="42176"/>
                    </a:lnTo>
                    <a:lnTo>
                      <a:pt x="23343" y="43714"/>
                    </a:lnTo>
                    <a:cubicBezTo>
                      <a:pt x="23719" y="42039"/>
                      <a:pt x="24095" y="40399"/>
                      <a:pt x="24437" y="38724"/>
                    </a:cubicBezTo>
                    <a:cubicBezTo>
                      <a:pt x="24642" y="37767"/>
                      <a:pt x="24847" y="36810"/>
                      <a:pt x="25018" y="35853"/>
                    </a:cubicBezTo>
                    <a:cubicBezTo>
                      <a:pt x="25223" y="34896"/>
                      <a:pt x="25394" y="34042"/>
                      <a:pt x="25633" y="33153"/>
                    </a:cubicBezTo>
                    <a:cubicBezTo>
                      <a:pt x="25838" y="32538"/>
                      <a:pt x="26077" y="31957"/>
                      <a:pt x="26453" y="31410"/>
                    </a:cubicBezTo>
                    <a:close/>
                    <a:moveTo>
                      <a:pt x="60703" y="1"/>
                    </a:moveTo>
                    <a:cubicBezTo>
                      <a:pt x="60593" y="1"/>
                      <a:pt x="60485" y="45"/>
                      <a:pt x="60391" y="139"/>
                    </a:cubicBezTo>
                    <a:lnTo>
                      <a:pt x="60151" y="344"/>
                    </a:lnTo>
                    <a:cubicBezTo>
                      <a:pt x="59707" y="583"/>
                      <a:pt x="59297" y="788"/>
                      <a:pt x="58853" y="1027"/>
                    </a:cubicBezTo>
                    <a:cubicBezTo>
                      <a:pt x="55537" y="2292"/>
                      <a:pt x="52291" y="3727"/>
                      <a:pt x="49010" y="5060"/>
                    </a:cubicBezTo>
                    <a:cubicBezTo>
                      <a:pt x="45216" y="6564"/>
                      <a:pt x="41423" y="7999"/>
                      <a:pt x="37595" y="9332"/>
                    </a:cubicBezTo>
                    <a:cubicBezTo>
                      <a:pt x="30042" y="11930"/>
                      <a:pt x="22352" y="14049"/>
                      <a:pt x="14526" y="15655"/>
                    </a:cubicBezTo>
                    <a:cubicBezTo>
                      <a:pt x="9980" y="16543"/>
                      <a:pt x="5435" y="17295"/>
                      <a:pt x="855" y="17740"/>
                    </a:cubicBezTo>
                    <a:cubicBezTo>
                      <a:pt x="377" y="17774"/>
                      <a:pt x="1" y="18389"/>
                      <a:pt x="411" y="18731"/>
                    </a:cubicBezTo>
                    <a:cubicBezTo>
                      <a:pt x="2427" y="20405"/>
                      <a:pt x="4614" y="21875"/>
                      <a:pt x="6973" y="23105"/>
                    </a:cubicBezTo>
                    <a:cubicBezTo>
                      <a:pt x="9536" y="24472"/>
                      <a:pt x="12133" y="25703"/>
                      <a:pt x="14833" y="26831"/>
                    </a:cubicBezTo>
                    <a:cubicBezTo>
                      <a:pt x="16132" y="27343"/>
                      <a:pt x="17396" y="27856"/>
                      <a:pt x="18695" y="28368"/>
                    </a:cubicBezTo>
                    <a:cubicBezTo>
                      <a:pt x="19037" y="28881"/>
                      <a:pt x="19310" y="29462"/>
                      <a:pt x="19481" y="30077"/>
                    </a:cubicBezTo>
                    <a:cubicBezTo>
                      <a:pt x="19755" y="31171"/>
                      <a:pt x="19891" y="32299"/>
                      <a:pt x="20131" y="33392"/>
                    </a:cubicBezTo>
                    <a:cubicBezTo>
                      <a:pt x="20609" y="35887"/>
                      <a:pt x="21053" y="38348"/>
                      <a:pt x="21498" y="40843"/>
                    </a:cubicBezTo>
                    <a:cubicBezTo>
                      <a:pt x="21771" y="42244"/>
                      <a:pt x="22044" y="43645"/>
                      <a:pt x="22250" y="45081"/>
                    </a:cubicBezTo>
                    <a:cubicBezTo>
                      <a:pt x="22291" y="45308"/>
                      <a:pt x="22482" y="45411"/>
                      <a:pt x="22680" y="45411"/>
                    </a:cubicBezTo>
                    <a:cubicBezTo>
                      <a:pt x="22809" y="45411"/>
                      <a:pt x="22941" y="45367"/>
                      <a:pt x="23036" y="45286"/>
                    </a:cubicBezTo>
                    <a:cubicBezTo>
                      <a:pt x="25291" y="43269"/>
                      <a:pt x="27547" y="41253"/>
                      <a:pt x="29803" y="39202"/>
                    </a:cubicBezTo>
                    <a:cubicBezTo>
                      <a:pt x="30896" y="38211"/>
                      <a:pt x="32024" y="37186"/>
                      <a:pt x="33118" y="36195"/>
                    </a:cubicBezTo>
                    <a:cubicBezTo>
                      <a:pt x="33972" y="35375"/>
                      <a:pt x="34895" y="34349"/>
                      <a:pt x="36091" y="34178"/>
                    </a:cubicBezTo>
                    <a:cubicBezTo>
                      <a:pt x="38449" y="34759"/>
                      <a:pt x="40842" y="35272"/>
                      <a:pt x="43234" y="35751"/>
                    </a:cubicBezTo>
                    <a:cubicBezTo>
                      <a:pt x="44874" y="36058"/>
                      <a:pt x="46481" y="36366"/>
                      <a:pt x="48155" y="36605"/>
                    </a:cubicBezTo>
                    <a:cubicBezTo>
                      <a:pt x="48205" y="36620"/>
                      <a:pt x="48254" y="36627"/>
                      <a:pt x="48304" y="36627"/>
                    </a:cubicBezTo>
                    <a:cubicBezTo>
                      <a:pt x="48598" y="36627"/>
                      <a:pt x="48873" y="36380"/>
                      <a:pt x="48873" y="36058"/>
                    </a:cubicBezTo>
                    <a:cubicBezTo>
                      <a:pt x="49146" y="31103"/>
                      <a:pt x="49933" y="26181"/>
                      <a:pt x="51231" y="21396"/>
                    </a:cubicBezTo>
                    <a:cubicBezTo>
                      <a:pt x="52496" y="16714"/>
                      <a:pt x="54341" y="12203"/>
                      <a:pt x="56699" y="7931"/>
                    </a:cubicBezTo>
                    <a:cubicBezTo>
                      <a:pt x="58067" y="5504"/>
                      <a:pt x="59570" y="3146"/>
                      <a:pt x="61177" y="856"/>
                    </a:cubicBezTo>
                    <a:lnTo>
                      <a:pt x="61211" y="788"/>
                    </a:lnTo>
                    <a:cubicBezTo>
                      <a:pt x="61245" y="754"/>
                      <a:pt x="61245" y="720"/>
                      <a:pt x="61279" y="686"/>
                    </a:cubicBezTo>
                    <a:cubicBezTo>
                      <a:pt x="61313" y="480"/>
                      <a:pt x="61245" y="275"/>
                      <a:pt x="61074" y="173"/>
                    </a:cubicBezTo>
                    <a:cubicBezTo>
                      <a:pt x="60963" y="62"/>
                      <a:pt x="60832" y="1"/>
                      <a:pt x="60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3876177630"/>
              </p:ext>
            </p:extLst>
          </p:nvPr>
        </p:nvGraphicFramePr>
        <p:xfrm>
          <a:off x="3428474" y="103900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2388973212"/>
              </p:ext>
            </p:extLst>
          </p:nvPr>
        </p:nvGraphicFramePr>
        <p:xfrm>
          <a:off x="-705061" y="1961300"/>
          <a:ext cx="5151175" cy="2961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3049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B4F0300-0322-407E-AAC5-2660C0760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graphicEl>
                                              <a:dgm id="{9B4F0300-0322-407E-AAC5-2660C07609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A8325314-A68F-40F8-948E-74B7B421FE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graphicEl>
                                              <a:dgm id="{A8325314-A68F-40F8-948E-74B7B421FE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F27B197-DA77-4979-B182-51CC38A6C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graphicEl>
                                              <a:dgm id="{4F27B197-DA77-4979-B182-51CC38A6C7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B18A184-4522-46FD-A73F-7617C0345A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graphicEl>
                                              <a:dgm id="{7B18A184-4522-46FD-A73F-7617C0345A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FB612F0-A416-4353-8ACD-84EA7A75F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graphicEl>
                                              <a:dgm id="{2FB612F0-A416-4353-8ACD-84EA7A75F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FD1D53E-8139-4944-BCDB-9998AC45F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graphicEl>
                                              <a:dgm id="{1FD1D53E-8139-4944-BCDB-9998AC45F3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94973C8-909E-49B0-9941-7BBCD693A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graphicEl>
                                              <a:dgm id="{094973C8-909E-49B0-9941-7BBCD693A6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0AF7AA9-6921-4389-A136-123538390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graphicEl>
                                              <a:dgm id="{30AF7AA9-6921-4389-A136-123538390B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9122ACD-B353-4686-B7A1-91EA99C633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graphicEl>
                                              <a:dgm id="{89122ACD-B353-4686-B7A1-91EA99C633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Dgm/>
        </p:bldSub>
      </p:bldGraphic>
      <p:bldGraphic spid="16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532383" y="179725"/>
            <a:ext cx="5715526" cy="572700"/>
          </a:xfrm>
        </p:spPr>
        <p:txBody>
          <a:bodyPr/>
          <a:lstStyle/>
          <a:p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Estruturação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-698959" y="-80002"/>
            <a:ext cx="5173776" cy="1658154"/>
            <a:chOff x="-698959" y="-80002"/>
            <a:chExt cx="5173776" cy="1658154"/>
          </a:xfrm>
        </p:grpSpPr>
        <p:grpSp>
          <p:nvGrpSpPr>
            <p:cNvPr id="6" name="Google Shape;444;p32"/>
            <p:cNvGrpSpPr/>
            <p:nvPr/>
          </p:nvGrpSpPr>
          <p:grpSpPr>
            <a:xfrm rot="21048020">
              <a:off x="-698959" y="709723"/>
              <a:ext cx="4862944" cy="868429"/>
              <a:chOff x="-636925" y="1404675"/>
              <a:chExt cx="8446650" cy="2363225"/>
            </a:xfrm>
          </p:grpSpPr>
          <p:sp>
            <p:nvSpPr>
              <p:cNvPr id="13" name="Google Shape;445;p32"/>
              <p:cNvSpPr/>
              <p:nvPr/>
            </p:nvSpPr>
            <p:spPr>
              <a:xfrm>
                <a:off x="-636925" y="1404675"/>
                <a:ext cx="8446650" cy="2363225"/>
              </a:xfrm>
              <a:custGeom>
                <a:avLst/>
                <a:gdLst/>
                <a:ahLst/>
                <a:cxnLst/>
                <a:rect l="l" t="t" r="r" b="b"/>
                <a:pathLst>
                  <a:path w="337866" h="94529" extrusionOk="0">
                    <a:moveTo>
                      <a:pt x="0" y="36334"/>
                    </a:moveTo>
                    <a:cubicBezTo>
                      <a:pt x="9202" y="44277"/>
                      <a:pt x="28628" y="86117"/>
                      <a:pt x="55210" y="83994"/>
                    </a:cubicBezTo>
                    <a:cubicBezTo>
                      <a:pt x="81793" y="81871"/>
                      <a:pt x="126070" y="21864"/>
                      <a:pt x="159495" y="23594"/>
                    </a:cubicBezTo>
                    <a:cubicBezTo>
                      <a:pt x="192920" y="25324"/>
                      <a:pt x="226031" y="98308"/>
                      <a:pt x="255759" y="94376"/>
                    </a:cubicBezTo>
                    <a:cubicBezTo>
                      <a:pt x="285488" y="90444"/>
                      <a:pt x="324182" y="15729"/>
                      <a:pt x="337866" y="0"/>
                    </a:cubicBezTo>
                  </a:path>
                </a:pathLst>
              </a:custGeom>
              <a:noFill/>
              <a:ln w="152400" cap="rnd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46;p32"/>
              <p:cNvSpPr/>
              <p:nvPr/>
            </p:nvSpPr>
            <p:spPr>
              <a:xfrm>
                <a:off x="-636925" y="1404675"/>
                <a:ext cx="8446650" cy="2363225"/>
              </a:xfrm>
              <a:custGeom>
                <a:avLst/>
                <a:gdLst/>
                <a:ahLst/>
                <a:cxnLst/>
                <a:rect l="l" t="t" r="r" b="b"/>
                <a:pathLst>
                  <a:path w="337866" h="94529" extrusionOk="0">
                    <a:moveTo>
                      <a:pt x="0" y="36334"/>
                    </a:moveTo>
                    <a:cubicBezTo>
                      <a:pt x="9202" y="44277"/>
                      <a:pt x="28628" y="86117"/>
                      <a:pt x="55210" y="83994"/>
                    </a:cubicBezTo>
                    <a:cubicBezTo>
                      <a:pt x="81793" y="81871"/>
                      <a:pt x="126070" y="21864"/>
                      <a:pt x="159495" y="23594"/>
                    </a:cubicBezTo>
                    <a:cubicBezTo>
                      <a:pt x="192920" y="25324"/>
                      <a:pt x="226031" y="98308"/>
                      <a:pt x="255759" y="94376"/>
                    </a:cubicBezTo>
                    <a:cubicBezTo>
                      <a:pt x="285488" y="90444"/>
                      <a:pt x="324182" y="15729"/>
                      <a:pt x="337866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459;p32"/>
            <p:cNvGrpSpPr/>
            <p:nvPr/>
          </p:nvGrpSpPr>
          <p:grpSpPr>
            <a:xfrm rot="506141">
              <a:off x="3395996" y="-80002"/>
              <a:ext cx="1078821" cy="864079"/>
              <a:chOff x="5917753" y="1127631"/>
              <a:chExt cx="1380178" cy="1022202"/>
            </a:xfrm>
          </p:grpSpPr>
          <p:sp>
            <p:nvSpPr>
              <p:cNvPr id="8" name="Google Shape;460;p32"/>
              <p:cNvSpPr/>
              <p:nvPr/>
            </p:nvSpPr>
            <p:spPr>
              <a:xfrm>
                <a:off x="5970066" y="1245381"/>
                <a:ext cx="1099366" cy="504674"/>
              </a:xfrm>
              <a:custGeom>
                <a:avLst/>
                <a:gdLst/>
                <a:ahLst/>
                <a:cxnLst/>
                <a:rect l="l" t="t" r="r" b="b"/>
                <a:pathLst>
                  <a:path w="48839" h="22420" extrusionOk="0">
                    <a:moveTo>
                      <a:pt x="48839" y="0"/>
                    </a:moveTo>
                    <a:lnTo>
                      <a:pt x="45524" y="1333"/>
                    </a:lnTo>
                    <a:cubicBezTo>
                      <a:pt x="38039" y="4340"/>
                      <a:pt x="30384" y="6938"/>
                      <a:pt x="22591" y="9057"/>
                    </a:cubicBezTo>
                    <a:cubicBezTo>
                      <a:pt x="15141" y="11005"/>
                      <a:pt x="7622" y="12474"/>
                      <a:pt x="1" y="13466"/>
                    </a:cubicBezTo>
                    <a:cubicBezTo>
                      <a:pt x="787" y="14047"/>
                      <a:pt x="1539" y="14628"/>
                      <a:pt x="2359" y="15140"/>
                    </a:cubicBezTo>
                    <a:cubicBezTo>
                      <a:pt x="7143" y="18216"/>
                      <a:pt x="12441" y="20335"/>
                      <a:pt x="17670" y="22420"/>
                    </a:cubicBezTo>
                    <a:cubicBezTo>
                      <a:pt x="20301" y="20096"/>
                      <a:pt x="23001" y="17840"/>
                      <a:pt x="25770" y="15687"/>
                    </a:cubicBezTo>
                    <a:cubicBezTo>
                      <a:pt x="30794" y="11723"/>
                      <a:pt x="36023" y="7997"/>
                      <a:pt x="41423" y="4511"/>
                    </a:cubicBezTo>
                    <a:cubicBezTo>
                      <a:pt x="43849" y="2939"/>
                      <a:pt x="46310" y="1435"/>
                      <a:pt x="48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461;p32"/>
              <p:cNvSpPr/>
              <p:nvPr/>
            </p:nvSpPr>
            <p:spPr>
              <a:xfrm>
                <a:off x="6387042" y="1201509"/>
                <a:ext cx="809325" cy="857046"/>
              </a:xfrm>
              <a:custGeom>
                <a:avLst/>
                <a:gdLst/>
                <a:ahLst/>
                <a:cxnLst/>
                <a:rect l="l" t="t" r="r" b="b"/>
                <a:pathLst>
                  <a:path w="35954" h="38074" extrusionOk="0">
                    <a:moveTo>
                      <a:pt x="35954" y="1"/>
                    </a:moveTo>
                    <a:lnTo>
                      <a:pt x="35954" y="1"/>
                    </a:lnTo>
                    <a:cubicBezTo>
                      <a:pt x="34211" y="958"/>
                      <a:pt x="32468" y="1915"/>
                      <a:pt x="30759" y="2940"/>
                    </a:cubicBezTo>
                    <a:cubicBezTo>
                      <a:pt x="25223" y="6153"/>
                      <a:pt x="19857" y="9639"/>
                      <a:pt x="14662" y="13432"/>
                    </a:cubicBezTo>
                    <a:cubicBezTo>
                      <a:pt x="9604" y="17123"/>
                      <a:pt x="4682" y="21019"/>
                      <a:pt x="0" y="25189"/>
                    </a:cubicBezTo>
                    <a:cubicBezTo>
                      <a:pt x="718" y="29461"/>
                      <a:pt x="1265" y="33801"/>
                      <a:pt x="1880" y="38074"/>
                    </a:cubicBezTo>
                    <a:cubicBezTo>
                      <a:pt x="2119" y="36843"/>
                      <a:pt x="2358" y="35613"/>
                      <a:pt x="2598" y="34348"/>
                    </a:cubicBezTo>
                    <a:cubicBezTo>
                      <a:pt x="2837" y="33255"/>
                      <a:pt x="3042" y="32195"/>
                      <a:pt x="3247" y="31136"/>
                    </a:cubicBezTo>
                    <a:cubicBezTo>
                      <a:pt x="3418" y="30179"/>
                      <a:pt x="3726" y="29222"/>
                      <a:pt x="4101" y="28333"/>
                    </a:cubicBezTo>
                    <a:cubicBezTo>
                      <a:pt x="4888" y="26727"/>
                      <a:pt x="6494" y="25599"/>
                      <a:pt x="7793" y="24505"/>
                    </a:cubicBezTo>
                    <a:lnTo>
                      <a:pt x="12372" y="20541"/>
                    </a:lnTo>
                    <a:cubicBezTo>
                      <a:pt x="15414" y="17944"/>
                      <a:pt x="18421" y="15346"/>
                      <a:pt x="21429" y="12715"/>
                    </a:cubicBezTo>
                    <a:cubicBezTo>
                      <a:pt x="26282" y="8477"/>
                      <a:pt x="31101" y="4239"/>
                      <a:pt x="359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462;p32"/>
              <p:cNvSpPr/>
              <p:nvPr/>
            </p:nvSpPr>
            <p:spPr>
              <a:xfrm>
                <a:off x="6443204" y="1835435"/>
                <a:ext cx="242343" cy="276963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2304" extrusionOk="0">
                    <a:moveTo>
                      <a:pt x="3110" y="0"/>
                    </a:moveTo>
                    <a:cubicBezTo>
                      <a:pt x="2734" y="547"/>
                      <a:pt x="2495" y="1128"/>
                      <a:pt x="2290" y="1743"/>
                    </a:cubicBezTo>
                    <a:cubicBezTo>
                      <a:pt x="2051" y="2632"/>
                      <a:pt x="1880" y="3486"/>
                      <a:pt x="1675" y="4443"/>
                    </a:cubicBezTo>
                    <a:cubicBezTo>
                      <a:pt x="1504" y="5400"/>
                      <a:pt x="1299" y="6357"/>
                      <a:pt x="1094" y="7314"/>
                    </a:cubicBezTo>
                    <a:cubicBezTo>
                      <a:pt x="752" y="8989"/>
                      <a:pt x="376" y="10629"/>
                      <a:pt x="0" y="12304"/>
                    </a:cubicBezTo>
                    <a:lnTo>
                      <a:pt x="1709" y="10766"/>
                    </a:lnTo>
                    <a:lnTo>
                      <a:pt x="2222" y="10219"/>
                    </a:lnTo>
                    <a:cubicBezTo>
                      <a:pt x="3213" y="9262"/>
                      <a:pt x="4204" y="8271"/>
                      <a:pt x="5229" y="7280"/>
                    </a:cubicBezTo>
                    <a:cubicBezTo>
                      <a:pt x="6289" y="6289"/>
                      <a:pt x="7314" y="5332"/>
                      <a:pt x="8373" y="4375"/>
                    </a:cubicBezTo>
                    <a:cubicBezTo>
                      <a:pt x="8886" y="3931"/>
                      <a:pt x="9399" y="3452"/>
                      <a:pt x="9911" y="3008"/>
                    </a:cubicBezTo>
                    <a:cubicBezTo>
                      <a:pt x="10185" y="2769"/>
                      <a:pt x="10458" y="2529"/>
                      <a:pt x="10766" y="2256"/>
                    </a:cubicBezTo>
                    <a:cubicBezTo>
                      <a:pt x="8168" y="1607"/>
                      <a:pt x="5605" y="923"/>
                      <a:pt x="31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463;p32"/>
              <p:cNvSpPr/>
              <p:nvPr/>
            </p:nvSpPr>
            <p:spPr>
              <a:xfrm>
                <a:off x="6524735" y="1199213"/>
                <a:ext cx="704721" cy="725475"/>
              </a:xfrm>
              <a:custGeom>
                <a:avLst/>
                <a:gdLst/>
                <a:ahLst/>
                <a:cxnLst/>
                <a:rect l="l" t="t" r="r" b="b"/>
                <a:pathLst>
                  <a:path w="31307" h="32229" extrusionOk="0">
                    <a:moveTo>
                      <a:pt x="31307" y="0"/>
                    </a:moveTo>
                    <a:lnTo>
                      <a:pt x="31307" y="0"/>
                    </a:lnTo>
                    <a:cubicBezTo>
                      <a:pt x="28846" y="2119"/>
                      <a:pt x="26385" y="4238"/>
                      <a:pt x="23959" y="6391"/>
                    </a:cubicBezTo>
                    <a:cubicBezTo>
                      <a:pt x="17978" y="11586"/>
                      <a:pt x="12031" y="16849"/>
                      <a:pt x="6084" y="22078"/>
                    </a:cubicBezTo>
                    <a:lnTo>
                      <a:pt x="1607" y="26043"/>
                    </a:lnTo>
                    <a:cubicBezTo>
                      <a:pt x="1060" y="26521"/>
                      <a:pt x="514" y="27034"/>
                      <a:pt x="1" y="27581"/>
                    </a:cubicBezTo>
                    <a:cubicBezTo>
                      <a:pt x="1368" y="27923"/>
                      <a:pt x="2735" y="28299"/>
                      <a:pt x="4102" y="28640"/>
                    </a:cubicBezTo>
                    <a:cubicBezTo>
                      <a:pt x="9604" y="30076"/>
                      <a:pt x="15175" y="31272"/>
                      <a:pt x="20780" y="32229"/>
                    </a:cubicBezTo>
                    <a:cubicBezTo>
                      <a:pt x="20951" y="29563"/>
                      <a:pt x="21259" y="26931"/>
                      <a:pt x="21703" y="24300"/>
                    </a:cubicBezTo>
                    <a:cubicBezTo>
                      <a:pt x="22523" y="19413"/>
                      <a:pt x="23924" y="14628"/>
                      <a:pt x="25838" y="10082"/>
                    </a:cubicBezTo>
                    <a:cubicBezTo>
                      <a:pt x="27342" y="6528"/>
                      <a:pt x="29153" y="3179"/>
                      <a:pt x="31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464;p32"/>
              <p:cNvSpPr/>
              <p:nvPr/>
            </p:nvSpPr>
            <p:spPr>
              <a:xfrm>
                <a:off x="5917753" y="1127631"/>
                <a:ext cx="1380178" cy="1022202"/>
              </a:xfrm>
              <a:custGeom>
                <a:avLst/>
                <a:gdLst/>
                <a:ahLst/>
                <a:cxnLst/>
                <a:rect l="l" t="t" r="r" b="b"/>
                <a:pathLst>
                  <a:path w="61314" h="45411" extrusionOk="0">
                    <a:moveTo>
                      <a:pt x="51163" y="5231"/>
                    </a:moveTo>
                    <a:lnTo>
                      <a:pt x="51163" y="5231"/>
                    </a:lnTo>
                    <a:cubicBezTo>
                      <a:pt x="48634" y="6666"/>
                      <a:pt x="46173" y="8170"/>
                      <a:pt x="43747" y="9742"/>
                    </a:cubicBezTo>
                    <a:cubicBezTo>
                      <a:pt x="38347" y="13228"/>
                      <a:pt x="33118" y="16954"/>
                      <a:pt x="28094" y="20918"/>
                    </a:cubicBezTo>
                    <a:cubicBezTo>
                      <a:pt x="25325" y="23071"/>
                      <a:pt x="22625" y="25327"/>
                      <a:pt x="19994" y="27651"/>
                    </a:cubicBezTo>
                    <a:cubicBezTo>
                      <a:pt x="14765" y="25566"/>
                      <a:pt x="9467" y="23447"/>
                      <a:pt x="4683" y="20371"/>
                    </a:cubicBezTo>
                    <a:cubicBezTo>
                      <a:pt x="3863" y="19859"/>
                      <a:pt x="3111" y="19278"/>
                      <a:pt x="2325" y="18697"/>
                    </a:cubicBezTo>
                    <a:cubicBezTo>
                      <a:pt x="9946" y="17705"/>
                      <a:pt x="17465" y="16236"/>
                      <a:pt x="24915" y="14288"/>
                    </a:cubicBezTo>
                    <a:cubicBezTo>
                      <a:pt x="32708" y="12169"/>
                      <a:pt x="40363" y="9571"/>
                      <a:pt x="47848" y="6564"/>
                    </a:cubicBezTo>
                    <a:lnTo>
                      <a:pt x="51163" y="5231"/>
                    </a:lnTo>
                    <a:close/>
                    <a:moveTo>
                      <a:pt x="19652" y="28744"/>
                    </a:moveTo>
                    <a:lnTo>
                      <a:pt x="19960" y="28847"/>
                    </a:lnTo>
                    <a:cubicBezTo>
                      <a:pt x="19994" y="28881"/>
                      <a:pt x="20028" y="28881"/>
                      <a:pt x="20096" y="28881"/>
                    </a:cubicBezTo>
                    <a:cubicBezTo>
                      <a:pt x="20131" y="29291"/>
                      <a:pt x="20199" y="29701"/>
                      <a:pt x="20233" y="30111"/>
                    </a:cubicBezTo>
                    <a:cubicBezTo>
                      <a:pt x="20199" y="30009"/>
                      <a:pt x="20165" y="29906"/>
                      <a:pt x="20131" y="29804"/>
                    </a:cubicBezTo>
                    <a:lnTo>
                      <a:pt x="20131" y="29770"/>
                    </a:lnTo>
                    <a:cubicBezTo>
                      <a:pt x="19994" y="29428"/>
                      <a:pt x="19823" y="29052"/>
                      <a:pt x="19652" y="28744"/>
                    </a:cubicBezTo>
                    <a:close/>
                    <a:moveTo>
                      <a:pt x="58272" y="3180"/>
                    </a:moveTo>
                    <a:lnTo>
                      <a:pt x="58272" y="3180"/>
                    </a:lnTo>
                    <a:cubicBezTo>
                      <a:pt x="56118" y="6359"/>
                      <a:pt x="54307" y="9708"/>
                      <a:pt x="52803" y="13262"/>
                    </a:cubicBezTo>
                    <a:cubicBezTo>
                      <a:pt x="50889" y="17808"/>
                      <a:pt x="49488" y="22593"/>
                      <a:pt x="48668" y="27480"/>
                    </a:cubicBezTo>
                    <a:cubicBezTo>
                      <a:pt x="48224" y="30111"/>
                      <a:pt x="47916" y="32743"/>
                      <a:pt x="47745" y="35409"/>
                    </a:cubicBezTo>
                    <a:cubicBezTo>
                      <a:pt x="42140" y="34452"/>
                      <a:pt x="36569" y="33256"/>
                      <a:pt x="31067" y="31820"/>
                    </a:cubicBezTo>
                    <a:cubicBezTo>
                      <a:pt x="29700" y="31479"/>
                      <a:pt x="28333" y="31103"/>
                      <a:pt x="26966" y="30761"/>
                    </a:cubicBezTo>
                    <a:cubicBezTo>
                      <a:pt x="27479" y="30214"/>
                      <a:pt x="28025" y="29701"/>
                      <a:pt x="28572" y="29223"/>
                    </a:cubicBezTo>
                    <a:lnTo>
                      <a:pt x="33049" y="25258"/>
                    </a:lnTo>
                    <a:cubicBezTo>
                      <a:pt x="38996" y="20029"/>
                      <a:pt x="44943" y="14766"/>
                      <a:pt x="50924" y="9571"/>
                    </a:cubicBezTo>
                    <a:cubicBezTo>
                      <a:pt x="53350" y="7418"/>
                      <a:pt x="55811" y="5299"/>
                      <a:pt x="58272" y="3180"/>
                    </a:cubicBezTo>
                    <a:close/>
                    <a:moveTo>
                      <a:pt x="56802" y="3283"/>
                    </a:moveTo>
                    <a:lnTo>
                      <a:pt x="56802" y="3283"/>
                    </a:lnTo>
                    <a:cubicBezTo>
                      <a:pt x="51949" y="7521"/>
                      <a:pt x="47130" y="11759"/>
                      <a:pt x="42277" y="15997"/>
                    </a:cubicBezTo>
                    <a:cubicBezTo>
                      <a:pt x="39269" y="18628"/>
                      <a:pt x="36262" y="21226"/>
                      <a:pt x="33220" y="23823"/>
                    </a:cubicBezTo>
                    <a:lnTo>
                      <a:pt x="28641" y="27787"/>
                    </a:lnTo>
                    <a:cubicBezTo>
                      <a:pt x="27342" y="28881"/>
                      <a:pt x="25736" y="30009"/>
                      <a:pt x="24949" y="31615"/>
                    </a:cubicBezTo>
                    <a:cubicBezTo>
                      <a:pt x="24574" y="32504"/>
                      <a:pt x="24266" y="33461"/>
                      <a:pt x="24095" y="34418"/>
                    </a:cubicBezTo>
                    <a:cubicBezTo>
                      <a:pt x="23890" y="35477"/>
                      <a:pt x="23685" y="36537"/>
                      <a:pt x="23446" y="37630"/>
                    </a:cubicBezTo>
                    <a:cubicBezTo>
                      <a:pt x="23206" y="38895"/>
                      <a:pt x="22967" y="40125"/>
                      <a:pt x="22728" y="41356"/>
                    </a:cubicBezTo>
                    <a:lnTo>
                      <a:pt x="22728" y="41321"/>
                    </a:lnTo>
                    <a:cubicBezTo>
                      <a:pt x="22113" y="37049"/>
                      <a:pt x="21566" y="32709"/>
                      <a:pt x="20848" y="28437"/>
                    </a:cubicBezTo>
                    <a:cubicBezTo>
                      <a:pt x="25530" y="24301"/>
                      <a:pt x="30452" y="20405"/>
                      <a:pt x="35510" y="16714"/>
                    </a:cubicBezTo>
                    <a:cubicBezTo>
                      <a:pt x="40705" y="12921"/>
                      <a:pt x="46071" y="9435"/>
                      <a:pt x="51607" y="6222"/>
                    </a:cubicBezTo>
                    <a:cubicBezTo>
                      <a:pt x="53316" y="5197"/>
                      <a:pt x="55059" y="4240"/>
                      <a:pt x="56802" y="3283"/>
                    </a:cubicBezTo>
                    <a:close/>
                    <a:moveTo>
                      <a:pt x="26453" y="31410"/>
                    </a:moveTo>
                    <a:cubicBezTo>
                      <a:pt x="28948" y="32333"/>
                      <a:pt x="31511" y="33016"/>
                      <a:pt x="34109" y="33666"/>
                    </a:cubicBezTo>
                    <a:cubicBezTo>
                      <a:pt x="33801" y="33973"/>
                      <a:pt x="33528" y="34213"/>
                      <a:pt x="33254" y="34452"/>
                    </a:cubicBezTo>
                    <a:lnTo>
                      <a:pt x="33254" y="34418"/>
                    </a:lnTo>
                    <a:cubicBezTo>
                      <a:pt x="32742" y="34862"/>
                      <a:pt x="32229" y="35340"/>
                      <a:pt x="31716" y="35785"/>
                    </a:cubicBezTo>
                    <a:cubicBezTo>
                      <a:pt x="30657" y="36742"/>
                      <a:pt x="29632" y="37699"/>
                      <a:pt x="28572" y="38690"/>
                    </a:cubicBezTo>
                    <a:cubicBezTo>
                      <a:pt x="27547" y="39681"/>
                      <a:pt x="26556" y="40672"/>
                      <a:pt x="25565" y="41629"/>
                    </a:cubicBezTo>
                    <a:lnTo>
                      <a:pt x="25052" y="42176"/>
                    </a:lnTo>
                    <a:lnTo>
                      <a:pt x="23343" y="43714"/>
                    </a:lnTo>
                    <a:cubicBezTo>
                      <a:pt x="23719" y="42039"/>
                      <a:pt x="24095" y="40399"/>
                      <a:pt x="24437" y="38724"/>
                    </a:cubicBezTo>
                    <a:cubicBezTo>
                      <a:pt x="24642" y="37767"/>
                      <a:pt x="24847" y="36810"/>
                      <a:pt x="25018" y="35853"/>
                    </a:cubicBezTo>
                    <a:cubicBezTo>
                      <a:pt x="25223" y="34896"/>
                      <a:pt x="25394" y="34042"/>
                      <a:pt x="25633" y="33153"/>
                    </a:cubicBezTo>
                    <a:cubicBezTo>
                      <a:pt x="25838" y="32538"/>
                      <a:pt x="26077" y="31957"/>
                      <a:pt x="26453" y="31410"/>
                    </a:cubicBezTo>
                    <a:close/>
                    <a:moveTo>
                      <a:pt x="60703" y="1"/>
                    </a:moveTo>
                    <a:cubicBezTo>
                      <a:pt x="60593" y="1"/>
                      <a:pt x="60485" y="45"/>
                      <a:pt x="60391" y="139"/>
                    </a:cubicBezTo>
                    <a:lnTo>
                      <a:pt x="60151" y="344"/>
                    </a:lnTo>
                    <a:cubicBezTo>
                      <a:pt x="59707" y="583"/>
                      <a:pt x="59297" y="788"/>
                      <a:pt x="58853" y="1027"/>
                    </a:cubicBezTo>
                    <a:cubicBezTo>
                      <a:pt x="55537" y="2292"/>
                      <a:pt x="52291" y="3727"/>
                      <a:pt x="49010" y="5060"/>
                    </a:cubicBezTo>
                    <a:cubicBezTo>
                      <a:pt x="45216" y="6564"/>
                      <a:pt x="41423" y="7999"/>
                      <a:pt x="37595" y="9332"/>
                    </a:cubicBezTo>
                    <a:cubicBezTo>
                      <a:pt x="30042" y="11930"/>
                      <a:pt x="22352" y="14049"/>
                      <a:pt x="14526" y="15655"/>
                    </a:cubicBezTo>
                    <a:cubicBezTo>
                      <a:pt x="9980" y="16543"/>
                      <a:pt x="5435" y="17295"/>
                      <a:pt x="855" y="17740"/>
                    </a:cubicBezTo>
                    <a:cubicBezTo>
                      <a:pt x="377" y="17774"/>
                      <a:pt x="1" y="18389"/>
                      <a:pt x="411" y="18731"/>
                    </a:cubicBezTo>
                    <a:cubicBezTo>
                      <a:pt x="2427" y="20405"/>
                      <a:pt x="4614" y="21875"/>
                      <a:pt x="6973" y="23105"/>
                    </a:cubicBezTo>
                    <a:cubicBezTo>
                      <a:pt x="9536" y="24472"/>
                      <a:pt x="12133" y="25703"/>
                      <a:pt x="14833" y="26831"/>
                    </a:cubicBezTo>
                    <a:cubicBezTo>
                      <a:pt x="16132" y="27343"/>
                      <a:pt x="17396" y="27856"/>
                      <a:pt x="18695" y="28368"/>
                    </a:cubicBezTo>
                    <a:cubicBezTo>
                      <a:pt x="19037" y="28881"/>
                      <a:pt x="19310" y="29462"/>
                      <a:pt x="19481" y="30077"/>
                    </a:cubicBezTo>
                    <a:cubicBezTo>
                      <a:pt x="19755" y="31171"/>
                      <a:pt x="19891" y="32299"/>
                      <a:pt x="20131" y="33392"/>
                    </a:cubicBezTo>
                    <a:cubicBezTo>
                      <a:pt x="20609" y="35887"/>
                      <a:pt x="21053" y="38348"/>
                      <a:pt x="21498" y="40843"/>
                    </a:cubicBezTo>
                    <a:cubicBezTo>
                      <a:pt x="21771" y="42244"/>
                      <a:pt x="22044" y="43645"/>
                      <a:pt x="22250" y="45081"/>
                    </a:cubicBezTo>
                    <a:cubicBezTo>
                      <a:pt x="22291" y="45308"/>
                      <a:pt x="22482" y="45411"/>
                      <a:pt x="22680" y="45411"/>
                    </a:cubicBezTo>
                    <a:cubicBezTo>
                      <a:pt x="22809" y="45411"/>
                      <a:pt x="22941" y="45367"/>
                      <a:pt x="23036" y="45286"/>
                    </a:cubicBezTo>
                    <a:cubicBezTo>
                      <a:pt x="25291" y="43269"/>
                      <a:pt x="27547" y="41253"/>
                      <a:pt x="29803" y="39202"/>
                    </a:cubicBezTo>
                    <a:cubicBezTo>
                      <a:pt x="30896" y="38211"/>
                      <a:pt x="32024" y="37186"/>
                      <a:pt x="33118" y="36195"/>
                    </a:cubicBezTo>
                    <a:cubicBezTo>
                      <a:pt x="33972" y="35375"/>
                      <a:pt x="34895" y="34349"/>
                      <a:pt x="36091" y="34178"/>
                    </a:cubicBezTo>
                    <a:cubicBezTo>
                      <a:pt x="38449" y="34759"/>
                      <a:pt x="40842" y="35272"/>
                      <a:pt x="43234" y="35751"/>
                    </a:cubicBezTo>
                    <a:cubicBezTo>
                      <a:pt x="44874" y="36058"/>
                      <a:pt x="46481" y="36366"/>
                      <a:pt x="48155" y="36605"/>
                    </a:cubicBezTo>
                    <a:cubicBezTo>
                      <a:pt x="48205" y="36620"/>
                      <a:pt x="48254" y="36627"/>
                      <a:pt x="48304" y="36627"/>
                    </a:cubicBezTo>
                    <a:cubicBezTo>
                      <a:pt x="48598" y="36627"/>
                      <a:pt x="48873" y="36380"/>
                      <a:pt x="48873" y="36058"/>
                    </a:cubicBezTo>
                    <a:cubicBezTo>
                      <a:pt x="49146" y="31103"/>
                      <a:pt x="49933" y="26181"/>
                      <a:pt x="51231" y="21396"/>
                    </a:cubicBezTo>
                    <a:cubicBezTo>
                      <a:pt x="52496" y="16714"/>
                      <a:pt x="54341" y="12203"/>
                      <a:pt x="56699" y="7931"/>
                    </a:cubicBezTo>
                    <a:cubicBezTo>
                      <a:pt x="58067" y="5504"/>
                      <a:pt x="59570" y="3146"/>
                      <a:pt x="61177" y="856"/>
                    </a:cubicBezTo>
                    <a:lnTo>
                      <a:pt x="61211" y="788"/>
                    </a:lnTo>
                    <a:cubicBezTo>
                      <a:pt x="61245" y="754"/>
                      <a:pt x="61245" y="720"/>
                      <a:pt x="61279" y="686"/>
                    </a:cubicBezTo>
                    <a:cubicBezTo>
                      <a:pt x="61313" y="480"/>
                      <a:pt x="61245" y="275"/>
                      <a:pt x="61074" y="173"/>
                    </a:cubicBezTo>
                    <a:cubicBezTo>
                      <a:pt x="60963" y="62"/>
                      <a:pt x="60832" y="1"/>
                      <a:pt x="60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aphicFrame>
        <p:nvGraphicFramePr>
          <p:cNvPr id="16" name="Diagrama 15"/>
          <p:cNvGraphicFramePr/>
          <p:nvPr>
            <p:extLst/>
          </p:nvPr>
        </p:nvGraphicFramePr>
        <p:xfrm>
          <a:off x="-705061" y="1961300"/>
          <a:ext cx="5151175" cy="2961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Imagem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5709" y="1859973"/>
            <a:ext cx="5915914" cy="306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0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clrChange>
              <a:clrFrom>
                <a:srgbClr val="E0E3EA"/>
              </a:clrFrom>
              <a:clrTo>
                <a:srgbClr val="E0E3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327"/>
            <a:ext cx="9144000" cy="6858000"/>
          </a:xfrm>
          <a:prstGeom prst="rect">
            <a:avLst/>
          </a:prstGeom>
        </p:spPr>
      </p:pic>
      <p:pic>
        <p:nvPicPr>
          <p:cNvPr id="1026" name="Picture 2" descr="GINCANA UMDEMAJOR - 2017 | BANQUINHO - 08 (FD05) - Wattpa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7" y="126422"/>
            <a:ext cx="207645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"/>
          <a:stretch/>
        </p:blipFill>
        <p:spPr>
          <a:xfrm rot="19912244">
            <a:off x="14967" y="3816377"/>
            <a:ext cx="2247398" cy="626526"/>
          </a:xfrm>
          <a:prstGeom prst="rect">
            <a:avLst/>
          </a:prstGeom>
        </p:spPr>
      </p:pic>
      <p:sp>
        <p:nvSpPr>
          <p:cNvPr id="48" name="Forma Livre 47"/>
          <p:cNvSpPr/>
          <p:nvPr/>
        </p:nvSpPr>
        <p:spPr>
          <a:xfrm>
            <a:off x="4373970" y="1021976"/>
            <a:ext cx="359395" cy="344245"/>
          </a:xfrm>
          <a:custGeom>
            <a:avLst/>
            <a:gdLst>
              <a:gd name="connsiteX0" fmla="*/ 359395 w 359395"/>
              <a:gd name="connsiteY0" fmla="*/ 118335 h 344245"/>
              <a:gd name="connsiteX1" fmla="*/ 359395 w 359395"/>
              <a:gd name="connsiteY1" fmla="*/ 118335 h 344245"/>
              <a:gd name="connsiteX2" fmla="*/ 284091 w 359395"/>
              <a:gd name="connsiteY2" fmla="*/ 64546 h 344245"/>
              <a:gd name="connsiteX3" fmla="*/ 251818 w 359395"/>
              <a:gd name="connsiteY3" fmla="*/ 53789 h 344245"/>
              <a:gd name="connsiteX4" fmla="*/ 230303 w 359395"/>
              <a:gd name="connsiteY4" fmla="*/ 32273 h 344245"/>
              <a:gd name="connsiteX5" fmla="*/ 165757 w 359395"/>
              <a:gd name="connsiteY5" fmla="*/ 0 h 344245"/>
              <a:gd name="connsiteX6" fmla="*/ 90454 w 359395"/>
              <a:gd name="connsiteY6" fmla="*/ 10758 h 344245"/>
              <a:gd name="connsiteX7" fmla="*/ 25908 w 359395"/>
              <a:gd name="connsiteY7" fmla="*/ 53789 h 344245"/>
              <a:gd name="connsiteX8" fmla="*/ 15150 w 359395"/>
              <a:gd name="connsiteY8" fmla="*/ 225911 h 344245"/>
              <a:gd name="connsiteX9" fmla="*/ 47423 w 359395"/>
              <a:gd name="connsiteY9" fmla="*/ 247426 h 344245"/>
              <a:gd name="connsiteX10" fmla="*/ 90454 w 359395"/>
              <a:gd name="connsiteY10" fmla="*/ 290457 h 344245"/>
              <a:gd name="connsiteX11" fmla="*/ 111969 w 359395"/>
              <a:gd name="connsiteY11" fmla="*/ 322730 h 344245"/>
              <a:gd name="connsiteX12" fmla="*/ 176515 w 359395"/>
              <a:gd name="connsiteY12" fmla="*/ 344245 h 344245"/>
              <a:gd name="connsiteX13" fmla="*/ 208788 w 359395"/>
              <a:gd name="connsiteY13" fmla="*/ 333488 h 344245"/>
              <a:gd name="connsiteX14" fmla="*/ 230303 w 359395"/>
              <a:gd name="connsiteY14" fmla="*/ 311972 h 344245"/>
              <a:gd name="connsiteX15" fmla="*/ 262576 w 359395"/>
              <a:gd name="connsiteY15" fmla="*/ 290457 h 344245"/>
              <a:gd name="connsiteX16" fmla="*/ 284091 w 359395"/>
              <a:gd name="connsiteY16" fmla="*/ 258184 h 344245"/>
              <a:gd name="connsiteX17" fmla="*/ 316364 w 359395"/>
              <a:gd name="connsiteY17" fmla="*/ 236669 h 344245"/>
              <a:gd name="connsiteX18" fmla="*/ 337879 w 359395"/>
              <a:gd name="connsiteY18" fmla="*/ 215153 h 344245"/>
              <a:gd name="connsiteX19" fmla="*/ 359395 w 359395"/>
              <a:gd name="connsiteY19" fmla="*/ 118335 h 344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9395" h="344245">
                <a:moveTo>
                  <a:pt x="359395" y="118335"/>
                </a:moveTo>
                <a:lnTo>
                  <a:pt x="359395" y="118335"/>
                </a:lnTo>
                <a:cubicBezTo>
                  <a:pt x="334294" y="100405"/>
                  <a:pt x="310542" y="80417"/>
                  <a:pt x="284091" y="64546"/>
                </a:cubicBezTo>
                <a:cubicBezTo>
                  <a:pt x="274367" y="58712"/>
                  <a:pt x="261542" y="59623"/>
                  <a:pt x="251818" y="53789"/>
                </a:cubicBezTo>
                <a:cubicBezTo>
                  <a:pt x="243121" y="48571"/>
                  <a:pt x="238223" y="38609"/>
                  <a:pt x="230303" y="32273"/>
                </a:cubicBezTo>
                <a:cubicBezTo>
                  <a:pt x="200513" y="8441"/>
                  <a:pt x="199842" y="11362"/>
                  <a:pt x="165757" y="0"/>
                </a:cubicBezTo>
                <a:cubicBezTo>
                  <a:pt x="140656" y="3586"/>
                  <a:pt x="114120" y="1656"/>
                  <a:pt x="90454" y="10758"/>
                </a:cubicBezTo>
                <a:cubicBezTo>
                  <a:pt x="66319" y="20041"/>
                  <a:pt x="25908" y="53789"/>
                  <a:pt x="25908" y="53789"/>
                </a:cubicBezTo>
                <a:cubicBezTo>
                  <a:pt x="2551" y="123858"/>
                  <a:pt x="-13048" y="141317"/>
                  <a:pt x="15150" y="225911"/>
                </a:cubicBezTo>
                <a:cubicBezTo>
                  <a:pt x="19239" y="238177"/>
                  <a:pt x="37607" y="239012"/>
                  <a:pt x="47423" y="247426"/>
                </a:cubicBezTo>
                <a:cubicBezTo>
                  <a:pt x="62825" y="260627"/>
                  <a:pt x="79202" y="273579"/>
                  <a:pt x="90454" y="290457"/>
                </a:cubicBezTo>
                <a:cubicBezTo>
                  <a:pt x="97626" y="301215"/>
                  <a:pt x="101005" y="315878"/>
                  <a:pt x="111969" y="322730"/>
                </a:cubicBezTo>
                <a:cubicBezTo>
                  <a:pt x="131201" y="334750"/>
                  <a:pt x="176515" y="344245"/>
                  <a:pt x="176515" y="344245"/>
                </a:cubicBezTo>
                <a:cubicBezTo>
                  <a:pt x="187273" y="340659"/>
                  <a:pt x="199064" y="339322"/>
                  <a:pt x="208788" y="333488"/>
                </a:cubicBezTo>
                <a:cubicBezTo>
                  <a:pt x="217485" y="328270"/>
                  <a:pt x="222383" y="318308"/>
                  <a:pt x="230303" y="311972"/>
                </a:cubicBezTo>
                <a:cubicBezTo>
                  <a:pt x="240399" y="303895"/>
                  <a:pt x="251818" y="297629"/>
                  <a:pt x="262576" y="290457"/>
                </a:cubicBezTo>
                <a:cubicBezTo>
                  <a:pt x="269748" y="279699"/>
                  <a:pt x="274949" y="267326"/>
                  <a:pt x="284091" y="258184"/>
                </a:cubicBezTo>
                <a:cubicBezTo>
                  <a:pt x="293233" y="249042"/>
                  <a:pt x="306268" y="244746"/>
                  <a:pt x="316364" y="236669"/>
                </a:cubicBezTo>
                <a:cubicBezTo>
                  <a:pt x="324284" y="230333"/>
                  <a:pt x="330707" y="222325"/>
                  <a:pt x="337879" y="215153"/>
                </a:cubicBezTo>
                <a:cubicBezTo>
                  <a:pt x="356575" y="159067"/>
                  <a:pt x="355809" y="134471"/>
                  <a:pt x="359395" y="11833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Forma Livre 48"/>
          <p:cNvSpPr/>
          <p:nvPr/>
        </p:nvSpPr>
        <p:spPr>
          <a:xfrm>
            <a:off x="3840480" y="1452282"/>
            <a:ext cx="204395" cy="215153"/>
          </a:xfrm>
          <a:custGeom>
            <a:avLst/>
            <a:gdLst>
              <a:gd name="connsiteX0" fmla="*/ 204395 w 204395"/>
              <a:gd name="connsiteY0" fmla="*/ 0 h 215153"/>
              <a:gd name="connsiteX1" fmla="*/ 204395 w 204395"/>
              <a:gd name="connsiteY1" fmla="*/ 0 h 215153"/>
              <a:gd name="connsiteX2" fmla="*/ 118334 w 204395"/>
              <a:gd name="connsiteY2" fmla="*/ 32273 h 215153"/>
              <a:gd name="connsiteX3" fmla="*/ 64546 w 204395"/>
              <a:gd name="connsiteY3" fmla="*/ 43031 h 215153"/>
              <a:gd name="connsiteX4" fmla="*/ 43031 w 204395"/>
              <a:gd name="connsiteY4" fmla="*/ 75304 h 215153"/>
              <a:gd name="connsiteX5" fmla="*/ 21515 w 204395"/>
              <a:gd name="connsiteY5" fmla="*/ 96819 h 215153"/>
              <a:gd name="connsiteX6" fmla="*/ 10758 w 204395"/>
              <a:gd name="connsiteY6" fmla="*/ 215153 h 215153"/>
              <a:gd name="connsiteX7" fmla="*/ 96819 w 204395"/>
              <a:gd name="connsiteY7" fmla="*/ 204396 h 215153"/>
              <a:gd name="connsiteX8" fmla="*/ 139849 w 204395"/>
              <a:gd name="connsiteY8" fmla="*/ 150607 h 215153"/>
              <a:gd name="connsiteX9" fmla="*/ 193638 w 204395"/>
              <a:gd name="connsiteY9" fmla="*/ 118334 h 215153"/>
              <a:gd name="connsiteX10" fmla="*/ 204395 w 204395"/>
              <a:gd name="connsiteY10" fmla="*/ 0 h 21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395" h="215153">
                <a:moveTo>
                  <a:pt x="204395" y="0"/>
                </a:moveTo>
                <a:lnTo>
                  <a:pt x="204395" y="0"/>
                </a:lnTo>
                <a:cubicBezTo>
                  <a:pt x="175708" y="10758"/>
                  <a:pt x="147617" y="23263"/>
                  <a:pt x="118334" y="32273"/>
                </a:cubicBezTo>
                <a:cubicBezTo>
                  <a:pt x="100858" y="37650"/>
                  <a:pt x="80421" y="33959"/>
                  <a:pt x="64546" y="43031"/>
                </a:cubicBezTo>
                <a:cubicBezTo>
                  <a:pt x="53320" y="49446"/>
                  <a:pt x="51108" y="65208"/>
                  <a:pt x="43031" y="75304"/>
                </a:cubicBezTo>
                <a:cubicBezTo>
                  <a:pt x="36695" y="83224"/>
                  <a:pt x="28687" y="89647"/>
                  <a:pt x="21515" y="96819"/>
                </a:cubicBezTo>
                <a:cubicBezTo>
                  <a:pt x="-5782" y="178711"/>
                  <a:pt x="-4448" y="139126"/>
                  <a:pt x="10758" y="215153"/>
                </a:cubicBezTo>
                <a:cubicBezTo>
                  <a:pt x="39445" y="211567"/>
                  <a:pt x="69128" y="212703"/>
                  <a:pt x="96819" y="204396"/>
                </a:cubicBezTo>
                <a:cubicBezTo>
                  <a:pt x="110489" y="200295"/>
                  <a:pt x="134362" y="157465"/>
                  <a:pt x="139849" y="150607"/>
                </a:cubicBezTo>
                <a:cubicBezTo>
                  <a:pt x="161327" y="123759"/>
                  <a:pt x="160750" y="129297"/>
                  <a:pt x="193638" y="118334"/>
                </a:cubicBezTo>
                <a:cubicBezTo>
                  <a:pt x="182435" y="28715"/>
                  <a:pt x="202602" y="19722"/>
                  <a:pt x="20439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"/>
          <a:stretch/>
        </p:blipFill>
        <p:spPr>
          <a:xfrm rot="19912244">
            <a:off x="1364919" y="4024195"/>
            <a:ext cx="2247398" cy="62652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"/>
          <a:stretch/>
        </p:blipFill>
        <p:spPr>
          <a:xfrm rot="19912244">
            <a:off x="2309636" y="4568022"/>
            <a:ext cx="2247398" cy="62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5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O blog do Google Brasil: Mais opções para alunos e educadores com Google  Workspace for Educ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46" y="601574"/>
            <a:ext cx="9243341" cy="384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 blog do Google Brasil: Mais opções para alunos e educadores com Google  Workspace for Educ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71" y="0"/>
            <a:ext cx="9243341" cy="384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" name="Google Shape;309;p11"/>
          <p:cNvSpPr txBox="1">
            <a:spLocks noGrp="1"/>
          </p:cNvSpPr>
          <p:nvPr>
            <p:ph type="title"/>
          </p:nvPr>
        </p:nvSpPr>
        <p:spPr>
          <a:xfrm>
            <a:off x="2093887" y="3052951"/>
            <a:ext cx="495622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Cevibra</a:t>
            </a: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Registro e Matrícula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0" y="4161847"/>
            <a:ext cx="9144000" cy="788405"/>
            <a:chOff x="0" y="4277829"/>
            <a:chExt cx="9144000" cy="788405"/>
          </a:xfrm>
        </p:grpSpPr>
        <p:grpSp>
          <p:nvGrpSpPr>
            <p:cNvPr id="10" name="Google Shape;896;p25"/>
            <p:cNvGrpSpPr/>
            <p:nvPr/>
          </p:nvGrpSpPr>
          <p:grpSpPr>
            <a:xfrm>
              <a:off x="0" y="4307384"/>
              <a:ext cx="9144000" cy="758850"/>
              <a:chOff x="460200" y="2572575"/>
              <a:chExt cx="8257900" cy="758850"/>
            </a:xfrm>
          </p:grpSpPr>
          <p:sp>
            <p:nvSpPr>
              <p:cNvPr id="11" name="Google Shape;897;p25"/>
              <p:cNvSpPr/>
              <p:nvPr/>
            </p:nvSpPr>
            <p:spPr>
              <a:xfrm>
                <a:off x="460200" y="2572575"/>
                <a:ext cx="8257900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30316" h="27306" extrusionOk="0">
                    <a:moveTo>
                      <a:pt x="0" y="0"/>
                    </a:moveTo>
                    <a:cubicBezTo>
                      <a:pt x="6803" y="4549"/>
                      <a:pt x="23671" y="26596"/>
                      <a:pt x="40816" y="27291"/>
                    </a:cubicBezTo>
                    <a:cubicBezTo>
                      <a:pt x="57961" y="27986"/>
                      <a:pt x="82188" y="4287"/>
                      <a:pt x="102869" y="4169"/>
                    </a:cubicBezTo>
                    <a:cubicBezTo>
                      <a:pt x="123550" y="4051"/>
                      <a:pt x="144222" y="26504"/>
                      <a:pt x="164903" y="26583"/>
                    </a:cubicBezTo>
                    <a:cubicBezTo>
                      <a:pt x="185584" y="26662"/>
                      <a:pt x="206252" y="4602"/>
                      <a:pt x="226956" y="4641"/>
                    </a:cubicBezTo>
                    <a:cubicBezTo>
                      <a:pt x="247661" y="4680"/>
                      <a:pt x="271903" y="27514"/>
                      <a:pt x="289130" y="26819"/>
                    </a:cubicBezTo>
                    <a:cubicBezTo>
                      <a:pt x="306357" y="26124"/>
                      <a:pt x="323452" y="4863"/>
                      <a:pt x="330316" y="47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" name="Google Shape;898;p25"/>
              <p:cNvSpPr/>
              <p:nvPr/>
            </p:nvSpPr>
            <p:spPr>
              <a:xfrm>
                <a:off x="460200" y="2648775"/>
                <a:ext cx="8257900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30316" h="27306" extrusionOk="0">
                    <a:moveTo>
                      <a:pt x="0" y="0"/>
                    </a:moveTo>
                    <a:cubicBezTo>
                      <a:pt x="6803" y="4549"/>
                      <a:pt x="23671" y="26596"/>
                      <a:pt x="40816" y="27291"/>
                    </a:cubicBezTo>
                    <a:cubicBezTo>
                      <a:pt x="57961" y="27986"/>
                      <a:pt x="82188" y="4287"/>
                      <a:pt x="102869" y="4169"/>
                    </a:cubicBezTo>
                    <a:cubicBezTo>
                      <a:pt x="123550" y="4051"/>
                      <a:pt x="144222" y="26504"/>
                      <a:pt x="164903" y="26583"/>
                    </a:cubicBezTo>
                    <a:cubicBezTo>
                      <a:pt x="185584" y="26662"/>
                      <a:pt x="206252" y="4602"/>
                      <a:pt x="226956" y="4641"/>
                    </a:cubicBezTo>
                    <a:cubicBezTo>
                      <a:pt x="247661" y="4680"/>
                      <a:pt x="271903" y="27514"/>
                      <a:pt x="289130" y="26819"/>
                    </a:cubicBezTo>
                    <a:cubicBezTo>
                      <a:pt x="306357" y="26124"/>
                      <a:pt x="323452" y="4863"/>
                      <a:pt x="330316" y="472"/>
                    </a:cubicBezTo>
                  </a:path>
                </a:pathLst>
              </a:custGeom>
              <a:noFill/>
              <a:ln w="9525" cap="rnd" cmpd="sng">
                <a:solidFill>
                  <a:srgbClr val="D9D9D9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13" name="Elipse 12"/>
            <p:cNvSpPr/>
            <p:nvPr/>
          </p:nvSpPr>
          <p:spPr>
            <a:xfrm>
              <a:off x="1724891" y="4615864"/>
              <a:ext cx="346311" cy="308500"/>
            </a:xfrm>
            <a:prstGeom prst="ellipse">
              <a:avLst/>
            </a:prstGeom>
            <a:solidFill>
              <a:srgbClr val="90BE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/>
            <p:cNvSpPr/>
            <p:nvPr/>
          </p:nvSpPr>
          <p:spPr>
            <a:xfrm>
              <a:off x="3951063" y="4702584"/>
              <a:ext cx="346311" cy="308500"/>
            </a:xfrm>
            <a:prstGeom prst="ellipse">
              <a:avLst/>
            </a:prstGeom>
            <a:solidFill>
              <a:srgbClr val="5775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/>
            <p:cNvSpPr/>
            <p:nvPr/>
          </p:nvSpPr>
          <p:spPr>
            <a:xfrm>
              <a:off x="7423044" y="4702584"/>
              <a:ext cx="346311" cy="308500"/>
            </a:xfrm>
            <a:prstGeom prst="ellipse">
              <a:avLst/>
            </a:prstGeom>
            <a:solidFill>
              <a:srgbClr val="F94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/>
            <p:cNvSpPr/>
            <p:nvPr/>
          </p:nvSpPr>
          <p:spPr>
            <a:xfrm>
              <a:off x="5873964" y="4321579"/>
              <a:ext cx="346311" cy="308500"/>
            </a:xfrm>
            <a:prstGeom prst="ellipse">
              <a:avLst/>
            </a:prstGeom>
            <a:solidFill>
              <a:srgbClr val="F89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/>
            <p:cNvSpPr/>
            <p:nvPr/>
          </p:nvSpPr>
          <p:spPr>
            <a:xfrm>
              <a:off x="1695984" y="4567107"/>
              <a:ext cx="396000" cy="396000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/>
            <p:cNvSpPr/>
            <p:nvPr/>
          </p:nvSpPr>
          <p:spPr>
            <a:xfrm>
              <a:off x="3926218" y="4646399"/>
              <a:ext cx="396000" cy="396000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/>
            <p:cNvSpPr/>
            <p:nvPr/>
          </p:nvSpPr>
          <p:spPr>
            <a:xfrm>
              <a:off x="5849119" y="4277829"/>
              <a:ext cx="396000" cy="396000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/>
            <p:cNvSpPr/>
            <p:nvPr/>
          </p:nvSpPr>
          <p:spPr>
            <a:xfrm>
              <a:off x="7394137" y="4656039"/>
              <a:ext cx="396000" cy="396000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Retângulo 16"/>
          <p:cNvSpPr/>
          <p:nvPr/>
        </p:nvSpPr>
        <p:spPr>
          <a:xfrm>
            <a:off x="5086413" y="4950252"/>
            <a:ext cx="41200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800" dirty="0">
                <a:solidFill>
                  <a:schemeClr val="tx1"/>
                </a:solidFill>
              </a:rPr>
              <a:t>https://brasil.googleblog.com/2021/02/Learning-Google-Workspace-for-Education.html</a:t>
            </a:r>
          </a:p>
        </p:txBody>
      </p:sp>
    </p:spTree>
    <p:extLst>
      <p:ext uri="{BB962C8B-B14F-4D97-AF65-F5344CB8AC3E}">
        <p14:creationId xmlns:p14="http://schemas.microsoft.com/office/powerpoint/2010/main" val="82127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-585135"/>
            <a:ext cx="4433021" cy="591069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09" y="4626554"/>
            <a:ext cx="4125191" cy="35978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7" name="Retângulo Arredondado 6"/>
          <p:cNvSpPr/>
          <p:nvPr/>
        </p:nvSpPr>
        <p:spPr>
          <a:xfrm>
            <a:off x="5507181" y="2906177"/>
            <a:ext cx="2535381" cy="1631373"/>
          </a:xfrm>
          <a:prstGeom prst="roundRect">
            <a:avLst/>
          </a:prstGeom>
          <a:solidFill>
            <a:srgbClr val="3E9C7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“Quando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vem a percepção de que estamos abandonando o nosso tempo,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matando-o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aí a escolha é muito mais urgente; a mudança tem que vir agora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mesmo”.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5334412" y="-443068"/>
            <a:ext cx="3618677" cy="3618677"/>
            <a:chOff x="5334412" y="-443068"/>
            <a:chExt cx="3618677" cy="3618677"/>
          </a:xfrm>
        </p:grpSpPr>
        <p:sp>
          <p:nvSpPr>
            <p:cNvPr id="3" name="Retângulo 2"/>
            <p:cNvSpPr/>
            <p:nvPr/>
          </p:nvSpPr>
          <p:spPr>
            <a:xfrm rot="20699599">
              <a:off x="5686551" y="389313"/>
              <a:ext cx="2317173" cy="9663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Picture 2" descr="KT000043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79031">
              <a:off x="5334412" y="-443068"/>
              <a:ext cx="3618677" cy="361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336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09" y="4626554"/>
            <a:ext cx="4125191" cy="35978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285" y="2996428"/>
            <a:ext cx="2686929" cy="1017274"/>
          </a:xfrm>
          <a:prstGeom prst="rect">
            <a:avLst/>
          </a:prstGeom>
        </p:spPr>
      </p:pic>
      <p:pic>
        <p:nvPicPr>
          <p:cNvPr id="2056" name="Picture 8" descr="Google Forms: como enviar um formulário no corpo do e-mail | Utilitários |  TechTud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86" y="302751"/>
            <a:ext cx="2770928" cy="155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ta para Baixo 7"/>
          <p:cNvSpPr/>
          <p:nvPr/>
        </p:nvSpPr>
        <p:spPr>
          <a:xfrm>
            <a:off x="6907082" y="2178802"/>
            <a:ext cx="473336" cy="78589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6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32"/>
          <p:cNvGrpSpPr/>
          <p:nvPr/>
        </p:nvGrpSpPr>
        <p:grpSpPr>
          <a:xfrm>
            <a:off x="0" y="-68078"/>
            <a:ext cx="9240819" cy="1366941"/>
            <a:chOff x="-636925" y="1404675"/>
            <a:chExt cx="8446650" cy="2363225"/>
          </a:xfrm>
        </p:grpSpPr>
        <p:sp>
          <p:nvSpPr>
            <p:cNvPr id="445" name="Google Shape;445;p32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52400" cap="rnd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2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32"/>
          <p:cNvGrpSpPr/>
          <p:nvPr/>
        </p:nvGrpSpPr>
        <p:grpSpPr>
          <a:xfrm>
            <a:off x="1173806" y="1127"/>
            <a:ext cx="812737" cy="552463"/>
            <a:chOff x="5960837" y="2432603"/>
            <a:chExt cx="1149383" cy="696887"/>
          </a:xfrm>
        </p:grpSpPr>
        <p:sp>
          <p:nvSpPr>
            <p:cNvPr id="448" name="Google Shape;448;p32"/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2"/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2"/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32"/>
          <p:cNvGrpSpPr/>
          <p:nvPr/>
        </p:nvGrpSpPr>
        <p:grpSpPr>
          <a:xfrm>
            <a:off x="1335014" y="170161"/>
            <a:ext cx="1169195" cy="762960"/>
            <a:chOff x="1425725" y="1417109"/>
            <a:chExt cx="1413268" cy="782493"/>
          </a:xfrm>
        </p:grpSpPr>
        <p:sp>
          <p:nvSpPr>
            <p:cNvPr id="452" name="Google Shape;452;p32"/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2"/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2"/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5" name="Google Shape;455;p32"/>
          <p:cNvGrpSpPr/>
          <p:nvPr/>
        </p:nvGrpSpPr>
        <p:grpSpPr>
          <a:xfrm>
            <a:off x="538438" y="89144"/>
            <a:ext cx="1250095" cy="704670"/>
            <a:chOff x="3298242" y="4070048"/>
            <a:chExt cx="1165523" cy="713027"/>
          </a:xfrm>
        </p:grpSpPr>
        <p:sp>
          <p:nvSpPr>
            <p:cNvPr id="456" name="Google Shape;456;p32"/>
            <p:cNvSpPr/>
            <p:nvPr/>
          </p:nvSpPr>
          <p:spPr>
            <a:xfrm>
              <a:off x="3322958" y="4070048"/>
              <a:ext cx="1140807" cy="713027"/>
            </a:xfrm>
            <a:custGeom>
              <a:avLst/>
              <a:gdLst/>
              <a:ahLst/>
              <a:cxnLst/>
              <a:rect l="l" t="t" r="r" b="b"/>
              <a:pathLst>
                <a:path w="50680" h="31676" extrusionOk="0">
                  <a:moveTo>
                    <a:pt x="27879" y="1"/>
                  </a:moveTo>
                  <a:cubicBezTo>
                    <a:pt x="25875" y="1"/>
                    <a:pt x="23884" y="627"/>
                    <a:pt x="22211" y="1822"/>
                  </a:cubicBezTo>
                  <a:cubicBezTo>
                    <a:pt x="20775" y="2916"/>
                    <a:pt x="17187" y="7051"/>
                    <a:pt x="18588" y="9136"/>
                  </a:cubicBezTo>
                  <a:cubicBezTo>
                    <a:pt x="17250" y="7184"/>
                    <a:pt x="14857" y="6091"/>
                    <a:pt x="12501" y="6091"/>
                  </a:cubicBezTo>
                  <a:cubicBezTo>
                    <a:pt x="11185" y="6091"/>
                    <a:pt x="9881" y="6432"/>
                    <a:pt x="8780" y="7154"/>
                  </a:cubicBezTo>
                  <a:cubicBezTo>
                    <a:pt x="5669" y="9170"/>
                    <a:pt x="4610" y="13784"/>
                    <a:pt x="6558" y="16928"/>
                  </a:cubicBezTo>
                  <a:cubicBezTo>
                    <a:pt x="6124" y="16766"/>
                    <a:pt x="5683" y="16691"/>
                    <a:pt x="5246" y="16691"/>
                  </a:cubicBezTo>
                  <a:cubicBezTo>
                    <a:pt x="2549" y="16691"/>
                    <a:pt x="0" y="19544"/>
                    <a:pt x="235" y="22397"/>
                  </a:cubicBezTo>
                  <a:cubicBezTo>
                    <a:pt x="543" y="25712"/>
                    <a:pt x="3653" y="28241"/>
                    <a:pt x="6934" y="28754"/>
                  </a:cubicBezTo>
                  <a:cubicBezTo>
                    <a:pt x="7500" y="28843"/>
                    <a:pt x="8069" y="28884"/>
                    <a:pt x="8638" y="28884"/>
                  </a:cubicBezTo>
                  <a:cubicBezTo>
                    <a:pt x="11336" y="28884"/>
                    <a:pt x="14042" y="27951"/>
                    <a:pt x="16469" y="26737"/>
                  </a:cubicBezTo>
                  <a:cubicBezTo>
                    <a:pt x="18690" y="30016"/>
                    <a:pt x="22238" y="31676"/>
                    <a:pt x="25792" y="31676"/>
                  </a:cubicBezTo>
                  <a:cubicBezTo>
                    <a:pt x="29128" y="31676"/>
                    <a:pt x="32469" y="30212"/>
                    <a:pt x="34720" y="27250"/>
                  </a:cubicBezTo>
                  <a:cubicBezTo>
                    <a:pt x="36761" y="28543"/>
                    <a:pt x="39194" y="29384"/>
                    <a:pt x="41588" y="29384"/>
                  </a:cubicBezTo>
                  <a:cubicBezTo>
                    <a:pt x="42802" y="29384"/>
                    <a:pt x="44005" y="29168"/>
                    <a:pt x="45143" y="28685"/>
                  </a:cubicBezTo>
                  <a:cubicBezTo>
                    <a:pt x="48493" y="27284"/>
                    <a:pt x="50680" y="23012"/>
                    <a:pt x="49039" y="19765"/>
                  </a:cubicBezTo>
                  <a:cubicBezTo>
                    <a:pt x="48014" y="17646"/>
                    <a:pt x="45690" y="16416"/>
                    <a:pt x="43366" y="16142"/>
                  </a:cubicBezTo>
                  <a:cubicBezTo>
                    <a:pt x="43001" y="16099"/>
                    <a:pt x="42642" y="16079"/>
                    <a:pt x="42288" y="16079"/>
                  </a:cubicBezTo>
                  <a:cubicBezTo>
                    <a:pt x="40157" y="16079"/>
                    <a:pt x="38202" y="16787"/>
                    <a:pt x="36121" y="17168"/>
                  </a:cubicBezTo>
                  <a:cubicBezTo>
                    <a:pt x="35847" y="15903"/>
                    <a:pt x="36838" y="14639"/>
                    <a:pt x="37180" y="13340"/>
                  </a:cubicBezTo>
                  <a:cubicBezTo>
                    <a:pt x="37830" y="11084"/>
                    <a:pt x="37761" y="8692"/>
                    <a:pt x="36975" y="6505"/>
                  </a:cubicBezTo>
                  <a:cubicBezTo>
                    <a:pt x="35882" y="3531"/>
                    <a:pt x="33455" y="1276"/>
                    <a:pt x="30447" y="353"/>
                  </a:cubicBezTo>
                  <a:cubicBezTo>
                    <a:pt x="29605" y="117"/>
                    <a:pt x="28741" y="1"/>
                    <a:pt x="27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2"/>
            <p:cNvSpPr/>
            <p:nvPr/>
          </p:nvSpPr>
          <p:spPr>
            <a:xfrm>
              <a:off x="3326717" y="4524187"/>
              <a:ext cx="1127819" cy="258888"/>
            </a:xfrm>
            <a:custGeom>
              <a:avLst/>
              <a:gdLst/>
              <a:ahLst/>
              <a:cxnLst/>
              <a:rect l="l" t="t" r="r" b="b"/>
              <a:pathLst>
                <a:path w="50103" h="11501" extrusionOk="0">
                  <a:moveTo>
                    <a:pt x="17567" y="0"/>
                  </a:moveTo>
                  <a:cubicBezTo>
                    <a:pt x="15414" y="2861"/>
                    <a:pt x="12064" y="4500"/>
                    <a:pt x="8573" y="4500"/>
                  </a:cubicBezTo>
                  <a:cubicBezTo>
                    <a:pt x="8019" y="4500"/>
                    <a:pt x="7461" y="4459"/>
                    <a:pt x="6904" y="4375"/>
                  </a:cubicBezTo>
                  <a:cubicBezTo>
                    <a:pt x="3657" y="3862"/>
                    <a:pt x="2427" y="1948"/>
                    <a:pt x="308" y="205"/>
                  </a:cubicBezTo>
                  <a:cubicBezTo>
                    <a:pt x="103" y="855"/>
                    <a:pt x="0" y="1538"/>
                    <a:pt x="68" y="2222"/>
                  </a:cubicBezTo>
                  <a:cubicBezTo>
                    <a:pt x="342" y="5503"/>
                    <a:pt x="3486" y="8066"/>
                    <a:pt x="6733" y="8579"/>
                  </a:cubicBezTo>
                  <a:cubicBezTo>
                    <a:pt x="7305" y="8668"/>
                    <a:pt x="7877" y="8709"/>
                    <a:pt x="8449" y="8709"/>
                  </a:cubicBezTo>
                  <a:cubicBezTo>
                    <a:pt x="11159" y="8709"/>
                    <a:pt x="13847" y="7776"/>
                    <a:pt x="16302" y="6562"/>
                  </a:cubicBezTo>
                  <a:cubicBezTo>
                    <a:pt x="18506" y="9841"/>
                    <a:pt x="22045" y="11501"/>
                    <a:pt x="25594" y="11501"/>
                  </a:cubicBezTo>
                  <a:cubicBezTo>
                    <a:pt x="28927" y="11501"/>
                    <a:pt x="32268" y="10037"/>
                    <a:pt x="34518" y="7075"/>
                  </a:cubicBezTo>
                  <a:cubicBezTo>
                    <a:pt x="36560" y="8368"/>
                    <a:pt x="39008" y="9209"/>
                    <a:pt x="41402" y="9209"/>
                  </a:cubicBezTo>
                  <a:cubicBezTo>
                    <a:pt x="42616" y="9209"/>
                    <a:pt x="43816" y="8993"/>
                    <a:pt x="44942" y="8510"/>
                  </a:cubicBezTo>
                  <a:cubicBezTo>
                    <a:pt x="48018" y="7246"/>
                    <a:pt x="50103" y="3623"/>
                    <a:pt x="49248" y="513"/>
                  </a:cubicBezTo>
                  <a:lnTo>
                    <a:pt x="49248" y="513"/>
                  </a:lnTo>
                  <a:cubicBezTo>
                    <a:pt x="47165" y="2255"/>
                    <a:pt x="44616" y="3112"/>
                    <a:pt x="42075" y="3112"/>
                  </a:cubicBezTo>
                  <a:cubicBezTo>
                    <a:pt x="39281" y="3112"/>
                    <a:pt x="36495" y="2075"/>
                    <a:pt x="34347" y="34"/>
                  </a:cubicBezTo>
                  <a:cubicBezTo>
                    <a:pt x="32194" y="3213"/>
                    <a:pt x="29460" y="6767"/>
                    <a:pt x="25632" y="6767"/>
                  </a:cubicBezTo>
                  <a:cubicBezTo>
                    <a:pt x="21907" y="6767"/>
                    <a:pt x="19173" y="3350"/>
                    <a:pt x="175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32"/>
            <p:cNvSpPr/>
            <p:nvPr/>
          </p:nvSpPr>
          <p:spPr>
            <a:xfrm>
              <a:off x="3298242" y="4088799"/>
              <a:ext cx="1157847" cy="685722"/>
            </a:xfrm>
            <a:custGeom>
              <a:avLst/>
              <a:gdLst/>
              <a:ahLst/>
              <a:cxnLst/>
              <a:rect l="l" t="t" r="r" b="b"/>
              <a:pathLst>
                <a:path w="51437" h="30463" extrusionOk="0">
                  <a:moveTo>
                    <a:pt x="28483" y="886"/>
                  </a:moveTo>
                  <a:cubicBezTo>
                    <a:pt x="28535" y="886"/>
                    <a:pt x="28588" y="886"/>
                    <a:pt x="28640" y="887"/>
                  </a:cubicBezTo>
                  <a:cubicBezTo>
                    <a:pt x="30588" y="955"/>
                    <a:pt x="32468" y="1673"/>
                    <a:pt x="33972" y="2869"/>
                  </a:cubicBezTo>
                  <a:cubicBezTo>
                    <a:pt x="35578" y="4168"/>
                    <a:pt x="36672" y="5945"/>
                    <a:pt x="37116" y="7961"/>
                  </a:cubicBezTo>
                  <a:cubicBezTo>
                    <a:pt x="37595" y="10354"/>
                    <a:pt x="37321" y="12849"/>
                    <a:pt x="36399" y="15139"/>
                  </a:cubicBezTo>
                  <a:cubicBezTo>
                    <a:pt x="36276" y="15445"/>
                    <a:pt x="36565" y="15696"/>
                    <a:pt x="36847" y="15696"/>
                  </a:cubicBezTo>
                  <a:cubicBezTo>
                    <a:pt x="36880" y="15696"/>
                    <a:pt x="36913" y="15692"/>
                    <a:pt x="36945" y="15685"/>
                  </a:cubicBezTo>
                  <a:cubicBezTo>
                    <a:pt x="38814" y="15232"/>
                    <a:pt x="40765" y="14736"/>
                    <a:pt x="42702" y="14736"/>
                  </a:cubicBezTo>
                  <a:cubicBezTo>
                    <a:pt x="43246" y="14736"/>
                    <a:pt x="43788" y="14775"/>
                    <a:pt x="44327" y="14865"/>
                  </a:cubicBezTo>
                  <a:cubicBezTo>
                    <a:pt x="46310" y="15139"/>
                    <a:pt x="48053" y="16266"/>
                    <a:pt x="49112" y="17941"/>
                  </a:cubicBezTo>
                  <a:cubicBezTo>
                    <a:pt x="51436" y="22008"/>
                    <a:pt x="46446" y="25631"/>
                    <a:pt x="42926" y="26348"/>
                  </a:cubicBezTo>
                  <a:cubicBezTo>
                    <a:pt x="42465" y="26442"/>
                    <a:pt x="41988" y="26490"/>
                    <a:pt x="41508" y="26490"/>
                  </a:cubicBezTo>
                  <a:cubicBezTo>
                    <a:pt x="39713" y="26490"/>
                    <a:pt x="37895" y="25816"/>
                    <a:pt x="36843" y="24332"/>
                  </a:cubicBezTo>
                  <a:cubicBezTo>
                    <a:pt x="36757" y="24212"/>
                    <a:pt x="36621" y="24153"/>
                    <a:pt x="36484" y="24153"/>
                  </a:cubicBezTo>
                  <a:cubicBezTo>
                    <a:pt x="36347" y="24153"/>
                    <a:pt x="36211" y="24212"/>
                    <a:pt x="36125" y="24332"/>
                  </a:cubicBezTo>
                  <a:cubicBezTo>
                    <a:pt x="34724" y="26793"/>
                    <a:pt x="32400" y="28570"/>
                    <a:pt x="29666" y="29253"/>
                  </a:cubicBezTo>
                  <a:cubicBezTo>
                    <a:pt x="28851" y="29457"/>
                    <a:pt x="28024" y="29558"/>
                    <a:pt x="27202" y="29558"/>
                  </a:cubicBezTo>
                  <a:cubicBezTo>
                    <a:pt x="25266" y="29558"/>
                    <a:pt x="23358" y="29000"/>
                    <a:pt x="21703" y="27921"/>
                  </a:cubicBezTo>
                  <a:cubicBezTo>
                    <a:pt x="20336" y="27066"/>
                    <a:pt x="19242" y="25938"/>
                    <a:pt x="18456" y="24537"/>
                  </a:cubicBezTo>
                  <a:cubicBezTo>
                    <a:pt x="18361" y="24404"/>
                    <a:pt x="18212" y="24334"/>
                    <a:pt x="18064" y="24334"/>
                  </a:cubicBezTo>
                  <a:cubicBezTo>
                    <a:pt x="17946" y="24334"/>
                    <a:pt x="17829" y="24378"/>
                    <a:pt x="17738" y="24469"/>
                  </a:cubicBezTo>
                  <a:cubicBezTo>
                    <a:pt x="16303" y="26314"/>
                    <a:pt x="14423" y="27715"/>
                    <a:pt x="12236" y="28536"/>
                  </a:cubicBezTo>
                  <a:cubicBezTo>
                    <a:pt x="11204" y="28912"/>
                    <a:pt x="10125" y="29101"/>
                    <a:pt x="9048" y="29101"/>
                  </a:cubicBezTo>
                  <a:cubicBezTo>
                    <a:pt x="7878" y="29101"/>
                    <a:pt x="6709" y="28878"/>
                    <a:pt x="5605" y="28433"/>
                  </a:cubicBezTo>
                  <a:cubicBezTo>
                    <a:pt x="3555" y="27613"/>
                    <a:pt x="1983" y="25904"/>
                    <a:pt x="1402" y="23751"/>
                  </a:cubicBezTo>
                  <a:cubicBezTo>
                    <a:pt x="752" y="21735"/>
                    <a:pt x="1265" y="19547"/>
                    <a:pt x="2666" y="17975"/>
                  </a:cubicBezTo>
                  <a:cubicBezTo>
                    <a:pt x="3748" y="16869"/>
                    <a:pt x="5271" y="16203"/>
                    <a:pt x="6804" y="16203"/>
                  </a:cubicBezTo>
                  <a:cubicBezTo>
                    <a:pt x="7450" y="16203"/>
                    <a:pt x="8098" y="16321"/>
                    <a:pt x="8716" y="16574"/>
                  </a:cubicBezTo>
                  <a:cubicBezTo>
                    <a:pt x="8772" y="16602"/>
                    <a:pt x="8826" y="16615"/>
                    <a:pt x="8877" y="16615"/>
                  </a:cubicBezTo>
                  <a:cubicBezTo>
                    <a:pt x="9191" y="16615"/>
                    <a:pt x="9361" y="16121"/>
                    <a:pt x="9126" y="15856"/>
                  </a:cubicBezTo>
                  <a:cubicBezTo>
                    <a:pt x="7109" y="13669"/>
                    <a:pt x="7007" y="10080"/>
                    <a:pt x="8579" y="7586"/>
                  </a:cubicBezTo>
                  <a:cubicBezTo>
                    <a:pt x="9365" y="6355"/>
                    <a:pt x="10561" y="5501"/>
                    <a:pt x="11962" y="5125"/>
                  </a:cubicBezTo>
                  <a:cubicBezTo>
                    <a:pt x="12502" y="5003"/>
                    <a:pt x="13058" y="4940"/>
                    <a:pt x="13613" y="4940"/>
                  </a:cubicBezTo>
                  <a:cubicBezTo>
                    <a:pt x="14463" y="4940"/>
                    <a:pt x="15312" y="5088"/>
                    <a:pt x="16098" y="5398"/>
                  </a:cubicBezTo>
                  <a:cubicBezTo>
                    <a:pt x="17601" y="5945"/>
                    <a:pt x="18798" y="7039"/>
                    <a:pt x="19515" y="8474"/>
                  </a:cubicBezTo>
                  <a:cubicBezTo>
                    <a:pt x="19585" y="8625"/>
                    <a:pt x="19726" y="8689"/>
                    <a:pt x="19874" y="8689"/>
                  </a:cubicBezTo>
                  <a:cubicBezTo>
                    <a:pt x="20160" y="8689"/>
                    <a:pt x="20471" y="8448"/>
                    <a:pt x="20336" y="8132"/>
                  </a:cubicBezTo>
                  <a:cubicBezTo>
                    <a:pt x="20206" y="7811"/>
                    <a:pt x="20052" y="7506"/>
                    <a:pt x="19877" y="7220"/>
                  </a:cubicBezTo>
                  <a:lnTo>
                    <a:pt x="19877" y="7220"/>
                  </a:lnTo>
                  <a:cubicBezTo>
                    <a:pt x="19912" y="7182"/>
                    <a:pt x="19941" y="7134"/>
                    <a:pt x="19960" y="7073"/>
                  </a:cubicBezTo>
                  <a:cubicBezTo>
                    <a:pt x="21173" y="3364"/>
                    <a:pt x="24616" y="886"/>
                    <a:pt x="28483" y="886"/>
                  </a:cubicBezTo>
                  <a:close/>
                  <a:moveTo>
                    <a:pt x="28574" y="0"/>
                  </a:moveTo>
                  <a:cubicBezTo>
                    <a:pt x="26755" y="0"/>
                    <a:pt x="24966" y="520"/>
                    <a:pt x="23411" y="1536"/>
                  </a:cubicBezTo>
                  <a:cubicBezTo>
                    <a:pt x="21568" y="2700"/>
                    <a:pt x="20154" y="4476"/>
                    <a:pt x="19399" y="6546"/>
                  </a:cubicBezTo>
                  <a:lnTo>
                    <a:pt x="19399" y="6546"/>
                  </a:lnTo>
                  <a:cubicBezTo>
                    <a:pt x="18022" y="4855"/>
                    <a:pt x="15815" y="3943"/>
                    <a:pt x="13616" y="3943"/>
                  </a:cubicBezTo>
                  <a:cubicBezTo>
                    <a:pt x="13153" y="3943"/>
                    <a:pt x="12690" y="3983"/>
                    <a:pt x="12236" y="4065"/>
                  </a:cubicBezTo>
                  <a:cubicBezTo>
                    <a:pt x="10595" y="4373"/>
                    <a:pt x="9160" y="5296"/>
                    <a:pt x="8169" y="6629"/>
                  </a:cubicBezTo>
                  <a:cubicBezTo>
                    <a:pt x="6303" y="9276"/>
                    <a:pt x="6186" y="12718"/>
                    <a:pt x="7793" y="15439"/>
                  </a:cubicBezTo>
                  <a:lnTo>
                    <a:pt x="7793" y="15439"/>
                  </a:lnTo>
                  <a:cubicBezTo>
                    <a:pt x="7399" y="15363"/>
                    <a:pt x="7001" y="15325"/>
                    <a:pt x="6605" y="15325"/>
                  </a:cubicBezTo>
                  <a:cubicBezTo>
                    <a:pt x="5217" y="15325"/>
                    <a:pt x="3848" y="15790"/>
                    <a:pt x="2735" y="16711"/>
                  </a:cubicBezTo>
                  <a:cubicBezTo>
                    <a:pt x="889" y="18180"/>
                    <a:pt x="0" y="20538"/>
                    <a:pt x="376" y="22897"/>
                  </a:cubicBezTo>
                  <a:cubicBezTo>
                    <a:pt x="718" y="25289"/>
                    <a:pt x="2119" y="27442"/>
                    <a:pt x="4204" y="28672"/>
                  </a:cubicBezTo>
                  <a:cubicBezTo>
                    <a:pt x="5744" y="29549"/>
                    <a:pt x="7464" y="29998"/>
                    <a:pt x="9194" y="29998"/>
                  </a:cubicBezTo>
                  <a:cubicBezTo>
                    <a:pt x="9960" y="29998"/>
                    <a:pt x="10729" y="29910"/>
                    <a:pt x="11484" y="29732"/>
                  </a:cubicBezTo>
                  <a:cubicBezTo>
                    <a:pt x="14061" y="29040"/>
                    <a:pt x="16350" y="27597"/>
                    <a:pt x="18030" y="25536"/>
                  </a:cubicBezTo>
                  <a:lnTo>
                    <a:pt x="18030" y="25536"/>
                  </a:lnTo>
                  <a:cubicBezTo>
                    <a:pt x="19646" y="27876"/>
                    <a:pt x="22052" y="29544"/>
                    <a:pt x="24813" y="30210"/>
                  </a:cubicBezTo>
                  <a:cubicBezTo>
                    <a:pt x="25593" y="30379"/>
                    <a:pt x="26383" y="30462"/>
                    <a:pt x="27168" y="30462"/>
                  </a:cubicBezTo>
                  <a:cubicBezTo>
                    <a:pt x="29408" y="30462"/>
                    <a:pt x="31612" y="29783"/>
                    <a:pt x="33459" y="28467"/>
                  </a:cubicBezTo>
                  <a:cubicBezTo>
                    <a:pt x="34700" y="27590"/>
                    <a:pt x="35753" y="26498"/>
                    <a:pt x="36548" y="25238"/>
                  </a:cubicBezTo>
                  <a:lnTo>
                    <a:pt x="36548" y="25238"/>
                  </a:lnTo>
                  <a:cubicBezTo>
                    <a:pt x="37793" y="26560"/>
                    <a:pt x="39555" y="27332"/>
                    <a:pt x="41408" y="27332"/>
                  </a:cubicBezTo>
                  <a:cubicBezTo>
                    <a:pt x="41605" y="27332"/>
                    <a:pt x="41804" y="27323"/>
                    <a:pt x="42003" y="27305"/>
                  </a:cubicBezTo>
                  <a:cubicBezTo>
                    <a:pt x="44430" y="27032"/>
                    <a:pt x="46720" y="25972"/>
                    <a:pt x="48531" y="24298"/>
                  </a:cubicBezTo>
                  <a:cubicBezTo>
                    <a:pt x="49386" y="23546"/>
                    <a:pt x="50035" y="22555"/>
                    <a:pt x="50411" y="21495"/>
                  </a:cubicBezTo>
                  <a:cubicBezTo>
                    <a:pt x="50753" y="20470"/>
                    <a:pt x="50718" y="19342"/>
                    <a:pt x="50343" y="18351"/>
                  </a:cubicBezTo>
                  <a:cubicBezTo>
                    <a:pt x="49522" y="16335"/>
                    <a:pt x="47813" y="14797"/>
                    <a:pt x="45729" y="14182"/>
                  </a:cubicBezTo>
                  <a:cubicBezTo>
                    <a:pt x="44790" y="13898"/>
                    <a:pt x="43823" y="13785"/>
                    <a:pt x="42847" y="13785"/>
                  </a:cubicBezTo>
                  <a:cubicBezTo>
                    <a:pt x="41070" y="13785"/>
                    <a:pt x="39264" y="14159"/>
                    <a:pt x="37542" y="14559"/>
                  </a:cubicBezTo>
                  <a:lnTo>
                    <a:pt x="37542" y="14559"/>
                  </a:lnTo>
                  <a:cubicBezTo>
                    <a:pt x="38912" y="10465"/>
                    <a:pt x="38438" y="5579"/>
                    <a:pt x="35100" y="2562"/>
                  </a:cubicBezTo>
                  <a:cubicBezTo>
                    <a:pt x="33493" y="1160"/>
                    <a:pt x="31477" y="272"/>
                    <a:pt x="29358" y="33"/>
                  </a:cubicBezTo>
                  <a:cubicBezTo>
                    <a:pt x="29097" y="11"/>
                    <a:pt x="28835" y="0"/>
                    <a:pt x="2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32"/>
          <p:cNvGrpSpPr/>
          <p:nvPr/>
        </p:nvGrpSpPr>
        <p:grpSpPr>
          <a:xfrm>
            <a:off x="6255328" y="274209"/>
            <a:ext cx="1078821" cy="864079"/>
            <a:chOff x="5917753" y="1127631"/>
            <a:chExt cx="1380178" cy="1022202"/>
          </a:xfrm>
        </p:grpSpPr>
        <p:sp>
          <p:nvSpPr>
            <p:cNvPr id="460" name="Google Shape;460;p32"/>
            <p:cNvSpPr/>
            <p:nvPr/>
          </p:nvSpPr>
          <p:spPr>
            <a:xfrm>
              <a:off x="5970066" y="1245381"/>
              <a:ext cx="1099366" cy="504674"/>
            </a:xfrm>
            <a:custGeom>
              <a:avLst/>
              <a:gdLst/>
              <a:ahLst/>
              <a:cxnLst/>
              <a:rect l="l" t="t" r="r" b="b"/>
              <a:pathLst>
                <a:path w="48839" h="22420" extrusionOk="0">
                  <a:moveTo>
                    <a:pt x="48839" y="0"/>
                  </a:moveTo>
                  <a:lnTo>
                    <a:pt x="45524" y="1333"/>
                  </a:lnTo>
                  <a:cubicBezTo>
                    <a:pt x="38039" y="4340"/>
                    <a:pt x="30384" y="6938"/>
                    <a:pt x="22591" y="9057"/>
                  </a:cubicBezTo>
                  <a:cubicBezTo>
                    <a:pt x="15141" y="11005"/>
                    <a:pt x="7622" y="12474"/>
                    <a:pt x="1" y="13466"/>
                  </a:cubicBezTo>
                  <a:cubicBezTo>
                    <a:pt x="787" y="14047"/>
                    <a:pt x="1539" y="14628"/>
                    <a:pt x="2359" y="15140"/>
                  </a:cubicBezTo>
                  <a:cubicBezTo>
                    <a:pt x="7143" y="18216"/>
                    <a:pt x="12441" y="20335"/>
                    <a:pt x="17670" y="22420"/>
                  </a:cubicBezTo>
                  <a:cubicBezTo>
                    <a:pt x="20301" y="20096"/>
                    <a:pt x="23001" y="17840"/>
                    <a:pt x="25770" y="15687"/>
                  </a:cubicBezTo>
                  <a:cubicBezTo>
                    <a:pt x="30794" y="11723"/>
                    <a:pt x="36023" y="7997"/>
                    <a:pt x="41423" y="4511"/>
                  </a:cubicBezTo>
                  <a:cubicBezTo>
                    <a:pt x="43849" y="2939"/>
                    <a:pt x="46310" y="1435"/>
                    <a:pt x="48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2"/>
            <p:cNvSpPr/>
            <p:nvPr/>
          </p:nvSpPr>
          <p:spPr>
            <a:xfrm>
              <a:off x="6387042" y="1201509"/>
              <a:ext cx="809325" cy="857046"/>
            </a:xfrm>
            <a:custGeom>
              <a:avLst/>
              <a:gdLst/>
              <a:ahLst/>
              <a:cxnLst/>
              <a:rect l="l" t="t" r="r" b="b"/>
              <a:pathLst>
                <a:path w="35954" h="38074" extrusionOk="0">
                  <a:moveTo>
                    <a:pt x="35954" y="1"/>
                  </a:moveTo>
                  <a:lnTo>
                    <a:pt x="35954" y="1"/>
                  </a:lnTo>
                  <a:cubicBezTo>
                    <a:pt x="34211" y="958"/>
                    <a:pt x="32468" y="1915"/>
                    <a:pt x="30759" y="2940"/>
                  </a:cubicBezTo>
                  <a:cubicBezTo>
                    <a:pt x="25223" y="6153"/>
                    <a:pt x="19857" y="9639"/>
                    <a:pt x="14662" y="13432"/>
                  </a:cubicBezTo>
                  <a:cubicBezTo>
                    <a:pt x="9604" y="17123"/>
                    <a:pt x="4682" y="21019"/>
                    <a:pt x="0" y="25189"/>
                  </a:cubicBezTo>
                  <a:cubicBezTo>
                    <a:pt x="718" y="29461"/>
                    <a:pt x="1265" y="33801"/>
                    <a:pt x="1880" y="38074"/>
                  </a:cubicBezTo>
                  <a:cubicBezTo>
                    <a:pt x="2119" y="36843"/>
                    <a:pt x="2358" y="35613"/>
                    <a:pt x="2598" y="34348"/>
                  </a:cubicBezTo>
                  <a:cubicBezTo>
                    <a:pt x="2837" y="33255"/>
                    <a:pt x="3042" y="32195"/>
                    <a:pt x="3247" y="31136"/>
                  </a:cubicBezTo>
                  <a:cubicBezTo>
                    <a:pt x="3418" y="30179"/>
                    <a:pt x="3726" y="29222"/>
                    <a:pt x="4101" y="28333"/>
                  </a:cubicBezTo>
                  <a:cubicBezTo>
                    <a:pt x="4888" y="26727"/>
                    <a:pt x="6494" y="25599"/>
                    <a:pt x="7793" y="24505"/>
                  </a:cubicBezTo>
                  <a:lnTo>
                    <a:pt x="12372" y="20541"/>
                  </a:lnTo>
                  <a:cubicBezTo>
                    <a:pt x="15414" y="17944"/>
                    <a:pt x="18421" y="15346"/>
                    <a:pt x="21429" y="12715"/>
                  </a:cubicBezTo>
                  <a:cubicBezTo>
                    <a:pt x="26282" y="8477"/>
                    <a:pt x="31101" y="4239"/>
                    <a:pt x="35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2"/>
            <p:cNvSpPr/>
            <p:nvPr/>
          </p:nvSpPr>
          <p:spPr>
            <a:xfrm>
              <a:off x="6443204" y="1835435"/>
              <a:ext cx="242343" cy="276963"/>
            </a:xfrm>
            <a:custGeom>
              <a:avLst/>
              <a:gdLst/>
              <a:ahLst/>
              <a:cxnLst/>
              <a:rect l="l" t="t" r="r" b="b"/>
              <a:pathLst>
                <a:path w="10766" h="12304" extrusionOk="0">
                  <a:moveTo>
                    <a:pt x="3110" y="0"/>
                  </a:moveTo>
                  <a:cubicBezTo>
                    <a:pt x="2734" y="547"/>
                    <a:pt x="2495" y="1128"/>
                    <a:pt x="2290" y="1743"/>
                  </a:cubicBezTo>
                  <a:cubicBezTo>
                    <a:pt x="2051" y="2632"/>
                    <a:pt x="1880" y="3486"/>
                    <a:pt x="1675" y="4443"/>
                  </a:cubicBezTo>
                  <a:cubicBezTo>
                    <a:pt x="1504" y="5400"/>
                    <a:pt x="1299" y="6357"/>
                    <a:pt x="1094" y="7314"/>
                  </a:cubicBezTo>
                  <a:cubicBezTo>
                    <a:pt x="752" y="8989"/>
                    <a:pt x="376" y="10629"/>
                    <a:pt x="0" y="12304"/>
                  </a:cubicBezTo>
                  <a:lnTo>
                    <a:pt x="1709" y="10766"/>
                  </a:lnTo>
                  <a:lnTo>
                    <a:pt x="2222" y="10219"/>
                  </a:lnTo>
                  <a:cubicBezTo>
                    <a:pt x="3213" y="9262"/>
                    <a:pt x="4204" y="8271"/>
                    <a:pt x="5229" y="7280"/>
                  </a:cubicBezTo>
                  <a:cubicBezTo>
                    <a:pt x="6289" y="6289"/>
                    <a:pt x="7314" y="5332"/>
                    <a:pt x="8373" y="4375"/>
                  </a:cubicBezTo>
                  <a:cubicBezTo>
                    <a:pt x="8886" y="3931"/>
                    <a:pt x="9399" y="3452"/>
                    <a:pt x="9911" y="3008"/>
                  </a:cubicBezTo>
                  <a:cubicBezTo>
                    <a:pt x="10185" y="2769"/>
                    <a:pt x="10458" y="2529"/>
                    <a:pt x="10766" y="2256"/>
                  </a:cubicBezTo>
                  <a:cubicBezTo>
                    <a:pt x="8168" y="1607"/>
                    <a:pt x="5605" y="923"/>
                    <a:pt x="3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2"/>
            <p:cNvSpPr/>
            <p:nvPr/>
          </p:nvSpPr>
          <p:spPr>
            <a:xfrm>
              <a:off x="6524735" y="1199213"/>
              <a:ext cx="704721" cy="725475"/>
            </a:xfrm>
            <a:custGeom>
              <a:avLst/>
              <a:gdLst/>
              <a:ahLst/>
              <a:cxnLst/>
              <a:rect l="l" t="t" r="r" b="b"/>
              <a:pathLst>
                <a:path w="31307" h="32229" extrusionOk="0">
                  <a:moveTo>
                    <a:pt x="31307" y="0"/>
                  </a:moveTo>
                  <a:lnTo>
                    <a:pt x="31307" y="0"/>
                  </a:lnTo>
                  <a:cubicBezTo>
                    <a:pt x="28846" y="2119"/>
                    <a:pt x="26385" y="4238"/>
                    <a:pt x="23959" y="6391"/>
                  </a:cubicBezTo>
                  <a:cubicBezTo>
                    <a:pt x="17978" y="11586"/>
                    <a:pt x="12031" y="16849"/>
                    <a:pt x="6084" y="22078"/>
                  </a:cubicBezTo>
                  <a:lnTo>
                    <a:pt x="1607" y="26043"/>
                  </a:lnTo>
                  <a:cubicBezTo>
                    <a:pt x="1060" y="26521"/>
                    <a:pt x="514" y="27034"/>
                    <a:pt x="1" y="27581"/>
                  </a:cubicBezTo>
                  <a:cubicBezTo>
                    <a:pt x="1368" y="27923"/>
                    <a:pt x="2735" y="28299"/>
                    <a:pt x="4102" y="28640"/>
                  </a:cubicBezTo>
                  <a:cubicBezTo>
                    <a:pt x="9604" y="30076"/>
                    <a:pt x="15175" y="31272"/>
                    <a:pt x="20780" y="32229"/>
                  </a:cubicBezTo>
                  <a:cubicBezTo>
                    <a:pt x="20951" y="29563"/>
                    <a:pt x="21259" y="26931"/>
                    <a:pt x="21703" y="24300"/>
                  </a:cubicBezTo>
                  <a:cubicBezTo>
                    <a:pt x="22523" y="19413"/>
                    <a:pt x="23924" y="14628"/>
                    <a:pt x="25838" y="10082"/>
                  </a:cubicBezTo>
                  <a:cubicBezTo>
                    <a:pt x="27342" y="6528"/>
                    <a:pt x="29153" y="3179"/>
                    <a:pt x="3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2"/>
            <p:cNvSpPr/>
            <p:nvPr/>
          </p:nvSpPr>
          <p:spPr>
            <a:xfrm>
              <a:off x="5917753" y="1127631"/>
              <a:ext cx="1380178" cy="1022202"/>
            </a:xfrm>
            <a:custGeom>
              <a:avLst/>
              <a:gdLst/>
              <a:ahLst/>
              <a:cxnLst/>
              <a:rect l="l" t="t" r="r" b="b"/>
              <a:pathLst>
                <a:path w="61314" h="45411" extrusionOk="0">
                  <a:moveTo>
                    <a:pt x="51163" y="5231"/>
                  </a:moveTo>
                  <a:lnTo>
                    <a:pt x="51163" y="5231"/>
                  </a:lnTo>
                  <a:cubicBezTo>
                    <a:pt x="48634" y="6666"/>
                    <a:pt x="46173" y="8170"/>
                    <a:pt x="43747" y="9742"/>
                  </a:cubicBezTo>
                  <a:cubicBezTo>
                    <a:pt x="38347" y="13228"/>
                    <a:pt x="33118" y="16954"/>
                    <a:pt x="28094" y="20918"/>
                  </a:cubicBezTo>
                  <a:cubicBezTo>
                    <a:pt x="25325" y="23071"/>
                    <a:pt x="22625" y="25327"/>
                    <a:pt x="19994" y="27651"/>
                  </a:cubicBezTo>
                  <a:cubicBezTo>
                    <a:pt x="14765" y="25566"/>
                    <a:pt x="9467" y="23447"/>
                    <a:pt x="4683" y="20371"/>
                  </a:cubicBezTo>
                  <a:cubicBezTo>
                    <a:pt x="3863" y="19859"/>
                    <a:pt x="3111" y="19278"/>
                    <a:pt x="2325" y="18697"/>
                  </a:cubicBezTo>
                  <a:cubicBezTo>
                    <a:pt x="9946" y="17705"/>
                    <a:pt x="17465" y="16236"/>
                    <a:pt x="24915" y="14288"/>
                  </a:cubicBezTo>
                  <a:cubicBezTo>
                    <a:pt x="32708" y="12169"/>
                    <a:pt x="40363" y="9571"/>
                    <a:pt x="47848" y="6564"/>
                  </a:cubicBezTo>
                  <a:lnTo>
                    <a:pt x="51163" y="5231"/>
                  </a:lnTo>
                  <a:close/>
                  <a:moveTo>
                    <a:pt x="19652" y="28744"/>
                  </a:moveTo>
                  <a:lnTo>
                    <a:pt x="19960" y="28847"/>
                  </a:lnTo>
                  <a:cubicBezTo>
                    <a:pt x="19994" y="28881"/>
                    <a:pt x="20028" y="28881"/>
                    <a:pt x="20096" y="28881"/>
                  </a:cubicBezTo>
                  <a:cubicBezTo>
                    <a:pt x="20131" y="29291"/>
                    <a:pt x="20199" y="29701"/>
                    <a:pt x="20233" y="30111"/>
                  </a:cubicBezTo>
                  <a:cubicBezTo>
                    <a:pt x="20199" y="30009"/>
                    <a:pt x="20165" y="29906"/>
                    <a:pt x="20131" y="29804"/>
                  </a:cubicBezTo>
                  <a:lnTo>
                    <a:pt x="20131" y="29770"/>
                  </a:lnTo>
                  <a:cubicBezTo>
                    <a:pt x="19994" y="29428"/>
                    <a:pt x="19823" y="29052"/>
                    <a:pt x="19652" y="28744"/>
                  </a:cubicBezTo>
                  <a:close/>
                  <a:moveTo>
                    <a:pt x="58272" y="3180"/>
                  </a:moveTo>
                  <a:lnTo>
                    <a:pt x="58272" y="3180"/>
                  </a:lnTo>
                  <a:cubicBezTo>
                    <a:pt x="56118" y="6359"/>
                    <a:pt x="54307" y="9708"/>
                    <a:pt x="52803" y="13262"/>
                  </a:cubicBezTo>
                  <a:cubicBezTo>
                    <a:pt x="50889" y="17808"/>
                    <a:pt x="49488" y="22593"/>
                    <a:pt x="48668" y="27480"/>
                  </a:cubicBezTo>
                  <a:cubicBezTo>
                    <a:pt x="48224" y="30111"/>
                    <a:pt x="47916" y="32743"/>
                    <a:pt x="47745" y="35409"/>
                  </a:cubicBezTo>
                  <a:cubicBezTo>
                    <a:pt x="42140" y="34452"/>
                    <a:pt x="36569" y="33256"/>
                    <a:pt x="31067" y="31820"/>
                  </a:cubicBezTo>
                  <a:cubicBezTo>
                    <a:pt x="29700" y="31479"/>
                    <a:pt x="28333" y="31103"/>
                    <a:pt x="26966" y="30761"/>
                  </a:cubicBezTo>
                  <a:cubicBezTo>
                    <a:pt x="27479" y="30214"/>
                    <a:pt x="28025" y="29701"/>
                    <a:pt x="28572" y="29223"/>
                  </a:cubicBezTo>
                  <a:lnTo>
                    <a:pt x="33049" y="25258"/>
                  </a:lnTo>
                  <a:cubicBezTo>
                    <a:pt x="38996" y="20029"/>
                    <a:pt x="44943" y="14766"/>
                    <a:pt x="50924" y="9571"/>
                  </a:cubicBezTo>
                  <a:cubicBezTo>
                    <a:pt x="53350" y="7418"/>
                    <a:pt x="55811" y="5299"/>
                    <a:pt x="58272" y="3180"/>
                  </a:cubicBezTo>
                  <a:close/>
                  <a:moveTo>
                    <a:pt x="56802" y="3283"/>
                  </a:moveTo>
                  <a:lnTo>
                    <a:pt x="56802" y="3283"/>
                  </a:lnTo>
                  <a:cubicBezTo>
                    <a:pt x="51949" y="7521"/>
                    <a:pt x="47130" y="11759"/>
                    <a:pt x="42277" y="15997"/>
                  </a:cubicBezTo>
                  <a:cubicBezTo>
                    <a:pt x="39269" y="18628"/>
                    <a:pt x="36262" y="21226"/>
                    <a:pt x="33220" y="23823"/>
                  </a:cubicBezTo>
                  <a:lnTo>
                    <a:pt x="28641" y="27787"/>
                  </a:lnTo>
                  <a:cubicBezTo>
                    <a:pt x="27342" y="28881"/>
                    <a:pt x="25736" y="30009"/>
                    <a:pt x="24949" y="31615"/>
                  </a:cubicBezTo>
                  <a:cubicBezTo>
                    <a:pt x="24574" y="32504"/>
                    <a:pt x="24266" y="33461"/>
                    <a:pt x="24095" y="34418"/>
                  </a:cubicBezTo>
                  <a:cubicBezTo>
                    <a:pt x="23890" y="35477"/>
                    <a:pt x="23685" y="36537"/>
                    <a:pt x="23446" y="37630"/>
                  </a:cubicBezTo>
                  <a:cubicBezTo>
                    <a:pt x="23206" y="38895"/>
                    <a:pt x="22967" y="40125"/>
                    <a:pt x="22728" y="41356"/>
                  </a:cubicBezTo>
                  <a:lnTo>
                    <a:pt x="22728" y="41321"/>
                  </a:lnTo>
                  <a:cubicBezTo>
                    <a:pt x="22113" y="37049"/>
                    <a:pt x="21566" y="32709"/>
                    <a:pt x="20848" y="28437"/>
                  </a:cubicBezTo>
                  <a:cubicBezTo>
                    <a:pt x="25530" y="24301"/>
                    <a:pt x="30452" y="20405"/>
                    <a:pt x="35510" y="16714"/>
                  </a:cubicBezTo>
                  <a:cubicBezTo>
                    <a:pt x="40705" y="12921"/>
                    <a:pt x="46071" y="9435"/>
                    <a:pt x="51607" y="6222"/>
                  </a:cubicBezTo>
                  <a:cubicBezTo>
                    <a:pt x="53316" y="5197"/>
                    <a:pt x="55059" y="4240"/>
                    <a:pt x="56802" y="3283"/>
                  </a:cubicBezTo>
                  <a:close/>
                  <a:moveTo>
                    <a:pt x="26453" y="31410"/>
                  </a:moveTo>
                  <a:cubicBezTo>
                    <a:pt x="28948" y="32333"/>
                    <a:pt x="31511" y="33016"/>
                    <a:pt x="34109" y="33666"/>
                  </a:cubicBezTo>
                  <a:cubicBezTo>
                    <a:pt x="33801" y="33973"/>
                    <a:pt x="33528" y="34213"/>
                    <a:pt x="33254" y="34452"/>
                  </a:cubicBezTo>
                  <a:lnTo>
                    <a:pt x="33254" y="34418"/>
                  </a:lnTo>
                  <a:cubicBezTo>
                    <a:pt x="32742" y="34862"/>
                    <a:pt x="32229" y="35340"/>
                    <a:pt x="31716" y="35785"/>
                  </a:cubicBezTo>
                  <a:cubicBezTo>
                    <a:pt x="30657" y="36742"/>
                    <a:pt x="29632" y="37699"/>
                    <a:pt x="28572" y="38690"/>
                  </a:cubicBezTo>
                  <a:cubicBezTo>
                    <a:pt x="27547" y="39681"/>
                    <a:pt x="26556" y="40672"/>
                    <a:pt x="25565" y="41629"/>
                  </a:cubicBezTo>
                  <a:lnTo>
                    <a:pt x="25052" y="42176"/>
                  </a:lnTo>
                  <a:lnTo>
                    <a:pt x="23343" y="43714"/>
                  </a:lnTo>
                  <a:cubicBezTo>
                    <a:pt x="23719" y="42039"/>
                    <a:pt x="24095" y="40399"/>
                    <a:pt x="24437" y="38724"/>
                  </a:cubicBezTo>
                  <a:cubicBezTo>
                    <a:pt x="24642" y="37767"/>
                    <a:pt x="24847" y="36810"/>
                    <a:pt x="25018" y="35853"/>
                  </a:cubicBezTo>
                  <a:cubicBezTo>
                    <a:pt x="25223" y="34896"/>
                    <a:pt x="25394" y="34042"/>
                    <a:pt x="25633" y="33153"/>
                  </a:cubicBezTo>
                  <a:cubicBezTo>
                    <a:pt x="25838" y="32538"/>
                    <a:pt x="26077" y="31957"/>
                    <a:pt x="26453" y="31410"/>
                  </a:cubicBezTo>
                  <a:close/>
                  <a:moveTo>
                    <a:pt x="60703" y="1"/>
                  </a:moveTo>
                  <a:cubicBezTo>
                    <a:pt x="60593" y="1"/>
                    <a:pt x="60485" y="45"/>
                    <a:pt x="60391" y="139"/>
                  </a:cubicBezTo>
                  <a:lnTo>
                    <a:pt x="60151" y="344"/>
                  </a:lnTo>
                  <a:cubicBezTo>
                    <a:pt x="59707" y="583"/>
                    <a:pt x="59297" y="788"/>
                    <a:pt x="58853" y="1027"/>
                  </a:cubicBezTo>
                  <a:cubicBezTo>
                    <a:pt x="55537" y="2292"/>
                    <a:pt x="52291" y="3727"/>
                    <a:pt x="49010" y="5060"/>
                  </a:cubicBezTo>
                  <a:cubicBezTo>
                    <a:pt x="45216" y="6564"/>
                    <a:pt x="41423" y="7999"/>
                    <a:pt x="37595" y="9332"/>
                  </a:cubicBezTo>
                  <a:cubicBezTo>
                    <a:pt x="30042" y="11930"/>
                    <a:pt x="22352" y="14049"/>
                    <a:pt x="14526" y="15655"/>
                  </a:cubicBezTo>
                  <a:cubicBezTo>
                    <a:pt x="9980" y="16543"/>
                    <a:pt x="5435" y="17295"/>
                    <a:pt x="855" y="17740"/>
                  </a:cubicBezTo>
                  <a:cubicBezTo>
                    <a:pt x="377" y="17774"/>
                    <a:pt x="1" y="18389"/>
                    <a:pt x="411" y="18731"/>
                  </a:cubicBezTo>
                  <a:cubicBezTo>
                    <a:pt x="2427" y="20405"/>
                    <a:pt x="4614" y="21875"/>
                    <a:pt x="6973" y="23105"/>
                  </a:cubicBezTo>
                  <a:cubicBezTo>
                    <a:pt x="9536" y="24472"/>
                    <a:pt x="12133" y="25703"/>
                    <a:pt x="14833" y="26831"/>
                  </a:cubicBezTo>
                  <a:cubicBezTo>
                    <a:pt x="16132" y="27343"/>
                    <a:pt x="17396" y="27856"/>
                    <a:pt x="18695" y="28368"/>
                  </a:cubicBezTo>
                  <a:cubicBezTo>
                    <a:pt x="19037" y="28881"/>
                    <a:pt x="19310" y="29462"/>
                    <a:pt x="19481" y="30077"/>
                  </a:cubicBezTo>
                  <a:cubicBezTo>
                    <a:pt x="19755" y="31171"/>
                    <a:pt x="19891" y="32299"/>
                    <a:pt x="20131" y="33392"/>
                  </a:cubicBezTo>
                  <a:cubicBezTo>
                    <a:pt x="20609" y="35887"/>
                    <a:pt x="21053" y="38348"/>
                    <a:pt x="21498" y="40843"/>
                  </a:cubicBezTo>
                  <a:cubicBezTo>
                    <a:pt x="21771" y="42244"/>
                    <a:pt x="22044" y="43645"/>
                    <a:pt x="22250" y="45081"/>
                  </a:cubicBezTo>
                  <a:cubicBezTo>
                    <a:pt x="22291" y="45308"/>
                    <a:pt x="22482" y="45411"/>
                    <a:pt x="22680" y="45411"/>
                  </a:cubicBezTo>
                  <a:cubicBezTo>
                    <a:pt x="22809" y="45411"/>
                    <a:pt x="22941" y="45367"/>
                    <a:pt x="23036" y="45286"/>
                  </a:cubicBezTo>
                  <a:cubicBezTo>
                    <a:pt x="25291" y="43269"/>
                    <a:pt x="27547" y="41253"/>
                    <a:pt x="29803" y="39202"/>
                  </a:cubicBezTo>
                  <a:cubicBezTo>
                    <a:pt x="30896" y="38211"/>
                    <a:pt x="32024" y="37186"/>
                    <a:pt x="33118" y="36195"/>
                  </a:cubicBezTo>
                  <a:cubicBezTo>
                    <a:pt x="33972" y="35375"/>
                    <a:pt x="34895" y="34349"/>
                    <a:pt x="36091" y="34178"/>
                  </a:cubicBezTo>
                  <a:cubicBezTo>
                    <a:pt x="38449" y="34759"/>
                    <a:pt x="40842" y="35272"/>
                    <a:pt x="43234" y="35751"/>
                  </a:cubicBezTo>
                  <a:cubicBezTo>
                    <a:pt x="44874" y="36058"/>
                    <a:pt x="46481" y="36366"/>
                    <a:pt x="48155" y="36605"/>
                  </a:cubicBezTo>
                  <a:cubicBezTo>
                    <a:pt x="48205" y="36620"/>
                    <a:pt x="48254" y="36627"/>
                    <a:pt x="48304" y="36627"/>
                  </a:cubicBezTo>
                  <a:cubicBezTo>
                    <a:pt x="48598" y="36627"/>
                    <a:pt x="48873" y="36380"/>
                    <a:pt x="48873" y="36058"/>
                  </a:cubicBezTo>
                  <a:cubicBezTo>
                    <a:pt x="49146" y="31103"/>
                    <a:pt x="49933" y="26181"/>
                    <a:pt x="51231" y="21396"/>
                  </a:cubicBezTo>
                  <a:cubicBezTo>
                    <a:pt x="52496" y="16714"/>
                    <a:pt x="54341" y="12203"/>
                    <a:pt x="56699" y="7931"/>
                  </a:cubicBezTo>
                  <a:cubicBezTo>
                    <a:pt x="58067" y="5504"/>
                    <a:pt x="59570" y="3146"/>
                    <a:pt x="61177" y="856"/>
                  </a:cubicBezTo>
                  <a:lnTo>
                    <a:pt x="61211" y="788"/>
                  </a:lnTo>
                  <a:cubicBezTo>
                    <a:pt x="61245" y="754"/>
                    <a:pt x="61245" y="720"/>
                    <a:pt x="61279" y="686"/>
                  </a:cubicBezTo>
                  <a:cubicBezTo>
                    <a:pt x="61313" y="480"/>
                    <a:pt x="61245" y="275"/>
                    <a:pt x="61074" y="173"/>
                  </a:cubicBezTo>
                  <a:cubicBezTo>
                    <a:pt x="60963" y="62"/>
                    <a:pt x="60832" y="1"/>
                    <a:pt x="60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32"/>
          <p:cNvSpPr/>
          <p:nvPr/>
        </p:nvSpPr>
        <p:spPr>
          <a:xfrm>
            <a:off x="4997300" y="3143700"/>
            <a:ext cx="35955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i="0" u="none" strike="noStrike" cap="none" dirty="0" smtClean="0">
                <a:solidFill>
                  <a:schemeClr val="accent4"/>
                </a:solidFill>
                <a:latin typeface="Palace Script MT" panose="030303020206070C0B05" pitchFamily="66" charset="0"/>
                <a:ea typeface="Pinyon Script"/>
                <a:cs typeface="Pinyon Script"/>
                <a:sym typeface="Pinyon Script"/>
              </a:rPr>
              <a:t>Obrigada!</a:t>
            </a:r>
            <a:endParaRPr sz="7200" b="1" i="0" u="none" strike="noStrike" cap="none" dirty="0">
              <a:solidFill>
                <a:schemeClr val="accent4"/>
              </a:solidFill>
              <a:latin typeface="Palace Script MT" panose="030303020206070C0B05" pitchFamily="66" charset="0"/>
              <a:ea typeface="Pinyon Script"/>
              <a:cs typeface="Pinyon Script"/>
              <a:sym typeface="Pinyon Scrip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3"/>
          <p:cNvSpPr txBox="1">
            <a:spLocks noGrp="1"/>
          </p:cNvSpPr>
          <p:nvPr>
            <p:ph type="title" idx="4294967295"/>
          </p:nvPr>
        </p:nvSpPr>
        <p:spPr>
          <a:xfrm>
            <a:off x="1092479" y="253306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000">
                <a:latin typeface="Arial"/>
                <a:ea typeface="Arial"/>
                <a:cs typeface="Arial"/>
                <a:sym typeface="Arial"/>
              </a:rPr>
              <a:t>Créditos</a:t>
            </a:r>
            <a:endParaRPr sz="4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33"/>
          <p:cNvSpPr txBox="1"/>
          <p:nvPr/>
        </p:nvSpPr>
        <p:spPr>
          <a:xfrm>
            <a:off x="132648" y="4578629"/>
            <a:ext cx="5833261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 dirty="0">
                <a:solidFill>
                  <a:srgbClr val="0078B0"/>
                </a:solidFill>
                <a:latin typeface="Arial"/>
                <a:ea typeface="Arial"/>
                <a:cs typeface="Arial"/>
                <a:sym typeface="Arial"/>
              </a:rPr>
              <a:t>Template: </a:t>
            </a:r>
            <a:r>
              <a:rPr lang="en" sz="1000" b="0" i="1" u="none" strike="noStrike" cap="none" dirty="0">
                <a:solidFill>
                  <a:srgbClr val="0078B0"/>
                </a:solidFill>
                <a:latin typeface="Arial"/>
                <a:ea typeface="Arial"/>
                <a:cs typeface="Arial"/>
                <a:sym typeface="Arial"/>
              </a:rPr>
              <a:t>Hand-Drawn Timeline Infographi</a:t>
            </a:r>
            <a:r>
              <a:rPr lang="en" sz="1000" b="0" i="1" u="none" strike="noStrike" cap="none" dirty="0">
                <a:solidFill>
                  <a:srgbClr val="0078B0"/>
                </a:solidFill>
                <a:sym typeface="Arial"/>
              </a:rPr>
              <a:t>cs by Slidesgo - </a:t>
            </a:r>
            <a:r>
              <a:rPr lang="en" sz="1000" b="0" i="1" u="sng" strike="noStrike" cap="none" dirty="0">
                <a:solidFill>
                  <a:srgbClr val="0078B0"/>
                </a:solidFill>
                <a:sym typeface="Arial"/>
              </a:rPr>
              <a:t>https://slidesgo.com/pt</a:t>
            </a:r>
            <a:endParaRPr i="1" dirty="0"/>
          </a:p>
          <a:p>
            <a:pPr lvl="0"/>
            <a:endParaRPr lang="pt-BR" sz="800" i="1" dirty="0" smtClean="0">
              <a:solidFill>
                <a:srgbClr val="0078B0"/>
              </a:solidFill>
            </a:endParaRPr>
          </a:p>
          <a:p>
            <a:pPr lvl="0"/>
            <a:r>
              <a:rPr lang="pt-BR" sz="1200" i="1" dirty="0" smtClean="0">
                <a:solidFill>
                  <a:srgbClr val="0078B0"/>
                </a:solidFill>
              </a:rPr>
              <a:t>Demais imagens: www.pixabay.com.br</a:t>
            </a:r>
            <a:endParaRPr sz="1200" b="0" i="1" u="none" strike="noStrike" cap="none" dirty="0">
              <a:solidFill>
                <a:srgbClr val="0078B0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775" y="1364671"/>
            <a:ext cx="2880001" cy="67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479" y="6696295"/>
            <a:ext cx="5180833" cy="1210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3" descr="http://www.ufvjm.edu.br/proexc/images/stories/logo%20proexc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643" y="2361797"/>
            <a:ext cx="1983495" cy="84451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33"/>
          <p:cNvSpPr txBox="1"/>
          <p:nvPr/>
        </p:nvSpPr>
        <p:spPr>
          <a:xfrm>
            <a:off x="7481216" y="4460171"/>
            <a:ext cx="2137955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BR" sz="1050" dirty="0" smtClean="0">
                <a:solidFill>
                  <a:srgbClr val="EC3A3B"/>
                </a:solidFill>
              </a:rPr>
              <a:t>leida@ufvjm.edu.br</a:t>
            </a:r>
            <a:endParaRPr sz="800" b="0" i="0" u="none" strike="noStrike" cap="none" dirty="0">
              <a:solidFill>
                <a:srgbClr val="EC3A3B"/>
              </a:solidFill>
              <a:sym typeface="Arial"/>
            </a:endParaRPr>
          </a:p>
        </p:txBody>
      </p:sp>
      <p:grpSp>
        <p:nvGrpSpPr>
          <p:cNvPr id="476" name="Google Shape;476;p33"/>
          <p:cNvGrpSpPr/>
          <p:nvPr/>
        </p:nvGrpSpPr>
        <p:grpSpPr>
          <a:xfrm>
            <a:off x="6874322" y="1729557"/>
            <a:ext cx="3128806" cy="2858697"/>
            <a:chOff x="6874322" y="1729557"/>
            <a:chExt cx="3128806" cy="2858697"/>
          </a:xfrm>
        </p:grpSpPr>
        <p:grpSp>
          <p:nvGrpSpPr>
            <p:cNvPr id="477" name="Google Shape;477;p33"/>
            <p:cNvGrpSpPr/>
            <p:nvPr/>
          </p:nvGrpSpPr>
          <p:grpSpPr>
            <a:xfrm>
              <a:off x="6874322" y="1729557"/>
              <a:ext cx="1446116" cy="2858697"/>
              <a:chOff x="6529419" y="1729630"/>
              <a:chExt cx="1480463" cy="2926594"/>
            </a:xfrm>
          </p:grpSpPr>
          <p:grpSp>
            <p:nvGrpSpPr>
              <p:cNvPr id="478" name="Google Shape;478;p33"/>
              <p:cNvGrpSpPr/>
              <p:nvPr/>
            </p:nvGrpSpPr>
            <p:grpSpPr>
              <a:xfrm>
                <a:off x="6556801" y="1729630"/>
                <a:ext cx="956596" cy="944294"/>
                <a:chOff x="3800319" y="1244877"/>
                <a:chExt cx="1098904" cy="1084772"/>
              </a:xfrm>
            </p:grpSpPr>
            <p:grpSp>
              <p:nvGrpSpPr>
                <p:cNvPr id="479" name="Google Shape;479;p33"/>
                <p:cNvGrpSpPr/>
                <p:nvPr/>
              </p:nvGrpSpPr>
              <p:grpSpPr>
                <a:xfrm>
                  <a:off x="3800319" y="1244877"/>
                  <a:ext cx="1098904" cy="1084772"/>
                  <a:chOff x="3800319" y="1244877"/>
                  <a:chExt cx="1098904" cy="1084772"/>
                </a:xfrm>
              </p:grpSpPr>
              <p:sp>
                <p:nvSpPr>
                  <p:cNvPr id="480" name="Google Shape;480;p33"/>
                  <p:cNvSpPr/>
                  <p:nvPr/>
                </p:nvSpPr>
                <p:spPr>
                  <a:xfrm>
                    <a:off x="3800319" y="1244877"/>
                    <a:ext cx="1098904" cy="1084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721" h="45133" extrusionOk="0">
                        <a:moveTo>
                          <a:pt x="22825" y="1"/>
                        </a:moveTo>
                        <a:cubicBezTo>
                          <a:pt x="22054" y="1"/>
                          <a:pt x="21283" y="295"/>
                          <a:pt x="20693" y="885"/>
                        </a:cubicBezTo>
                        <a:lnTo>
                          <a:pt x="1179" y="20482"/>
                        </a:lnTo>
                        <a:cubicBezTo>
                          <a:pt x="0" y="21661"/>
                          <a:pt x="0" y="23566"/>
                          <a:pt x="1179" y="24733"/>
                        </a:cubicBezTo>
                        <a:lnTo>
                          <a:pt x="20777" y="44259"/>
                        </a:lnTo>
                        <a:cubicBezTo>
                          <a:pt x="21364" y="44841"/>
                          <a:pt x="22133" y="45133"/>
                          <a:pt x="22900" y="45133"/>
                        </a:cubicBezTo>
                        <a:cubicBezTo>
                          <a:pt x="23672" y="45133"/>
                          <a:pt x="24442" y="44838"/>
                          <a:pt x="25027" y="44247"/>
                        </a:cubicBezTo>
                        <a:lnTo>
                          <a:pt x="32873" y="36377"/>
                        </a:lnTo>
                        <a:cubicBezTo>
                          <a:pt x="33053" y="36197"/>
                          <a:pt x="33283" y="36110"/>
                          <a:pt x="33511" y="36110"/>
                        </a:cubicBezTo>
                        <a:cubicBezTo>
                          <a:pt x="33810" y="36110"/>
                          <a:pt x="34108" y="36260"/>
                          <a:pt x="34290" y="36544"/>
                        </a:cubicBezTo>
                        <a:cubicBezTo>
                          <a:pt x="34743" y="37246"/>
                          <a:pt x="35112" y="38020"/>
                          <a:pt x="35409" y="38806"/>
                        </a:cubicBezTo>
                        <a:cubicBezTo>
                          <a:pt x="35588" y="39294"/>
                          <a:pt x="35909" y="39735"/>
                          <a:pt x="36362" y="40080"/>
                        </a:cubicBezTo>
                        <a:cubicBezTo>
                          <a:pt x="36890" y="40489"/>
                          <a:pt x="37508" y="40695"/>
                          <a:pt x="38128" y="40695"/>
                        </a:cubicBezTo>
                        <a:cubicBezTo>
                          <a:pt x="38682" y="40695"/>
                          <a:pt x="39237" y="40530"/>
                          <a:pt x="39731" y="40199"/>
                        </a:cubicBezTo>
                        <a:cubicBezTo>
                          <a:pt x="41303" y="39127"/>
                          <a:pt x="41446" y="36984"/>
                          <a:pt x="40172" y="35710"/>
                        </a:cubicBezTo>
                        <a:cubicBezTo>
                          <a:pt x="39862" y="35401"/>
                          <a:pt x="39505" y="35186"/>
                          <a:pt x="39112" y="35044"/>
                        </a:cubicBezTo>
                        <a:cubicBezTo>
                          <a:pt x="38326" y="34758"/>
                          <a:pt x="37564" y="34401"/>
                          <a:pt x="36862" y="33948"/>
                        </a:cubicBezTo>
                        <a:cubicBezTo>
                          <a:pt x="36374" y="33639"/>
                          <a:pt x="36279" y="32960"/>
                          <a:pt x="36695" y="32543"/>
                        </a:cubicBezTo>
                        <a:lnTo>
                          <a:pt x="44553" y="24661"/>
                        </a:lnTo>
                        <a:cubicBezTo>
                          <a:pt x="45720" y="23483"/>
                          <a:pt x="45720" y="21578"/>
                          <a:pt x="44542" y="20399"/>
                        </a:cubicBezTo>
                        <a:lnTo>
                          <a:pt x="24956" y="885"/>
                        </a:lnTo>
                        <a:cubicBezTo>
                          <a:pt x="24366" y="295"/>
                          <a:pt x="23595" y="1"/>
                          <a:pt x="22825" y="1"/>
                        </a:cubicBezTo>
                        <a:close/>
                      </a:path>
                    </a:pathLst>
                  </a:custGeom>
                  <a:solidFill>
                    <a:srgbClr val="5EB2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1" name="Google Shape;481;p33"/>
                  <p:cNvSpPr/>
                  <p:nvPr/>
                </p:nvSpPr>
                <p:spPr>
                  <a:xfrm>
                    <a:off x="3884758" y="1311226"/>
                    <a:ext cx="287338" cy="287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55" h="11943" extrusionOk="0">
                        <a:moveTo>
                          <a:pt x="5978" y="1"/>
                        </a:moveTo>
                        <a:cubicBezTo>
                          <a:pt x="2679" y="1"/>
                          <a:pt x="1" y="2668"/>
                          <a:pt x="1" y="5966"/>
                        </a:cubicBezTo>
                        <a:cubicBezTo>
                          <a:pt x="1" y="9276"/>
                          <a:pt x="2679" y="11943"/>
                          <a:pt x="5978" y="11943"/>
                        </a:cubicBezTo>
                        <a:cubicBezTo>
                          <a:pt x="9276" y="11943"/>
                          <a:pt x="11954" y="9276"/>
                          <a:pt x="11954" y="5966"/>
                        </a:cubicBezTo>
                        <a:cubicBezTo>
                          <a:pt x="11954" y="2668"/>
                          <a:pt x="9276" y="1"/>
                          <a:pt x="5978" y="1"/>
                        </a:cubicBezTo>
                        <a:close/>
                      </a:path>
                    </a:pathLst>
                  </a:custGeom>
                  <a:solidFill>
                    <a:srgbClr val="5EB2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82" name="Google Shape;482;p33"/>
                <p:cNvSpPr/>
                <p:nvPr/>
              </p:nvSpPr>
              <p:spPr>
                <a:xfrm>
                  <a:off x="4162496" y="1599765"/>
                  <a:ext cx="374561" cy="37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0" h="10872" extrusionOk="0">
                      <a:moveTo>
                        <a:pt x="5430" y="1"/>
                      </a:moveTo>
                      <a:cubicBezTo>
                        <a:pt x="3990" y="1"/>
                        <a:pt x="2608" y="560"/>
                        <a:pt x="1596" y="1584"/>
                      </a:cubicBezTo>
                      <a:cubicBezTo>
                        <a:pt x="561" y="2620"/>
                        <a:pt x="1" y="3989"/>
                        <a:pt x="1" y="5430"/>
                      </a:cubicBezTo>
                      <a:cubicBezTo>
                        <a:pt x="1" y="6561"/>
                        <a:pt x="346" y="7645"/>
                        <a:pt x="1001" y="8573"/>
                      </a:cubicBezTo>
                      <a:cubicBezTo>
                        <a:pt x="1632" y="9466"/>
                        <a:pt x="2513" y="10145"/>
                        <a:pt x="3537" y="10538"/>
                      </a:cubicBezTo>
                      <a:cubicBezTo>
                        <a:pt x="3559" y="10544"/>
                        <a:pt x="3579" y="10547"/>
                        <a:pt x="3599" y="10547"/>
                      </a:cubicBezTo>
                      <a:cubicBezTo>
                        <a:pt x="3656" y="10547"/>
                        <a:pt x="3704" y="10522"/>
                        <a:pt x="3740" y="10478"/>
                      </a:cubicBezTo>
                      <a:cubicBezTo>
                        <a:pt x="3763" y="10443"/>
                        <a:pt x="3763" y="10395"/>
                        <a:pt x="3763" y="10371"/>
                      </a:cubicBezTo>
                      <a:lnTo>
                        <a:pt x="3763" y="7275"/>
                      </a:lnTo>
                      <a:cubicBezTo>
                        <a:pt x="3763" y="7180"/>
                        <a:pt x="3692" y="7097"/>
                        <a:pt x="3585" y="7097"/>
                      </a:cubicBezTo>
                      <a:lnTo>
                        <a:pt x="2156" y="7097"/>
                      </a:lnTo>
                      <a:lnTo>
                        <a:pt x="2156" y="5835"/>
                      </a:lnTo>
                      <a:lnTo>
                        <a:pt x="3585" y="5835"/>
                      </a:lnTo>
                      <a:cubicBezTo>
                        <a:pt x="3680" y="5835"/>
                        <a:pt x="3763" y="5751"/>
                        <a:pt x="3763" y="5656"/>
                      </a:cubicBezTo>
                      <a:lnTo>
                        <a:pt x="3763" y="5430"/>
                      </a:lnTo>
                      <a:cubicBezTo>
                        <a:pt x="3763" y="3942"/>
                        <a:pt x="5180" y="2632"/>
                        <a:pt x="6799" y="2632"/>
                      </a:cubicBezTo>
                      <a:lnTo>
                        <a:pt x="7550" y="2632"/>
                      </a:lnTo>
                      <a:lnTo>
                        <a:pt x="7550" y="3894"/>
                      </a:lnTo>
                      <a:lnTo>
                        <a:pt x="6799" y="3894"/>
                      </a:lnTo>
                      <a:cubicBezTo>
                        <a:pt x="6311" y="3894"/>
                        <a:pt x="5883" y="4025"/>
                        <a:pt x="5561" y="4287"/>
                      </a:cubicBezTo>
                      <a:cubicBezTo>
                        <a:pt x="5228" y="4561"/>
                        <a:pt x="5025" y="4966"/>
                        <a:pt x="5025" y="5430"/>
                      </a:cubicBezTo>
                      <a:lnTo>
                        <a:pt x="5025" y="5656"/>
                      </a:lnTo>
                      <a:cubicBezTo>
                        <a:pt x="5025" y="5740"/>
                        <a:pt x="5109" y="5835"/>
                        <a:pt x="5204" y="5835"/>
                      </a:cubicBezTo>
                      <a:lnTo>
                        <a:pt x="5883" y="5835"/>
                      </a:lnTo>
                      <a:cubicBezTo>
                        <a:pt x="5966" y="5835"/>
                        <a:pt x="6061" y="5751"/>
                        <a:pt x="6061" y="5656"/>
                      </a:cubicBezTo>
                      <a:cubicBezTo>
                        <a:pt x="6061" y="5561"/>
                        <a:pt x="5978" y="5478"/>
                        <a:pt x="5883" y="5478"/>
                      </a:cubicBezTo>
                      <a:lnTo>
                        <a:pt x="5371" y="5478"/>
                      </a:lnTo>
                      <a:lnTo>
                        <a:pt x="5371" y="5418"/>
                      </a:lnTo>
                      <a:cubicBezTo>
                        <a:pt x="5371" y="4525"/>
                        <a:pt x="6145" y="4204"/>
                        <a:pt x="6799" y="4204"/>
                      </a:cubicBezTo>
                      <a:lnTo>
                        <a:pt x="7704" y="4204"/>
                      </a:lnTo>
                      <a:cubicBezTo>
                        <a:pt x="7800" y="4204"/>
                        <a:pt x="7883" y="4132"/>
                        <a:pt x="7883" y="4025"/>
                      </a:cubicBezTo>
                      <a:lnTo>
                        <a:pt x="7883" y="2418"/>
                      </a:lnTo>
                      <a:cubicBezTo>
                        <a:pt x="7883" y="2334"/>
                        <a:pt x="7811" y="2239"/>
                        <a:pt x="7704" y="2239"/>
                      </a:cubicBezTo>
                      <a:lnTo>
                        <a:pt x="6799" y="2239"/>
                      </a:lnTo>
                      <a:cubicBezTo>
                        <a:pt x="5966" y="2239"/>
                        <a:pt x="5121" y="2572"/>
                        <a:pt x="4466" y="3156"/>
                      </a:cubicBezTo>
                      <a:cubicBezTo>
                        <a:pt x="3799" y="3763"/>
                        <a:pt x="3418" y="4549"/>
                        <a:pt x="3418" y="5382"/>
                      </a:cubicBezTo>
                      <a:lnTo>
                        <a:pt x="3418" y="5442"/>
                      </a:lnTo>
                      <a:lnTo>
                        <a:pt x="1989" y="5442"/>
                      </a:lnTo>
                      <a:cubicBezTo>
                        <a:pt x="1906" y="5442"/>
                        <a:pt x="1811" y="5513"/>
                        <a:pt x="1811" y="5620"/>
                      </a:cubicBezTo>
                      <a:lnTo>
                        <a:pt x="1811" y="7228"/>
                      </a:lnTo>
                      <a:cubicBezTo>
                        <a:pt x="1811" y="7323"/>
                        <a:pt x="1894" y="7406"/>
                        <a:pt x="1989" y="7406"/>
                      </a:cubicBezTo>
                      <a:lnTo>
                        <a:pt x="3418" y="7406"/>
                      </a:lnTo>
                      <a:lnTo>
                        <a:pt x="3418" y="10085"/>
                      </a:lnTo>
                      <a:cubicBezTo>
                        <a:pt x="1561" y="9300"/>
                        <a:pt x="346" y="7442"/>
                        <a:pt x="346" y="5418"/>
                      </a:cubicBezTo>
                      <a:cubicBezTo>
                        <a:pt x="346" y="2596"/>
                        <a:pt x="2620" y="322"/>
                        <a:pt x="5430" y="322"/>
                      </a:cubicBezTo>
                      <a:cubicBezTo>
                        <a:pt x="8228" y="322"/>
                        <a:pt x="10526" y="2620"/>
                        <a:pt x="10526" y="5418"/>
                      </a:cubicBezTo>
                      <a:cubicBezTo>
                        <a:pt x="10526" y="8228"/>
                        <a:pt x="8240" y="10502"/>
                        <a:pt x="5430" y="10502"/>
                      </a:cubicBezTo>
                      <a:lnTo>
                        <a:pt x="5371" y="10502"/>
                      </a:lnTo>
                      <a:lnTo>
                        <a:pt x="5371" y="7418"/>
                      </a:lnTo>
                      <a:lnTo>
                        <a:pt x="7728" y="7418"/>
                      </a:lnTo>
                      <a:cubicBezTo>
                        <a:pt x="7811" y="7418"/>
                        <a:pt x="7907" y="7347"/>
                        <a:pt x="7907" y="7240"/>
                      </a:cubicBezTo>
                      <a:lnTo>
                        <a:pt x="7907" y="5656"/>
                      </a:lnTo>
                      <a:cubicBezTo>
                        <a:pt x="7907" y="5561"/>
                        <a:pt x="7823" y="5478"/>
                        <a:pt x="7728" y="5478"/>
                      </a:cubicBezTo>
                      <a:lnTo>
                        <a:pt x="6728" y="5478"/>
                      </a:lnTo>
                      <a:cubicBezTo>
                        <a:pt x="6633" y="5478"/>
                        <a:pt x="6549" y="5549"/>
                        <a:pt x="6549" y="5656"/>
                      </a:cubicBezTo>
                      <a:cubicBezTo>
                        <a:pt x="6549" y="5740"/>
                        <a:pt x="6621" y="5835"/>
                        <a:pt x="6728" y="5835"/>
                      </a:cubicBezTo>
                      <a:lnTo>
                        <a:pt x="7561" y="5835"/>
                      </a:lnTo>
                      <a:lnTo>
                        <a:pt x="7561" y="7097"/>
                      </a:lnTo>
                      <a:lnTo>
                        <a:pt x="5204" y="7097"/>
                      </a:lnTo>
                      <a:cubicBezTo>
                        <a:pt x="5121" y="7097"/>
                        <a:pt x="5025" y="7168"/>
                        <a:pt x="5025" y="7275"/>
                      </a:cubicBezTo>
                      <a:lnTo>
                        <a:pt x="5025" y="10693"/>
                      </a:lnTo>
                      <a:cubicBezTo>
                        <a:pt x="5025" y="10788"/>
                        <a:pt x="5109" y="10859"/>
                        <a:pt x="5192" y="10871"/>
                      </a:cubicBezTo>
                      <a:lnTo>
                        <a:pt x="5430" y="10871"/>
                      </a:lnTo>
                      <a:cubicBezTo>
                        <a:pt x="6871" y="10871"/>
                        <a:pt x="8240" y="10312"/>
                        <a:pt x="9276" y="9288"/>
                      </a:cubicBezTo>
                      <a:cubicBezTo>
                        <a:pt x="10300" y="8252"/>
                        <a:pt x="10859" y="6883"/>
                        <a:pt x="10859" y="5442"/>
                      </a:cubicBezTo>
                      <a:cubicBezTo>
                        <a:pt x="10859" y="3989"/>
                        <a:pt x="10300" y="2620"/>
                        <a:pt x="9276" y="1584"/>
                      </a:cubicBezTo>
                      <a:cubicBezTo>
                        <a:pt x="8240" y="560"/>
                        <a:pt x="6871" y="1"/>
                        <a:pt x="543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83" name="Google Shape;483;p33"/>
              <p:cNvGrpSpPr/>
              <p:nvPr/>
            </p:nvGrpSpPr>
            <p:grpSpPr>
              <a:xfrm>
                <a:off x="7053286" y="2227254"/>
                <a:ext cx="956596" cy="944252"/>
                <a:chOff x="4370663" y="1816530"/>
                <a:chExt cx="1098904" cy="1084724"/>
              </a:xfrm>
            </p:grpSpPr>
            <p:grpSp>
              <p:nvGrpSpPr>
                <p:cNvPr id="484" name="Google Shape;484;p33"/>
                <p:cNvGrpSpPr/>
                <p:nvPr/>
              </p:nvGrpSpPr>
              <p:grpSpPr>
                <a:xfrm>
                  <a:off x="4370663" y="1816530"/>
                  <a:ext cx="1098904" cy="1084724"/>
                  <a:chOff x="4370663" y="1816530"/>
                  <a:chExt cx="1098904" cy="1084724"/>
                </a:xfrm>
              </p:grpSpPr>
              <p:sp>
                <p:nvSpPr>
                  <p:cNvPr id="485" name="Google Shape;485;p33"/>
                  <p:cNvSpPr/>
                  <p:nvPr/>
                </p:nvSpPr>
                <p:spPr>
                  <a:xfrm>
                    <a:off x="4370663" y="1816530"/>
                    <a:ext cx="1098904" cy="1084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721" h="45131" extrusionOk="0">
                        <a:moveTo>
                          <a:pt x="22862" y="0"/>
                        </a:moveTo>
                        <a:cubicBezTo>
                          <a:pt x="22092" y="0"/>
                          <a:pt x="21324" y="295"/>
                          <a:pt x="20741" y="884"/>
                        </a:cubicBezTo>
                        <a:lnTo>
                          <a:pt x="12871" y="8742"/>
                        </a:lnTo>
                        <a:cubicBezTo>
                          <a:pt x="12698" y="8921"/>
                          <a:pt x="12472" y="9005"/>
                          <a:pt x="12246" y="9005"/>
                        </a:cubicBezTo>
                        <a:cubicBezTo>
                          <a:pt x="11945" y="9005"/>
                          <a:pt x="11643" y="8855"/>
                          <a:pt x="11466" y="8576"/>
                        </a:cubicBezTo>
                        <a:cubicBezTo>
                          <a:pt x="11014" y="7861"/>
                          <a:pt x="10645" y="7099"/>
                          <a:pt x="10347" y="6302"/>
                        </a:cubicBezTo>
                        <a:cubicBezTo>
                          <a:pt x="10168" y="5813"/>
                          <a:pt x="9847" y="5373"/>
                          <a:pt x="9394" y="5028"/>
                        </a:cubicBezTo>
                        <a:cubicBezTo>
                          <a:pt x="8866" y="4619"/>
                          <a:pt x="8248" y="4413"/>
                          <a:pt x="7630" y="4413"/>
                        </a:cubicBezTo>
                        <a:cubicBezTo>
                          <a:pt x="7078" y="4413"/>
                          <a:pt x="6526" y="4577"/>
                          <a:pt x="6037" y="4909"/>
                        </a:cubicBezTo>
                        <a:cubicBezTo>
                          <a:pt x="4465" y="5968"/>
                          <a:pt x="4310" y="8123"/>
                          <a:pt x="5584" y="9385"/>
                        </a:cubicBezTo>
                        <a:cubicBezTo>
                          <a:pt x="5894" y="9695"/>
                          <a:pt x="6251" y="9921"/>
                          <a:pt x="6632" y="10064"/>
                        </a:cubicBezTo>
                        <a:cubicBezTo>
                          <a:pt x="7418" y="10350"/>
                          <a:pt x="8180" y="10707"/>
                          <a:pt x="8882" y="11159"/>
                        </a:cubicBezTo>
                        <a:cubicBezTo>
                          <a:pt x="9383" y="11469"/>
                          <a:pt x="9466" y="12148"/>
                          <a:pt x="9049" y="12564"/>
                        </a:cubicBezTo>
                        <a:lnTo>
                          <a:pt x="1179" y="20434"/>
                        </a:lnTo>
                        <a:cubicBezTo>
                          <a:pt x="0" y="21613"/>
                          <a:pt x="0" y="23518"/>
                          <a:pt x="1179" y="24697"/>
                        </a:cubicBezTo>
                        <a:lnTo>
                          <a:pt x="20741" y="44247"/>
                        </a:lnTo>
                        <a:cubicBezTo>
                          <a:pt x="21324" y="44836"/>
                          <a:pt x="22092" y="45131"/>
                          <a:pt x="22862" y="45131"/>
                        </a:cubicBezTo>
                        <a:cubicBezTo>
                          <a:pt x="23631" y="45131"/>
                          <a:pt x="24402" y="44836"/>
                          <a:pt x="24992" y="44247"/>
                        </a:cubicBezTo>
                        <a:lnTo>
                          <a:pt x="44554" y="24697"/>
                        </a:lnTo>
                        <a:cubicBezTo>
                          <a:pt x="45720" y="23518"/>
                          <a:pt x="45720" y="21613"/>
                          <a:pt x="44554" y="20434"/>
                        </a:cubicBezTo>
                        <a:lnTo>
                          <a:pt x="24992" y="884"/>
                        </a:lnTo>
                        <a:cubicBezTo>
                          <a:pt x="24402" y="295"/>
                          <a:pt x="23631" y="0"/>
                          <a:pt x="22862" y="0"/>
                        </a:cubicBezTo>
                        <a:close/>
                      </a:path>
                    </a:pathLst>
                  </a:custGeom>
                  <a:solidFill>
                    <a:srgbClr val="69E78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6" name="Google Shape;486;p33"/>
                  <p:cNvSpPr/>
                  <p:nvPr/>
                </p:nvSpPr>
                <p:spPr>
                  <a:xfrm>
                    <a:off x="5055718" y="1904160"/>
                    <a:ext cx="287338" cy="287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55" h="11955" extrusionOk="0">
                        <a:moveTo>
                          <a:pt x="5978" y="0"/>
                        </a:moveTo>
                        <a:cubicBezTo>
                          <a:pt x="2680" y="0"/>
                          <a:pt x="1" y="2679"/>
                          <a:pt x="1" y="5977"/>
                        </a:cubicBezTo>
                        <a:cubicBezTo>
                          <a:pt x="1" y="9275"/>
                          <a:pt x="2680" y="11954"/>
                          <a:pt x="5978" y="11954"/>
                        </a:cubicBezTo>
                        <a:cubicBezTo>
                          <a:pt x="9276" y="11954"/>
                          <a:pt x="11955" y="9275"/>
                          <a:pt x="11955" y="5977"/>
                        </a:cubicBezTo>
                        <a:cubicBezTo>
                          <a:pt x="11955" y="2679"/>
                          <a:pt x="9276" y="0"/>
                          <a:pt x="5978" y="0"/>
                        </a:cubicBezTo>
                        <a:close/>
                      </a:path>
                    </a:pathLst>
                  </a:custGeom>
                  <a:solidFill>
                    <a:srgbClr val="69E78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87" name="Google Shape;487;p33"/>
                <p:cNvGrpSpPr/>
                <p:nvPr/>
              </p:nvGrpSpPr>
              <p:grpSpPr>
                <a:xfrm>
                  <a:off x="4732628" y="2171596"/>
                  <a:ext cx="374986" cy="374572"/>
                  <a:chOff x="3303268" y="3817349"/>
                  <a:chExt cx="346056" cy="345674"/>
                </a:xfrm>
              </p:grpSpPr>
              <p:sp>
                <p:nvSpPr>
                  <p:cNvPr id="488" name="Google Shape;488;p33"/>
                  <p:cNvSpPr/>
                  <p:nvPr/>
                </p:nvSpPr>
                <p:spPr>
                  <a:xfrm>
                    <a:off x="3303268" y="3817349"/>
                    <a:ext cx="346056" cy="345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72" h="10860" extrusionOk="0">
                        <a:moveTo>
                          <a:pt x="5418" y="334"/>
                        </a:moveTo>
                        <a:cubicBezTo>
                          <a:pt x="8228" y="334"/>
                          <a:pt x="10514" y="2608"/>
                          <a:pt x="10514" y="5430"/>
                        </a:cubicBezTo>
                        <a:cubicBezTo>
                          <a:pt x="10514" y="8240"/>
                          <a:pt x="8228" y="10514"/>
                          <a:pt x="5418" y="10514"/>
                        </a:cubicBezTo>
                        <a:cubicBezTo>
                          <a:pt x="2608" y="10514"/>
                          <a:pt x="334" y="8240"/>
                          <a:pt x="334" y="5430"/>
                        </a:cubicBezTo>
                        <a:cubicBezTo>
                          <a:pt x="334" y="2608"/>
                          <a:pt x="2608" y="334"/>
                          <a:pt x="5418" y="334"/>
                        </a:cubicBezTo>
                        <a:close/>
                        <a:moveTo>
                          <a:pt x="5430" y="1"/>
                        </a:moveTo>
                        <a:cubicBezTo>
                          <a:pt x="3989" y="1"/>
                          <a:pt x="2620" y="560"/>
                          <a:pt x="1596" y="1584"/>
                        </a:cubicBezTo>
                        <a:cubicBezTo>
                          <a:pt x="572" y="2620"/>
                          <a:pt x="1" y="3989"/>
                          <a:pt x="1" y="5430"/>
                        </a:cubicBezTo>
                        <a:cubicBezTo>
                          <a:pt x="1" y="6871"/>
                          <a:pt x="572" y="8240"/>
                          <a:pt x="1596" y="9264"/>
                        </a:cubicBezTo>
                        <a:cubicBezTo>
                          <a:pt x="2620" y="10300"/>
                          <a:pt x="3989" y="10859"/>
                          <a:pt x="5430" y="10859"/>
                        </a:cubicBezTo>
                        <a:cubicBezTo>
                          <a:pt x="6883" y="10859"/>
                          <a:pt x="8252" y="10300"/>
                          <a:pt x="9276" y="9264"/>
                        </a:cubicBezTo>
                        <a:cubicBezTo>
                          <a:pt x="10300" y="8240"/>
                          <a:pt x="10871" y="6871"/>
                          <a:pt x="10871" y="5430"/>
                        </a:cubicBezTo>
                        <a:cubicBezTo>
                          <a:pt x="10871" y="3989"/>
                          <a:pt x="10300" y="2620"/>
                          <a:pt x="9276" y="1584"/>
                        </a:cubicBezTo>
                        <a:cubicBezTo>
                          <a:pt x="8252" y="560"/>
                          <a:pt x="6883" y="1"/>
                          <a:pt x="543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9" name="Google Shape;489;p33"/>
                  <p:cNvSpPr/>
                  <p:nvPr/>
                </p:nvSpPr>
                <p:spPr>
                  <a:xfrm>
                    <a:off x="3368074" y="3882537"/>
                    <a:ext cx="215298" cy="215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4" h="6764" extrusionOk="0">
                        <a:moveTo>
                          <a:pt x="5335" y="346"/>
                        </a:moveTo>
                        <a:cubicBezTo>
                          <a:pt x="5930" y="346"/>
                          <a:pt x="6418" y="834"/>
                          <a:pt x="6418" y="1429"/>
                        </a:cubicBezTo>
                        <a:lnTo>
                          <a:pt x="6418" y="5335"/>
                        </a:lnTo>
                        <a:cubicBezTo>
                          <a:pt x="6418" y="5930"/>
                          <a:pt x="5930" y="6418"/>
                          <a:pt x="5335" y="6418"/>
                        </a:cubicBezTo>
                        <a:lnTo>
                          <a:pt x="1429" y="6418"/>
                        </a:lnTo>
                        <a:cubicBezTo>
                          <a:pt x="834" y="6418"/>
                          <a:pt x="346" y="5930"/>
                          <a:pt x="346" y="5335"/>
                        </a:cubicBezTo>
                        <a:lnTo>
                          <a:pt x="346" y="1429"/>
                        </a:lnTo>
                        <a:cubicBezTo>
                          <a:pt x="346" y="834"/>
                          <a:pt x="834" y="346"/>
                          <a:pt x="1429" y="346"/>
                        </a:cubicBezTo>
                        <a:close/>
                        <a:moveTo>
                          <a:pt x="1429" y="1"/>
                        </a:moveTo>
                        <a:cubicBezTo>
                          <a:pt x="644" y="1"/>
                          <a:pt x="1" y="644"/>
                          <a:pt x="1" y="1429"/>
                        </a:cubicBezTo>
                        <a:lnTo>
                          <a:pt x="1" y="5335"/>
                        </a:lnTo>
                        <a:cubicBezTo>
                          <a:pt x="1" y="6120"/>
                          <a:pt x="644" y="6763"/>
                          <a:pt x="1429" y="6763"/>
                        </a:cubicBezTo>
                        <a:lnTo>
                          <a:pt x="5335" y="6763"/>
                        </a:lnTo>
                        <a:cubicBezTo>
                          <a:pt x="6121" y="6763"/>
                          <a:pt x="6763" y="6120"/>
                          <a:pt x="6763" y="5335"/>
                        </a:cubicBezTo>
                        <a:lnTo>
                          <a:pt x="6763" y="1429"/>
                        </a:lnTo>
                        <a:cubicBezTo>
                          <a:pt x="6763" y="644"/>
                          <a:pt x="6121" y="1"/>
                          <a:pt x="5335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0" name="Google Shape;490;p33"/>
                  <p:cNvSpPr/>
                  <p:nvPr/>
                </p:nvSpPr>
                <p:spPr>
                  <a:xfrm>
                    <a:off x="3418143" y="3933656"/>
                    <a:ext cx="114811" cy="1127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07" h="3542" extrusionOk="0">
                        <a:moveTo>
                          <a:pt x="1822" y="0"/>
                        </a:moveTo>
                        <a:cubicBezTo>
                          <a:pt x="812" y="0"/>
                          <a:pt x="1" y="851"/>
                          <a:pt x="59" y="1859"/>
                        </a:cubicBezTo>
                        <a:cubicBezTo>
                          <a:pt x="95" y="2776"/>
                          <a:pt x="833" y="3502"/>
                          <a:pt x="1726" y="3538"/>
                        </a:cubicBezTo>
                        <a:cubicBezTo>
                          <a:pt x="1764" y="3541"/>
                          <a:pt x="1802" y="3542"/>
                          <a:pt x="1840" y="3542"/>
                        </a:cubicBezTo>
                        <a:cubicBezTo>
                          <a:pt x="2178" y="3542"/>
                          <a:pt x="2494" y="3447"/>
                          <a:pt x="2762" y="3276"/>
                        </a:cubicBezTo>
                        <a:cubicBezTo>
                          <a:pt x="2857" y="3217"/>
                          <a:pt x="2869" y="3086"/>
                          <a:pt x="2797" y="3014"/>
                        </a:cubicBezTo>
                        <a:cubicBezTo>
                          <a:pt x="2761" y="2978"/>
                          <a:pt x="2711" y="2964"/>
                          <a:pt x="2664" y="2964"/>
                        </a:cubicBezTo>
                        <a:cubicBezTo>
                          <a:pt x="2634" y="2964"/>
                          <a:pt x="2606" y="2969"/>
                          <a:pt x="2583" y="2979"/>
                        </a:cubicBezTo>
                        <a:cubicBezTo>
                          <a:pt x="2380" y="3096"/>
                          <a:pt x="2149" y="3185"/>
                          <a:pt x="1897" y="3185"/>
                        </a:cubicBezTo>
                        <a:cubicBezTo>
                          <a:pt x="1868" y="3185"/>
                          <a:pt x="1839" y="3183"/>
                          <a:pt x="1809" y="3181"/>
                        </a:cubicBezTo>
                        <a:cubicBezTo>
                          <a:pt x="1023" y="3169"/>
                          <a:pt x="380" y="2514"/>
                          <a:pt x="392" y="1716"/>
                        </a:cubicBezTo>
                        <a:cubicBezTo>
                          <a:pt x="426" y="948"/>
                          <a:pt x="1028" y="330"/>
                          <a:pt x="1792" y="330"/>
                        </a:cubicBezTo>
                        <a:cubicBezTo>
                          <a:pt x="1833" y="330"/>
                          <a:pt x="1874" y="332"/>
                          <a:pt x="1916" y="335"/>
                        </a:cubicBezTo>
                        <a:cubicBezTo>
                          <a:pt x="2619" y="371"/>
                          <a:pt x="3190" y="943"/>
                          <a:pt x="3250" y="1633"/>
                        </a:cubicBezTo>
                        <a:cubicBezTo>
                          <a:pt x="3285" y="1919"/>
                          <a:pt x="3214" y="2193"/>
                          <a:pt x="3095" y="2431"/>
                        </a:cubicBezTo>
                        <a:cubicBezTo>
                          <a:pt x="3059" y="2490"/>
                          <a:pt x="3059" y="2574"/>
                          <a:pt x="3119" y="2633"/>
                        </a:cubicBezTo>
                        <a:cubicBezTo>
                          <a:pt x="3149" y="2663"/>
                          <a:pt x="3191" y="2678"/>
                          <a:pt x="3234" y="2678"/>
                        </a:cubicBezTo>
                        <a:cubicBezTo>
                          <a:pt x="3295" y="2678"/>
                          <a:pt x="3358" y="2648"/>
                          <a:pt x="3393" y="2586"/>
                        </a:cubicBezTo>
                        <a:cubicBezTo>
                          <a:pt x="3536" y="2324"/>
                          <a:pt x="3607" y="2014"/>
                          <a:pt x="3583" y="1669"/>
                        </a:cubicBezTo>
                        <a:cubicBezTo>
                          <a:pt x="3536" y="764"/>
                          <a:pt x="2797" y="50"/>
                          <a:pt x="1904" y="2"/>
                        </a:cubicBezTo>
                        <a:cubicBezTo>
                          <a:pt x="1877" y="1"/>
                          <a:pt x="1849" y="0"/>
                          <a:pt x="182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1" name="Google Shape;491;p33"/>
                  <p:cNvSpPr/>
                  <p:nvPr/>
                </p:nvSpPr>
                <p:spPr>
                  <a:xfrm>
                    <a:off x="3519298" y="3910197"/>
                    <a:ext cx="29570" cy="29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8" extrusionOk="0">
                        <a:moveTo>
                          <a:pt x="465" y="1"/>
                        </a:moveTo>
                        <a:cubicBezTo>
                          <a:pt x="203" y="1"/>
                          <a:pt x="0" y="203"/>
                          <a:pt x="0" y="453"/>
                        </a:cubicBezTo>
                        <a:cubicBezTo>
                          <a:pt x="0" y="715"/>
                          <a:pt x="203" y="918"/>
                          <a:pt x="465" y="918"/>
                        </a:cubicBezTo>
                        <a:cubicBezTo>
                          <a:pt x="715" y="918"/>
                          <a:pt x="929" y="715"/>
                          <a:pt x="929" y="453"/>
                        </a:cubicBezTo>
                        <a:cubicBezTo>
                          <a:pt x="929" y="203"/>
                          <a:pt x="715" y="1"/>
                          <a:pt x="465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92" name="Google Shape;492;p33"/>
              <p:cNvGrpSpPr/>
              <p:nvPr/>
            </p:nvGrpSpPr>
            <p:grpSpPr>
              <a:xfrm>
                <a:off x="6547098" y="2715744"/>
                <a:ext cx="956596" cy="944315"/>
                <a:chOff x="3789173" y="2377690"/>
                <a:chExt cx="1098904" cy="1084796"/>
              </a:xfrm>
            </p:grpSpPr>
            <p:grpSp>
              <p:nvGrpSpPr>
                <p:cNvPr id="493" name="Google Shape;493;p33"/>
                <p:cNvGrpSpPr/>
                <p:nvPr/>
              </p:nvGrpSpPr>
              <p:grpSpPr>
                <a:xfrm>
                  <a:off x="3789173" y="2377690"/>
                  <a:ext cx="1098904" cy="1084796"/>
                  <a:chOff x="3789173" y="2377690"/>
                  <a:chExt cx="1098904" cy="1084796"/>
                </a:xfrm>
              </p:grpSpPr>
              <p:sp>
                <p:nvSpPr>
                  <p:cNvPr id="494" name="Google Shape;494;p33"/>
                  <p:cNvSpPr/>
                  <p:nvPr/>
                </p:nvSpPr>
                <p:spPr>
                  <a:xfrm>
                    <a:off x="3789173" y="2377690"/>
                    <a:ext cx="1098904" cy="1084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721" h="45134" extrusionOk="0">
                        <a:moveTo>
                          <a:pt x="22861" y="0"/>
                        </a:moveTo>
                        <a:cubicBezTo>
                          <a:pt x="22090" y="0"/>
                          <a:pt x="21319" y="295"/>
                          <a:pt x="20730" y="884"/>
                        </a:cubicBezTo>
                        <a:lnTo>
                          <a:pt x="1180" y="20446"/>
                        </a:lnTo>
                        <a:cubicBezTo>
                          <a:pt x="1" y="21613"/>
                          <a:pt x="1" y="23518"/>
                          <a:pt x="1180" y="24697"/>
                        </a:cubicBezTo>
                        <a:lnTo>
                          <a:pt x="20730" y="44259"/>
                        </a:lnTo>
                        <a:cubicBezTo>
                          <a:pt x="21319" y="44842"/>
                          <a:pt x="22090" y="45134"/>
                          <a:pt x="22861" y="45134"/>
                        </a:cubicBezTo>
                        <a:cubicBezTo>
                          <a:pt x="23632" y="45134"/>
                          <a:pt x="24403" y="44842"/>
                          <a:pt x="24992" y="44259"/>
                        </a:cubicBezTo>
                        <a:lnTo>
                          <a:pt x="44542" y="24697"/>
                        </a:lnTo>
                        <a:cubicBezTo>
                          <a:pt x="45721" y="23518"/>
                          <a:pt x="45721" y="21613"/>
                          <a:pt x="44542" y="20446"/>
                        </a:cubicBezTo>
                        <a:lnTo>
                          <a:pt x="36684" y="12576"/>
                        </a:lnTo>
                        <a:cubicBezTo>
                          <a:pt x="36267" y="12171"/>
                          <a:pt x="36363" y="11481"/>
                          <a:pt x="36851" y="11171"/>
                        </a:cubicBezTo>
                        <a:cubicBezTo>
                          <a:pt x="37565" y="10719"/>
                          <a:pt x="38327" y="10350"/>
                          <a:pt x="39125" y="10052"/>
                        </a:cubicBezTo>
                        <a:cubicBezTo>
                          <a:pt x="39613" y="9874"/>
                          <a:pt x="40054" y="9552"/>
                          <a:pt x="40399" y="9100"/>
                        </a:cubicBezTo>
                        <a:cubicBezTo>
                          <a:pt x="41173" y="8099"/>
                          <a:pt x="41220" y="6778"/>
                          <a:pt x="40518" y="5730"/>
                        </a:cubicBezTo>
                        <a:cubicBezTo>
                          <a:pt x="39932" y="4868"/>
                          <a:pt x="39013" y="4436"/>
                          <a:pt x="38094" y="4436"/>
                        </a:cubicBezTo>
                        <a:cubicBezTo>
                          <a:pt x="37349" y="4436"/>
                          <a:pt x="36606" y="4720"/>
                          <a:pt x="36041" y="5290"/>
                        </a:cubicBezTo>
                        <a:cubicBezTo>
                          <a:pt x="35732" y="5587"/>
                          <a:pt x="35505" y="5956"/>
                          <a:pt x="35362" y="6337"/>
                        </a:cubicBezTo>
                        <a:cubicBezTo>
                          <a:pt x="35077" y="7123"/>
                          <a:pt x="34720" y="7885"/>
                          <a:pt x="34267" y="8588"/>
                        </a:cubicBezTo>
                        <a:cubicBezTo>
                          <a:pt x="34091" y="8872"/>
                          <a:pt x="33797" y="9021"/>
                          <a:pt x="33498" y="9021"/>
                        </a:cubicBezTo>
                        <a:cubicBezTo>
                          <a:pt x="33271" y="9021"/>
                          <a:pt x="33042" y="8934"/>
                          <a:pt x="32862" y="8754"/>
                        </a:cubicBezTo>
                        <a:lnTo>
                          <a:pt x="24992" y="884"/>
                        </a:lnTo>
                        <a:cubicBezTo>
                          <a:pt x="24403" y="295"/>
                          <a:pt x="23632" y="0"/>
                          <a:pt x="22861" y="0"/>
                        </a:cubicBezTo>
                        <a:close/>
                      </a:path>
                    </a:pathLst>
                  </a:custGeom>
                  <a:solidFill>
                    <a:srgbClr val="4949E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5" name="Google Shape;495;p33"/>
                  <p:cNvSpPr/>
                  <p:nvPr/>
                </p:nvSpPr>
                <p:spPr>
                  <a:xfrm>
                    <a:off x="3885623" y="2465897"/>
                    <a:ext cx="287050" cy="287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3" h="11955" extrusionOk="0">
                        <a:moveTo>
                          <a:pt x="5977" y="0"/>
                        </a:moveTo>
                        <a:cubicBezTo>
                          <a:pt x="2679" y="0"/>
                          <a:pt x="0" y="2679"/>
                          <a:pt x="0" y="5977"/>
                        </a:cubicBezTo>
                        <a:cubicBezTo>
                          <a:pt x="0" y="9275"/>
                          <a:pt x="2679" y="11954"/>
                          <a:pt x="5977" y="11954"/>
                        </a:cubicBezTo>
                        <a:cubicBezTo>
                          <a:pt x="9275" y="11954"/>
                          <a:pt x="11942" y="9275"/>
                          <a:pt x="11942" y="5977"/>
                        </a:cubicBezTo>
                        <a:cubicBezTo>
                          <a:pt x="11942" y="2679"/>
                          <a:pt x="9275" y="0"/>
                          <a:pt x="5977" y="0"/>
                        </a:cubicBezTo>
                        <a:close/>
                      </a:path>
                    </a:pathLst>
                  </a:custGeom>
                  <a:solidFill>
                    <a:srgbClr val="4949E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96" name="Google Shape;496;p33"/>
                <p:cNvGrpSpPr/>
                <p:nvPr/>
              </p:nvGrpSpPr>
              <p:grpSpPr>
                <a:xfrm>
                  <a:off x="4151137" y="2732796"/>
                  <a:ext cx="374986" cy="374572"/>
                  <a:chOff x="3752358" y="3817349"/>
                  <a:chExt cx="346056" cy="345674"/>
                </a:xfrm>
              </p:grpSpPr>
              <p:sp>
                <p:nvSpPr>
                  <p:cNvPr id="497" name="Google Shape;497;p33"/>
                  <p:cNvSpPr/>
                  <p:nvPr/>
                </p:nvSpPr>
                <p:spPr>
                  <a:xfrm>
                    <a:off x="3752358" y="3817349"/>
                    <a:ext cx="346056" cy="345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72" h="10860" extrusionOk="0">
                        <a:moveTo>
                          <a:pt x="5430" y="334"/>
                        </a:moveTo>
                        <a:cubicBezTo>
                          <a:pt x="8252" y="334"/>
                          <a:pt x="10526" y="2608"/>
                          <a:pt x="10526" y="5430"/>
                        </a:cubicBezTo>
                        <a:cubicBezTo>
                          <a:pt x="10526" y="8240"/>
                          <a:pt x="8228" y="10514"/>
                          <a:pt x="5430" y="10514"/>
                        </a:cubicBezTo>
                        <a:cubicBezTo>
                          <a:pt x="2620" y="10514"/>
                          <a:pt x="346" y="8240"/>
                          <a:pt x="346" y="5430"/>
                        </a:cubicBezTo>
                        <a:cubicBezTo>
                          <a:pt x="346" y="2608"/>
                          <a:pt x="2620" y="334"/>
                          <a:pt x="5430" y="334"/>
                        </a:cubicBezTo>
                        <a:close/>
                        <a:moveTo>
                          <a:pt x="5430" y="1"/>
                        </a:moveTo>
                        <a:cubicBezTo>
                          <a:pt x="3989" y="1"/>
                          <a:pt x="2620" y="560"/>
                          <a:pt x="1596" y="1584"/>
                        </a:cubicBezTo>
                        <a:cubicBezTo>
                          <a:pt x="572" y="2620"/>
                          <a:pt x="1" y="3989"/>
                          <a:pt x="1" y="5430"/>
                        </a:cubicBezTo>
                        <a:cubicBezTo>
                          <a:pt x="1" y="6871"/>
                          <a:pt x="572" y="8240"/>
                          <a:pt x="1596" y="9264"/>
                        </a:cubicBezTo>
                        <a:cubicBezTo>
                          <a:pt x="2620" y="10300"/>
                          <a:pt x="3989" y="10859"/>
                          <a:pt x="5430" y="10859"/>
                        </a:cubicBezTo>
                        <a:cubicBezTo>
                          <a:pt x="6882" y="10859"/>
                          <a:pt x="8252" y="10300"/>
                          <a:pt x="9276" y="9264"/>
                        </a:cubicBezTo>
                        <a:cubicBezTo>
                          <a:pt x="10300" y="8240"/>
                          <a:pt x="10871" y="6871"/>
                          <a:pt x="10871" y="5430"/>
                        </a:cubicBezTo>
                        <a:cubicBezTo>
                          <a:pt x="10871" y="3989"/>
                          <a:pt x="10300" y="2620"/>
                          <a:pt x="9276" y="1584"/>
                        </a:cubicBezTo>
                        <a:cubicBezTo>
                          <a:pt x="8252" y="560"/>
                          <a:pt x="6882" y="1"/>
                          <a:pt x="543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8" name="Google Shape;498;p33"/>
                  <p:cNvSpPr/>
                  <p:nvPr/>
                </p:nvSpPr>
                <p:spPr>
                  <a:xfrm>
                    <a:off x="3831933" y="3955682"/>
                    <a:ext cx="47809" cy="1205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2" h="3787" extrusionOk="0">
                        <a:moveTo>
                          <a:pt x="1168" y="346"/>
                        </a:moveTo>
                        <a:lnTo>
                          <a:pt x="1168" y="3430"/>
                        </a:lnTo>
                        <a:lnTo>
                          <a:pt x="358" y="3430"/>
                        </a:lnTo>
                        <a:lnTo>
                          <a:pt x="358" y="346"/>
                        </a:lnTo>
                        <a:close/>
                        <a:moveTo>
                          <a:pt x="180" y="1"/>
                        </a:moveTo>
                        <a:cubicBezTo>
                          <a:pt x="96" y="1"/>
                          <a:pt x="1" y="72"/>
                          <a:pt x="1" y="179"/>
                        </a:cubicBezTo>
                        <a:lnTo>
                          <a:pt x="1" y="3608"/>
                        </a:lnTo>
                        <a:cubicBezTo>
                          <a:pt x="1" y="3703"/>
                          <a:pt x="72" y="3787"/>
                          <a:pt x="180" y="3787"/>
                        </a:cubicBezTo>
                        <a:lnTo>
                          <a:pt x="1323" y="3787"/>
                        </a:lnTo>
                        <a:cubicBezTo>
                          <a:pt x="1418" y="3787"/>
                          <a:pt x="1501" y="3715"/>
                          <a:pt x="1501" y="3608"/>
                        </a:cubicBezTo>
                        <a:lnTo>
                          <a:pt x="1501" y="179"/>
                        </a:lnTo>
                        <a:cubicBezTo>
                          <a:pt x="1501" y="72"/>
                          <a:pt x="1430" y="1"/>
                          <a:pt x="1323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9" name="Google Shape;499;p33"/>
                  <p:cNvSpPr/>
                  <p:nvPr/>
                </p:nvSpPr>
                <p:spPr>
                  <a:xfrm>
                    <a:off x="3824739" y="3890112"/>
                    <a:ext cx="55002" cy="550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8" h="1728" extrusionOk="0">
                        <a:moveTo>
                          <a:pt x="870" y="334"/>
                        </a:moveTo>
                        <a:cubicBezTo>
                          <a:pt x="1156" y="334"/>
                          <a:pt x="1394" y="572"/>
                          <a:pt x="1394" y="846"/>
                        </a:cubicBezTo>
                        <a:cubicBezTo>
                          <a:pt x="1394" y="1132"/>
                          <a:pt x="1156" y="1370"/>
                          <a:pt x="870" y="1370"/>
                        </a:cubicBezTo>
                        <a:cubicBezTo>
                          <a:pt x="584" y="1370"/>
                          <a:pt x="346" y="1132"/>
                          <a:pt x="346" y="846"/>
                        </a:cubicBezTo>
                        <a:cubicBezTo>
                          <a:pt x="346" y="572"/>
                          <a:pt x="584" y="334"/>
                          <a:pt x="870" y="334"/>
                        </a:cubicBezTo>
                        <a:close/>
                        <a:moveTo>
                          <a:pt x="870" y="1"/>
                        </a:moveTo>
                        <a:cubicBezTo>
                          <a:pt x="394" y="1"/>
                          <a:pt x="1" y="394"/>
                          <a:pt x="1" y="870"/>
                        </a:cubicBezTo>
                        <a:cubicBezTo>
                          <a:pt x="1" y="1346"/>
                          <a:pt x="394" y="1727"/>
                          <a:pt x="870" y="1727"/>
                        </a:cubicBezTo>
                        <a:cubicBezTo>
                          <a:pt x="1346" y="1727"/>
                          <a:pt x="1727" y="1334"/>
                          <a:pt x="1727" y="870"/>
                        </a:cubicBezTo>
                        <a:cubicBezTo>
                          <a:pt x="1727" y="394"/>
                          <a:pt x="1346" y="1"/>
                          <a:pt x="87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0" name="Google Shape;500;p33"/>
                  <p:cNvSpPr/>
                  <p:nvPr/>
                </p:nvSpPr>
                <p:spPr>
                  <a:xfrm>
                    <a:off x="3904696" y="3955682"/>
                    <a:ext cx="128148" cy="1205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6" h="3787" extrusionOk="0">
                        <a:moveTo>
                          <a:pt x="191" y="1"/>
                        </a:moveTo>
                        <a:cubicBezTo>
                          <a:pt x="96" y="1"/>
                          <a:pt x="1" y="72"/>
                          <a:pt x="1" y="179"/>
                        </a:cubicBezTo>
                        <a:lnTo>
                          <a:pt x="1" y="3608"/>
                        </a:lnTo>
                        <a:cubicBezTo>
                          <a:pt x="1" y="3703"/>
                          <a:pt x="84" y="3787"/>
                          <a:pt x="191" y="3787"/>
                        </a:cubicBezTo>
                        <a:lnTo>
                          <a:pt x="1334" y="3787"/>
                        </a:lnTo>
                        <a:cubicBezTo>
                          <a:pt x="1418" y="3787"/>
                          <a:pt x="1513" y="3715"/>
                          <a:pt x="1513" y="3608"/>
                        </a:cubicBezTo>
                        <a:lnTo>
                          <a:pt x="1513" y="2382"/>
                        </a:lnTo>
                        <a:cubicBezTo>
                          <a:pt x="1513" y="1977"/>
                          <a:pt x="1596" y="1501"/>
                          <a:pt x="2037" y="1501"/>
                        </a:cubicBezTo>
                        <a:cubicBezTo>
                          <a:pt x="2347" y="1501"/>
                          <a:pt x="2477" y="1763"/>
                          <a:pt x="2525" y="2060"/>
                        </a:cubicBezTo>
                        <a:cubicBezTo>
                          <a:pt x="2537" y="2156"/>
                          <a:pt x="2608" y="2215"/>
                          <a:pt x="2692" y="2215"/>
                        </a:cubicBezTo>
                        <a:cubicBezTo>
                          <a:pt x="2787" y="2215"/>
                          <a:pt x="2870" y="2120"/>
                          <a:pt x="2847" y="2025"/>
                        </a:cubicBezTo>
                        <a:cubicBezTo>
                          <a:pt x="2763" y="1465"/>
                          <a:pt x="2477" y="1155"/>
                          <a:pt x="2013" y="1155"/>
                        </a:cubicBezTo>
                        <a:cubicBezTo>
                          <a:pt x="1465" y="1155"/>
                          <a:pt x="1156" y="1608"/>
                          <a:pt x="1156" y="2382"/>
                        </a:cubicBezTo>
                        <a:lnTo>
                          <a:pt x="1156" y="3430"/>
                        </a:lnTo>
                        <a:lnTo>
                          <a:pt x="346" y="3430"/>
                        </a:lnTo>
                        <a:lnTo>
                          <a:pt x="346" y="358"/>
                        </a:lnTo>
                        <a:lnTo>
                          <a:pt x="918" y="358"/>
                        </a:lnTo>
                        <a:lnTo>
                          <a:pt x="918" y="572"/>
                        </a:lnTo>
                        <a:cubicBezTo>
                          <a:pt x="918" y="632"/>
                          <a:pt x="930" y="679"/>
                          <a:pt x="977" y="715"/>
                        </a:cubicBezTo>
                        <a:cubicBezTo>
                          <a:pt x="1007" y="733"/>
                          <a:pt x="1043" y="742"/>
                          <a:pt x="1078" y="742"/>
                        </a:cubicBezTo>
                        <a:cubicBezTo>
                          <a:pt x="1114" y="742"/>
                          <a:pt x="1150" y="733"/>
                          <a:pt x="1180" y="715"/>
                        </a:cubicBezTo>
                        <a:cubicBezTo>
                          <a:pt x="1477" y="477"/>
                          <a:pt x="1835" y="358"/>
                          <a:pt x="2227" y="358"/>
                        </a:cubicBezTo>
                        <a:cubicBezTo>
                          <a:pt x="3204" y="358"/>
                          <a:pt x="3656" y="1191"/>
                          <a:pt x="3656" y="2001"/>
                        </a:cubicBezTo>
                        <a:lnTo>
                          <a:pt x="3656" y="3430"/>
                        </a:lnTo>
                        <a:lnTo>
                          <a:pt x="2847" y="3430"/>
                        </a:lnTo>
                        <a:lnTo>
                          <a:pt x="2847" y="2870"/>
                        </a:lnTo>
                        <a:cubicBezTo>
                          <a:pt x="2847" y="2775"/>
                          <a:pt x="2775" y="2703"/>
                          <a:pt x="2692" y="2703"/>
                        </a:cubicBezTo>
                        <a:cubicBezTo>
                          <a:pt x="2597" y="2703"/>
                          <a:pt x="2525" y="2775"/>
                          <a:pt x="2525" y="2870"/>
                        </a:cubicBezTo>
                        <a:lnTo>
                          <a:pt x="2525" y="3596"/>
                        </a:lnTo>
                        <a:cubicBezTo>
                          <a:pt x="2525" y="3691"/>
                          <a:pt x="2597" y="3775"/>
                          <a:pt x="2704" y="3775"/>
                        </a:cubicBezTo>
                        <a:lnTo>
                          <a:pt x="3847" y="3775"/>
                        </a:lnTo>
                        <a:cubicBezTo>
                          <a:pt x="3942" y="3775"/>
                          <a:pt x="4025" y="3703"/>
                          <a:pt x="4025" y="3596"/>
                        </a:cubicBezTo>
                        <a:lnTo>
                          <a:pt x="4025" y="1989"/>
                        </a:lnTo>
                        <a:cubicBezTo>
                          <a:pt x="4025" y="810"/>
                          <a:pt x="3299" y="1"/>
                          <a:pt x="2239" y="1"/>
                        </a:cubicBezTo>
                        <a:cubicBezTo>
                          <a:pt x="1894" y="1"/>
                          <a:pt x="1573" y="84"/>
                          <a:pt x="1275" y="251"/>
                        </a:cubicBezTo>
                        <a:lnTo>
                          <a:pt x="1275" y="179"/>
                        </a:lnTo>
                        <a:cubicBezTo>
                          <a:pt x="1275" y="84"/>
                          <a:pt x="1204" y="1"/>
                          <a:pt x="1096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01" name="Google Shape;501;p33"/>
              <p:cNvGrpSpPr/>
              <p:nvPr/>
            </p:nvGrpSpPr>
            <p:grpSpPr>
              <a:xfrm>
                <a:off x="7034853" y="3222917"/>
                <a:ext cx="956596" cy="944252"/>
                <a:chOff x="4349489" y="2960313"/>
                <a:chExt cx="1098904" cy="1084724"/>
              </a:xfrm>
            </p:grpSpPr>
            <p:grpSp>
              <p:nvGrpSpPr>
                <p:cNvPr id="502" name="Google Shape;502;p33"/>
                <p:cNvGrpSpPr/>
                <p:nvPr/>
              </p:nvGrpSpPr>
              <p:grpSpPr>
                <a:xfrm>
                  <a:off x="4349489" y="2960313"/>
                  <a:ext cx="1098904" cy="1084724"/>
                  <a:chOff x="4349489" y="2960313"/>
                  <a:chExt cx="1098904" cy="1084724"/>
                </a:xfrm>
              </p:grpSpPr>
              <p:sp>
                <p:nvSpPr>
                  <p:cNvPr id="503" name="Google Shape;503;p33"/>
                  <p:cNvSpPr/>
                  <p:nvPr/>
                </p:nvSpPr>
                <p:spPr>
                  <a:xfrm>
                    <a:off x="4349489" y="2960313"/>
                    <a:ext cx="1098904" cy="1084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721" h="45131" extrusionOk="0">
                        <a:moveTo>
                          <a:pt x="22862" y="0"/>
                        </a:moveTo>
                        <a:cubicBezTo>
                          <a:pt x="22092" y="0"/>
                          <a:pt x="21324" y="295"/>
                          <a:pt x="20741" y="884"/>
                        </a:cubicBezTo>
                        <a:lnTo>
                          <a:pt x="12871" y="8743"/>
                        </a:lnTo>
                        <a:cubicBezTo>
                          <a:pt x="12697" y="8917"/>
                          <a:pt x="12470" y="9001"/>
                          <a:pt x="12243" y="9001"/>
                        </a:cubicBezTo>
                        <a:cubicBezTo>
                          <a:pt x="11942" y="9001"/>
                          <a:pt x="11642" y="8854"/>
                          <a:pt x="11466" y="8576"/>
                        </a:cubicBezTo>
                        <a:cubicBezTo>
                          <a:pt x="11014" y="7861"/>
                          <a:pt x="10645" y="7099"/>
                          <a:pt x="10347" y="6302"/>
                        </a:cubicBezTo>
                        <a:cubicBezTo>
                          <a:pt x="10168" y="5814"/>
                          <a:pt x="9847" y="5373"/>
                          <a:pt x="9394" y="5028"/>
                        </a:cubicBezTo>
                        <a:cubicBezTo>
                          <a:pt x="8866" y="4619"/>
                          <a:pt x="8248" y="4413"/>
                          <a:pt x="7630" y="4413"/>
                        </a:cubicBezTo>
                        <a:cubicBezTo>
                          <a:pt x="7078" y="4413"/>
                          <a:pt x="6525" y="4577"/>
                          <a:pt x="6037" y="4909"/>
                        </a:cubicBezTo>
                        <a:cubicBezTo>
                          <a:pt x="4465" y="5968"/>
                          <a:pt x="4310" y="8123"/>
                          <a:pt x="5584" y="9385"/>
                        </a:cubicBezTo>
                        <a:cubicBezTo>
                          <a:pt x="5894" y="9695"/>
                          <a:pt x="6251" y="9921"/>
                          <a:pt x="6632" y="10064"/>
                        </a:cubicBezTo>
                        <a:cubicBezTo>
                          <a:pt x="7418" y="10350"/>
                          <a:pt x="8180" y="10707"/>
                          <a:pt x="8882" y="11159"/>
                        </a:cubicBezTo>
                        <a:cubicBezTo>
                          <a:pt x="9382" y="11469"/>
                          <a:pt x="9466" y="12148"/>
                          <a:pt x="9049" y="12564"/>
                        </a:cubicBezTo>
                        <a:lnTo>
                          <a:pt x="1179" y="20434"/>
                        </a:lnTo>
                        <a:cubicBezTo>
                          <a:pt x="0" y="21613"/>
                          <a:pt x="0" y="23518"/>
                          <a:pt x="1179" y="24697"/>
                        </a:cubicBezTo>
                        <a:lnTo>
                          <a:pt x="20741" y="44247"/>
                        </a:lnTo>
                        <a:cubicBezTo>
                          <a:pt x="21324" y="44836"/>
                          <a:pt x="22092" y="45131"/>
                          <a:pt x="22862" y="45131"/>
                        </a:cubicBezTo>
                        <a:cubicBezTo>
                          <a:pt x="23631" y="45131"/>
                          <a:pt x="24402" y="44836"/>
                          <a:pt x="24992" y="44247"/>
                        </a:cubicBezTo>
                        <a:lnTo>
                          <a:pt x="44554" y="24697"/>
                        </a:lnTo>
                        <a:cubicBezTo>
                          <a:pt x="45720" y="23518"/>
                          <a:pt x="45720" y="21613"/>
                          <a:pt x="44554" y="20434"/>
                        </a:cubicBezTo>
                        <a:lnTo>
                          <a:pt x="24992" y="884"/>
                        </a:lnTo>
                        <a:cubicBezTo>
                          <a:pt x="24402" y="295"/>
                          <a:pt x="23631" y="0"/>
                          <a:pt x="22862" y="0"/>
                        </a:cubicBezTo>
                        <a:close/>
                      </a:path>
                    </a:pathLst>
                  </a:custGeom>
                  <a:solidFill>
                    <a:srgbClr val="FCBD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4" name="Google Shape;504;p33"/>
                  <p:cNvSpPr/>
                  <p:nvPr/>
                </p:nvSpPr>
                <p:spPr>
                  <a:xfrm>
                    <a:off x="5065741" y="3026769"/>
                    <a:ext cx="287338" cy="287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55" h="11955" extrusionOk="0">
                        <a:moveTo>
                          <a:pt x="5978" y="1"/>
                        </a:moveTo>
                        <a:cubicBezTo>
                          <a:pt x="2680" y="1"/>
                          <a:pt x="1" y="2679"/>
                          <a:pt x="1" y="5978"/>
                        </a:cubicBezTo>
                        <a:cubicBezTo>
                          <a:pt x="1" y="9276"/>
                          <a:pt x="2680" y="11954"/>
                          <a:pt x="5978" y="11954"/>
                        </a:cubicBezTo>
                        <a:cubicBezTo>
                          <a:pt x="9276" y="11954"/>
                          <a:pt x="11955" y="9276"/>
                          <a:pt x="11955" y="5978"/>
                        </a:cubicBezTo>
                        <a:cubicBezTo>
                          <a:pt x="11955" y="2679"/>
                          <a:pt x="9276" y="1"/>
                          <a:pt x="5978" y="1"/>
                        </a:cubicBezTo>
                        <a:close/>
                      </a:path>
                    </a:pathLst>
                  </a:custGeom>
                  <a:solidFill>
                    <a:srgbClr val="FCBD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05" name="Google Shape;505;p33"/>
                <p:cNvGrpSpPr/>
                <p:nvPr/>
              </p:nvGrpSpPr>
              <p:grpSpPr>
                <a:xfrm>
                  <a:off x="4732657" y="3315384"/>
                  <a:ext cx="374952" cy="374572"/>
                  <a:chOff x="4201447" y="3817349"/>
                  <a:chExt cx="346024" cy="345674"/>
                </a:xfrm>
              </p:grpSpPr>
              <p:sp>
                <p:nvSpPr>
                  <p:cNvPr id="506" name="Google Shape;506;p33"/>
                  <p:cNvSpPr/>
                  <p:nvPr/>
                </p:nvSpPr>
                <p:spPr>
                  <a:xfrm>
                    <a:off x="4201447" y="3817349"/>
                    <a:ext cx="346024" cy="345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71" h="10860" extrusionOk="0">
                        <a:moveTo>
                          <a:pt x="5430" y="334"/>
                        </a:moveTo>
                        <a:cubicBezTo>
                          <a:pt x="8252" y="334"/>
                          <a:pt x="10526" y="2608"/>
                          <a:pt x="10526" y="5430"/>
                        </a:cubicBezTo>
                        <a:cubicBezTo>
                          <a:pt x="10526" y="8240"/>
                          <a:pt x="8252" y="10514"/>
                          <a:pt x="5430" y="10514"/>
                        </a:cubicBezTo>
                        <a:cubicBezTo>
                          <a:pt x="2620" y="10514"/>
                          <a:pt x="346" y="8240"/>
                          <a:pt x="346" y="5430"/>
                        </a:cubicBezTo>
                        <a:cubicBezTo>
                          <a:pt x="346" y="2608"/>
                          <a:pt x="2620" y="334"/>
                          <a:pt x="5430" y="334"/>
                        </a:cubicBezTo>
                        <a:close/>
                        <a:moveTo>
                          <a:pt x="5430" y="1"/>
                        </a:moveTo>
                        <a:cubicBezTo>
                          <a:pt x="3989" y="1"/>
                          <a:pt x="2620" y="560"/>
                          <a:pt x="1596" y="1584"/>
                        </a:cubicBezTo>
                        <a:cubicBezTo>
                          <a:pt x="572" y="2620"/>
                          <a:pt x="1" y="3989"/>
                          <a:pt x="1" y="5430"/>
                        </a:cubicBezTo>
                        <a:cubicBezTo>
                          <a:pt x="1" y="6871"/>
                          <a:pt x="572" y="8240"/>
                          <a:pt x="1596" y="9264"/>
                        </a:cubicBezTo>
                        <a:cubicBezTo>
                          <a:pt x="2620" y="10300"/>
                          <a:pt x="3989" y="10859"/>
                          <a:pt x="5430" y="10859"/>
                        </a:cubicBezTo>
                        <a:cubicBezTo>
                          <a:pt x="6882" y="10859"/>
                          <a:pt x="8252" y="10300"/>
                          <a:pt x="9276" y="9264"/>
                        </a:cubicBezTo>
                        <a:cubicBezTo>
                          <a:pt x="10299" y="8240"/>
                          <a:pt x="10871" y="6871"/>
                          <a:pt x="10871" y="5430"/>
                        </a:cubicBezTo>
                        <a:cubicBezTo>
                          <a:pt x="10871" y="3989"/>
                          <a:pt x="10299" y="2620"/>
                          <a:pt x="9276" y="1584"/>
                        </a:cubicBezTo>
                        <a:cubicBezTo>
                          <a:pt x="8252" y="560"/>
                          <a:pt x="6882" y="1"/>
                          <a:pt x="543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7" name="Google Shape;507;p33"/>
                  <p:cNvSpPr/>
                  <p:nvPr/>
                </p:nvSpPr>
                <p:spPr>
                  <a:xfrm>
                    <a:off x="4271569" y="3904531"/>
                    <a:ext cx="227394" cy="185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44" h="5835" extrusionOk="0">
                        <a:moveTo>
                          <a:pt x="4620" y="0"/>
                        </a:moveTo>
                        <a:cubicBezTo>
                          <a:pt x="3727" y="0"/>
                          <a:pt x="2977" y="691"/>
                          <a:pt x="2905" y="1572"/>
                        </a:cubicBezTo>
                        <a:cubicBezTo>
                          <a:pt x="2727" y="1548"/>
                          <a:pt x="2358" y="1441"/>
                          <a:pt x="2262" y="1405"/>
                        </a:cubicBezTo>
                        <a:cubicBezTo>
                          <a:pt x="1643" y="1203"/>
                          <a:pt x="1072" y="810"/>
                          <a:pt x="631" y="322"/>
                        </a:cubicBezTo>
                        <a:cubicBezTo>
                          <a:pt x="596" y="298"/>
                          <a:pt x="572" y="274"/>
                          <a:pt x="524" y="262"/>
                        </a:cubicBezTo>
                        <a:cubicBezTo>
                          <a:pt x="517" y="261"/>
                          <a:pt x="509" y="260"/>
                          <a:pt x="501" y="260"/>
                        </a:cubicBezTo>
                        <a:cubicBezTo>
                          <a:pt x="436" y="260"/>
                          <a:pt x="367" y="304"/>
                          <a:pt x="346" y="357"/>
                        </a:cubicBezTo>
                        <a:cubicBezTo>
                          <a:pt x="238" y="572"/>
                          <a:pt x="179" y="810"/>
                          <a:pt x="179" y="1048"/>
                        </a:cubicBezTo>
                        <a:cubicBezTo>
                          <a:pt x="179" y="1393"/>
                          <a:pt x="286" y="1727"/>
                          <a:pt x="476" y="1977"/>
                        </a:cubicBezTo>
                        <a:cubicBezTo>
                          <a:pt x="466" y="1975"/>
                          <a:pt x="456" y="1974"/>
                          <a:pt x="446" y="1974"/>
                        </a:cubicBezTo>
                        <a:cubicBezTo>
                          <a:pt x="397" y="1974"/>
                          <a:pt x="349" y="1997"/>
                          <a:pt x="310" y="2036"/>
                        </a:cubicBezTo>
                        <a:cubicBezTo>
                          <a:pt x="286" y="2060"/>
                          <a:pt x="286" y="2108"/>
                          <a:pt x="274" y="2143"/>
                        </a:cubicBezTo>
                        <a:lnTo>
                          <a:pt x="274" y="2203"/>
                        </a:lnTo>
                        <a:cubicBezTo>
                          <a:pt x="274" y="2655"/>
                          <a:pt x="476" y="3072"/>
                          <a:pt x="822" y="3358"/>
                        </a:cubicBezTo>
                        <a:cubicBezTo>
                          <a:pt x="786" y="3370"/>
                          <a:pt x="774" y="3405"/>
                          <a:pt x="762" y="3417"/>
                        </a:cubicBezTo>
                        <a:cubicBezTo>
                          <a:pt x="750" y="3465"/>
                          <a:pt x="727" y="3513"/>
                          <a:pt x="750" y="3548"/>
                        </a:cubicBezTo>
                        <a:cubicBezTo>
                          <a:pt x="893" y="4024"/>
                          <a:pt x="1262" y="4405"/>
                          <a:pt x="1727" y="4548"/>
                        </a:cubicBezTo>
                        <a:cubicBezTo>
                          <a:pt x="1310" y="4798"/>
                          <a:pt x="834" y="4941"/>
                          <a:pt x="334" y="4941"/>
                        </a:cubicBezTo>
                        <a:lnTo>
                          <a:pt x="191" y="4941"/>
                        </a:lnTo>
                        <a:cubicBezTo>
                          <a:pt x="107" y="4941"/>
                          <a:pt x="36" y="5001"/>
                          <a:pt x="12" y="5084"/>
                        </a:cubicBezTo>
                        <a:cubicBezTo>
                          <a:pt x="0" y="5156"/>
                          <a:pt x="48" y="5239"/>
                          <a:pt x="107" y="5263"/>
                        </a:cubicBezTo>
                        <a:cubicBezTo>
                          <a:pt x="727" y="5632"/>
                          <a:pt x="1465" y="5834"/>
                          <a:pt x="2191" y="5834"/>
                        </a:cubicBezTo>
                        <a:cubicBezTo>
                          <a:pt x="3072" y="5834"/>
                          <a:pt x="3905" y="5560"/>
                          <a:pt x="4596" y="5060"/>
                        </a:cubicBezTo>
                        <a:cubicBezTo>
                          <a:pt x="4691" y="5001"/>
                          <a:pt x="4691" y="4858"/>
                          <a:pt x="4620" y="4786"/>
                        </a:cubicBezTo>
                        <a:cubicBezTo>
                          <a:pt x="4587" y="4754"/>
                          <a:pt x="4544" y="4735"/>
                          <a:pt x="4499" y="4735"/>
                        </a:cubicBezTo>
                        <a:cubicBezTo>
                          <a:pt x="4463" y="4735"/>
                          <a:pt x="4426" y="4748"/>
                          <a:pt x="4394" y="4775"/>
                        </a:cubicBezTo>
                        <a:cubicBezTo>
                          <a:pt x="3763" y="5215"/>
                          <a:pt x="3013" y="5489"/>
                          <a:pt x="2191" y="5489"/>
                        </a:cubicBezTo>
                        <a:cubicBezTo>
                          <a:pt x="1727" y="5489"/>
                          <a:pt x="1262" y="5394"/>
                          <a:pt x="846" y="5239"/>
                        </a:cubicBezTo>
                        <a:cubicBezTo>
                          <a:pt x="1369" y="5144"/>
                          <a:pt x="1846" y="4917"/>
                          <a:pt x="2262" y="4584"/>
                        </a:cubicBezTo>
                        <a:cubicBezTo>
                          <a:pt x="2310" y="4536"/>
                          <a:pt x="2334" y="4477"/>
                          <a:pt x="2322" y="4417"/>
                        </a:cubicBezTo>
                        <a:cubicBezTo>
                          <a:pt x="2310" y="4346"/>
                          <a:pt x="2239" y="4286"/>
                          <a:pt x="2155" y="4286"/>
                        </a:cubicBezTo>
                        <a:cubicBezTo>
                          <a:pt x="1739" y="4263"/>
                          <a:pt x="1369" y="4048"/>
                          <a:pt x="1167" y="3691"/>
                        </a:cubicBezTo>
                        <a:cubicBezTo>
                          <a:pt x="1250" y="3691"/>
                          <a:pt x="1358" y="3667"/>
                          <a:pt x="1441" y="3643"/>
                        </a:cubicBezTo>
                        <a:cubicBezTo>
                          <a:pt x="1524" y="3632"/>
                          <a:pt x="1584" y="3572"/>
                          <a:pt x="1584" y="3489"/>
                        </a:cubicBezTo>
                        <a:cubicBezTo>
                          <a:pt x="1596" y="3405"/>
                          <a:pt x="1536" y="3334"/>
                          <a:pt x="1441" y="3298"/>
                        </a:cubicBezTo>
                        <a:cubicBezTo>
                          <a:pt x="1000" y="3191"/>
                          <a:pt x="667" y="2822"/>
                          <a:pt x="596" y="2381"/>
                        </a:cubicBezTo>
                        <a:lnTo>
                          <a:pt x="596" y="2381"/>
                        </a:lnTo>
                        <a:cubicBezTo>
                          <a:pt x="727" y="2405"/>
                          <a:pt x="869" y="2417"/>
                          <a:pt x="1000" y="2417"/>
                        </a:cubicBezTo>
                        <a:cubicBezTo>
                          <a:pt x="1084" y="2417"/>
                          <a:pt x="1143" y="2358"/>
                          <a:pt x="1167" y="2274"/>
                        </a:cubicBezTo>
                        <a:cubicBezTo>
                          <a:pt x="1179" y="2203"/>
                          <a:pt x="1131" y="2143"/>
                          <a:pt x="1072" y="2108"/>
                        </a:cubicBezTo>
                        <a:cubicBezTo>
                          <a:pt x="703" y="1881"/>
                          <a:pt x="476" y="1488"/>
                          <a:pt x="476" y="1048"/>
                        </a:cubicBezTo>
                        <a:cubicBezTo>
                          <a:pt x="476" y="953"/>
                          <a:pt x="488" y="846"/>
                          <a:pt x="524" y="738"/>
                        </a:cubicBezTo>
                        <a:cubicBezTo>
                          <a:pt x="965" y="1191"/>
                          <a:pt x="1524" y="1524"/>
                          <a:pt x="2120" y="1727"/>
                        </a:cubicBezTo>
                        <a:cubicBezTo>
                          <a:pt x="2120" y="1727"/>
                          <a:pt x="2715" y="1905"/>
                          <a:pt x="2929" y="1917"/>
                        </a:cubicBezTo>
                        <a:lnTo>
                          <a:pt x="3024" y="1917"/>
                        </a:lnTo>
                        <a:cubicBezTo>
                          <a:pt x="3096" y="1917"/>
                          <a:pt x="3167" y="1869"/>
                          <a:pt x="3191" y="1798"/>
                        </a:cubicBezTo>
                        <a:cubicBezTo>
                          <a:pt x="3203" y="1786"/>
                          <a:pt x="3203" y="1750"/>
                          <a:pt x="3203" y="1738"/>
                        </a:cubicBezTo>
                        <a:lnTo>
                          <a:pt x="3203" y="1703"/>
                        </a:lnTo>
                        <a:cubicBezTo>
                          <a:pt x="3203" y="953"/>
                          <a:pt x="3810" y="334"/>
                          <a:pt x="4572" y="334"/>
                        </a:cubicBezTo>
                        <a:cubicBezTo>
                          <a:pt x="4941" y="334"/>
                          <a:pt x="5287" y="488"/>
                          <a:pt x="5549" y="750"/>
                        </a:cubicBezTo>
                        <a:cubicBezTo>
                          <a:pt x="5585" y="787"/>
                          <a:pt x="5621" y="802"/>
                          <a:pt x="5663" y="802"/>
                        </a:cubicBezTo>
                        <a:cubicBezTo>
                          <a:pt x="5676" y="802"/>
                          <a:pt x="5689" y="801"/>
                          <a:pt x="5703" y="798"/>
                        </a:cubicBezTo>
                        <a:cubicBezTo>
                          <a:pt x="5882" y="762"/>
                          <a:pt x="6049" y="738"/>
                          <a:pt x="6203" y="679"/>
                        </a:cubicBezTo>
                        <a:lnTo>
                          <a:pt x="6203" y="679"/>
                        </a:lnTo>
                        <a:cubicBezTo>
                          <a:pt x="6120" y="762"/>
                          <a:pt x="6013" y="857"/>
                          <a:pt x="5894" y="917"/>
                        </a:cubicBezTo>
                        <a:cubicBezTo>
                          <a:pt x="5822" y="965"/>
                          <a:pt x="5787" y="1048"/>
                          <a:pt x="5822" y="1143"/>
                        </a:cubicBezTo>
                        <a:cubicBezTo>
                          <a:pt x="5846" y="1203"/>
                          <a:pt x="5930" y="1250"/>
                          <a:pt x="6001" y="1250"/>
                        </a:cubicBezTo>
                        <a:cubicBezTo>
                          <a:pt x="6144" y="1227"/>
                          <a:pt x="6287" y="1215"/>
                          <a:pt x="6418" y="1167"/>
                        </a:cubicBezTo>
                        <a:lnTo>
                          <a:pt x="6418" y="1167"/>
                        </a:lnTo>
                        <a:cubicBezTo>
                          <a:pt x="6299" y="1286"/>
                          <a:pt x="6168" y="1405"/>
                          <a:pt x="6013" y="1512"/>
                        </a:cubicBezTo>
                        <a:cubicBezTo>
                          <a:pt x="5965" y="1548"/>
                          <a:pt x="5941" y="1608"/>
                          <a:pt x="5941" y="1655"/>
                        </a:cubicBezTo>
                        <a:lnTo>
                          <a:pt x="5941" y="1679"/>
                        </a:lnTo>
                        <a:lnTo>
                          <a:pt x="5941" y="1703"/>
                        </a:lnTo>
                        <a:lnTo>
                          <a:pt x="5941" y="1727"/>
                        </a:lnTo>
                        <a:cubicBezTo>
                          <a:pt x="5941" y="2691"/>
                          <a:pt x="5572" y="3572"/>
                          <a:pt x="4977" y="4227"/>
                        </a:cubicBezTo>
                        <a:cubicBezTo>
                          <a:pt x="4918" y="4298"/>
                          <a:pt x="4918" y="4405"/>
                          <a:pt x="4977" y="4465"/>
                        </a:cubicBezTo>
                        <a:cubicBezTo>
                          <a:pt x="5011" y="4499"/>
                          <a:pt x="5053" y="4514"/>
                          <a:pt x="5096" y="4514"/>
                        </a:cubicBezTo>
                        <a:cubicBezTo>
                          <a:pt x="5143" y="4514"/>
                          <a:pt x="5190" y="4496"/>
                          <a:pt x="5227" y="4465"/>
                        </a:cubicBezTo>
                        <a:cubicBezTo>
                          <a:pt x="5894" y="3715"/>
                          <a:pt x="6263" y="2762"/>
                          <a:pt x="6287" y="1750"/>
                        </a:cubicBezTo>
                        <a:cubicBezTo>
                          <a:pt x="6596" y="1524"/>
                          <a:pt x="6846" y="1250"/>
                          <a:pt x="7061" y="917"/>
                        </a:cubicBezTo>
                        <a:cubicBezTo>
                          <a:pt x="7144" y="857"/>
                          <a:pt x="7132" y="750"/>
                          <a:pt x="7061" y="715"/>
                        </a:cubicBezTo>
                        <a:cubicBezTo>
                          <a:pt x="7029" y="683"/>
                          <a:pt x="6987" y="667"/>
                          <a:pt x="6937" y="667"/>
                        </a:cubicBezTo>
                        <a:cubicBezTo>
                          <a:pt x="6912" y="667"/>
                          <a:pt x="6886" y="671"/>
                          <a:pt x="6858" y="679"/>
                        </a:cubicBezTo>
                        <a:cubicBezTo>
                          <a:pt x="6775" y="726"/>
                          <a:pt x="6680" y="750"/>
                          <a:pt x="6596" y="786"/>
                        </a:cubicBezTo>
                        <a:cubicBezTo>
                          <a:pt x="6680" y="667"/>
                          <a:pt x="6763" y="512"/>
                          <a:pt x="6823" y="369"/>
                        </a:cubicBezTo>
                        <a:cubicBezTo>
                          <a:pt x="6834" y="310"/>
                          <a:pt x="6834" y="238"/>
                          <a:pt x="6787" y="191"/>
                        </a:cubicBezTo>
                        <a:cubicBezTo>
                          <a:pt x="6750" y="153"/>
                          <a:pt x="6703" y="135"/>
                          <a:pt x="6659" y="135"/>
                        </a:cubicBezTo>
                        <a:cubicBezTo>
                          <a:pt x="6632" y="135"/>
                          <a:pt x="6607" y="142"/>
                          <a:pt x="6584" y="155"/>
                        </a:cubicBezTo>
                        <a:cubicBezTo>
                          <a:pt x="6322" y="310"/>
                          <a:pt x="6061" y="393"/>
                          <a:pt x="5775" y="441"/>
                        </a:cubicBezTo>
                        <a:cubicBezTo>
                          <a:pt x="5465" y="143"/>
                          <a:pt x="5048" y="0"/>
                          <a:pt x="462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08" name="Google Shape;508;p33"/>
              <p:cNvGrpSpPr/>
              <p:nvPr/>
            </p:nvGrpSpPr>
            <p:grpSpPr>
              <a:xfrm>
                <a:off x="6529419" y="3711909"/>
                <a:ext cx="956596" cy="944315"/>
                <a:chOff x="3768864" y="3522050"/>
                <a:chExt cx="1098904" cy="1084796"/>
              </a:xfrm>
            </p:grpSpPr>
            <p:grpSp>
              <p:nvGrpSpPr>
                <p:cNvPr id="509" name="Google Shape;509;p33"/>
                <p:cNvGrpSpPr/>
                <p:nvPr/>
              </p:nvGrpSpPr>
              <p:grpSpPr>
                <a:xfrm>
                  <a:off x="3768864" y="3522050"/>
                  <a:ext cx="1098904" cy="1084796"/>
                  <a:chOff x="3768864" y="3522050"/>
                  <a:chExt cx="1098904" cy="1084796"/>
                </a:xfrm>
              </p:grpSpPr>
              <p:sp>
                <p:nvSpPr>
                  <p:cNvPr id="510" name="Google Shape;510;p33"/>
                  <p:cNvSpPr/>
                  <p:nvPr/>
                </p:nvSpPr>
                <p:spPr>
                  <a:xfrm>
                    <a:off x="3768864" y="3522050"/>
                    <a:ext cx="1098904" cy="1084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721" h="45134" extrusionOk="0">
                        <a:moveTo>
                          <a:pt x="22862" y="0"/>
                        </a:moveTo>
                        <a:cubicBezTo>
                          <a:pt x="22093" y="0"/>
                          <a:pt x="21325" y="295"/>
                          <a:pt x="20741" y="884"/>
                        </a:cubicBezTo>
                        <a:lnTo>
                          <a:pt x="1179" y="20446"/>
                        </a:lnTo>
                        <a:cubicBezTo>
                          <a:pt x="1" y="21613"/>
                          <a:pt x="1" y="23518"/>
                          <a:pt x="1179" y="24697"/>
                        </a:cubicBezTo>
                        <a:lnTo>
                          <a:pt x="20741" y="44259"/>
                        </a:lnTo>
                        <a:cubicBezTo>
                          <a:pt x="21325" y="44842"/>
                          <a:pt x="22093" y="45134"/>
                          <a:pt x="22862" y="45134"/>
                        </a:cubicBezTo>
                        <a:cubicBezTo>
                          <a:pt x="23631" y="45134"/>
                          <a:pt x="24402" y="44842"/>
                          <a:pt x="24992" y="44259"/>
                        </a:cubicBezTo>
                        <a:lnTo>
                          <a:pt x="44554" y="24697"/>
                        </a:lnTo>
                        <a:cubicBezTo>
                          <a:pt x="45721" y="23518"/>
                          <a:pt x="45721" y="21613"/>
                          <a:pt x="44554" y="20446"/>
                        </a:cubicBezTo>
                        <a:lnTo>
                          <a:pt x="36684" y="12576"/>
                        </a:lnTo>
                        <a:cubicBezTo>
                          <a:pt x="36279" y="12171"/>
                          <a:pt x="36362" y="11481"/>
                          <a:pt x="36850" y="11171"/>
                        </a:cubicBezTo>
                        <a:cubicBezTo>
                          <a:pt x="37565" y="10719"/>
                          <a:pt x="38327" y="10362"/>
                          <a:pt x="39124" y="10052"/>
                        </a:cubicBezTo>
                        <a:cubicBezTo>
                          <a:pt x="39613" y="9874"/>
                          <a:pt x="40053" y="9552"/>
                          <a:pt x="40410" y="9100"/>
                        </a:cubicBezTo>
                        <a:cubicBezTo>
                          <a:pt x="41172" y="8111"/>
                          <a:pt x="41220" y="6778"/>
                          <a:pt x="40518" y="5742"/>
                        </a:cubicBezTo>
                        <a:cubicBezTo>
                          <a:pt x="39931" y="4872"/>
                          <a:pt x="39013" y="4437"/>
                          <a:pt x="38094" y="4437"/>
                        </a:cubicBezTo>
                        <a:cubicBezTo>
                          <a:pt x="37352" y="4437"/>
                          <a:pt x="36610" y="4721"/>
                          <a:pt x="36041" y="5290"/>
                        </a:cubicBezTo>
                        <a:cubicBezTo>
                          <a:pt x="35731" y="5599"/>
                          <a:pt x="35505" y="5956"/>
                          <a:pt x="35362" y="6337"/>
                        </a:cubicBezTo>
                        <a:cubicBezTo>
                          <a:pt x="35076" y="7135"/>
                          <a:pt x="34719" y="7885"/>
                          <a:pt x="34267" y="8588"/>
                        </a:cubicBezTo>
                        <a:cubicBezTo>
                          <a:pt x="34091" y="8872"/>
                          <a:pt x="33796" y="9021"/>
                          <a:pt x="33498" y="9021"/>
                        </a:cubicBezTo>
                        <a:cubicBezTo>
                          <a:pt x="33271" y="9021"/>
                          <a:pt x="33042" y="8934"/>
                          <a:pt x="32862" y="8754"/>
                        </a:cubicBezTo>
                        <a:lnTo>
                          <a:pt x="24992" y="884"/>
                        </a:lnTo>
                        <a:cubicBezTo>
                          <a:pt x="24402" y="295"/>
                          <a:pt x="23631" y="0"/>
                          <a:pt x="22862" y="0"/>
                        </a:cubicBezTo>
                        <a:close/>
                      </a:path>
                    </a:pathLst>
                  </a:custGeom>
                  <a:solidFill>
                    <a:srgbClr val="EC3A3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1" name="Google Shape;511;p33"/>
                  <p:cNvSpPr/>
                  <p:nvPr/>
                </p:nvSpPr>
                <p:spPr>
                  <a:xfrm>
                    <a:off x="3887041" y="3641743"/>
                    <a:ext cx="287338" cy="2870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55" h="11942" extrusionOk="0">
                        <a:moveTo>
                          <a:pt x="5978" y="0"/>
                        </a:moveTo>
                        <a:cubicBezTo>
                          <a:pt x="2680" y="0"/>
                          <a:pt x="1" y="2667"/>
                          <a:pt x="1" y="5977"/>
                        </a:cubicBezTo>
                        <a:cubicBezTo>
                          <a:pt x="1" y="9275"/>
                          <a:pt x="2680" y="11942"/>
                          <a:pt x="5978" y="11942"/>
                        </a:cubicBezTo>
                        <a:cubicBezTo>
                          <a:pt x="9276" y="11942"/>
                          <a:pt x="11955" y="9275"/>
                          <a:pt x="11955" y="5977"/>
                        </a:cubicBezTo>
                        <a:cubicBezTo>
                          <a:pt x="11955" y="2667"/>
                          <a:pt x="9276" y="0"/>
                          <a:pt x="5978" y="0"/>
                        </a:cubicBezTo>
                        <a:close/>
                      </a:path>
                    </a:pathLst>
                  </a:custGeom>
                  <a:solidFill>
                    <a:srgbClr val="EC3A3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2" name="Google Shape;512;p33"/>
                <p:cNvGrpSpPr/>
                <p:nvPr/>
              </p:nvGrpSpPr>
              <p:grpSpPr>
                <a:xfrm>
                  <a:off x="4139616" y="3871555"/>
                  <a:ext cx="357419" cy="357005"/>
                  <a:chOff x="7482229" y="3351230"/>
                  <a:chExt cx="357419" cy="357005"/>
                </a:xfrm>
              </p:grpSpPr>
              <p:sp>
                <p:nvSpPr>
                  <p:cNvPr id="513" name="Google Shape;513;p33"/>
                  <p:cNvSpPr/>
                  <p:nvPr/>
                </p:nvSpPr>
                <p:spPr>
                  <a:xfrm>
                    <a:off x="7482229" y="3351230"/>
                    <a:ext cx="357419" cy="357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29" h="11216" extrusionOk="0">
                        <a:moveTo>
                          <a:pt x="5633" y="357"/>
                        </a:moveTo>
                        <a:cubicBezTo>
                          <a:pt x="8538" y="357"/>
                          <a:pt x="10883" y="2703"/>
                          <a:pt x="10883" y="5608"/>
                        </a:cubicBezTo>
                        <a:cubicBezTo>
                          <a:pt x="10883" y="8513"/>
                          <a:pt x="8538" y="10859"/>
                          <a:pt x="5633" y="10859"/>
                        </a:cubicBezTo>
                        <a:cubicBezTo>
                          <a:pt x="2728" y="10859"/>
                          <a:pt x="382" y="8513"/>
                          <a:pt x="382" y="5608"/>
                        </a:cubicBezTo>
                        <a:cubicBezTo>
                          <a:pt x="382" y="2703"/>
                          <a:pt x="2728" y="357"/>
                          <a:pt x="5633" y="357"/>
                        </a:cubicBezTo>
                        <a:close/>
                        <a:moveTo>
                          <a:pt x="5621" y="0"/>
                        </a:moveTo>
                        <a:cubicBezTo>
                          <a:pt x="4109" y="0"/>
                          <a:pt x="2716" y="572"/>
                          <a:pt x="1644" y="1631"/>
                        </a:cubicBezTo>
                        <a:cubicBezTo>
                          <a:pt x="584" y="2691"/>
                          <a:pt x="1" y="4108"/>
                          <a:pt x="1" y="5608"/>
                        </a:cubicBezTo>
                        <a:cubicBezTo>
                          <a:pt x="1" y="7108"/>
                          <a:pt x="584" y="8513"/>
                          <a:pt x="1644" y="9585"/>
                        </a:cubicBezTo>
                        <a:cubicBezTo>
                          <a:pt x="2704" y="10632"/>
                          <a:pt x="4109" y="11216"/>
                          <a:pt x="5621" y="11216"/>
                        </a:cubicBezTo>
                        <a:cubicBezTo>
                          <a:pt x="7121" y="11216"/>
                          <a:pt x="8526" y="10632"/>
                          <a:pt x="9597" y="9585"/>
                        </a:cubicBezTo>
                        <a:cubicBezTo>
                          <a:pt x="10645" y="8525"/>
                          <a:pt x="11229" y="7108"/>
                          <a:pt x="11229" y="5608"/>
                        </a:cubicBezTo>
                        <a:cubicBezTo>
                          <a:pt x="11229" y="4108"/>
                          <a:pt x="10669" y="2703"/>
                          <a:pt x="9597" y="1631"/>
                        </a:cubicBezTo>
                        <a:cubicBezTo>
                          <a:pt x="8538" y="572"/>
                          <a:pt x="7121" y="0"/>
                          <a:pt x="562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33"/>
                  <p:cNvSpPr/>
                  <p:nvPr/>
                </p:nvSpPr>
                <p:spPr>
                  <a:xfrm>
                    <a:off x="7592138" y="3605616"/>
                    <a:ext cx="137983" cy="32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5" h="1022" extrusionOk="0">
                        <a:moveTo>
                          <a:pt x="202" y="1"/>
                        </a:moveTo>
                        <a:cubicBezTo>
                          <a:pt x="147" y="1"/>
                          <a:pt x="94" y="21"/>
                          <a:pt x="60" y="69"/>
                        </a:cubicBezTo>
                        <a:cubicBezTo>
                          <a:pt x="1" y="140"/>
                          <a:pt x="1" y="259"/>
                          <a:pt x="96" y="319"/>
                        </a:cubicBezTo>
                        <a:cubicBezTo>
                          <a:pt x="644" y="783"/>
                          <a:pt x="1370" y="1021"/>
                          <a:pt x="2168" y="1021"/>
                        </a:cubicBezTo>
                        <a:cubicBezTo>
                          <a:pt x="2954" y="1021"/>
                          <a:pt x="3680" y="771"/>
                          <a:pt x="4239" y="319"/>
                        </a:cubicBezTo>
                        <a:cubicBezTo>
                          <a:pt x="4323" y="259"/>
                          <a:pt x="4335" y="140"/>
                          <a:pt x="4263" y="69"/>
                        </a:cubicBezTo>
                        <a:cubicBezTo>
                          <a:pt x="4228" y="26"/>
                          <a:pt x="4170" y="4"/>
                          <a:pt x="4115" y="4"/>
                        </a:cubicBezTo>
                        <a:cubicBezTo>
                          <a:pt x="4078" y="4"/>
                          <a:pt x="4042" y="14"/>
                          <a:pt x="4013" y="33"/>
                        </a:cubicBezTo>
                        <a:cubicBezTo>
                          <a:pt x="3537" y="438"/>
                          <a:pt x="2882" y="664"/>
                          <a:pt x="2168" y="664"/>
                        </a:cubicBezTo>
                        <a:cubicBezTo>
                          <a:pt x="1465" y="664"/>
                          <a:pt x="810" y="438"/>
                          <a:pt x="322" y="33"/>
                        </a:cubicBezTo>
                        <a:cubicBezTo>
                          <a:pt x="286" y="12"/>
                          <a:pt x="244" y="1"/>
                          <a:pt x="20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33"/>
                  <p:cNvSpPr/>
                  <p:nvPr/>
                </p:nvSpPr>
                <p:spPr>
                  <a:xfrm>
                    <a:off x="7513709" y="3387962"/>
                    <a:ext cx="295987" cy="282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9" h="8860" extrusionOk="0">
                        <a:moveTo>
                          <a:pt x="6060" y="370"/>
                        </a:moveTo>
                        <a:cubicBezTo>
                          <a:pt x="6358" y="370"/>
                          <a:pt x="6596" y="608"/>
                          <a:pt x="6596" y="906"/>
                        </a:cubicBezTo>
                        <a:cubicBezTo>
                          <a:pt x="6596" y="1204"/>
                          <a:pt x="6358" y="1442"/>
                          <a:pt x="6060" y="1442"/>
                        </a:cubicBezTo>
                        <a:cubicBezTo>
                          <a:pt x="5763" y="1442"/>
                          <a:pt x="5525" y="1204"/>
                          <a:pt x="5525" y="906"/>
                        </a:cubicBezTo>
                        <a:cubicBezTo>
                          <a:pt x="5525" y="608"/>
                          <a:pt x="5763" y="370"/>
                          <a:pt x="6060" y="370"/>
                        </a:cubicBezTo>
                        <a:close/>
                        <a:moveTo>
                          <a:pt x="1322" y="2989"/>
                        </a:moveTo>
                        <a:cubicBezTo>
                          <a:pt x="1596" y="2989"/>
                          <a:pt x="1834" y="3097"/>
                          <a:pt x="2012" y="3263"/>
                        </a:cubicBezTo>
                        <a:cubicBezTo>
                          <a:pt x="1477" y="3680"/>
                          <a:pt x="1072" y="4240"/>
                          <a:pt x="881" y="4883"/>
                        </a:cubicBezTo>
                        <a:cubicBezTo>
                          <a:pt x="548" y="4716"/>
                          <a:pt x="334" y="4359"/>
                          <a:pt x="334" y="3990"/>
                        </a:cubicBezTo>
                        <a:cubicBezTo>
                          <a:pt x="334" y="3442"/>
                          <a:pt x="774" y="2989"/>
                          <a:pt x="1322" y="2989"/>
                        </a:cubicBezTo>
                        <a:close/>
                        <a:moveTo>
                          <a:pt x="7954" y="2989"/>
                        </a:moveTo>
                        <a:cubicBezTo>
                          <a:pt x="8501" y="2989"/>
                          <a:pt x="8942" y="3442"/>
                          <a:pt x="8942" y="3990"/>
                        </a:cubicBezTo>
                        <a:cubicBezTo>
                          <a:pt x="8966" y="4359"/>
                          <a:pt x="8739" y="4704"/>
                          <a:pt x="8394" y="4883"/>
                        </a:cubicBezTo>
                        <a:cubicBezTo>
                          <a:pt x="8216" y="4240"/>
                          <a:pt x="7811" y="3680"/>
                          <a:pt x="7263" y="3263"/>
                        </a:cubicBezTo>
                        <a:cubicBezTo>
                          <a:pt x="7442" y="3085"/>
                          <a:pt x="7692" y="2989"/>
                          <a:pt x="7954" y="2989"/>
                        </a:cubicBezTo>
                        <a:close/>
                        <a:moveTo>
                          <a:pt x="6072" y="1"/>
                        </a:moveTo>
                        <a:cubicBezTo>
                          <a:pt x="5632" y="1"/>
                          <a:pt x="5251" y="334"/>
                          <a:pt x="5191" y="763"/>
                        </a:cubicBezTo>
                        <a:lnTo>
                          <a:pt x="4596" y="953"/>
                        </a:lnTo>
                        <a:cubicBezTo>
                          <a:pt x="4525" y="989"/>
                          <a:pt x="4477" y="1049"/>
                          <a:pt x="4477" y="1120"/>
                        </a:cubicBezTo>
                        <a:lnTo>
                          <a:pt x="4477" y="2370"/>
                        </a:lnTo>
                        <a:cubicBezTo>
                          <a:pt x="3679" y="2394"/>
                          <a:pt x="2929" y="2632"/>
                          <a:pt x="2334" y="3025"/>
                        </a:cubicBezTo>
                        <a:cubicBezTo>
                          <a:pt x="2084" y="2751"/>
                          <a:pt x="1727" y="2608"/>
                          <a:pt x="1358" y="2608"/>
                        </a:cubicBezTo>
                        <a:cubicBezTo>
                          <a:pt x="607" y="2608"/>
                          <a:pt x="0" y="3216"/>
                          <a:pt x="0" y="3966"/>
                        </a:cubicBezTo>
                        <a:cubicBezTo>
                          <a:pt x="0" y="4513"/>
                          <a:pt x="345" y="5002"/>
                          <a:pt x="834" y="5216"/>
                        </a:cubicBezTo>
                        <a:cubicBezTo>
                          <a:pt x="822" y="5347"/>
                          <a:pt x="798" y="5478"/>
                          <a:pt x="798" y="5609"/>
                        </a:cubicBezTo>
                        <a:cubicBezTo>
                          <a:pt x="798" y="7395"/>
                          <a:pt x="2524" y="8859"/>
                          <a:pt x="4667" y="8859"/>
                        </a:cubicBezTo>
                        <a:cubicBezTo>
                          <a:pt x="5763" y="8859"/>
                          <a:pt x="6739" y="8490"/>
                          <a:pt x="7442" y="7871"/>
                        </a:cubicBezTo>
                        <a:cubicBezTo>
                          <a:pt x="7513" y="7811"/>
                          <a:pt x="7513" y="7692"/>
                          <a:pt x="7454" y="7621"/>
                        </a:cubicBezTo>
                        <a:cubicBezTo>
                          <a:pt x="7421" y="7588"/>
                          <a:pt x="7374" y="7570"/>
                          <a:pt x="7326" y="7570"/>
                        </a:cubicBezTo>
                        <a:cubicBezTo>
                          <a:pt x="7287" y="7570"/>
                          <a:pt x="7248" y="7582"/>
                          <a:pt x="7215" y="7609"/>
                        </a:cubicBezTo>
                        <a:cubicBezTo>
                          <a:pt x="6572" y="8157"/>
                          <a:pt x="5668" y="8514"/>
                          <a:pt x="4667" y="8514"/>
                        </a:cubicBezTo>
                        <a:cubicBezTo>
                          <a:pt x="2739" y="8514"/>
                          <a:pt x="1167" y="7216"/>
                          <a:pt x="1167" y="5633"/>
                        </a:cubicBezTo>
                        <a:cubicBezTo>
                          <a:pt x="1167" y="4037"/>
                          <a:pt x="2739" y="2739"/>
                          <a:pt x="4667" y="2739"/>
                        </a:cubicBezTo>
                        <a:cubicBezTo>
                          <a:pt x="6608" y="2739"/>
                          <a:pt x="8180" y="4037"/>
                          <a:pt x="8180" y="5633"/>
                        </a:cubicBezTo>
                        <a:cubicBezTo>
                          <a:pt x="8180" y="6133"/>
                          <a:pt x="8037" y="6597"/>
                          <a:pt x="7751" y="7014"/>
                        </a:cubicBezTo>
                        <a:cubicBezTo>
                          <a:pt x="7704" y="7085"/>
                          <a:pt x="7727" y="7169"/>
                          <a:pt x="7787" y="7228"/>
                        </a:cubicBezTo>
                        <a:cubicBezTo>
                          <a:pt x="7818" y="7264"/>
                          <a:pt x="7859" y="7280"/>
                          <a:pt x="7902" y="7280"/>
                        </a:cubicBezTo>
                        <a:cubicBezTo>
                          <a:pt x="7958" y="7280"/>
                          <a:pt x="8015" y="7252"/>
                          <a:pt x="8049" y="7204"/>
                        </a:cubicBezTo>
                        <a:cubicBezTo>
                          <a:pt x="8358" y="6740"/>
                          <a:pt x="8537" y="6192"/>
                          <a:pt x="8537" y="5621"/>
                        </a:cubicBezTo>
                        <a:cubicBezTo>
                          <a:pt x="8537" y="5490"/>
                          <a:pt x="8525" y="5359"/>
                          <a:pt x="8513" y="5228"/>
                        </a:cubicBezTo>
                        <a:cubicBezTo>
                          <a:pt x="8978" y="5014"/>
                          <a:pt x="9299" y="4525"/>
                          <a:pt x="9299" y="3978"/>
                        </a:cubicBezTo>
                        <a:cubicBezTo>
                          <a:pt x="9299" y="3228"/>
                          <a:pt x="8692" y="2620"/>
                          <a:pt x="7954" y="2620"/>
                        </a:cubicBezTo>
                        <a:cubicBezTo>
                          <a:pt x="7573" y="2620"/>
                          <a:pt x="7215" y="2775"/>
                          <a:pt x="6965" y="3037"/>
                        </a:cubicBezTo>
                        <a:cubicBezTo>
                          <a:pt x="6358" y="2656"/>
                          <a:pt x="5632" y="2406"/>
                          <a:pt x="4822" y="2382"/>
                        </a:cubicBezTo>
                        <a:lnTo>
                          <a:pt x="4822" y="1263"/>
                        </a:lnTo>
                        <a:lnTo>
                          <a:pt x="5215" y="1132"/>
                        </a:lnTo>
                        <a:cubicBezTo>
                          <a:pt x="5303" y="1507"/>
                          <a:pt x="5647" y="1780"/>
                          <a:pt x="6048" y="1780"/>
                        </a:cubicBezTo>
                        <a:cubicBezTo>
                          <a:pt x="6080" y="1780"/>
                          <a:pt x="6112" y="1779"/>
                          <a:pt x="6144" y="1775"/>
                        </a:cubicBezTo>
                        <a:cubicBezTo>
                          <a:pt x="6584" y="1727"/>
                          <a:pt x="6918" y="1382"/>
                          <a:pt x="6953" y="953"/>
                        </a:cubicBezTo>
                        <a:cubicBezTo>
                          <a:pt x="6977" y="430"/>
                          <a:pt x="6584" y="1"/>
                          <a:pt x="607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6" name="Google Shape;516;p33"/>
                  <p:cNvSpPr/>
                  <p:nvPr/>
                </p:nvSpPr>
                <p:spPr>
                  <a:xfrm>
                    <a:off x="7580393" y="3516460"/>
                    <a:ext cx="56880" cy="56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" h="1787" extrusionOk="0">
                        <a:moveTo>
                          <a:pt x="894" y="345"/>
                        </a:moveTo>
                        <a:cubicBezTo>
                          <a:pt x="1191" y="345"/>
                          <a:pt x="1429" y="584"/>
                          <a:pt x="1429" y="881"/>
                        </a:cubicBezTo>
                        <a:cubicBezTo>
                          <a:pt x="1418" y="1179"/>
                          <a:pt x="1179" y="1417"/>
                          <a:pt x="894" y="1417"/>
                        </a:cubicBezTo>
                        <a:cubicBezTo>
                          <a:pt x="596" y="1417"/>
                          <a:pt x="358" y="1179"/>
                          <a:pt x="358" y="881"/>
                        </a:cubicBezTo>
                        <a:cubicBezTo>
                          <a:pt x="358" y="584"/>
                          <a:pt x="596" y="345"/>
                          <a:pt x="894" y="345"/>
                        </a:cubicBezTo>
                        <a:close/>
                        <a:moveTo>
                          <a:pt x="894" y="0"/>
                        </a:moveTo>
                        <a:cubicBezTo>
                          <a:pt x="406" y="0"/>
                          <a:pt x="1" y="405"/>
                          <a:pt x="1" y="893"/>
                        </a:cubicBezTo>
                        <a:cubicBezTo>
                          <a:pt x="1" y="1381"/>
                          <a:pt x="406" y="1786"/>
                          <a:pt x="894" y="1786"/>
                        </a:cubicBezTo>
                        <a:cubicBezTo>
                          <a:pt x="1394" y="1786"/>
                          <a:pt x="1787" y="1381"/>
                          <a:pt x="1787" y="893"/>
                        </a:cubicBezTo>
                        <a:cubicBezTo>
                          <a:pt x="1775" y="405"/>
                          <a:pt x="1394" y="0"/>
                          <a:pt x="89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" name="Google Shape;517;p33"/>
                  <p:cNvSpPr/>
                  <p:nvPr/>
                </p:nvSpPr>
                <p:spPr>
                  <a:xfrm>
                    <a:off x="7685750" y="3516460"/>
                    <a:ext cx="56880" cy="56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" h="1787" extrusionOk="0">
                        <a:moveTo>
                          <a:pt x="894" y="345"/>
                        </a:moveTo>
                        <a:cubicBezTo>
                          <a:pt x="1191" y="345"/>
                          <a:pt x="1429" y="584"/>
                          <a:pt x="1429" y="881"/>
                        </a:cubicBezTo>
                        <a:cubicBezTo>
                          <a:pt x="1429" y="1179"/>
                          <a:pt x="1191" y="1417"/>
                          <a:pt x="894" y="1417"/>
                        </a:cubicBezTo>
                        <a:cubicBezTo>
                          <a:pt x="596" y="1417"/>
                          <a:pt x="358" y="1179"/>
                          <a:pt x="358" y="881"/>
                        </a:cubicBezTo>
                        <a:cubicBezTo>
                          <a:pt x="358" y="584"/>
                          <a:pt x="596" y="345"/>
                          <a:pt x="894" y="345"/>
                        </a:cubicBezTo>
                        <a:close/>
                        <a:moveTo>
                          <a:pt x="894" y="0"/>
                        </a:moveTo>
                        <a:cubicBezTo>
                          <a:pt x="405" y="0"/>
                          <a:pt x="1" y="405"/>
                          <a:pt x="1" y="893"/>
                        </a:cubicBezTo>
                        <a:cubicBezTo>
                          <a:pt x="1" y="1381"/>
                          <a:pt x="405" y="1786"/>
                          <a:pt x="894" y="1786"/>
                        </a:cubicBezTo>
                        <a:cubicBezTo>
                          <a:pt x="1382" y="1786"/>
                          <a:pt x="1787" y="1381"/>
                          <a:pt x="1787" y="893"/>
                        </a:cubicBezTo>
                        <a:cubicBezTo>
                          <a:pt x="1775" y="405"/>
                          <a:pt x="1382" y="0"/>
                          <a:pt x="89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18" name="Google Shape;518;p33"/>
            <p:cNvSpPr/>
            <p:nvPr/>
          </p:nvSpPr>
          <p:spPr>
            <a:xfrm>
              <a:off x="7189574" y="3962819"/>
              <a:ext cx="337947" cy="320109"/>
            </a:xfrm>
            <a:prstGeom prst="ellipse">
              <a:avLst/>
            </a:prstGeom>
            <a:solidFill>
              <a:srgbClr val="EC3A3B"/>
            </a:solidFill>
            <a:ln w="25400" cap="flat" cmpd="sng">
              <a:solidFill>
                <a:srgbClr val="EC3A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7185401" y="2993551"/>
              <a:ext cx="337947" cy="320109"/>
            </a:xfrm>
            <a:prstGeom prst="ellipse">
              <a:avLst/>
            </a:prstGeom>
            <a:solidFill>
              <a:srgbClr val="4949E7"/>
            </a:solidFill>
            <a:ln w="25400" cap="flat" cmpd="sng">
              <a:solidFill>
                <a:srgbClr val="4949E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3"/>
            <p:cNvSpPr txBox="1"/>
            <p:nvPr/>
          </p:nvSpPr>
          <p:spPr>
            <a:xfrm>
              <a:off x="7944460" y="3880885"/>
              <a:ext cx="888443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0" i="0" u="none" strike="noStrike" cap="none">
                  <a:solidFill>
                    <a:srgbClr val="FCBD24"/>
                  </a:solidFill>
                  <a:latin typeface="Arial"/>
                  <a:ea typeface="Arial"/>
                  <a:cs typeface="Arial"/>
                  <a:sym typeface="Arial"/>
                </a:rPr>
                <a:t>@ufvjm</a:t>
              </a:r>
              <a:endParaRPr sz="1050" b="0" i="0" u="none" strike="noStrike" cap="none">
                <a:solidFill>
                  <a:srgbClr val="FCBD2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3"/>
            <p:cNvSpPr txBox="1"/>
            <p:nvPr/>
          </p:nvSpPr>
          <p:spPr>
            <a:xfrm>
              <a:off x="7511597" y="1759881"/>
              <a:ext cx="1412679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0" i="0" u="none" strike="noStrike" cap="none">
                  <a:solidFill>
                    <a:srgbClr val="5EB2FC"/>
                  </a:solidFill>
                  <a:latin typeface="Arial"/>
                  <a:ea typeface="Arial"/>
                  <a:cs typeface="Arial"/>
                  <a:sym typeface="Arial"/>
                </a:rPr>
                <a:t> /ufvjmoficial</a:t>
              </a:r>
              <a:endParaRPr sz="1050" b="0" i="0" u="none" strike="noStrike" cap="none">
                <a:solidFill>
                  <a:srgbClr val="5EB2F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3"/>
            <p:cNvSpPr txBox="1"/>
            <p:nvPr/>
          </p:nvSpPr>
          <p:spPr>
            <a:xfrm>
              <a:off x="8143252" y="2342317"/>
              <a:ext cx="1859876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0" i="0" u="none" strike="noStrike" cap="none" dirty="0">
                  <a:solidFill>
                    <a:srgbClr val="69E781"/>
                  </a:solidFill>
                  <a:latin typeface="Arial"/>
                  <a:ea typeface="Arial"/>
                  <a:cs typeface="Arial"/>
                  <a:sym typeface="Arial"/>
                </a:rPr>
                <a:t>@ufvjmoficial</a:t>
              </a:r>
              <a:endParaRPr sz="1050" b="0" i="0" u="none" strike="noStrike" cap="none" dirty="0">
                <a:solidFill>
                  <a:srgbClr val="69E78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3"/>
            <p:cNvSpPr txBox="1"/>
            <p:nvPr/>
          </p:nvSpPr>
          <p:spPr>
            <a:xfrm>
              <a:off x="7872296" y="3022800"/>
              <a:ext cx="1646172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0" i="0" u="none" strike="noStrike" cap="none">
                  <a:solidFill>
                    <a:srgbClr val="4949E7"/>
                  </a:solidFill>
                  <a:latin typeface="Arial"/>
                  <a:ea typeface="Arial"/>
                  <a:cs typeface="Arial"/>
                  <a:sym typeface="Arial"/>
                </a:rPr>
                <a:t>(38)99885.7686</a:t>
              </a:r>
              <a:endParaRPr sz="1050" b="0" i="0" u="none" strike="noStrike" cap="none">
                <a:solidFill>
                  <a:srgbClr val="4949E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4" name="Google Shape;524;p33" descr="Whatsapp icon in iOS Styl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223597" y="2999214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Google Shape;525;p33" descr="Logotipos de o email Editáveis Desig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168577" y="3981107"/>
              <a:ext cx="322777" cy="3227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6" name="Google Shape;526;p33" descr="Slidesgo - ícones de logotipo grátis"/>
          <p:cNvPicPr preferRelativeResize="0"/>
          <p:nvPr/>
        </p:nvPicPr>
        <p:blipFill rotWithShape="1">
          <a:blip r:embed="rId7">
            <a:alphaModFix/>
          </a:blip>
          <a:srcRect t="37802" b="38594"/>
          <a:stretch/>
        </p:blipFill>
        <p:spPr>
          <a:xfrm>
            <a:off x="4938875" y="4546994"/>
            <a:ext cx="1185018" cy="279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Agrupar 2"/>
          <p:cNvGrpSpPr/>
          <p:nvPr/>
        </p:nvGrpSpPr>
        <p:grpSpPr>
          <a:xfrm>
            <a:off x="3054093" y="1744369"/>
            <a:ext cx="2144337" cy="1670595"/>
            <a:chOff x="3858084" y="2078818"/>
            <a:chExt cx="2144337" cy="1670595"/>
          </a:xfrm>
        </p:grpSpPr>
        <p:pic>
          <p:nvPicPr>
            <p:cNvPr id="1026" name="Picture 2" descr="Farmacia Logo Vectors Free Download"/>
            <p:cNvPicPr>
              <a:picLocks noChangeAspect="1" noChangeArrowheads="1"/>
            </p:cNvPicPr>
            <p:nvPr/>
          </p:nvPicPr>
          <p:blipFill>
            <a:blip r:embed="rId8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8084" y="2424833"/>
              <a:ext cx="1174461" cy="1324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tângulo 1"/>
            <p:cNvSpPr/>
            <p:nvPr/>
          </p:nvSpPr>
          <p:spPr>
            <a:xfrm>
              <a:off x="3917401" y="2078818"/>
              <a:ext cx="2085020" cy="13553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 smtClean="0">
                <a:solidFill>
                  <a:srgbClr val="B5D8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endParaRPr lang="pt-BR" sz="2800" dirty="0">
                <a:solidFill>
                  <a:srgbClr val="B5D8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endParaRPr lang="pt-BR" sz="2800" dirty="0" smtClean="0">
                <a:solidFill>
                  <a:srgbClr val="B5D8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pt-BR" sz="3200" dirty="0" err="1" smtClean="0">
                  <a:solidFill>
                    <a:srgbClr val="B5D88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DeFar</a:t>
              </a:r>
              <a:endParaRPr lang="pt-BR" sz="3200" dirty="0">
                <a:solidFill>
                  <a:srgbClr val="B5D8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pt-BR" sz="2800" dirty="0" smtClean="0">
                  <a:solidFill>
                    <a:srgbClr val="0078B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UFVJM</a:t>
              </a:r>
              <a:endParaRPr lang="pt-BR" sz="2800" dirty="0">
                <a:solidFill>
                  <a:srgbClr val="0078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66" y="3748373"/>
            <a:ext cx="1558811" cy="430966"/>
          </a:xfrm>
          <a:prstGeom prst="rect">
            <a:avLst/>
          </a:prstGeom>
        </p:spPr>
      </p:pic>
      <p:pic>
        <p:nvPicPr>
          <p:cNvPr id="63" name="Picture 8" descr="Saúde, Sociedade &amp;amp; Ambiente | PG Stricto sensu – Mestrado Profissional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875" y="1253373"/>
            <a:ext cx="1775954" cy="134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rca CNPq — Português (Brasil)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43" y="3378288"/>
            <a:ext cx="2378288" cy="73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1238"/>
          </a:xfrm>
          <a:prstGeom prst="rect">
            <a:avLst/>
          </a:prstGeom>
        </p:spPr>
      </p:pic>
      <p:sp>
        <p:nvSpPr>
          <p:cNvPr id="133" name="Google Shape;133;p3"/>
          <p:cNvSpPr txBox="1">
            <a:spLocks noGrp="1"/>
          </p:cNvSpPr>
          <p:nvPr>
            <p:ph type="title"/>
          </p:nvPr>
        </p:nvSpPr>
        <p:spPr>
          <a:xfrm>
            <a:off x="2579915" y="3563000"/>
            <a:ext cx="63252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 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Sejam </a:t>
            </a:r>
            <a:b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bem-vindos!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-698959" y="-80002"/>
            <a:ext cx="5173776" cy="1658154"/>
            <a:chOff x="-698959" y="-80002"/>
            <a:chExt cx="5173776" cy="1658154"/>
          </a:xfrm>
        </p:grpSpPr>
        <p:grpSp>
          <p:nvGrpSpPr>
            <p:cNvPr id="7" name="Google Shape;444;p32"/>
            <p:cNvGrpSpPr/>
            <p:nvPr/>
          </p:nvGrpSpPr>
          <p:grpSpPr>
            <a:xfrm rot="21048020">
              <a:off x="-698959" y="709723"/>
              <a:ext cx="4862944" cy="868429"/>
              <a:chOff x="-636925" y="1404675"/>
              <a:chExt cx="8446650" cy="2363225"/>
            </a:xfrm>
          </p:grpSpPr>
          <p:sp>
            <p:nvSpPr>
              <p:cNvPr id="8" name="Google Shape;445;p32"/>
              <p:cNvSpPr/>
              <p:nvPr/>
            </p:nvSpPr>
            <p:spPr>
              <a:xfrm>
                <a:off x="-636925" y="1404675"/>
                <a:ext cx="8446650" cy="2363225"/>
              </a:xfrm>
              <a:custGeom>
                <a:avLst/>
                <a:gdLst/>
                <a:ahLst/>
                <a:cxnLst/>
                <a:rect l="l" t="t" r="r" b="b"/>
                <a:pathLst>
                  <a:path w="337866" h="94529" extrusionOk="0">
                    <a:moveTo>
                      <a:pt x="0" y="36334"/>
                    </a:moveTo>
                    <a:cubicBezTo>
                      <a:pt x="9202" y="44277"/>
                      <a:pt x="28628" y="86117"/>
                      <a:pt x="55210" y="83994"/>
                    </a:cubicBezTo>
                    <a:cubicBezTo>
                      <a:pt x="81793" y="81871"/>
                      <a:pt x="126070" y="21864"/>
                      <a:pt x="159495" y="23594"/>
                    </a:cubicBezTo>
                    <a:cubicBezTo>
                      <a:pt x="192920" y="25324"/>
                      <a:pt x="226031" y="98308"/>
                      <a:pt x="255759" y="94376"/>
                    </a:cubicBezTo>
                    <a:cubicBezTo>
                      <a:pt x="285488" y="90444"/>
                      <a:pt x="324182" y="15729"/>
                      <a:pt x="337866" y="0"/>
                    </a:cubicBezTo>
                  </a:path>
                </a:pathLst>
              </a:custGeom>
              <a:noFill/>
              <a:ln w="152400" cap="rnd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446;p32"/>
              <p:cNvSpPr/>
              <p:nvPr/>
            </p:nvSpPr>
            <p:spPr>
              <a:xfrm>
                <a:off x="-636925" y="1404675"/>
                <a:ext cx="8446650" cy="2363225"/>
              </a:xfrm>
              <a:custGeom>
                <a:avLst/>
                <a:gdLst/>
                <a:ahLst/>
                <a:cxnLst/>
                <a:rect l="l" t="t" r="r" b="b"/>
                <a:pathLst>
                  <a:path w="337866" h="94529" extrusionOk="0">
                    <a:moveTo>
                      <a:pt x="0" y="36334"/>
                    </a:moveTo>
                    <a:cubicBezTo>
                      <a:pt x="9202" y="44277"/>
                      <a:pt x="28628" y="86117"/>
                      <a:pt x="55210" y="83994"/>
                    </a:cubicBezTo>
                    <a:cubicBezTo>
                      <a:pt x="81793" y="81871"/>
                      <a:pt x="126070" y="21864"/>
                      <a:pt x="159495" y="23594"/>
                    </a:cubicBezTo>
                    <a:cubicBezTo>
                      <a:pt x="192920" y="25324"/>
                      <a:pt x="226031" y="98308"/>
                      <a:pt x="255759" y="94376"/>
                    </a:cubicBezTo>
                    <a:cubicBezTo>
                      <a:pt x="285488" y="90444"/>
                      <a:pt x="324182" y="15729"/>
                      <a:pt x="337866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" name="Google Shape;459;p32"/>
            <p:cNvGrpSpPr/>
            <p:nvPr/>
          </p:nvGrpSpPr>
          <p:grpSpPr>
            <a:xfrm rot="506141">
              <a:off x="3395996" y="-80002"/>
              <a:ext cx="1078821" cy="864079"/>
              <a:chOff x="5917753" y="1127631"/>
              <a:chExt cx="1380178" cy="1022202"/>
            </a:xfrm>
          </p:grpSpPr>
          <p:sp>
            <p:nvSpPr>
              <p:cNvPr id="11" name="Google Shape;460;p32"/>
              <p:cNvSpPr/>
              <p:nvPr/>
            </p:nvSpPr>
            <p:spPr>
              <a:xfrm>
                <a:off x="5970066" y="1245381"/>
                <a:ext cx="1099366" cy="504674"/>
              </a:xfrm>
              <a:custGeom>
                <a:avLst/>
                <a:gdLst/>
                <a:ahLst/>
                <a:cxnLst/>
                <a:rect l="l" t="t" r="r" b="b"/>
                <a:pathLst>
                  <a:path w="48839" h="22420" extrusionOk="0">
                    <a:moveTo>
                      <a:pt x="48839" y="0"/>
                    </a:moveTo>
                    <a:lnTo>
                      <a:pt x="45524" y="1333"/>
                    </a:lnTo>
                    <a:cubicBezTo>
                      <a:pt x="38039" y="4340"/>
                      <a:pt x="30384" y="6938"/>
                      <a:pt x="22591" y="9057"/>
                    </a:cubicBezTo>
                    <a:cubicBezTo>
                      <a:pt x="15141" y="11005"/>
                      <a:pt x="7622" y="12474"/>
                      <a:pt x="1" y="13466"/>
                    </a:cubicBezTo>
                    <a:cubicBezTo>
                      <a:pt x="787" y="14047"/>
                      <a:pt x="1539" y="14628"/>
                      <a:pt x="2359" y="15140"/>
                    </a:cubicBezTo>
                    <a:cubicBezTo>
                      <a:pt x="7143" y="18216"/>
                      <a:pt x="12441" y="20335"/>
                      <a:pt x="17670" y="22420"/>
                    </a:cubicBezTo>
                    <a:cubicBezTo>
                      <a:pt x="20301" y="20096"/>
                      <a:pt x="23001" y="17840"/>
                      <a:pt x="25770" y="15687"/>
                    </a:cubicBezTo>
                    <a:cubicBezTo>
                      <a:pt x="30794" y="11723"/>
                      <a:pt x="36023" y="7997"/>
                      <a:pt x="41423" y="4511"/>
                    </a:cubicBezTo>
                    <a:cubicBezTo>
                      <a:pt x="43849" y="2939"/>
                      <a:pt x="46310" y="1435"/>
                      <a:pt x="48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461;p32"/>
              <p:cNvSpPr/>
              <p:nvPr/>
            </p:nvSpPr>
            <p:spPr>
              <a:xfrm>
                <a:off x="6387042" y="1201509"/>
                <a:ext cx="809325" cy="857046"/>
              </a:xfrm>
              <a:custGeom>
                <a:avLst/>
                <a:gdLst/>
                <a:ahLst/>
                <a:cxnLst/>
                <a:rect l="l" t="t" r="r" b="b"/>
                <a:pathLst>
                  <a:path w="35954" h="38074" extrusionOk="0">
                    <a:moveTo>
                      <a:pt x="35954" y="1"/>
                    </a:moveTo>
                    <a:lnTo>
                      <a:pt x="35954" y="1"/>
                    </a:lnTo>
                    <a:cubicBezTo>
                      <a:pt x="34211" y="958"/>
                      <a:pt x="32468" y="1915"/>
                      <a:pt x="30759" y="2940"/>
                    </a:cubicBezTo>
                    <a:cubicBezTo>
                      <a:pt x="25223" y="6153"/>
                      <a:pt x="19857" y="9639"/>
                      <a:pt x="14662" y="13432"/>
                    </a:cubicBezTo>
                    <a:cubicBezTo>
                      <a:pt x="9604" y="17123"/>
                      <a:pt x="4682" y="21019"/>
                      <a:pt x="0" y="25189"/>
                    </a:cubicBezTo>
                    <a:cubicBezTo>
                      <a:pt x="718" y="29461"/>
                      <a:pt x="1265" y="33801"/>
                      <a:pt x="1880" y="38074"/>
                    </a:cubicBezTo>
                    <a:cubicBezTo>
                      <a:pt x="2119" y="36843"/>
                      <a:pt x="2358" y="35613"/>
                      <a:pt x="2598" y="34348"/>
                    </a:cubicBezTo>
                    <a:cubicBezTo>
                      <a:pt x="2837" y="33255"/>
                      <a:pt x="3042" y="32195"/>
                      <a:pt x="3247" y="31136"/>
                    </a:cubicBezTo>
                    <a:cubicBezTo>
                      <a:pt x="3418" y="30179"/>
                      <a:pt x="3726" y="29222"/>
                      <a:pt x="4101" y="28333"/>
                    </a:cubicBezTo>
                    <a:cubicBezTo>
                      <a:pt x="4888" y="26727"/>
                      <a:pt x="6494" y="25599"/>
                      <a:pt x="7793" y="24505"/>
                    </a:cubicBezTo>
                    <a:lnTo>
                      <a:pt x="12372" y="20541"/>
                    </a:lnTo>
                    <a:cubicBezTo>
                      <a:pt x="15414" y="17944"/>
                      <a:pt x="18421" y="15346"/>
                      <a:pt x="21429" y="12715"/>
                    </a:cubicBezTo>
                    <a:cubicBezTo>
                      <a:pt x="26282" y="8477"/>
                      <a:pt x="31101" y="4239"/>
                      <a:pt x="359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462;p32"/>
              <p:cNvSpPr/>
              <p:nvPr/>
            </p:nvSpPr>
            <p:spPr>
              <a:xfrm>
                <a:off x="6443204" y="1835435"/>
                <a:ext cx="242343" cy="276963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2304" extrusionOk="0">
                    <a:moveTo>
                      <a:pt x="3110" y="0"/>
                    </a:moveTo>
                    <a:cubicBezTo>
                      <a:pt x="2734" y="547"/>
                      <a:pt x="2495" y="1128"/>
                      <a:pt x="2290" y="1743"/>
                    </a:cubicBezTo>
                    <a:cubicBezTo>
                      <a:pt x="2051" y="2632"/>
                      <a:pt x="1880" y="3486"/>
                      <a:pt x="1675" y="4443"/>
                    </a:cubicBezTo>
                    <a:cubicBezTo>
                      <a:pt x="1504" y="5400"/>
                      <a:pt x="1299" y="6357"/>
                      <a:pt x="1094" y="7314"/>
                    </a:cubicBezTo>
                    <a:cubicBezTo>
                      <a:pt x="752" y="8989"/>
                      <a:pt x="376" y="10629"/>
                      <a:pt x="0" y="12304"/>
                    </a:cubicBezTo>
                    <a:lnTo>
                      <a:pt x="1709" y="10766"/>
                    </a:lnTo>
                    <a:lnTo>
                      <a:pt x="2222" y="10219"/>
                    </a:lnTo>
                    <a:cubicBezTo>
                      <a:pt x="3213" y="9262"/>
                      <a:pt x="4204" y="8271"/>
                      <a:pt x="5229" y="7280"/>
                    </a:cubicBezTo>
                    <a:cubicBezTo>
                      <a:pt x="6289" y="6289"/>
                      <a:pt x="7314" y="5332"/>
                      <a:pt x="8373" y="4375"/>
                    </a:cubicBezTo>
                    <a:cubicBezTo>
                      <a:pt x="8886" y="3931"/>
                      <a:pt x="9399" y="3452"/>
                      <a:pt x="9911" y="3008"/>
                    </a:cubicBezTo>
                    <a:cubicBezTo>
                      <a:pt x="10185" y="2769"/>
                      <a:pt x="10458" y="2529"/>
                      <a:pt x="10766" y="2256"/>
                    </a:cubicBezTo>
                    <a:cubicBezTo>
                      <a:pt x="8168" y="1607"/>
                      <a:pt x="5605" y="923"/>
                      <a:pt x="31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463;p32"/>
              <p:cNvSpPr/>
              <p:nvPr/>
            </p:nvSpPr>
            <p:spPr>
              <a:xfrm>
                <a:off x="6524735" y="1199213"/>
                <a:ext cx="704721" cy="725475"/>
              </a:xfrm>
              <a:custGeom>
                <a:avLst/>
                <a:gdLst/>
                <a:ahLst/>
                <a:cxnLst/>
                <a:rect l="l" t="t" r="r" b="b"/>
                <a:pathLst>
                  <a:path w="31307" h="32229" extrusionOk="0">
                    <a:moveTo>
                      <a:pt x="31307" y="0"/>
                    </a:moveTo>
                    <a:lnTo>
                      <a:pt x="31307" y="0"/>
                    </a:lnTo>
                    <a:cubicBezTo>
                      <a:pt x="28846" y="2119"/>
                      <a:pt x="26385" y="4238"/>
                      <a:pt x="23959" y="6391"/>
                    </a:cubicBezTo>
                    <a:cubicBezTo>
                      <a:pt x="17978" y="11586"/>
                      <a:pt x="12031" y="16849"/>
                      <a:pt x="6084" y="22078"/>
                    </a:cubicBezTo>
                    <a:lnTo>
                      <a:pt x="1607" y="26043"/>
                    </a:lnTo>
                    <a:cubicBezTo>
                      <a:pt x="1060" y="26521"/>
                      <a:pt x="514" y="27034"/>
                      <a:pt x="1" y="27581"/>
                    </a:cubicBezTo>
                    <a:cubicBezTo>
                      <a:pt x="1368" y="27923"/>
                      <a:pt x="2735" y="28299"/>
                      <a:pt x="4102" y="28640"/>
                    </a:cubicBezTo>
                    <a:cubicBezTo>
                      <a:pt x="9604" y="30076"/>
                      <a:pt x="15175" y="31272"/>
                      <a:pt x="20780" y="32229"/>
                    </a:cubicBezTo>
                    <a:cubicBezTo>
                      <a:pt x="20951" y="29563"/>
                      <a:pt x="21259" y="26931"/>
                      <a:pt x="21703" y="24300"/>
                    </a:cubicBezTo>
                    <a:cubicBezTo>
                      <a:pt x="22523" y="19413"/>
                      <a:pt x="23924" y="14628"/>
                      <a:pt x="25838" y="10082"/>
                    </a:cubicBezTo>
                    <a:cubicBezTo>
                      <a:pt x="27342" y="6528"/>
                      <a:pt x="29153" y="3179"/>
                      <a:pt x="31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464;p32"/>
              <p:cNvSpPr/>
              <p:nvPr/>
            </p:nvSpPr>
            <p:spPr>
              <a:xfrm>
                <a:off x="5917753" y="1127631"/>
                <a:ext cx="1380178" cy="1022202"/>
              </a:xfrm>
              <a:custGeom>
                <a:avLst/>
                <a:gdLst/>
                <a:ahLst/>
                <a:cxnLst/>
                <a:rect l="l" t="t" r="r" b="b"/>
                <a:pathLst>
                  <a:path w="61314" h="45411" extrusionOk="0">
                    <a:moveTo>
                      <a:pt x="51163" y="5231"/>
                    </a:moveTo>
                    <a:lnTo>
                      <a:pt x="51163" y="5231"/>
                    </a:lnTo>
                    <a:cubicBezTo>
                      <a:pt x="48634" y="6666"/>
                      <a:pt x="46173" y="8170"/>
                      <a:pt x="43747" y="9742"/>
                    </a:cubicBezTo>
                    <a:cubicBezTo>
                      <a:pt x="38347" y="13228"/>
                      <a:pt x="33118" y="16954"/>
                      <a:pt x="28094" y="20918"/>
                    </a:cubicBezTo>
                    <a:cubicBezTo>
                      <a:pt x="25325" y="23071"/>
                      <a:pt x="22625" y="25327"/>
                      <a:pt x="19994" y="27651"/>
                    </a:cubicBezTo>
                    <a:cubicBezTo>
                      <a:pt x="14765" y="25566"/>
                      <a:pt x="9467" y="23447"/>
                      <a:pt x="4683" y="20371"/>
                    </a:cubicBezTo>
                    <a:cubicBezTo>
                      <a:pt x="3863" y="19859"/>
                      <a:pt x="3111" y="19278"/>
                      <a:pt x="2325" y="18697"/>
                    </a:cubicBezTo>
                    <a:cubicBezTo>
                      <a:pt x="9946" y="17705"/>
                      <a:pt x="17465" y="16236"/>
                      <a:pt x="24915" y="14288"/>
                    </a:cubicBezTo>
                    <a:cubicBezTo>
                      <a:pt x="32708" y="12169"/>
                      <a:pt x="40363" y="9571"/>
                      <a:pt x="47848" y="6564"/>
                    </a:cubicBezTo>
                    <a:lnTo>
                      <a:pt x="51163" y="5231"/>
                    </a:lnTo>
                    <a:close/>
                    <a:moveTo>
                      <a:pt x="19652" y="28744"/>
                    </a:moveTo>
                    <a:lnTo>
                      <a:pt x="19960" y="28847"/>
                    </a:lnTo>
                    <a:cubicBezTo>
                      <a:pt x="19994" y="28881"/>
                      <a:pt x="20028" y="28881"/>
                      <a:pt x="20096" y="28881"/>
                    </a:cubicBezTo>
                    <a:cubicBezTo>
                      <a:pt x="20131" y="29291"/>
                      <a:pt x="20199" y="29701"/>
                      <a:pt x="20233" y="30111"/>
                    </a:cubicBezTo>
                    <a:cubicBezTo>
                      <a:pt x="20199" y="30009"/>
                      <a:pt x="20165" y="29906"/>
                      <a:pt x="20131" y="29804"/>
                    </a:cubicBezTo>
                    <a:lnTo>
                      <a:pt x="20131" y="29770"/>
                    </a:lnTo>
                    <a:cubicBezTo>
                      <a:pt x="19994" y="29428"/>
                      <a:pt x="19823" y="29052"/>
                      <a:pt x="19652" y="28744"/>
                    </a:cubicBezTo>
                    <a:close/>
                    <a:moveTo>
                      <a:pt x="58272" y="3180"/>
                    </a:moveTo>
                    <a:lnTo>
                      <a:pt x="58272" y="3180"/>
                    </a:lnTo>
                    <a:cubicBezTo>
                      <a:pt x="56118" y="6359"/>
                      <a:pt x="54307" y="9708"/>
                      <a:pt x="52803" y="13262"/>
                    </a:cubicBezTo>
                    <a:cubicBezTo>
                      <a:pt x="50889" y="17808"/>
                      <a:pt x="49488" y="22593"/>
                      <a:pt x="48668" y="27480"/>
                    </a:cubicBezTo>
                    <a:cubicBezTo>
                      <a:pt x="48224" y="30111"/>
                      <a:pt x="47916" y="32743"/>
                      <a:pt x="47745" y="35409"/>
                    </a:cubicBezTo>
                    <a:cubicBezTo>
                      <a:pt x="42140" y="34452"/>
                      <a:pt x="36569" y="33256"/>
                      <a:pt x="31067" y="31820"/>
                    </a:cubicBezTo>
                    <a:cubicBezTo>
                      <a:pt x="29700" y="31479"/>
                      <a:pt x="28333" y="31103"/>
                      <a:pt x="26966" y="30761"/>
                    </a:cubicBezTo>
                    <a:cubicBezTo>
                      <a:pt x="27479" y="30214"/>
                      <a:pt x="28025" y="29701"/>
                      <a:pt x="28572" y="29223"/>
                    </a:cubicBezTo>
                    <a:lnTo>
                      <a:pt x="33049" y="25258"/>
                    </a:lnTo>
                    <a:cubicBezTo>
                      <a:pt x="38996" y="20029"/>
                      <a:pt x="44943" y="14766"/>
                      <a:pt x="50924" y="9571"/>
                    </a:cubicBezTo>
                    <a:cubicBezTo>
                      <a:pt x="53350" y="7418"/>
                      <a:pt x="55811" y="5299"/>
                      <a:pt x="58272" y="3180"/>
                    </a:cubicBezTo>
                    <a:close/>
                    <a:moveTo>
                      <a:pt x="56802" y="3283"/>
                    </a:moveTo>
                    <a:lnTo>
                      <a:pt x="56802" y="3283"/>
                    </a:lnTo>
                    <a:cubicBezTo>
                      <a:pt x="51949" y="7521"/>
                      <a:pt x="47130" y="11759"/>
                      <a:pt x="42277" y="15997"/>
                    </a:cubicBezTo>
                    <a:cubicBezTo>
                      <a:pt x="39269" y="18628"/>
                      <a:pt x="36262" y="21226"/>
                      <a:pt x="33220" y="23823"/>
                    </a:cubicBezTo>
                    <a:lnTo>
                      <a:pt x="28641" y="27787"/>
                    </a:lnTo>
                    <a:cubicBezTo>
                      <a:pt x="27342" y="28881"/>
                      <a:pt x="25736" y="30009"/>
                      <a:pt x="24949" y="31615"/>
                    </a:cubicBezTo>
                    <a:cubicBezTo>
                      <a:pt x="24574" y="32504"/>
                      <a:pt x="24266" y="33461"/>
                      <a:pt x="24095" y="34418"/>
                    </a:cubicBezTo>
                    <a:cubicBezTo>
                      <a:pt x="23890" y="35477"/>
                      <a:pt x="23685" y="36537"/>
                      <a:pt x="23446" y="37630"/>
                    </a:cubicBezTo>
                    <a:cubicBezTo>
                      <a:pt x="23206" y="38895"/>
                      <a:pt x="22967" y="40125"/>
                      <a:pt x="22728" y="41356"/>
                    </a:cubicBezTo>
                    <a:lnTo>
                      <a:pt x="22728" y="41321"/>
                    </a:lnTo>
                    <a:cubicBezTo>
                      <a:pt x="22113" y="37049"/>
                      <a:pt x="21566" y="32709"/>
                      <a:pt x="20848" y="28437"/>
                    </a:cubicBezTo>
                    <a:cubicBezTo>
                      <a:pt x="25530" y="24301"/>
                      <a:pt x="30452" y="20405"/>
                      <a:pt x="35510" y="16714"/>
                    </a:cubicBezTo>
                    <a:cubicBezTo>
                      <a:pt x="40705" y="12921"/>
                      <a:pt x="46071" y="9435"/>
                      <a:pt x="51607" y="6222"/>
                    </a:cubicBezTo>
                    <a:cubicBezTo>
                      <a:pt x="53316" y="5197"/>
                      <a:pt x="55059" y="4240"/>
                      <a:pt x="56802" y="3283"/>
                    </a:cubicBezTo>
                    <a:close/>
                    <a:moveTo>
                      <a:pt x="26453" y="31410"/>
                    </a:moveTo>
                    <a:cubicBezTo>
                      <a:pt x="28948" y="32333"/>
                      <a:pt x="31511" y="33016"/>
                      <a:pt x="34109" y="33666"/>
                    </a:cubicBezTo>
                    <a:cubicBezTo>
                      <a:pt x="33801" y="33973"/>
                      <a:pt x="33528" y="34213"/>
                      <a:pt x="33254" y="34452"/>
                    </a:cubicBezTo>
                    <a:lnTo>
                      <a:pt x="33254" y="34418"/>
                    </a:lnTo>
                    <a:cubicBezTo>
                      <a:pt x="32742" y="34862"/>
                      <a:pt x="32229" y="35340"/>
                      <a:pt x="31716" y="35785"/>
                    </a:cubicBezTo>
                    <a:cubicBezTo>
                      <a:pt x="30657" y="36742"/>
                      <a:pt x="29632" y="37699"/>
                      <a:pt x="28572" y="38690"/>
                    </a:cubicBezTo>
                    <a:cubicBezTo>
                      <a:pt x="27547" y="39681"/>
                      <a:pt x="26556" y="40672"/>
                      <a:pt x="25565" y="41629"/>
                    </a:cubicBezTo>
                    <a:lnTo>
                      <a:pt x="25052" y="42176"/>
                    </a:lnTo>
                    <a:lnTo>
                      <a:pt x="23343" y="43714"/>
                    </a:lnTo>
                    <a:cubicBezTo>
                      <a:pt x="23719" y="42039"/>
                      <a:pt x="24095" y="40399"/>
                      <a:pt x="24437" y="38724"/>
                    </a:cubicBezTo>
                    <a:cubicBezTo>
                      <a:pt x="24642" y="37767"/>
                      <a:pt x="24847" y="36810"/>
                      <a:pt x="25018" y="35853"/>
                    </a:cubicBezTo>
                    <a:cubicBezTo>
                      <a:pt x="25223" y="34896"/>
                      <a:pt x="25394" y="34042"/>
                      <a:pt x="25633" y="33153"/>
                    </a:cubicBezTo>
                    <a:cubicBezTo>
                      <a:pt x="25838" y="32538"/>
                      <a:pt x="26077" y="31957"/>
                      <a:pt x="26453" y="31410"/>
                    </a:cubicBezTo>
                    <a:close/>
                    <a:moveTo>
                      <a:pt x="60703" y="1"/>
                    </a:moveTo>
                    <a:cubicBezTo>
                      <a:pt x="60593" y="1"/>
                      <a:pt x="60485" y="45"/>
                      <a:pt x="60391" y="139"/>
                    </a:cubicBezTo>
                    <a:lnTo>
                      <a:pt x="60151" y="344"/>
                    </a:lnTo>
                    <a:cubicBezTo>
                      <a:pt x="59707" y="583"/>
                      <a:pt x="59297" y="788"/>
                      <a:pt x="58853" y="1027"/>
                    </a:cubicBezTo>
                    <a:cubicBezTo>
                      <a:pt x="55537" y="2292"/>
                      <a:pt x="52291" y="3727"/>
                      <a:pt x="49010" y="5060"/>
                    </a:cubicBezTo>
                    <a:cubicBezTo>
                      <a:pt x="45216" y="6564"/>
                      <a:pt x="41423" y="7999"/>
                      <a:pt x="37595" y="9332"/>
                    </a:cubicBezTo>
                    <a:cubicBezTo>
                      <a:pt x="30042" y="11930"/>
                      <a:pt x="22352" y="14049"/>
                      <a:pt x="14526" y="15655"/>
                    </a:cubicBezTo>
                    <a:cubicBezTo>
                      <a:pt x="9980" y="16543"/>
                      <a:pt x="5435" y="17295"/>
                      <a:pt x="855" y="17740"/>
                    </a:cubicBezTo>
                    <a:cubicBezTo>
                      <a:pt x="377" y="17774"/>
                      <a:pt x="1" y="18389"/>
                      <a:pt x="411" y="18731"/>
                    </a:cubicBezTo>
                    <a:cubicBezTo>
                      <a:pt x="2427" y="20405"/>
                      <a:pt x="4614" y="21875"/>
                      <a:pt x="6973" y="23105"/>
                    </a:cubicBezTo>
                    <a:cubicBezTo>
                      <a:pt x="9536" y="24472"/>
                      <a:pt x="12133" y="25703"/>
                      <a:pt x="14833" y="26831"/>
                    </a:cubicBezTo>
                    <a:cubicBezTo>
                      <a:pt x="16132" y="27343"/>
                      <a:pt x="17396" y="27856"/>
                      <a:pt x="18695" y="28368"/>
                    </a:cubicBezTo>
                    <a:cubicBezTo>
                      <a:pt x="19037" y="28881"/>
                      <a:pt x="19310" y="29462"/>
                      <a:pt x="19481" y="30077"/>
                    </a:cubicBezTo>
                    <a:cubicBezTo>
                      <a:pt x="19755" y="31171"/>
                      <a:pt x="19891" y="32299"/>
                      <a:pt x="20131" y="33392"/>
                    </a:cubicBezTo>
                    <a:cubicBezTo>
                      <a:pt x="20609" y="35887"/>
                      <a:pt x="21053" y="38348"/>
                      <a:pt x="21498" y="40843"/>
                    </a:cubicBezTo>
                    <a:cubicBezTo>
                      <a:pt x="21771" y="42244"/>
                      <a:pt x="22044" y="43645"/>
                      <a:pt x="22250" y="45081"/>
                    </a:cubicBezTo>
                    <a:cubicBezTo>
                      <a:pt x="22291" y="45308"/>
                      <a:pt x="22482" y="45411"/>
                      <a:pt x="22680" y="45411"/>
                    </a:cubicBezTo>
                    <a:cubicBezTo>
                      <a:pt x="22809" y="45411"/>
                      <a:pt x="22941" y="45367"/>
                      <a:pt x="23036" y="45286"/>
                    </a:cubicBezTo>
                    <a:cubicBezTo>
                      <a:pt x="25291" y="43269"/>
                      <a:pt x="27547" y="41253"/>
                      <a:pt x="29803" y="39202"/>
                    </a:cubicBezTo>
                    <a:cubicBezTo>
                      <a:pt x="30896" y="38211"/>
                      <a:pt x="32024" y="37186"/>
                      <a:pt x="33118" y="36195"/>
                    </a:cubicBezTo>
                    <a:cubicBezTo>
                      <a:pt x="33972" y="35375"/>
                      <a:pt x="34895" y="34349"/>
                      <a:pt x="36091" y="34178"/>
                    </a:cubicBezTo>
                    <a:cubicBezTo>
                      <a:pt x="38449" y="34759"/>
                      <a:pt x="40842" y="35272"/>
                      <a:pt x="43234" y="35751"/>
                    </a:cubicBezTo>
                    <a:cubicBezTo>
                      <a:pt x="44874" y="36058"/>
                      <a:pt x="46481" y="36366"/>
                      <a:pt x="48155" y="36605"/>
                    </a:cubicBezTo>
                    <a:cubicBezTo>
                      <a:pt x="48205" y="36620"/>
                      <a:pt x="48254" y="36627"/>
                      <a:pt x="48304" y="36627"/>
                    </a:cubicBezTo>
                    <a:cubicBezTo>
                      <a:pt x="48598" y="36627"/>
                      <a:pt x="48873" y="36380"/>
                      <a:pt x="48873" y="36058"/>
                    </a:cubicBezTo>
                    <a:cubicBezTo>
                      <a:pt x="49146" y="31103"/>
                      <a:pt x="49933" y="26181"/>
                      <a:pt x="51231" y="21396"/>
                    </a:cubicBezTo>
                    <a:cubicBezTo>
                      <a:pt x="52496" y="16714"/>
                      <a:pt x="54341" y="12203"/>
                      <a:pt x="56699" y="7931"/>
                    </a:cubicBezTo>
                    <a:cubicBezTo>
                      <a:pt x="58067" y="5504"/>
                      <a:pt x="59570" y="3146"/>
                      <a:pt x="61177" y="856"/>
                    </a:cubicBezTo>
                    <a:lnTo>
                      <a:pt x="61211" y="788"/>
                    </a:lnTo>
                    <a:cubicBezTo>
                      <a:pt x="61245" y="754"/>
                      <a:pt x="61245" y="720"/>
                      <a:pt x="61279" y="686"/>
                    </a:cubicBezTo>
                    <a:cubicBezTo>
                      <a:pt x="61313" y="480"/>
                      <a:pt x="61245" y="275"/>
                      <a:pt x="61074" y="173"/>
                    </a:cubicBezTo>
                    <a:cubicBezTo>
                      <a:pt x="60963" y="62"/>
                      <a:pt x="60832" y="1"/>
                      <a:pt x="60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" name="Retângulo 19"/>
          <p:cNvSpPr/>
          <p:nvPr/>
        </p:nvSpPr>
        <p:spPr>
          <a:xfrm>
            <a:off x="-62240" y="4929471"/>
            <a:ext cx="121860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https://pixabay.com/pt/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1"/>
          <p:cNvGrpSpPr/>
          <p:nvPr/>
        </p:nvGrpSpPr>
        <p:grpSpPr>
          <a:xfrm>
            <a:off x="-620044" y="1376000"/>
            <a:ext cx="8446650" cy="1540329"/>
            <a:chOff x="-636925" y="1404675"/>
            <a:chExt cx="8446650" cy="2363225"/>
          </a:xfrm>
        </p:grpSpPr>
        <p:sp>
          <p:nvSpPr>
            <p:cNvPr id="50" name="Google Shape;50;p1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52400" cap="rnd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1"/>
          <p:cNvSpPr txBox="1">
            <a:spLocks noGrp="1"/>
          </p:cNvSpPr>
          <p:nvPr>
            <p:ph type="title"/>
          </p:nvPr>
        </p:nvSpPr>
        <p:spPr>
          <a:xfrm>
            <a:off x="174575" y="136950"/>
            <a:ext cx="773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sz="2500" dirty="0"/>
              <a:t>Inclusão digital e aplicações pedagógicas: contribuições para melhoria da qualidade da educação básica</a:t>
            </a:r>
            <a:endParaRPr sz="2500" dirty="0"/>
          </a:p>
        </p:txBody>
      </p:sp>
      <p:sp>
        <p:nvSpPr>
          <p:cNvPr id="53" name="Google Shape;53;p1"/>
          <p:cNvSpPr/>
          <p:nvPr/>
        </p:nvSpPr>
        <p:spPr>
          <a:xfrm>
            <a:off x="3515193" y="4999621"/>
            <a:ext cx="12335" cy="10017"/>
          </a:xfrm>
          <a:custGeom>
            <a:avLst/>
            <a:gdLst/>
            <a:ahLst/>
            <a:cxnLst/>
            <a:rect l="l" t="t" r="r" b="b"/>
            <a:pathLst>
              <a:path w="548" h="445" extrusionOk="0">
                <a:moveTo>
                  <a:pt x="274" y="0"/>
                </a:moveTo>
                <a:cubicBezTo>
                  <a:pt x="0" y="0"/>
                  <a:pt x="0" y="445"/>
                  <a:pt x="274" y="445"/>
                </a:cubicBezTo>
                <a:cubicBezTo>
                  <a:pt x="547" y="445"/>
                  <a:pt x="547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1"/>
          <p:cNvGrpSpPr/>
          <p:nvPr/>
        </p:nvGrpSpPr>
        <p:grpSpPr>
          <a:xfrm>
            <a:off x="7655725" y="1965722"/>
            <a:ext cx="1149383" cy="696887"/>
            <a:chOff x="5960837" y="2432603"/>
            <a:chExt cx="1149383" cy="696887"/>
          </a:xfrm>
        </p:grpSpPr>
        <p:sp>
          <p:nvSpPr>
            <p:cNvPr id="55" name="Google Shape;55;p1"/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" name="Google Shape;58;p1"/>
          <p:cNvGrpSpPr/>
          <p:nvPr/>
        </p:nvGrpSpPr>
        <p:grpSpPr>
          <a:xfrm>
            <a:off x="4588869" y="1335784"/>
            <a:ext cx="1413268" cy="782493"/>
            <a:chOff x="1425725" y="1417109"/>
            <a:chExt cx="1413268" cy="782493"/>
          </a:xfrm>
        </p:grpSpPr>
        <p:sp>
          <p:nvSpPr>
            <p:cNvPr id="59" name="Google Shape;59;p1"/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62;p1"/>
          <p:cNvGrpSpPr/>
          <p:nvPr/>
        </p:nvGrpSpPr>
        <p:grpSpPr>
          <a:xfrm>
            <a:off x="545189" y="1463111"/>
            <a:ext cx="1165523" cy="713027"/>
            <a:chOff x="3298242" y="4070048"/>
            <a:chExt cx="1165523" cy="713027"/>
          </a:xfrm>
        </p:grpSpPr>
        <p:sp>
          <p:nvSpPr>
            <p:cNvPr id="63" name="Google Shape;63;p1"/>
            <p:cNvSpPr/>
            <p:nvPr/>
          </p:nvSpPr>
          <p:spPr>
            <a:xfrm>
              <a:off x="3322958" y="4070048"/>
              <a:ext cx="1140807" cy="713027"/>
            </a:xfrm>
            <a:custGeom>
              <a:avLst/>
              <a:gdLst/>
              <a:ahLst/>
              <a:cxnLst/>
              <a:rect l="l" t="t" r="r" b="b"/>
              <a:pathLst>
                <a:path w="50680" h="31676" extrusionOk="0">
                  <a:moveTo>
                    <a:pt x="27879" y="1"/>
                  </a:moveTo>
                  <a:cubicBezTo>
                    <a:pt x="25875" y="1"/>
                    <a:pt x="23884" y="627"/>
                    <a:pt x="22211" y="1822"/>
                  </a:cubicBezTo>
                  <a:cubicBezTo>
                    <a:pt x="20775" y="2916"/>
                    <a:pt x="17187" y="7051"/>
                    <a:pt x="18588" y="9136"/>
                  </a:cubicBezTo>
                  <a:cubicBezTo>
                    <a:pt x="17250" y="7184"/>
                    <a:pt x="14857" y="6091"/>
                    <a:pt x="12501" y="6091"/>
                  </a:cubicBezTo>
                  <a:cubicBezTo>
                    <a:pt x="11185" y="6091"/>
                    <a:pt x="9881" y="6432"/>
                    <a:pt x="8780" y="7154"/>
                  </a:cubicBezTo>
                  <a:cubicBezTo>
                    <a:pt x="5669" y="9170"/>
                    <a:pt x="4610" y="13784"/>
                    <a:pt x="6558" y="16928"/>
                  </a:cubicBezTo>
                  <a:cubicBezTo>
                    <a:pt x="6124" y="16766"/>
                    <a:pt x="5683" y="16691"/>
                    <a:pt x="5246" y="16691"/>
                  </a:cubicBezTo>
                  <a:cubicBezTo>
                    <a:pt x="2549" y="16691"/>
                    <a:pt x="0" y="19544"/>
                    <a:pt x="235" y="22397"/>
                  </a:cubicBezTo>
                  <a:cubicBezTo>
                    <a:pt x="543" y="25712"/>
                    <a:pt x="3653" y="28241"/>
                    <a:pt x="6934" y="28754"/>
                  </a:cubicBezTo>
                  <a:cubicBezTo>
                    <a:pt x="7500" y="28843"/>
                    <a:pt x="8069" y="28884"/>
                    <a:pt x="8638" y="28884"/>
                  </a:cubicBezTo>
                  <a:cubicBezTo>
                    <a:pt x="11336" y="28884"/>
                    <a:pt x="14042" y="27951"/>
                    <a:pt x="16469" y="26737"/>
                  </a:cubicBezTo>
                  <a:cubicBezTo>
                    <a:pt x="18690" y="30016"/>
                    <a:pt x="22238" y="31676"/>
                    <a:pt x="25792" y="31676"/>
                  </a:cubicBezTo>
                  <a:cubicBezTo>
                    <a:pt x="29128" y="31676"/>
                    <a:pt x="32469" y="30212"/>
                    <a:pt x="34720" y="27250"/>
                  </a:cubicBezTo>
                  <a:cubicBezTo>
                    <a:pt x="36761" y="28543"/>
                    <a:pt x="39194" y="29384"/>
                    <a:pt x="41588" y="29384"/>
                  </a:cubicBezTo>
                  <a:cubicBezTo>
                    <a:pt x="42802" y="29384"/>
                    <a:pt x="44005" y="29168"/>
                    <a:pt x="45143" y="28685"/>
                  </a:cubicBezTo>
                  <a:cubicBezTo>
                    <a:pt x="48493" y="27284"/>
                    <a:pt x="50680" y="23012"/>
                    <a:pt x="49039" y="19765"/>
                  </a:cubicBezTo>
                  <a:cubicBezTo>
                    <a:pt x="48014" y="17646"/>
                    <a:pt x="45690" y="16416"/>
                    <a:pt x="43366" y="16142"/>
                  </a:cubicBezTo>
                  <a:cubicBezTo>
                    <a:pt x="43001" y="16099"/>
                    <a:pt x="42642" y="16079"/>
                    <a:pt x="42288" y="16079"/>
                  </a:cubicBezTo>
                  <a:cubicBezTo>
                    <a:pt x="40157" y="16079"/>
                    <a:pt x="38202" y="16787"/>
                    <a:pt x="36121" y="17168"/>
                  </a:cubicBezTo>
                  <a:cubicBezTo>
                    <a:pt x="35847" y="15903"/>
                    <a:pt x="36838" y="14639"/>
                    <a:pt x="37180" y="13340"/>
                  </a:cubicBezTo>
                  <a:cubicBezTo>
                    <a:pt x="37830" y="11084"/>
                    <a:pt x="37761" y="8692"/>
                    <a:pt x="36975" y="6505"/>
                  </a:cubicBezTo>
                  <a:cubicBezTo>
                    <a:pt x="35882" y="3531"/>
                    <a:pt x="33455" y="1276"/>
                    <a:pt x="30447" y="353"/>
                  </a:cubicBezTo>
                  <a:cubicBezTo>
                    <a:pt x="29605" y="117"/>
                    <a:pt x="28741" y="1"/>
                    <a:pt x="27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3326717" y="4524187"/>
              <a:ext cx="1127819" cy="258888"/>
            </a:xfrm>
            <a:custGeom>
              <a:avLst/>
              <a:gdLst/>
              <a:ahLst/>
              <a:cxnLst/>
              <a:rect l="l" t="t" r="r" b="b"/>
              <a:pathLst>
                <a:path w="50103" h="11501" extrusionOk="0">
                  <a:moveTo>
                    <a:pt x="17567" y="0"/>
                  </a:moveTo>
                  <a:cubicBezTo>
                    <a:pt x="15414" y="2861"/>
                    <a:pt x="12064" y="4500"/>
                    <a:pt x="8573" y="4500"/>
                  </a:cubicBezTo>
                  <a:cubicBezTo>
                    <a:pt x="8019" y="4500"/>
                    <a:pt x="7461" y="4459"/>
                    <a:pt x="6904" y="4375"/>
                  </a:cubicBezTo>
                  <a:cubicBezTo>
                    <a:pt x="3657" y="3862"/>
                    <a:pt x="2427" y="1948"/>
                    <a:pt x="308" y="205"/>
                  </a:cubicBezTo>
                  <a:cubicBezTo>
                    <a:pt x="103" y="855"/>
                    <a:pt x="0" y="1538"/>
                    <a:pt x="68" y="2222"/>
                  </a:cubicBezTo>
                  <a:cubicBezTo>
                    <a:pt x="342" y="5503"/>
                    <a:pt x="3486" y="8066"/>
                    <a:pt x="6733" y="8579"/>
                  </a:cubicBezTo>
                  <a:cubicBezTo>
                    <a:pt x="7305" y="8668"/>
                    <a:pt x="7877" y="8709"/>
                    <a:pt x="8449" y="8709"/>
                  </a:cubicBezTo>
                  <a:cubicBezTo>
                    <a:pt x="11159" y="8709"/>
                    <a:pt x="13847" y="7776"/>
                    <a:pt x="16302" y="6562"/>
                  </a:cubicBezTo>
                  <a:cubicBezTo>
                    <a:pt x="18506" y="9841"/>
                    <a:pt x="22045" y="11501"/>
                    <a:pt x="25594" y="11501"/>
                  </a:cubicBezTo>
                  <a:cubicBezTo>
                    <a:pt x="28927" y="11501"/>
                    <a:pt x="32268" y="10037"/>
                    <a:pt x="34518" y="7075"/>
                  </a:cubicBezTo>
                  <a:cubicBezTo>
                    <a:pt x="36560" y="8368"/>
                    <a:pt x="39008" y="9209"/>
                    <a:pt x="41402" y="9209"/>
                  </a:cubicBezTo>
                  <a:cubicBezTo>
                    <a:pt x="42616" y="9209"/>
                    <a:pt x="43816" y="8993"/>
                    <a:pt x="44942" y="8510"/>
                  </a:cubicBezTo>
                  <a:cubicBezTo>
                    <a:pt x="48018" y="7246"/>
                    <a:pt x="50103" y="3623"/>
                    <a:pt x="49248" y="513"/>
                  </a:cubicBezTo>
                  <a:lnTo>
                    <a:pt x="49248" y="513"/>
                  </a:lnTo>
                  <a:cubicBezTo>
                    <a:pt x="47165" y="2255"/>
                    <a:pt x="44616" y="3112"/>
                    <a:pt x="42075" y="3112"/>
                  </a:cubicBezTo>
                  <a:cubicBezTo>
                    <a:pt x="39281" y="3112"/>
                    <a:pt x="36495" y="2075"/>
                    <a:pt x="34347" y="34"/>
                  </a:cubicBezTo>
                  <a:cubicBezTo>
                    <a:pt x="32194" y="3213"/>
                    <a:pt x="29460" y="6767"/>
                    <a:pt x="25632" y="6767"/>
                  </a:cubicBezTo>
                  <a:cubicBezTo>
                    <a:pt x="21907" y="6767"/>
                    <a:pt x="19173" y="3350"/>
                    <a:pt x="175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3298242" y="4088799"/>
              <a:ext cx="1157847" cy="685722"/>
            </a:xfrm>
            <a:custGeom>
              <a:avLst/>
              <a:gdLst/>
              <a:ahLst/>
              <a:cxnLst/>
              <a:rect l="l" t="t" r="r" b="b"/>
              <a:pathLst>
                <a:path w="51437" h="30463" extrusionOk="0">
                  <a:moveTo>
                    <a:pt x="28483" y="886"/>
                  </a:moveTo>
                  <a:cubicBezTo>
                    <a:pt x="28535" y="886"/>
                    <a:pt x="28588" y="886"/>
                    <a:pt x="28640" y="887"/>
                  </a:cubicBezTo>
                  <a:cubicBezTo>
                    <a:pt x="30588" y="955"/>
                    <a:pt x="32468" y="1673"/>
                    <a:pt x="33972" y="2869"/>
                  </a:cubicBezTo>
                  <a:cubicBezTo>
                    <a:pt x="35578" y="4168"/>
                    <a:pt x="36672" y="5945"/>
                    <a:pt x="37116" y="7961"/>
                  </a:cubicBezTo>
                  <a:cubicBezTo>
                    <a:pt x="37595" y="10354"/>
                    <a:pt x="37321" y="12849"/>
                    <a:pt x="36399" y="15139"/>
                  </a:cubicBezTo>
                  <a:cubicBezTo>
                    <a:pt x="36276" y="15445"/>
                    <a:pt x="36565" y="15696"/>
                    <a:pt x="36847" y="15696"/>
                  </a:cubicBezTo>
                  <a:cubicBezTo>
                    <a:pt x="36880" y="15696"/>
                    <a:pt x="36913" y="15692"/>
                    <a:pt x="36945" y="15685"/>
                  </a:cubicBezTo>
                  <a:cubicBezTo>
                    <a:pt x="38814" y="15232"/>
                    <a:pt x="40765" y="14736"/>
                    <a:pt x="42702" y="14736"/>
                  </a:cubicBezTo>
                  <a:cubicBezTo>
                    <a:pt x="43246" y="14736"/>
                    <a:pt x="43788" y="14775"/>
                    <a:pt x="44327" y="14865"/>
                  </a:cubicBezTo>
                  <a:cubicBezTo>
                    <a:pt x="46310" y="15139"/>
                    <a:pt x="48053" y="16266"/>
                    <a:pt x="49112" y="17941"/>
                  </a:cubicBezTo>
                  <a:cubicBezTo>
                    <a:pt x="51436" y="22008"/>
                    <a:pt x="46446" y="25631"/>
                    <a:pt x="42926" y="26348"/>
                  </a:cubicBezTo>
                  <a:cubicBezTo>
                    <a:pt x="42465" y="26442"/>
                    <a:pt x="41988" y="26490"/>
                    <a:pt x="41508" y="26490"/>
                  </a:cubicBezTo>
                  <a:cubicBezTo>
                    <a:pt x="39713" y="26490"/>
                    <a:pt x="37895" y="25816"/>
                    <a:pt x="36843" y="24332"/>
                  </a:cubicBezTo>
                  <a:cubicBezTo>
                    <a:pt x="36757" y="24212"/>
                    <a:pt x="36621" y="24153"/>
                    <a:pt x="36484" y="24153"/>
                  </a:cubicBezTo>
                  <a:cubicBezTo>
                    <a:pt x="36347" y="24153"/>
                    <a:pt x="36211" y="24212"/>
                    <a:pt x="36125" y="24332"/>
                  </a:cubicBezTo>
                  <a:cubicBezTo>
                    <a:pt x="34724" y="26793"/>
                    <a:pt x="32400" y="28570"/>
                    <a:pt x="29666" y="29253"/>
                  </a:cubicBezTo>
                  <a:cubicBezTo>
                    <a:pt x="28851" y="29457"/>
                    <a:pt x="28024" y="29558"/>
                    <a:pt x="27202" y="29558"/>
                  </a:cubicBezTo>
                  <a:cubicBezTo>
                    <a:pt x="25266" y="29558"/>
                    <a:pt x="23358" y="29000"/>
                    <a:pt x="21703" y="27921"/>
                  </a:cubicBezTo>
                  <a:cubicBezTo>
                    <a:pt x="20336" y="27066"/>
                    <a:pt x="19242" y="25938"/>
                    <a:pt x="18456" y="24537"/>
                  </a:cubicBezTo>
                  <a:cubicBezTo>
                    <a:pt x="18361" y="24404"/>
                    <a:pt x="18212" y="24334"/>
                    <a:pt x="18064" y="24334"/>
                  </a:cubicBezTo>
                  <a:cubicBezTo>
                    <a:pt x="17946" y="24334"/>
                    <a:pt x="17829" y="24378"/>
                    <a:pt x="17738" y="24469"/>
                  </a:cubicBezTo>
                  <a:cubicBezTo>
                    <a:pt x="16303" y="26314"/>
                    <a:pt x="14423" y="27715"/>
                    <a:pt x="12236" y="28536"/>
                  </a:cubicBezTo>
                  <a:cubicBezTo>
                    <a:pt x="11204" y="28912"/>
                    <a:pt x="10125" y="29101"/>
                    <a:pt x="9048" y="29101"/>
                  </a:cubicBezTo>
                  <a:cubicBezTo>
                    <a:pt x="7878" y="29101"/>
                    <a:pt x="6709" y="28878"/>
                    <a:pt x="5605" y="28433"/>
                  </a:cubicBezTo>
                  <a:cubicBezTo>
                    <a:pt x="3555" y="27613"/>
                    <a:pt x="1983" y="25904"/>
                    <a:pt x="1402" y="23751"/>
                  </a:cubicBezTo>
                  <a:cubicBezTo>
                    <a:pt x="752" y="21735"/>
                    <a:pt x="1265" y="19547"/>
                    <a:pt x="2666" y="17975"/>
                  </a:cubicBezTo>
                  <a:cubicBezTo>
                    <a:pt x="3748" y="16869"/>
                    <a:pt x="5271" y="16203"/>
                    <a:pt x="6804" y="16203"/>
                  </a:cubicBezTo>
                  <a:cubicBezTo>
                    <a:pt x="7450" y="16203"/>
                    <a:pt x="8098" y="16321"/>
                    <a:pt x="8716" y="16574"/>
                  </a:cubicBezTo>
                  <a:cubicBezTo>
                    <a:pt x="8772" y="16602"/>
                    <a:pt x="8826" y="16615"/>
                    <a:pt x="8877" y="16615"/>
                  </a:cubicBezTo>
                  <a:cubicBezTo>
                    <a:pt x="9191" y="16615"/>
                    <a:pt x="9361" y="16121"/>
                    <a:pt x="9126" y="15856"/>
                  </a:cubicBezTo>
                  <a:cubicBezTo>
                    <a:pt x="7109" y="13669"/>
                    <a:pt x="7007" y="10080"/>
                    <a:pt x="8579" y="7586"/>
                  </a:cubicBezTo>
                  <a:cubicBezTo>
                    <a:pt x="9365" y="6355"/>
                    <a:pt x="10561" y="5501"/>
                    <a:pt x="11962" y="5125"/>
                  </a:cubicBezTo>
                  <a:cubicBezTo>
                    <a:pt x="12502" y="5003"/>
                    <a:pt x="13058" y="4940"/>
                    <a:pt x="13613" y="4940"/>
                  </a:cubicBezTo>
                  <a:cubicBezTo>
                    <a:pt x="14463" y="4940"/>
                    <a:pt x="15312" y="5088"/>
                    <a:pt x="16098" y="5398"/>
                  </a:cubicBezTo>
                  <a:cubicBezTo>
                    <a:pt x="17601" y="5945"/>
                    <a:pt x="18798" y="7039"/>
                    <a:pt x="19515" y="8474"/>
                  </a:cubicBezTo>
                  <a:cubicBezTo>
                    <a:pt x="19585" y="8625"/>
                    <a:pt x="19726" y="8689"/>
                    <a:pt x="19874" y="8689"/>
                  </a:cubicBezTo>
                  <a:cubicBezTo>
                    <a:pt x="20160" y="8689"/>
                    <a:pt x="20471" y="8448"/>
                    <a:pt x="20336" y="8132"/>
                  </a:cubicBezTo>
                  <a:cubicBezTo>
                    <a:pt x="20206" y="7811"/>
                    <a:pt x="20052" y="7506"/>
                    <a:pt x="19877" y="7220"/>
                  </a:cubicBezTo>
                  <a:lnTo>
                    <a:pt x="19877" y="7220"/>
                  </a:lnTo>
                  <a:cubicBezTo>
                    <a:pt x="19912" y="7182"/>
                    <a:pt x="19941" y="7134"/>
                    <a:pt x="19960" y="7073"/>
                  </a:cubicBezTo>
                  <a:cubicBezTo>
                    <a:pt x="21173" y="3364"/>
                    <a:pt x="24616" y="886"/>
                    <a:pt x="28483" y="886"/>
                  </a:cubicBezTo>
                  <a:close/>
                  <a:moveTo>
                    <a:pt x="28574" y="0"/>
                  </a:moveTo>
                  <a:cubicBezTo>
                    <a:pt x="26755" y="0"/>
                    <a:pt x="24966" y="520"/>
                    <a:pt x="23411" y="1536"/>
                  </a:cubicBezTo>
                  <a:cubicBezTo>
                    <a:pt x="21568" y="2700"/>
                    <a:pt x="20154" y="4476"/>
                    <a:pt x="19399" y="6546"/>
                  </a:cubicBezTo>
                  <a:lnTo>
                    <a:pt x="19399" y="6546"/>
                  </a:lnTo>
                  <a:cubicBezTo>
                    <a:pt x="18022" y="4855"/>
                    <a:pt x="15815" y="3943"/>
                    <a:pt x="13616" y="3943"/>
                  </a:cubicBezTo>
                  <a:cubicBezTo>
                    <a:pt x="13153" y="3943"/>
                    <a:pt x="12690" y="3983"/>
                    <a:pt x="12236" y="4065"/>
                  </a:cubicBezTo>
                  <a:cubicBezTo>
                    <a:pt x="10595" y="4373"/>
                    <a:pt x="9160" y="5296"/>
                    <a:pt x="8169" y="6629"/>
                  </a:cubicBezTo>
                  <a:cubicBezTo>
                    <a:pt x="6303" y="9276"/>
                    <a:pt x="6186" y="12718"/>
                    <a:pt x="7793" y="15439"/>
                  </a:cubicBezTo>
                  <a:lnTo>
                    <a:pt x="7793" y="15439"/>
                  </a:lnTo>
                  <a:cubicBezTo>
                    <a:pt x="7399" y="15363"/>
                    <a:pt x="7001" y="15325"/>
                    <a:pt x="6605" y="15325"/>
                  </a:cubicBezTo>
                  <a:cubicBezTo>
                    <a:pt x="5217" y="15325"/>
                    <a:pt x="3848" y="15790"/>
                    <a:pt x="2735" y="16711"/>
                  </a:cubicBezTo>
                  <a:cubicBezTo>
                    <a:pt x="889" y="18180"/>
                    <a:pt x="0" y="20538"/>
                    <a:pt x="376" y="22897"/>
                  </a:cubicBezTo>
                  <a:cubicBezTo>
                    <a:pt x="718" y="25289"/>
                    <a:pt x="2119" y="27442"/>
                    <a:pt x="4204" y="28672"/>
                  </a:cubicBezTo>
                  <a:cubicBezTo>
                    <a:pt x="5744" y="29549"/>
                    <a:pt x="7464" y="29998"/>
                    <a:pt x="9194" y="29998"/>
                  </a:cubicBezTo>
                  <a:cubicBezTo>
                    <a:pt x="9960" y="29998"/>
                    <a:pt x="10729" y="29910"/>
                    <a:pt x="11484" y="29732"/>
                  </a:cubicBezTo>
                  <a:cubicBezTo>
                    <a:pt x="14061" y="29040"/>
                    <a:pt x="16350" y="27597"/>
                    <a:pt x="18030" y="25536"/>
                  </a:cubicBezTo>
                  <a:lnTo>
                    <a:pt x="18030" y="25536"/>
                  </a:lnTo>
                  <a:cubicBezTo>
                    <a:pt x="19646" y="27876"/>
                    <a:pt x="22052" y="29544"/>
                    <a:pt x="24813" y="30210"/>
                  </a:cubicBezTo>
                  <a:cubicBezTo>
                    <a:pt x="25593" y="30379"/>
                    <a:pt x="26383" y="30462"/>
                    <a:pt x="27168" y="30462"/>
                  </a:cubicBezTo>
                  <a:cubicBezTo>
                    <a:pt x="29408" y="30462"/>
                    <a:pt x="31612" y="29783"/>
                    <a:pt x="33459" y="28467"/>
                  </a:cubicBezTo>
                  <a:cubicBezTo>
                    <a:pt x="34700" y="27590"/>
                    <a:pt x="35753" y="26498"/>
                    <a:pt x="36548" y="25238"/>
                  </a:cubicBezTo>
                  <a:lnTo>
                    <a:pt x="36548" y="25238"/>
                  </a:lnTo>
                  <a:cubicBezTo>
                    <a:pt x="37793" y="26560"/>
                    <a:pt x="39555" y="27332"/>
                    <a:pt x="41408" y="27332"/>
                  </a:cubicBezTo>
                  <a:cubicBezTo>
                    <a:pt x="41605" y="27332"/>
                    <a:pt x="41804" y="27323"/>
                    <a:pt x="42003" y="27305"/>
                  </a:cubicBezTo>
                  <a:cubicBezTo>
                    <a:pt x="44430" y="27032"/>
                    <a:pt x="46720" y="25972"/>
                    <a:pt x="48531" y="24298"/>
                  </a:cubicBezTo>
                  <a:cubicBezTo>
                    <a:pt x="49386" y="23546"/>
                    <a:pt x="50035" y="22555"/>
                    <a:pt x="50411" y="21495"/>
                  </a:cubicBezTo>
                  <a:cubicBezTo>
                    <a:pt x="50753" y="20470"/>
                    <a:pt x="50718" y="19342"/>
                    <a:pt x="50343" y="18351"/>
                  </a:cubicBezTo>
                  <a:cubicBezTo>
                    <a:pt x="49522" y="16335"/>
                    <a:pt x="47813" y="14797"/>
                    <a:pt x="45729" y="14182"/>
                  </a:cubicBezTo>
                  <a:cubicBezTo>
                    <a:pt x="44790" y="13898"/>
                    <a:pt x="43823" y="13785"/>
                    <a:pt x="42847" y="13785"/>
                  </a:cubicBezTo>
                  <a:cubicBezTo>
                    <a:pt x="41070" y="13785"/>
                    <a:pt x="39264" y="14159"/>
                    <a:pt x="37542" y="14559"/>
                  </a:cubicBezTo>
                  <a:lnTo>
                    <a:pt x="37542" y="14559"/>
                  </a:lnTo>
                  <a:cubicBezTo>
                    <a:pt x="38912" y="10465"/>
                    <a:pt x="38438" y="5579"/>
                    <a:pt x="35100" y="2562"/>
                  </a:cubicBezTo>
                  <a:cubicBezTo>
                    <a:pt x="33493" y="1160"/>
                    <a:pt x="31477" y="272"/>
                    <a:pt x="29358" y="33"/>
                  </a:cubicBezTo>
                  <a:cubicBezTo>
                    <a:pt x="29097" y="11"/>
                    <a:pt x="28835" y="0"/>
                    <a:pt x="2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66;p1"/>
          <p:cNvGrpSpPr/>
          <p:nvPr/>
        </p:nvGrpSpPr>
        <p:grpSpPr>
          <a:xfrm>
            <a:off x="7672450" y="275932"/>
            <a:ext cx="1380178" cy="1022202"/>
            <a:chOff x="5917753" y="1127631"/>
            <a:chExt cx="1380178" cy="1022202"/>
          </a:xfrm>
        </p:grpSpPr>
        <p:sp>
          <p:nvSpPr>
            <p:cNvPr id="67" name="Google Shape;67;p1"/>
            <p:cNvSpPr/>
            <p:nvPr/>
          </p:nvSpPr>
          <p:spPr>
            <a:xfrm>
              <a:off x="5970066" y="1245381"/>
              <a:ext cx="1099366" cy="504674"/>
            </a:xfrm>
            <a:custGeom>
              <a:avLst/>
              <a:gdLst/>
              <a:ahLst/>
              <a:cxnLst/>
              <a:rect l="l" t="t" r="r" b="b"/>
              <a:pathLst>
                <a:path w="48839" h="22420" extrusionOk="0">
                  <a:moveTo>
                    <a:pt x="48839" y="0"/>
                  </a:moveTo>
                  <a:lnTo>
                    <a:pt x="45524" y="1333"/>
                  </a:lnTo>
                  <a:cubicBezTo>
                    <a:pt x="38039" y="4340"/>
                    <a:pt x="30384" y="6938"/>
                    <a:pt x="22591" y="9057"/>
                  </a:cubicBezTo>
                  <a:cubicBezTo>
                    <a:pt x="15141" y="11005"/>
                    <a:pt x="7622" y="12474"/>
                    <a:pt x="1" y="13466"/>
                  </a:cubicBezTo>
                  <a:cubicBezTo>
                    <a:pt x="787" y="14047"/>
                    <a:pt x="1539" y="14628"/>
                    <a:pt x="2359" y="15140"/>
                  </a:cubicBezTo>
                  <a:cubicBezTo>
                    <a:pt x="7143" y="18216"/>
                    <a:pt x="12441" y="20335"/>
                    <a:pt x="17670" y="22420"/>
                  </a:cubicBezTo>
                  <a:cubicBezTo>
                    <a:pt x="20301" y="20096"/>
                    <a:pt x="23001" y="17840"/>
                    <a:pt x="25770" y="15687"/>
                  </a:cubicBezTo>
                  <a:cubicBezTo>
                    <a:pt x="30794" y="11723"/>
                    <a:pt x="36023" y="7997"/>
                    <a:pt x="41423" y="4511"/>
                  </a:cubicBezTo>
                  <a:cubicBezTo>
                    <a:pt x="43849" y="2939"/>
                    <a:pt x="46310" y="1435"/>
                    <a:pt x="48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387042" y="1201509"/>
              <a:ext cx="809325" cy="857046"/>
            </a:xfrm>
            <a:custGeom>
              <a:avLst/>
              <a:gdLst/>
              <a:ahLst/>
              <a:cxnLst/>
              <a:rect l="l" t="t" r="r" b="b"/>
              <a:pathLst>
                <a:path w="35954" h="38074" extrusionOk="0">
                  <a:moveTo>
                    <a:pt x="35954" y="1"/>
                  </a:moveTo>
                  <a:lnTo>
                    <a:pt x="35954" y="1"/>
                  </a:lnTo>
                  <a:cubicBezTo>
                    <a:pt x="34211" y="958"/>
                    <a:pt x="32468" y="1915"/>
                    <a:pt x="30759" y="2940"/>
                  </a:cubicBezTo>
                  <a:cubicBezTo>
                    <a:pt x="25223" y="6153"/>
                    <a:pt x="19857" y="9639"/>
                    <a:pt x="14662" y="13432"/>
                  </a:cubicBezTo>
                  <a:cubicBezTo>
                    <a:pt x="9604" y="17123"/>
                    <a:pt x="4682" y="21019"/>
                    <a:pt x="0" y="25189"/>
                  </a:cubicBezTo>
                  <a:cubicBezTo>
                    <a:pt x="718" y="29461"/>
                    <a:pt x="1265" y="33801"/>
                    <a:pt x="1880" y="38074"/>
                  </a:cubicBezTo>
                  <a:cubicBezTo>
                    <a:pt x="2119" y="36843"/>
                    <a:pt x="2358" y="35613"/>
                    <a:pt x="2598" y="34348"/>
                  </a:cubicBezTo>
                  <a:cubicBezTo>
                    <a:pt x="2837" y="33255"/>
                    <a:pt x="3042" y="32195"/>
                    <a:pt x="3247" y="31136"/>
                  </a:cubicBezTo>
                  <a:cubicBezTo>
                    <a:pt x="3418" y="30179"/>
                    <a:pt x="3726" y="29222"/>
                    <a:pt x="4101" y="28333"/>
                  </a:cubicBezTo>
                  <a:cubicBezTo>
                    <a:pt x="4888" y="26727"/>
                    <a:pt x="6494" y="25599"/>
                    <a:pt x="7793" y="24505"/>
                  </a:cubicBezTo>
                  <a:lnTo>
                    <a:pt x="12372" y="20541"/>
                  </a:lnTo>
                  <a:cubicBezTo>
                    <a:pt x="15414" y="17944"/>
                    <a:pt x="18421" y="15346"/>
                    <a:pt x="21429" y="12715"/>
                  </a:cubicBezTo>
                  <a:cubicBezTo>
                    <a:pt x="26282" y="8477"/>
                    <a:pt x="31101" y="4239"/>
                    <a:pt x="35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443204" y="1835435"/>
              <a:ext cx="242343" cy="276963"/>
            </a:xfrm>
            <a:custGeom>
              <a:avLst/>
              <a:gdLst/>
              <a:ahLst/>
              <a:cxnLst/>
              <a:rect l="l" t="t" r="r" b="b"/>
              <a:pathLst>
                <a:path w="10766" h="12304" extrusionOk="0">
                  <a:moveTo>
                    <a:pt x="3110" y="0"/>
                  </a:moveTo>
                  <a:cubicBezTo>
                    <a:pt x="2734" y="547"/>
                    <a:pt x="2495" y="1128"/>
                    <a:pt x="2290" y="1743"/>
                  </a:cubicBezTo>
                  <a:cubicBezTo>
                    <a:pt x="2051" y="2632"/>
                    <a:pt x="1880" y="3486"/>
                    <a:pt x="1675" y="4443"/>
                  </a:cubicBezTo>
                  <a:cubicBezTo>
                    <a:pt x="1504" y="5400"/>
                    <a:pt x="1299" y="6357"/>
                    <a:pt x="1094" y="7314"/>
                  </a:cubicBezTo>
                  <a:cubicBezTo>
                    <a:pt x="752" y="8989"/>
                    <a:pt x="376" y="10629"/>
                    <a:pt x="0" y="12304"/>
                  </a:cubicBezTo>
                  <a:lnTo>
                    <a:pt x="1709" y="10766"/>
                  </a:lnTo>
                  <a:lnTo>
                    <a:pt x="2222" y="10219"/>
                  </a:lnTo>
                  <a:cubicBezTo>
                    <a:pt x="3213" y="9262"/>
                    <a:pt x="4204" y="8271"/>
                    <a:pt x="5229" y="7280"/>
                  </a:cubicBezTo>
                  <a:cubicBezTo>
                    <a:pt x="6289" y="6289"/>
                    <a:pt x="7314" y="5332"/>
                    <a:pt x="8373" y="4375"/>
                  </a:cubicBezTo>
                  <a:cubicBezTo>
                    <a:pt x="8886" y="3931"/>
                    <a:pt x="9399" y="3452"/>
                    <a:pt x="9911" y="3008"/>
                  </a:cubicBezTo>
                  <a:cubicBezTo>
                    <a:pt x="10185" y="2769"/>
                    <a:pt x="10458" y="2529"/>
                    <a:pt x="10766" y="2256"/>
                  </a:cubicBezTo>
                  <a:cubicBezTo>
                    <a:pt x="8168" y="1607"/>
                    <a:pt x="5605" y="923"/>
                    <a:pt x="3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524735" y="1199213"/>
              <a:ext cx="704721" cy="725475"/>
            </a:xfrm>
            <a:custGeom>
              <a:avLst/>
              <a:gdLst/>
              <a:ahLst/>
              <a:cxnLst/>
              <a:rect l="l" t="t" r="r" b="b"/>
              <a:pathLst>
                <a:path w="31307" h="32229" extrusionOk="0">
                  <a:moveTo>
                    <a:pt x="31307" y="0"/>
                  </a:moveTo>
                  <a:lnTo>
                    <a:pt x="31307" y="0"/>
                  </a:lnTo>
                  <a:cubicBezTo>
                    <a:pt x="28846" y="2119"/>
                    <a:pt x="26385" y="4238"/>
                    <a:pt x="23959" y="6391"/>
                  </a:cubicBezTo>
                  <a:cubicBezTo>
                    <a:pt x="17978" y="11586"/>
                    <a:pt x="12031" y="16849"/>
                    <a:pt x="6084" y="22078"/>
                  </a:cubicBezTo>
                  <a:lnTo>
                    <a:pt x="1607" y="26043"/>
                  </a:lnTo>
                  <a:cubicBezTo>
                    <a:pt x="1060" y="26521"/>
                    <a:pt x="514" y="27034"/>
                    <a:pt x="1" y="27581"/>
                  </a:cubicBezTo>
                  <a:cubicBezTo>
                    <a:pt x="1368" y="27923"/>
                    <a:pt x="2735" y="28299"/>
                    <a:pt x="4102" y="28640"/>
                  </a:cubicBezTo>
                  <a:cubicBezTo>
                    <a:pt x="9604" y="30076"/>
                    <a:pt x="15175" y="31272"/>
                    <a:pt x="20780" y="32229"/>
                  </a:cubicBezTo>
                  <a:cubicBezTo>
                    <a:pt x="20951" y="29563"/>
                    <a:pt x="21259" y="26931"/>
                    <a:pt x="21703" y="24300"/>
                  </a:cubicBezTo>
                  <a:cubicBezTo>
                    <a:pt x="22523" y="19413"/>
                    <a:pt x="23924" y="14628"/>
                    <a:pt x="25838" y="10082"/>
                  </a:cubicBezTo>
                  <a:cubicBezTo>
                    <a:pt x="27342" y="6528"/>
                    <a:pt x="29153" y="3179"/>
                    <a:pt x="3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5917753" y="1127631"/>
              <a:ext cx="1380178" cy="1022202"/>
            </a:xfrm>
            <a:custGeom>
              <a:avLst/>
              <a:gdLst/>
              <a:ahLst/>
              <a:cxnLst/>
              <a:rect l="l" t="t" r="r" b="b"/>
              <a:pathLst>
                <a:path w="61314" h="45411" extrusionOk="0">
                  <a:moveTo>
                    <a:pt x="51163" y="5231"/>
                  </a:moveTo>
                  <a:lnTo>
                    <a:pt x="51163" y="5231"/>
                  </a:lnTo>
                  <a:cubicBezTo>
                    <a:pt x="48634" y="6666"/>
                    <a:pt x="46173" y="8170"/>
                    <a:pt x="43747" y="9742"/>
                  </a:cubicBezTo>
                  <a:cubicBezTo>
                    <a:pt x="38347" y="13228"/>
                    <a:pt x="33118" y="16954"/>
                    <a:pt x="28094" y="20918"/>
                  </a:cubicBezTo>
                  <a:cubicBezTo>
                    <a:pt x="25325" y="23071"/>
                    <a:pt x="22625" y="25327"/>
                    <a:pt x="19994" y="27651"/>
                  </a:cubicBezTo>
                  <a:cubicBezTo>
                    <a:pt x="14765" y="25566"/>
                    <a:pt x="9467" y="23447"/>
                    <a:pt x="4683" y="20371"/>
                  </a:cubicBezTo>
                  <a:cubicBezTo>
                    <a:pt x="3863" y="19859"/>
                    <a:pt x="3111" y="19278"/>
                    <a:pt x="2325" y="18697"/>
                  </a:cubicBezTo>
                  <a:cubicBezTo>
                    <a:pt x="9946" y="17705"/>
                    <a:pt x="17465" y="16236"/>
                    <a:pt x="24915" y="14288"/>
                  </a:cubicBezTo>
                  <a:cubicBezTo>
                    <a:pt x="32708" y="12169"/>
                    <a:pt x="40363" y="9571"/>
                    <a:pt x="47848" y="6564"/>
                  </a:cubicBezTo>
                  <a:lnTo>
                    <a:pt x="51163" y="5231"/>
                  </a:lnTo>
                  <a:close/>
                  <a:moveTo>
                    <a:pt x="19652" y="28744"/>
                  </a:moveTo>
                  <a:lnTo>
                    <a:pt x="19960" y="28847"/>
                  </a:lnTo>
                  <a:cubicBezTo>
                    <a:pt x="19994" y="28881"/>
                    <a:pt x="20028" y="28881"/>
                    <a:pt x="20096" y="28881"/>
                  </a:cubicBezTo>
                  <a:cubicBezTo>
                    <a:pt x="20131" y="29291"/>
                    <a:pt x="20199" y="29701"/>
                    <a:pt x="20233" y="30111"/>
                  </a:cubicBezTo>
                  <a:cubicBezTo>
                    <a:pt x="20199" y="30009"/>
                    <a:pt x="20165" y="29906"/>
                    <a:pt x="20131" y="29804"/>
                  </a:cubicBezTo>
                  <a:lnTo>
                    <a:pt x="20131" y="29770"/>
                  </a:lnTo>
                  <a:cubicBezTo>
                    <a:pt x="19994" y="29428"/>
                    <a:pt x="19823" y="29052"/>
                    <a:pt x="19652" y="28744"/>
                  </a:cubicBezTo>
                  <a:close/>
                  <a:moveTo>
                    <a:pt x="58272" y="3180"/>
                  </a:moveTo>
                  <a:lnTo>
                    <a:pt x="58272" y="3180"/>
                  </a:lnTo>
                  <a:cubicBezTo>
                    <a:pt x="56118" y="6359"/>
                    <a:pt x="54307" y="9708"/>
                    <a:pt x="52803" y="13262"/>
                  </a:cubicBezTo>
                  <a:cubicBezTo>
                    <a:pt x="50889" y="17808"/>
                    <a:pt x="49488" y="22593"/>
                    <a:pt x="48668" y="27480"/>
                  </a:cubicBezTo>
                  <a:cubicBezTo>
                    <a:pt x="48224" y="30111"/>
                    <a:pt x="47916" y="32743"/>
                    <a:pt x="47745" y="35409"/>
                  </a:cubicBezTo>
                  <a:cubicBezTo>
                    <a:pt x="42140" y="34452"/>
                    <a:pt x="36569" y="33256"/>
                    <a:pt x="31067" y="31820"/>
                  </a:cubicBezTo>
                  <a:cubicBezTo>
                    <a:pt x="29700" y="31479"/>
                    <a:pt x="28333" y="31103"/>
                    <a:pt x="26966" y="30761"/>
                  </a:cubicBezTo>
                  <a:cubicBezTo>
                    <a:pt x="27479" y="30214"/>
                    <a:pt x="28025" y="29701"/>
                    <a:pt x="28572" y="29223"/>
                  </a:cubicBezTo>
                  <a:lnTo>
                    <a:pt x="33049" y="25258"/>
                  </a:lnTo>
                  <a:cubicBezTo>
                    <a:pt x="38996" y="20029"/>
                    <a:pt x="44943" y="14766"/>
                    <a:pt x="50924" y="9571"/>
                  </a:cubicBezTo>
                  <a:cubicBezTo>
                    <a:pt x="53350" y="7418"/>
                    <a:pt x="55811" y="5299"/>
                    <a:pt x="58272" y="3180"/>
                  </a:cubicBezTo>
                  <a:close/>
                  <a:moveTo>
                    <a:pt x="56802" y="3283"/>
                  </a:moveTo>
                  <a:lnTo>
                    <a:pt x="56802" y="3283"/>
                  </a:lnTo>
                  <a:cubicBezTo>
                    <a:pt x="51949" y="7521"/>
                    <a:pt x="47130" y="11759"/>
                    <a:pt x="42277" y="15997"/>
                  </a:cubicBezTo>
                  <a:cubicBezTo>
                    <a:pt x="39269" y="18628"/>
                    <a:pt x="36262" y="21226"/>
                    <a:pt x="33220" y="23823"/>
                  </a:cubicBezTo>
                  <a:lnTo>
                    <a:pt x="28641" y="27787"/>
                  </a:lnTo>
                  <a:cubicBezTo>
                    <a:pt x="27342" y="28881"/>
                    <a:pt x="25736" y="30009"/>
                    <a:pt x="24949" y="31615"/>
                  </a:cubicBezTo>
                  <a:cubicBezTo>
                    <a:pt x="24574" y="32504"/>
                    <a:pt x="24266" y="33461"/>
                    <a:pt x="24095" y="34418"/>
                  </a:cubicBezTo>
                  <a:cubicBezTo>
                    <a:pt x="23890" y="35477"/>
                    <a:pt x="23685" y="36537"/>
                    <a:pt x="23446" y="37630"/>
                  </a:cubicBezTo>
                  <a:cubicBezTo>
                    <a:pt x="23206" y="38895"/>
                    <a:pt x="22967" y="40125"/>
                    <a:pt x="22728" y="41356"/>
                  </a:cubicBezTo>
                  <a:lnTo>
                    <a:pt x="22728" y="41321"/>
                  </a:lnTo>
                  <a:cubicBezTo>
                    <a:pt x="22113" y="37049"/>
                    <a:pt x="21566" y="32709"/>
                    <a:pt x="20848" y="28437"/>
                  </a:cubicBezTo>
                  <a:cubicBezTo>
                    <a:pt x="25530" y="24301"/>
                    <a:pt x="30452" y="20405"/>
                    <a:pt x="35510" y="16714"/>
                  </a:cubicBezTo>
                  <a:cubicBezTo>
                    <a:pt x="40705" y="12921"/>
                    <a:pt x="46071" y="9435"/>
                    <a:pt x="51607" y="6222"/>
                  </a:cubicBezTo>
                  <a:cubicBezTo>
                    <a:pt x="53316" y="5197"/>
                    <a:pt x="55059" y="4240"/>
                    <a:pt x="56802" y="3283"/>
                  </a:cubicBezTo>
                  <a:close/>
                  <a:moveTo>
                    <a:pt x="26453" y="31410"/>
                  </a:moveTo>
                  <a:cubicBezTo>
                    <a:pt x="28948" y="32333"/>
                    <a:pt x="31511" y="33016"/>
                    <a:pt x="34109" y="33666"/>
                  </a:cubicBezTo>
                  <a:cubicBezTo>
                    <a:pt x="33801" y="33973"/>
                    <a:pt x="33528" y="34213"/>
                    <a:pt x="33254" y="34452"/>
                  </a:cubicBezTo>
                  <a:lnTo>
                    <a:pt x="33254" y="34418"/>
                  </a:lnTo>
                  <a:cubicBezTo>
                    <a:pt x="32742" y="34862"/>
                    <a:pt x="32229" y="35340"/>
                    <a:pt x="31716" y="35785"/>
                  </a:cubicBezTo>
                  <a:cubicBezTo>
                    <a:pt x="30657" y="36742"/>
                    <a:pt x="29632" y="37699"/>
                    <a:pt x="28572" y="38690"/>
                  </a:cubicBezTo>
                  <a:cubicBezTo>
                    <a:pt x="27547" y="39681"/>
                    <a:pt x="26556" y="40672"/>
                    <a:pt x="25565" y="41629"/>
                  </a:cubicBezTo>
                  <a:lnTo>
                    <a:pt x="25052" y="42176"/>
                  </a:lnTo>
                  <a:lnTo>
                    <a:pt x="23343" y="43714"/>
                  </a:lnTo>
                  <a:cubicBezTo>
                    <a:pt x="23719" y="42039"/>
                    <a:pt x="24095" y="40399"/>
                    <a:pt x="24437" y="38724"/>
                  </a:cubicBezTo>
                  <a:cubicBezTo>
                    <a:pt x="24642" y="37767"/>
                    <a:pt x="24847" y="36810"/>
                    <a:pt x="25018" y="35853"/>
                  </a:cubicBezTo>
                  <a:cubicBezTo>
                    <a:pt x="25223" y="34896"/>
                    <a:pt x="25394" y="34042"/>
                    <a:pt x="25633" y="33153"/>
                  </a:cubicBezTo>
                  <a:cubicBezTo>
                    <a:pt x="25838" y="32538"/>
                    <a:pt x="26077" y="31957"/>
                    <a:pt x="26453" y="31410"/>
                  </a:cubicBezTo>
                  <a:close/>
                  <a:moveTo>
                    <a:pt x="60703" y="1"/>
                  </a:moveTo>
                  <a:cubicBezTo>
                    <a:pt x="60593" y="1"/>
                    <a:pt x="60485" y="45"/>
                    <a:pt x="60391" y="139"/>
                  </a:cubicBezTo>
                  <a:lnTo>
                    <a:pt x="60151" y="344"/>
                  </a:lnTo>
                  <a:cubicBezTo>
                    <a:pt x="59707" y="583"/>
                    <a:pt x="59297" y="788"/>
                    <a:pt x="58853" y="1027"/>
                  </a:cubicBezTo>
                  <a:cubicBezTo>
                    <a:pt x="55537" y="2292"/>
                    <a:pt x="52291" y="3727"/>
                    <a:pt x="49010" y="5060"/>
                  </a:cubicBezTo>
                  <a:cubicBezTo>
                    <a:pt x="45216" y="6564"/>
                    <a:pt x="41423" y="7999"/>
                    <a:pt x="37595" y="9332"/>
                  </a:cubicBezTo>
                  <a:cubicBezTo>
                    <a:pt x="30042" y="11930"/>
                    <a:pt x="22352" y="14049"/>
                    <a:pt x="14526" y="15655"/>
                  </a:cubicBezTo>
                  <a:cubicBezTo>
                    <a:pt x="9980" y="16543"/>
                    <a:pt x="5435" y="17295"/>
                    <a:pt x="855" y="17740"/>
                  </a:cubicBezTo>
                  <a:cubicBezTo>
                    <a:pt x="377" y="17774"/>
                    <a:pt x="1" y="18389"/>
                    <a:pt x="411" y="18731"/>
                  </a:cubicBezTo>
                  <a:cubicBezTo>
                    <a:pt x="2427" y="20405"/>
                    <a:pt x="4614" y="21875"/>
                    <a:pt x="6973" y="23105"/>
                  </a:cubicBezTo>
                  <a:cubicBezTo>
                    <a:pt x="9536" y="24472"/>
                    <a:pt x="12133" y="25703"/>
                    <a:pt x="14833" y="26831"/>
                  </a:cubicBezTo>
                  <a:cubicBezTo>
                    <a:pt x="16132" y="27343"/>
                    <a:pt x="17396" y="27856"/>
                    <a:pt x="18695" y="28368"/>
                  </a:cubicBezTo>
                  <a:cubicBezTo>
                    <a:pt x="19037" y="28881"/>
                    <a:pt x="19310" y="29462"/>
                    <a:pt x="19481" y="30077"/>
                  </a:cubicBezTo>
                  <a:cubicBezTo>
                    <a:pt x="19755" y="31171"/>
                    <a:pt x="19891" y="32299"/>
                    <a:pt x="20131" y="33392"/>
                  </a:cubicBezTo>
                  <a:cubicBezTo>
                    <a:pt x="20609" y="35887"/>
                    <a:pt x="21053" y="38348"/>
                    <a:pt x="21498" y="40843"/>
                  </a:cubicBezTo>
                  <a:cubicBezTo>
                    <a:pt x="21771" y="42244"/>
                    <a:pt x="22044" y="43645"/>
                    <a:pt x="22250" y="45081"/>
                  </a:cubicBezTo>
                  <a:cubicBezTo>
                    <a:pt x="22291" y="45308"/>
                    <a:pt x="22482" y="45411"/>
                    <a:pt x="22680" y="45411"/>
                  </a:cubicBezTo>
                  <a:cubicBezTo>
                    <a:pt x="22809" y="45411"/>
                    <a:pt x="22941" y="45367"/>
                    <a:pt x="23036" y="45286"/>
                  </a:cubicBezTo>
                  <a:cubicBezTo>
                    <a:pt x="25291" y="43269"/>
                    <a:pt x="27547" y="41253"/>
                    <a:pt x="29803" y="39202"/>
                  </a:cubicBezTo>
                  <a:cubicBezTo>
                    <a:pt x="30896" y="38211"/>
                    <a:pt x="32024" y="37186"/>
                    <a:pt x="33118" y="36195"/>
                  </a:cubicBezTo>
                  <a:cubicBezTo>
                    <a:pt x="33972" y="35375"/>
                    <a:pt x="34895" y="34349"/>
                    <a:pt x="36091" y="34178"/>
                  </a:cubicBezTo>
                  <a:cubicBezTo>
                    <a:pt x="38449" y="34759"/>
                    <a:pt x="40842" y="35272"/>
                    <a:pt x="43234" y="35751"/>
                  </a:cubicBezTo>
                  <a:cubicBezTo>
                    <a:pt x="44874" y="36058"/>
                    <a:pt x="46481" y="36366"/>
                    <a:pt x="48155" y="36605"/>
                  </a:cubicBezTo>
                  <a:cubicBezTo>
                    <a:pt x="48205" y="36620"/>
                    <a:pt x="48254" y="36627"/>
                    <a:pt x="48304" y="36627"/>
                  </a:cubicBezTo>
                  <a:cubicBezTo>
                    <a:pt x="48598" y="36627"/>
                    <a:pt x="48873" y="36380"/>
                    <a:pt x="48873" y="36058"/>
                  </a:cubicBezTo>
                  <a:cubicBezTo>
                    <a:pt x="49146" y="31103"/>
                    <a:pt x="49933" y="26181"/>
                    <a:pt x="51231" y="21396"/>
                  </a:cubicBezTo>
                  <a:cubicBezTo>
                    <a:pt x="52496" y="16714"/>
                    <a:pt x="54341" y="12203"/>
                    <a:pt x="56699" y="7931"/>
                  </a:cubicBezTo>
                  <a:cubicBezTo>
                    <a:pt x="58067" y="5504"/>
                    <a:pt x="59570" y="3146"/>
                    <a:pt x="61177" y="856"/>
                  </a:cubicBezTo>
                  <a:lnTo>
                    <a:pt x="61211" y="788"/>
                  </a:lnTo>
                  <a:cubicBezTo>
                    <a:pt x="61245" y="754"/>
                    <a:pt x="61245" y="720"/>
                    <a:pt x="61279" y="686"/>
                  </a:cubicBezTo>
                  <a:cubicBezTo>
                    <a:pt x="61313" y="480"/>
                    <a:pt x="61245" y="275"/>
                    <a:pt x="61074" y="173"/>
                  </a:cubicBezTo>
                  <a:cubicBezTo>
                    <a:pt x="60963" y="62"/>
                    <a:pt x="60832" y="1"/>
                    <a:pt x="60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" name="Google Shape;72;p1"/>
          <p:cNvGrpSpPr/>
          <p:nvPr/>
        </p:nvGrpSpPr>
        <p:grpSpPr>
          <a:xfrm>
            <a:off x="1787090" y="1926332"/>
            <a:ext cx="561249" cy="1369505"/>
            <a:chOff x="1893817" y="2264535"/>
            <a:chExt cx="561249" cy="1369505"/>
          </a:xfrm>
        </p:grpSpPr>
        <p:grpSp>
          <p:nvGrpSpPr>
            <p:cNvPr id="73" name="Google Shape;73;p1"/>
            <p:cNvGrpSpPr/>
            <p:nvPr/>
          </p:nvGrpSpPr>
          <p:grpSpPr>
            <a:xfrm>
              <a:off x="1893817" y="2264535"/>
              <a:ext cx="561249" cy="561249"/>
              <a:chOff x="459325" y="3292175"/>
              <a:chExt cx="630900" cy="630900"/>
            </a:xfrm>
          </p:grpSpPr>
          <p:sp>
            <p:nvSpPr>
              <p:cNvPr id="74" name="Google Shape;74;p1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1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76" name="Google Shape;76;p1"/>
            <p:cNvCxnSpPr/>
            <p:nvPr/>
          </p:nvCxnSpPr>
          <p:spPr>
            <a:xfrm>
              <a:off x="2174450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77" name="Google Shape;77;p1"/>
          <p:cNvGrpSpPr/>
          <p:nvPr/>
        </p:nvGrpSpPr>
        <p:grpSpPr>
          <a:xfrm>
            <a:off x="6503227" y="2118277"/>
            <a:ext cx="561249" cy="1369505"/>
            <a:chOff x="6689546" y="2264535"/>
            <a:chExt cx="561249" cy="1369505"/>
          </a:xfrm>
        </p:grpSpPr>
        <p:grpSp>
          <p:nvGrpSpPr>
            <p:cNvPr id="78" name="Google Shape;78;p1"/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79" name="Google Shape;79;p1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1" name="Google Shape;81;p1"/>
            <p:cNvCxnSpPr/>
            <p:nvPr/>
          </p:nvCxnSpPr>
          <p:spPr>
            <a:xfrm>
              <a:off x="6970175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82" name="Google Shape;82;p1"/>
          <p:cNvGrpSpPr/>
          <p:nvPr/>
        </p:nvGrpSpPr>
        <p:grpSpPr>
          <a:xfrm>
            <a:off x="4320242" y="2108616"/>
            <a:ext cx="561249" cy="996549"/>
            <a:chOff x="4291376" y="2637491"/>
            <a:chExt cx="561249" cy="996549"/>
          </a:xfrm>
        </p:grpSpPr>
        <p:grpSp>
          <p:nvGrpSpPr>
            <p:cNvPr id="83" name="Google Shape;83;p1"/>
            <p:cNvGrpSpPr/>
            <p:nvPr/>
          </p:nvGrpSpPr>
          <p:grpSpPr>
            <a:xfrm>
              <a:off x="4291376" y="2637491"/>
              <a:ext cx="561249" cy="561249"/>
              <a:chOff x="459325" y="3292175"/>
              <a:chExt cx="630900" cy="630900"/>
            </a:xfrm>
          </p:grpSpPr>
          <p:sp>
            <p:nvSpPr>
              <p:cNvPr id="84" name="Google Shape;84;p1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1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6" name="Google Shape;86;p1"/>
            <p:cNvCxnSpPr>
              <a:stCxn id="84" idx="4"/>
            </p:cNvCxnSpPr>
            <p:nvPr/>
          </p:nvCxnSpPr>
          <p:spPr>
            <a:xfrm>
              <a:off x="4572000" y="3198740"/>
              <a:ext cx="0" cy="4353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sp>
        <p:nvSpPr>
          <p:cNvPr id="87" name="Google Shape;87;p1"/>
          <p:cNvSpPr/>
          <p:nvPr/>
        </p:nvSpPr>
        <p:spPr>
          <a:xfrm>
            <a:off x="1940282" y="2511112"/>
            <a:ext cx="338534" cy="94336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"/>
          <p:cNvSpPr/>
          <p:nvPr/>
        </p:nvSpPr>
        <p:spPr>
          <a:xfrm>
            <a:off x="4362067" y="2690674"/>
            <a:ext cx="338534" cy="94336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6732167" y="2705145"/>
            <a:ext cx="338534" cy="94336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" name="Google Shape;90;p1"/>
          <p:cNvGrpSpPr/>
          <p:nvPr/>
        </p:nvGrpSpPr>
        <p:grpSpPr>
          <a:xfrm>
            <a:off x="413903" y="3487782"/>
            <a:ext cx="8373926" cy="1135613"/>
            <a:chOff x="4766" y="1344608"/>
            <a:chExt cx="8188057" cy="1135613"/>
          </a:xfrm>
        </p:grpSpPr>
        <p:sp>
          <p:nvSpPr>
            <p:cNvPr id="91" name="Google Shape;91;p1"/>
            <p:cNvSpPr/>
            <p:nvPr/>
          </p:nvSpPr>
          <p:spPr>
            <a:xfrm>
              <a:off x="4766" y="1361058"/>
              <a:ext cx="1863450" cy="1119163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90BE6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 txBox="1"/>
            <p:nvPr/>
          </p:nvSpPr>
          <p:spPr>
            <a:xfrm>
              <a:off x="27267" y="1344608"/>
              <a:ext cx="1863300" cy="111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0" i="0" u="none" strike="noStrike" cap="none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ABERTURA</a:t>
              </a:r>
              <a:endParaRPr sz="13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2054561" y="1689572"/>
              <a:ext cx="395051" cy="46213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8DE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 txBox="1"/>
            <p:nvPr/>
          </p:nvSpPr>
          <p:spPr>
            <a:xfrm>
              <a:off x="2054561" y="1781999"/>
              <a:ext cx="2766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2572955" y="1361058"/>
              <a:ext cx="2970395" cy="1119163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5775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 txBox="1"/>
            <p:nvPr/>
          </p:nvSpPr>
          <p:spPr>
            <a:xfrm>
              <a:off x="2572955" y="1393845"/>
              <a:ext cx="2978174" cy="10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i="1" dirty="0" smtClean="0">
                  <a:solidFill>
                    <a:schemeClr val="dk1"/>
                  </a:solidFill>
                </a:rPr>
                <a:t>Boas-vindas!</a:t>
              </a:r>
              <a:endParaRPr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5770337" y="1689572"/>
              <a:ext cx="395051" cy="46213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8DE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 txBox="1"/>
            <p:nvPr/>
          </p:nvSpPr>
          <p:spPr>
            <a:xfrm>
              <a:off x="5750017" y="1781999"/>
              <a:ext cx="276536" cy="2772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6233219" y="1361058"/>
              <a:ext cx="1959604" cy="1119163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F941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 txBox="1"/>
            <p:nvPr/>
          </p:nvSpPr>
          <p:spPr>
            <a:xfrm>
              <a:off x="6233219" y="1393837"/>
              <a:ext cx="1926833" cy="10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pt-BR" sz="1150" dirty="0" smtClean="0">
                <a:solidFill>
                  <a:schemeClr val="dk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50" dirty="0" smtClean="0">
                  <a:solidFill>
                    <a:schemeClr val="dk1"/>
                  </a:solidFill>
                </a:rPr>
                <a:t>Leida Calegário de Oliveira</a:t>
              </a:r>
              <a:endParaRPr sz="1500" dirty="0">
                <a:solidFill>
                  <a:schemeClr val="dk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68"/>
                </a:spcBef>
                <a:spcAft>
                  <a:spcPts val="0"/>
                </a:spcAft>
                <a:buNone/>
              </a:pPr>
              <a:endParaRPr sz="105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13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2"/>
          <p:cNvGrpSpPr/>
          <p:nvPr/>
        </p:nvGrpSpPr>
        <p:grpSpPr>
          <a:xfrm>
            <a:off x="0" y="-68077"/>
            <a:ext cx="9240819" cy="800138"/>
            <a:chOff x="-636925" y="1404675"/>
            <a:chExt cx="8446650" cy="2363225"/>
          </a:xfrm>
        </p:grpSpPr>
        <p:sp>
          <p:nvSpPr>
            <p:cNvPr id="106" name="Google Shape;106;p2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52400" cap="rnd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1288680" y="39134"/>
            <a:ext cx="466277" cy="282994"/>
            <a:chOff x="5960837" y="2432603"/>
            <a:chExt cx="1149383" cy="696887"/>
          </a:xfrm>
        </p:grpSpPr>
        <p:sp>
          <p:nvSpPr>
            <p:cNvPr id="109" name="Google Shape;109;p2"/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" name="Google Shape;112;p2"/>
          <p:cNvGrpSpPr/>
          <p:nvPr/>
        </p:nvGrpSpPr>
        <p:grpSpPr>
          <a:xfrm>
            <a:off x="1314233" y="152244"/>
            <a:ext cx="671620" cy="342409"/>
            <a:chOff x="1425725" y="1417109"/>
            <a:chExt cx="1413268" cy="782493"/>
          </a:xfrm>
        </p:grpSpPr>
        <p:sp>
          <p:nvSpPr>
            <p:cNvPr id="113" name="Google Shape;113;p2"/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824888" y="80875"/>
            <a:ext cx="670425" cy="296379"/>
            <a:chOff x="3298242" y="4070048"/>
            <a:chExt cx="1165523" cy="713027"/>
          </a:xfrm>
        </p:grpSpPr>
        <p:sp>
          <p:nvSpPr>
            <p:cNvPr id="117" name="Google Shape;117;p2"/>
            <p:cNvSpPr/>
            <p:nvPr/>
          </p:nvSpPr>
          <p:spPr>
            <a:xfrm>
              <a:off x="3322958" y="4070048"/>
              <a:ext cx="1140807" cy="713027"/>
            </a:xfrm>
            <a:custGeom>
              <a:avLst/>
              <a:gdLst/>
              <a:ahLst/>
              <a:cxnLst/>
              <a:rect l="l" t="t" r="r" b="b"/>
              <a:pathLst>
                <a:path w="50680" h="31676" extrusionOk="0">
                  <a:moveTo>
                    <a:pt x="27879" y="1"/>
                  </a:moveTo>
                  <a:cubicBezTo>
                    <a:pt x="25875" y="1"/>
                    <a:pt x="23884" y="627"/>
                    <a:pt x="22211" y="1822"/>
                  </a:cubicBezTo>
                  <a:cubicBezTo>
                    <a:pt x="20775" y="2916"/>
                    <a:pt x="17187" y="7051"/>
                    <a:pt x="18588" y="9136"/>
                  </a:cubicBezTo>
                  <a:cubicBezTo>
                    <a:pt x="17250" y="7184"/>
                    <a:pt x="14857" y="6091"/>
                    <a:pt x="12501" y="6091"/>
                  </a:cubicBezTo>
                  <a:cubicBezTo>
                    <a:pt x="11185" y="6091"/>
                    <a:pt x="9881" y="6432"/>
                    <a:pt x="8780" y="7154"/>
                  </a:cubicBezTo>
                  <a:cubicBezTo>
                    <a:pt x="5669" y="9170"/>
                    <a:pt x="4610" y="13784"/>
                    <a:pt x="6558" y="16928"/>
                  </a:cubicBezTo>
                  <a:cubicBezTo>
                    <a:pt x="6124" y="16766"/>
                    <a:pt x="5683" y="16691"/>
                    <a:pt x="5246" y="16691"/>
                  </a:cubicBezTo>
                  <a:cubicBezTo>
                    <a:pt x="2549" y="16691"/>
                    <a:pt x="0" y="19544"/>
                    <a:pt x="235" y="22397"/>
                  </a:cubicBezTo>
                  <a:cubicBezTo>
                    <a:pt x="543" y="25712"/>
                    <a:pt x="3653" y="28241"/>
                    <a:pt x="6934" y="28754"/>
                  </a:cubicBezTo>
                  <a:cubicBezTo>
                    <a:pt x="7500" y="28843"/>
                    <a:pt x="8069" y="28884"/>
                    <a:pt x="8638" y="28884"/>
                  </a:cubicBezTo>
                  <a:cubicBezTo>
                    <a:pt x="11336" y="28884"/>
                    <a:pt x="14042" y="27951"/>
                    <a:pt x="16469" y="26737"/>
                  </a:cubicBezTo>
                  <a:cubicBezTo>
                    <a:pt x="18690" y="30016"/>
                    <a:pt x="22238" y="31676"/>
                    <a:pt x="25792" y="31676"/>
                  </a:cubicBezTo>
                  <a:cubicBezTo>
                    <a:pt x="29128" y="31676"/>
                    <a:pt x="32469" y="30212"/>
                    <a:pt x="34720" y="27250"/>
                  </a:cubicBezTo>
                  <a:cubicBezTo>
                    <a:pt x="36761" y="28543"/>
                    <a:pt x="39194" y="29384"/>
                    <a:pt x="41588" y="29384"/>
                  </a:cubicBezTo>
                  <a:cubicBezTo>
                    <a:pt x="42802" y="29384"/>
                    <a:pt x="44005" y="29168"/>
                    <a:pt x="45143" y="28685"/>
                  </a:cubicBezTo>
                  <a:cubicBezTo>
                    <a:pt x="48493" y="27284"/>
                    <a:pt x="50680" y="23012"/>
                    <a:pt x="49039" y="19765"/>
                  </a:cubicBezTo>
                  <a:cubicBezTo>
                    <a:pt x="48014" y="17646"/>
                    <a:pt x="45690" y="16416"/>
                    <a:pt x="43366" y="16142"/>
                  </a:cubicBezTo>
                  <a:cubicBezTo>
                    <a:pt x="43001" y="16099"/>
                    <a:pt x="42642" y="16079"/>
                    <a:pt x="42288" y="16079"/>
                  </a:cubicBezTo>
                  <a:cubicBezTo>
                    <a:pt x="40157" y="16079"/>
                    <a:pt x="38202" y="16787"/>
                    <a:pt x="36121" y="17168"/>
                  </a:cubicBezTo>
                  <a:cubicBezTo>
                    <a:pt x="35847" y="15903"/>
                    <a:pt x="36838" y="14639"/>
                    <a:pt x="37180" y="13340"/>
                  </a:cubicBezTo>
                  <a:cubicBezTo>
                    <a:pt x="37830" y="11084"/>
                    <a:pt x="37761" y="8692"/>
                    <a:pt x="36975" y="6505"/>
                  </a:cubicBezTo>
                  <a:cubicBezTo>
                    <a:pt x="35882" y="3531"/>
                    <a:pt x="33455" y="1276"/>
                    <a:pt x="30447" y="353"/>
                  </a:cubicBezTo>
                  <a:cubicBezTo>
                    <a:pt x="29605" y="117"/>
                    <a:pt x="28741" y="1"/>
                    <a:pt x="27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26717" y="4524187"/>
              <a:ext cx="1127819" cy="258888"/>
            </a:xfrm>
            <a:custGeom>
              <a:avLst/>
              <a:gdLst/>
              <a:ahLst/>
              <a:cxnLst/>
              <a:rect l="l" t="t" r="r" b="b"/>
              <a:pathLst>
                <a:path w="50103" h="11501" extrusionOk="0">
                  <a:moveTo>
                    <a:pt x="17567" y="0"/>
                  </a:moveTo>
                  <a:cubicBezTo>
                    <a:pt x="15414" y="2861"/>
                    <a:pt x="12064" y="4500"/>
                    <a:pt x="8573" y="4500"/>
                  </a:cubicBezTo>
                  <a:cubicBezTo>
                    <a:pt x="8019" y="4500"/>
                    <a:pt x="7461" y="4459"/>
                    <a:pt x="6904" y="4375"/>
                  </a:cubicBezTo>
                  <a:cubicBezTo>
                    <a:pt x="3657" y="3862"/>
                    <a:pt x="2427" y="1948"/>
                    <a:pt x="308" y="205"/>
                  </a:cubicBezTo>
                  <a:cubicBezTo>
                    <a:pt x="103" y="855"/>
                    <a:pt x="0" y="1538"/>
                    <a:pt x="68" y="2222"/>
                  </a:cubicBezTo>
                  <a:cubicBezTo>
                    <a:pt x="342" y="5503"/>
                    <a:pt x="3486" y="8066"/>
                    <a:pt x="6733" y="8579"/>
                  </a:cubicBezTo>
                  <a:cubicBezTo>
                    <a:pt x="7305" y="8668"/>
                    <a:pt x="7877" y="8709"/>
                    <a:pt x="8449" y="8709"/>
                  </a:cubicBezTo>
                  <a:cubicBezTo>
                    <a:pt x="11159" y="8709"/>
                    <a:pt x="13847" y="7776"/>
                    <a:pt x="16302" y="6562"/>
                  </a:cubicBezTo>
                  <a:cubicBezTo>
                    <a:pt x="18506" y="9841"/>
                    <a:pt x="22045" y="11501"/>
                    <a:pt x="25594" y="11501"/>
                  </a:cubicBezTo>
                  <a:cubicBezTo>
                    <a:pt x="28927" y="11501"/>
                    <a:pt x="32268" y="10037"/>
                    <a:pt x="34518" y="7075"/>
                  </a:cubicBezTo>
                  <a:cubicBezTo>
                    <a:pt x="36560" y="8368"/>
                    <a:pt x="39008" y="9209"/>
                    <a:pt x="41402" y="9209"/>
                  </a:cubicBezTo>
                  <a:cubicBezTo>
                    <a:pt x="42616" y="9209"/>
                    <a:pt x="43816" y="8993"/>
                    <a:pt x="44942" y="8510"/>
                  </a:cubicBezTo>
                  <a:cubicBezTo>
                    <a:pt x="48018" y="7246"/>
                    <a:pt x="50103" y="3623"/>
                    <a:pt x="49248" y="513"/>
                  </a:cubicBezTo>
                  <a:lnTo>
                    <a:pt x="49248" y="513"/>
                  </a:lnTo>
                  <a:cubicBezTo>
                    <a:pt x="47165" y="2255"/>
                    <a:pt x="44616" y="3112"/>
                    <a:pt x="42075" y="3112"/>
                  </a:cubicBezTo>
                  <a:cubicBezTo>
                    <a:pt x="39281" y="3112"/>
                    <a:pt x="36495" y="2075"/>
                    <a:pt x="34347" y="34"/>
                  </a:cubicBezTo>
                  <a:cubicBezTo>
                    <a:pt x="32194" y="3213"/>
                    <a:pt x="29460" y="6767"/>
                    <a:pt x="25632" y="6767"/>
                  </a:cubicBezTo>
                  <a:cubicBezTo>
                    <a:pt x="21907" y="6767"/>
                    <a:pt x="19173" y="3350"/>
                    <a:pt x="175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298242" y="4088799"/>
              <a:ext cx="1157847" cy="685722"/>
            </a:xfrm>
            <a:custGeom>
              <a:avLst/>
              <a:gdLst/>
              <a:ahLst/>
              <a:cxnLst/>
              <a:rect l="l" t="t" r="r" b="b"/>
              <a:pathLst>
                <a:path w="51437" h="30463" extrusionOk="0">
                  <a:moveTo>
                    <a:pt x="28483" y="886"/>
                  </a:moveTo>
                  <a:cubicBezTo>
                    <a:pt x="28535" y="886"/>
                    <a:pt x="28588" y="886"/>
                    <a:pt x="28640" y="887"/>
                  </a:cubicBezTo>
                  <a:cubicBezTo>
                    <a:pt x="30588" y="955"/>
                    <a:pt x="32468" y="1673"/>
                    <a:pt x="33972" y="2869"/>
                  </a:cubicBezTo>
                  <a:cubicBezTo>
                    <a:pt x="35578" y="4168"/>
                    <a:pt x="36672" y="5945"/>
                    <a:pt x="37116" y="7961"/>
                  </a:cubicBezTo>
                  <a:cubicBezTo>
                    <a:pt x="37595" y="10354"/>
                    <a:pt x="37321" y="12849"/>
                    <a:pt x="36399" y="15139"/>
                  </a:cubicBezTo>
                  <a:cubicBezTo>
                    <a:pt x="36276" y="15445"/>
                    <a:pt x="36565" y="15696"/>
                    <a:pt x="36847" y="15696"/>
                  </a:cubicBezTo>
                  <a:cubicBezTo>
                    <a:pt x="36880" y="15696"/>
                    <a:pt x="36913" y="15692"/>
                    <a:pt x="36945" y="15685"/>
                  </a:cubicBezTo>
                  <a:cubicBezTo>
                    <a:pt x="38814" y="15232"/>
                    <a:pt x="40765" y="14736"/>
                    <a:pt x="42702" y="14736"/>
                  </a:cubicBezTo>
                  <a:cubicBezTo>
                    <a:pt x="43246" y="14736"/>
                    <a:pt x="43788" y="14775"/>
                    <a:pt x="44327" y="14865"/>
                  </a:cubicBezTo>
                  <a:cubicBezTo>
                    <a:pt x="46310" y="15139"/>
                    <a:pt x="48053" y="16266"/>
                    <a:pt x="49112" y="17941"/>
                  </a:cubicBezTo>
                  <a:cubicBezTo>
                    <a:pt x="51436" y="22008"/>
                    <a:pt x="46446" y="25631"/>
                    <a:pt x="42926" y="26348"/>
                  </a:cubicBezTo>
                  <a:cubicBezTo>
                    <a:pt x="42465" y="26442"/>
                    <a:pt x="41988" y="26490"/>
                    <a:pt x="41508" y="26490"/>
                  </a:cubicBezTo>
                  <a:cubicBezTo>
                    <a:pt x="39713" y="26490"/>
                    <a:pt x="37895" y="25816"/>
                    <a:pt x="36843" y="24332"/>
                  </a:cubicBezTo>
                  <a:cubicBezTo>
                    <a:pt x="36757" y="24212"/>
                    <a:pt x="36621" y="24153"/>
                    <a:pt x="36484" y="24153"/>
                  </a:cubicBezTo>
                  <a:cubicBezTo>
                    <a:pt x="36347" y="24153"/>
                    <a:pt x="36211" y="24212"/>
                    <a:pt x="36125" y="24332"/>
                  </a:cubicBezTo>
                  <a:cubicBezTo>
                    <a:pt x="34724" y="26793"/>
                    <a:pt x="32400" y="28570"/>
                    <a:pt x="29666" y="29253"/>
                  </a:cubicBezTo>
                  <a:cubicBezTo>
                    <a:pt x="28851" y="29457"/>
                    <a:pt x="28024" y="29558"/>
                    <a:pt x="27202" y="29558"/>
                  </a:cubicBezTo>
                  <a:cubicBezTo>
                    <a:pt x="25266" y="29558"/>
                    <a:pt x="23358" y="29000"/>
                    <a:pt x="21703" y="27921"/>
                  </a:cubicBezTo>
                  <a:cubicBezTo>
                    <a:pt x="20336" y="27066"/>
                    <a:pt x="19242" y="25938"/>
                    <a:pt x="18456" y="24537"/>
                  </a:cubicBezTo>
                  <a:cubicBezTo>
                    <a:pt x="18361" y="24404"/>
                    <a:pt x="18212" y="24334"/>
                    <a:pt x="18064" y="24334"/>
                  </a:cubicBezTo>
                  <a:cubicBezTo>
                    <a:pt x="17946" y="24334"/>
                    <a:pt x="17829" y="24378"/>
                    <a:pt x="17738" y="24469"/>
                  </a:cubicBezTo>
                  <a:cubicBezTo>
                    <a:pt x="16303" y="26314"/>
                    <a:pt x="14423" y="27715"/>
                    <a:pt x="12236" y="28536"/>
                  </a:cubicBezTo>
                  <a:cubicBezTo>
                    <a:pt x="11204" y="28912"/>
                    <a:pt x="10125" y="29101"/>
                    <a:pt x="9048" y="29101"/>
                  </a:cubicBezTo>
                  <a:cubicBezTo>
                    <a:pt x="7878" y="29101"/>
                    <a:pt x="6709" y="28878"/>
                    <a:pt x="5605" y="28433"/>
                  </a:cubicBezTo>
                  <a:cubicBezTo>
                    <a:pt x="3555" y="27613"/>
                    <a:pt x="1983" y="25904"/>
                    <a:pt x="1402" y="23751"/>
                  </a:cubicBezTo>
                  <a:cubicBezTo>
                    <a:pt x="752" y="21735"/>
                    <a:pt x="1265" y="19547"/>
                    <a:pt x="2666" y="17975"/>
                  </a:cubicBezTo>
                  <a:cubicBezTo>
                    <a:pt x="3748" y="16869"/>
                    <a:pt x="5271" y="16203"/>
                    <a:pt x="6804" y="16203"/>
                  </a:cubicBezTo>
                  <a:cubicBezTo>
                    <a:pt x="7450" y="16203"/>
                    <a:pt x="8098" y="16321"/>
                    <a:pt x="8716" y="16574"/>
                  </a:cubicBezTo>
                  <a:cubicBezTo>
                    <a:pt x="8772" y="16602"/>
                    <a:pt x="8826" y="16615"/>
                    <a:pt x="8877" y="16615"/>
                  </a:cubicBezTo>
                  <a:cubicBezTo>
                    <a:pt x="9191" y="16615"/>
                    <a:pt x="9361" y="16121"/>
                    <a:pt x="9126" y="15856"/>
                  </a:cubicBezTo>
                  <a:cubicBezTo>
                    <a:pt x="7109" y="13669"/>
                    <a:pt x="7007" y="10080"/>
                    <a:pt x="8579" y="7586"/>
                  </a:cubicBezTo>
                  <a:cubicBezTo>
                    <a:pt x="9365" y="6355"/>
                    <a:pt x="10561" y="5501"/>
                    <a:pt x="11962" y="5125"/>
                  </a:cubicBezTo>
                  <a:cubicBezTo>
                    <a:pt x="12502" y="5003"/>
                    <a:pt x="13058" y="4940"/>
                    <a:pt x="13613" y="4940"/>
                  </a:cubicBezTo>
                  <a:cubicBezTo>
                    <a:pt x="14463" y="4940"/>
                    <a:pt x="15312" y="5088"/>
                    <a:pt x="16098" y="5398"/>
                  </a:cubicBezTo>
                  <a:cubicBezTo>
                    <a:pt x="17601" y="5945"/>
                    <a:pt x="18798" y="7039"/>
                    <a:pt x="19515" y="8474"/>
                  </a:cubicBezTo>
                  <a:cubicBezTo>
                    <a:pt x="19585" y="8625"/>
                    <a:pt x="19726" y="8689"/>
                    <a:pt x="19874" y="8689"/>
                  </a:cubicBezTo>
                  <a:cubicBezTo>
                    <a:pt x="20160" y="8689"/>
                    <a:pt x="20471" y="8448"/>
                    <a:pt x="20336" y="8132"/>
                  </a:cubicBezTo>
                  <a:cubicBezTo>
                    <a:pt x="20206" y="7811"/>
                    <a:pt x="20052" y="7506"/>
                    <a:pt x="19877" y="7220"/>
                  </a:cubicBezTo>
                  <a:lnTo>
                    <a:pt x="19877" y="7220"/>
                  </a:lnTo>
                  <a:cubicBezTo>
                    <a:pt x="19912" y="7182"/>
                    <a:pt x="19941" y="7134"/>
                    <a:pt x="19960" y="7073"/>
                  </a:cubicBezTo>
                  <a:cubicBezTo>
                    <a:pt x="21173" y="3364"/>
                    <a:pt x="24616" y="886"/>
                    <a:pt x="28483" y="886"/>
                  </a:cubicBezTo>
                  <a:close/>
                  <a:moveTo>
                    <a:pt x="28574" y="0"/>
                  </a:moveTo>
                  <a:cubicBezTo>
                    <a:pt x="26755" y="0"/>
                    <a:pt x="24966" y="520"/>
                    <a:pt x="23411" y="1536"/>
                  </a:cubicBezTo>
                  <a:cubicBezTo>
                    <a:pt x="21568" y="2700"/>
                    <a:pt x="20154" y="4476"/>
                    <a:pt x="19399" y="6546"/>
                  </a:cubicBezTo>
                  <a:lnTo>
                    <a:pt x="19399" y="6546"/>
                  </a:lnTo>
                  <a:cubicBezTo>
                    <a:pt x="18022" y="4855"/>
                    <a:pt x="15815" y="3943"/>
                    <a:pt x="13616" y="3943"/>
                  </a:cubicBezTo>
                  <a:cubicBezTo>
                    <a:pt x="13153" y="3943"/>
                    <a:pt x="12690" y="3983"/>
                    <a:pt x="12236" y="4065"/>
                  </a:cubicBezTo>
                  <a:cubicBezTo>
                    <a:pt x="10595" y="4373"/>
                    <a:pt x="9160" y="5296"/>
                    <a:pt x="8169" y="6629"/>
                  </a:cubicBezTo>
                  <a:cubicBezTo>
                    <a:pt x="6303" y="9276"/>
                    <a:pt x="6186" y="12718"/>
                    <a:pt x="7793" y="15439"/>
                  </a:cubicBezTo>
                  <a:lnTo>
                    <a:pt x="7793" y="15439"/>
                  </a:lnTo>
                  <a:cubicBezTo>
                    <a:pt x="7399" y="15363"/>
                    <a:pt x="7001" y="15325"/>
                    <a:pt x="6605" y="15325"/>
                  </a:cubicBezTo>
                  <a:cubicBezTo>
                    <a:pt x="5217" y="15325"/>
                    <a:pt x="3848" y="15790"/>
                    <a:pt x="2735" y="16711"/>
                  </a:cubicBezTo>
                  <a:cubicBezTo>
                    <a:pt x="889" y="18180"/>
                    <a:pt x="0" y="20538"/>
                    <a:pt x="376" y="22897"/>
                  </a:cubicBezTo>
                  <a:cubicBezTo>
                    <a:pt x="718" y="25289"/>
                    <a:pt x="2119" y="27442"/>
                    <a:pt x="4204" y="28672"/>
                  </a:cubicBezTo>
                  <a:cubicBezTo>
                    <a:pt x="5744" y="29549"/>
                    <a:pt x="7464" y="29998"/>
                    <a:pt x="9194" y="29998"/>
                  </a:cubicBezTo>
                  <a:cubicBezTo>
                    <a:pt x="9960" y="29998"/>
                    <a:pt x="10729" y="29910"/>
                    <a:pt x="11484" y="29732"/>
                  </a:cubicBezTo>
                  <a:cubicBezTo>
                    <a:pt x="14061" y="29040"/>
                    <a:pt x="16350" y="27597"/>
                    <a:pt x="18030" y="25536"/>
                  </a:cubicBezTo>
                  <a:lnTo>
                    <a:pt x="18030" y="25536"/>
                  </a:lnTo>
                  <a:cubicBezTo>
                    <a:pt x="19646" y="27876"/>
                    <a:pt x="22052" y="29544"/>
                    <a:pt x="24813" y="30210"/>
                  </a:cubicBezTo>
                  <a:cubicBezTo>
                    <a:pt x="25593" y="30379"/>
                    <a:pt x="26383" y="30462"/>
                    <a:pt x="27168" y="30462"/>
                  </a:cubicBezTo>
                  <a:cubicBezTo>
                    <a:pt x="29408" y="30462"/>
                    <a:pt x="31612" y="29783"/>
                    <a:pt x="33459" y="28467"/>
                  </a:cubicBezTo>
                  <a:cubicBezTo>
                    <a:pt x="34700" y="27590"/>
                    <a:pt x="35753" y="26498"/>
                    <a:pt x="36548" y="25238"/>
                  </a:cubicBezTo>
                  <a:lnTo>
                    <a:pt x="36548" y="25238"/>
                  </a:lnTo>
                  <a:cubicBezTo>
                    <a:pt x="37793" y="26560"/>
                    <a:pt x="39555" y="27332"/>
                    <a:pt x="41408" y="27332"/>
                  </a:cubicBezTo>
                  <a:cubicBezTo>
                    <a:pt x="41605" y="27332"/>
                    <a:pt x="41804" y="27323"/>
                    <a:pt x="42003" y="27305"/>
                  </a:cubicBezTo>
                  <a:cubicBezTo>
                    <a:pt x="44430" y="27032"/>
                    <a:pt x="46720" y="25972"/>
                    <a:pt x="48531" y="24298"/>
                  </a:cubicBezTo>
                  <a:cubicBezTo>
                    <a:pt x="49386" y="23546"/>
                    <a:pt x="50035" y="22555"/>
                    <a:pt x="50411" y="21495"/>
                  </a:cubicBezTo>
                  <a:cubicBezTo>
                    <a:pt x="50753" y="20470"/>
                    <a:pt x="50718" y="19342"/>
                    <a:pt x="50343" y="18351"/>
                  </a:cubicBezTo>
                  <a:cubicBezTo>
                    <a:pt x="49522" y="16335"/>
                    <a:pt x="47813" y="14797"/>
                    <a:pt x="45729" y="14182"/>
                  </a:cubicBezTo>
                  <a:cubicBezTo>
                    <a:pt x="44790" y="13898"/>
                    <a:pt x="43823" y="13785"/>
                    <a:pt x="42847" y="13785"/>
                  </a:cubicBezTo>
                  <a:cubicBezTo>
                    <a:pt x="41070" y="13785"/>
                    <a:pt x="39264" y="14159"/>
                    <a:pt x="37542" y="14559"/>
                  </a:cubicBezTo>
                  <a:lnTo>
                    <a:pt x="37542" y="14559"/>
                  </a:lnTo>
                  <a:cubicBezTo>
                    <a:pt x="38912" y="10465"/>
                    <a:pt x="38438" y="5579"/>
                    <a:pt x="35100" y="2562"/>
                  </a:cubicBezTo>
                  <a:cubicBezTo>
                    <a:pt x="33493" y="1160"/>
                    <a:pt x="31477" y="272"/>
                    <a:pt x="29358" y="33"/>
                  </a:cubicBezTo>
                  <a:cubicBezTo>
                    <a:pt x="29097" y="11"/>
                    <a:pt x="28835" y="0"/>
                    <a:pt x="2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2"/>
          <p:cNvGrpSpPr/>
          <p:nvPr/>
        </p:nvGrpSpPr>
        <p:grpSpPr>
          <a:xfrm>
            <a:off x="6540027" y="69042"/>
            <a:ext cx="721385" cy="525899"/>
            <a:chOff x="5917753" y="1127631"/>
            <a:chExt cx="1380178" cy="1022202"/>
          </a:xfrm>
        </p:grpSpPr>
        <p:sp>
          <p:nvSpPr>
            <p:cNvPr id="121" name="Google Shape;121;p2"/>
            <p:cNvSpPr/>
            <p:nvPr/>
          </p:nvSpPr>
          <p:spPr>
            <a:xfrm>
              <a:off x="5970066" y="1245381"/>
              <a:ext cx="1099366" cy="504674"/>
            </a:xfrm>
            <a:custGeom>
              <a:avLst/>
              <a:gdLst/>
              <a:ahLst/>
              <a:cxnLst/>
              <a:rect l="l" t="t" r="r" b="b"/>
              <a:pathLst>
                <a:path w="48839" h="22420" extrusionOk="0">
                  <a:moveTo>
                    <a:pt x="48839" y="0"/>
                  </a:moveTo>
                  <a:lnTo>
                    <a:pt x="45524" y="1333"/>
                  </a:lnTo>
                  <a:cubicBezTo>
                    <a:pt x="38039" y="4340"/>
                    <a:pt x="30384" y="6938"/>
                    <a:pt x="22591" y="9057"/>
                  </a:cubicBezTo>
                  <a:cubicBezTo>
                    <a:pt x="15141" y="11005"/>
                    <a:pt x="7622" y="12474"/>
                    <a:pt x="1" y="13466"/>
                  </a:cubicBezTo>
                  <a:cubicBezTo>
                    <a:pt x="787" y="14047"/>
                    <a:pt x="1539" y="14628"/>
                    <a:pt x="2359" y="15140"/>
                  </a:cubicBezTo>
                  <a:cubicBezTo>
                    <a:pt x="7143" y="18216"/>
                    <a:pt x="12441" y="20335"/>
                    <a:pt x="17670" y="22420"/>
                  </a:cubicBezTo>
                  <a:cubicBezTo>
                    <a:pt x="20301" y="20096"/>
                    <a:pt x="23001" y="17840"/>
                    <a:pt x="25770" y="15687"/>
                  </a:cubicBezTo>
                  <a:cubicBezTo>
                    <a:pt x="30794" y="11723"/>
                    <a:pt x="36023" y="7997"/>
                    <a:pt x="41423" y="4511"/>
                  </a:cubicBezTo>
                  <a:cubicBezTo>
                    <a:pt x="43849" y="2939"/>
                    <a:pt x="46310" y="1435"/>
                    <a:pt x="48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387042" y="1201509"/>
              <a:ext cx="809325" cy="857046"/>
            </a:xfrm>
            <a:custGeom>
              <a:avLst/>
              <a:gdLst/>
              <a:ahLst/>
              <a:cxnLst/>
              <a:rect l="l" t="t" r="r" b="b"/>
              <a:pathLst>
                <a:path w="35954" h="38074" extrusionOk="0">
                  <a:moveTo>
                    <a:pt x="35954" y="1"/>
                  </a:moveTo>
                  <a:lnTo>
                    <a:pt x="35954" y="1"/>
                  </a:lnTo>
                  <a:cubicBezTo>
                    <a:pt x="34211" y="958"/>
                    <a:pt x="32468" y="1915"/>
                    <a:pt x="30759" y="2940"/>
                  </a:cubicBezTo>
                  <a:cubicBezTo>
                    <a:pt x="25223" y="6153"/>
                    <a:pt x="19857" y="9639"/>
                    <a:pt x="14662" y="13432"/>
                  </a:cubicBezTo>
                  <a:cubicBezTo>
                    <a:pt x="9604" y="17123"/>
                    <a:pt x="4682" y="21019"/>
                    <a:pt x="0" y="25189"/>
                  </a:cubicBezTo>
                  <a:cubicBezTo>
                    <a:pt x="718" y="29461"/>
                    <a:pt x="1265" y="33801"/>
                    <a:pt x="1880" y="38074"/>
                  </a:cubicBezTo>
                  <a:cubicBezTo>
                    <a:pt x="2119" y="36843"/>
                    <a:pt x="2358" y="35613"/>
                    <a:pt x="2598" y="34348"/>
                  </a:cubicBezTo>
                  <a:cubicBezTo>
                    <a:pt x="2837" y="33255"/>
                    <a:pt x="3042" y="32195"/>
                    <a:pt x="3247" y="31136"/>
                  </a:cubicBezTo>
                  <a:cubicBezTo>
                    <a:pt x="3418" y="30179"/>
                    <a:pt x="3726" y="29222"/>
                    <a:pt x="4101" y="28333"/>
                  </a:cubicBezTo>
                  <a:cubicBezTo>
                    <a:pt x="4888" y="26727"/>
                    <a:pt x="6494" y="25599"/>
                    <a:pt x="7793" y="24505"/>
                  </a:cubicBezTo>
                  <a:lnTo>
                    <a:pt x="12372" y="20541"/>
                  </a:lnTo>
                  <a:cubicBezTo>
                    <a:pt x="15414" y="17944"/>
                    <a:pt x="18421" y="15346"/>
                    <a:pt x="21429" y="12715"/>
                  </a:cubicBezTo>
                  <a:cubicBezTo>
                    <a:pt x="26282" y="8477"/>
                    <a:pt x="31101" y="4239"/>
                    <a:pt x="35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443204" y="1835435"/>
              <a:ext cx="242343" cy="276963"/>
            </a:xfrm>
            <a:custGeom>
              <a:avLst/>
              <a:gdLst/>
              <a:ahLst/>
              <a:cxnLst/>
              <a:rect l="l" t="t" r="r" b="b"/>
              <a:pathLst>
                <a:path w="10766" h="12304" extrusionOk="0">
                  <a:moveTo>
                    <a:pt x="3110" y="0"/>
                  </a:moveTo>
                  <a:cubicBezTo>
                    <a:pt x="2734" y="547"/>
                    <a:pt x="2495" y="1128"/>
                    <a:pt x="2290" y="1743"/>
                  </a:cubicBezTo>
                  <a:cubicBezTo>
                    <a:pt x="2051" y="2632"/>
                    <a:pt x="1880" y="3486"/>
                    <a:pt x="1675" y="4443"/>
                  </a:cubicBezTo>
                  <a:cubicBezTo>
                    <a:pt x="1504" y="5400"/>
                    <a:pt x="1299" y="6357"/>
                    <a:pt x="1094" y="7314"/>
                  </a:cubicBezTo>
                  <a:cubicBezTo>
                    <a:pt x="752" y="8989"/>
                    <a:pt x="376" y="10629"/>
                    <a:pt x="0" y="12304"/>
                  </a:cubicBezTo>
                  <a:lnTo>
                    <a:pt x="1709" y="10766"/>
                  </a:lnTo>
                  <a:lnTo>
                    <a:pt x="2222" y="10219"/>
                  </a:lnTo>
                  <a:cubicBezTo>
                    <a:pt x="3213" y="9262"/>
                    <a:pt x="4204" y="8271"/>
                    <a:pt x="5229" y="7280"/>
                  </a:cubicBezTo>
                  <a:cubicBezTo>
                    <a:pt x="6289" y="6289"/>
                    <a:pt x="7314" y="5332"/>
                    <a:pt x="8373" y="4375"/>
                  </a:cubicBezTo>
                  <a:cubicBezTo>
                    <a:pt x="8886" y="3931"/>
                    <a:pt x="9399" y="3452"/>
                    <a:pt x="9911" y="3008"/>
                  </a:cubicBezTo>
                  <a:cubicBezTo>
                    <a:pt x="10185" y="2769"/>
                    <a:pt x="10458" y="2529"/>
                    <a:pt x="10766" y="2256"/>
                  </a:cubicBezTo>
                  <a:cubicBezTo>
                    <a:pt x="8168" y="1607"/>
                    <a:pt x="5605" y="923"/>
                    <a:pt x="3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6524735" y="1199213"/>
              <a:ext cx="704721" cy="725475"/>
            </a:xfrm>
            <a:custGeom>
              <a:avLst/>
              <a:gdLst/>
              <a:ahLst/>
              <a:cxnLst/>
              <a:rect l="l" t="t" r="r" b="b"/>
              <a:pathLst>
                <a:path w="31307" h="32229" extrusionOk="0">
                  <a:moveTo>
                    <a:pt x="31307" y="0"/>
                  </a:moveTo>
                  <a:lnTo>
                    <a:pt x="31307" y="0"/>
                  </a:lnTo>
                  <a:cubicBezTo>
                    <a:pt x="28846" y="2119"/>
                    <a:pt x="26385" y="4238"/>
                    <a:pt x="23959" y="6391"/>
                  </a:cubicBezTo>
                  <a:cubicBezTo>
                    <a:pt x="17978" y="11586"/>
                    <a:pt x="12031" y="16849"/>
                    <a:pt x="6084" y="22078"/>
                  </a:cubicBezTo>
                  <a:lnTo>
                    <a:pt x="1607" y="26043"/>
                  </a:lnTo>
                  <a:cubicBezTo>
                    <a:pt x="1060" y="26521"/>
                    <a:pt x="514" y="27034"/>
                    <a:pt x="1" y="27581"/>
                  </a:cubicBezTo>
                  <a:cubicBezTo>
                    <a:pt x="1368" y="27923"/>
                    <a:pt x="2735" y="28299"/>
                    <a:pt x="4102" y="28640"/>
                  </a:cubicBezTo>
                  <a:cubicBezTo>
                    <a:pt x="9604" y="30076"/>
                    <a:pt x="15175" y="31272"/>
                    <a:pt x="20780" y="32229"/>
                  </a:cubicBezTo>
                  <a:cubicBezTo>
                    <a:pt x="20951" y="29563"/>
                    <a:pt x="21259" y="26931"/>
                    <a:pt x="21703" y="24300"/>
                  </a:cubicBezTo>
                  <a:cubicBezTo>
                    <a:pt x="22523" y="19413"/>
                    <a:pt x="23924" y="14628"/>
                    <a:pt x="25838" y="10082"/>
                  </a:cubicBezTo>
                  <a:cubicBezTo>
                    <a:pt x="27342" y="6528"/>
                    <a:pt x="29153" y="3179"/>
                    <a:pt x="3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917753" y="1127631"/>
              <a:ext cx="1380178" cy="1022202"/>
            </a:xfrm>
            <a:custGeom>
              <a:avLst/>
              <a:gdLst/>
              <a:ahLst/>
              <a:cxnLst/>
              <a:rect l="l" t="t" r="r" b="b"/>
              <a:pathLst>
                <a:path w="61314" h="45411" extrusionOk="0">
                  <a:moveTo>
                    <a:pt x="51163" y="5231"/>
                  </a:moveTo>
                  <a:lnTo>
                    <a:pt x="51163" y="5231"/>
                  </a:lnTo>
                  <a:cubicBezTo>
                    <a:pt x="48634" y="6666"/>
                    <a:pt x="46173" y="8170"/>
                    <a:pt x="43747" y="9742"/>
                  </a:cubicBezTo>
                  <a:cubicBezTo>
                    <a:pt x="38347" y="13228"/>
                    <a:pt x="33118" y="16954"/>
                    <a:pt x="28094" y="20918"/>
                  </a:cubicBezTo>
                  <a:cubicBezTo>
                    <a:pt x="25325" y="23071"/>
                    <a:pt x="22625" y="25327"/>
                    <a:pt x="19994" y="27651"/>
                  </a:cubicBezTo>
                  <a:cubicBezTo>
                    <a:pt x="14765" y="25566"/>
                    <a:pt x="9467" y="23447"/>
                    <a:pt x="4683" y="20371"/>
                  </a:cubicBezTo>
                  <a:cubicBezTo>
                    <a:pt x="3863" y="19859"/>
                    <a:pt x="3111" y="19278"/>
                    <a:pt x="2325" y="18697"/>
                  </a:cubicBezTo>
                  <a:cubicBezTo>
                    <a:pt x="9946" y="17705"/>
                    <a:pt x="17465" y="16236"/>
                    <a:pt x="24915" y="14288"/>
                  </a:cubicBezTo>
                  <a:cubicBezTo>
                    <a:pt x="32708" y="12169"/>
                    <a:pt x="40363" y="9571"/>
                    <a:pt x="47848" y="6564"/>
                  </a:cubicBezTo>
                  <a:lnTo>
                    <a:pt x="51163" y="5231"/>
                  </a:lnTo>
                  <a:close/>
                  <a:moveTo>
                    <a:pt x="19652" y="28744"/>
                  </a:moveTo>
                  <a:lnTo>
                    <a:pt x="19960" y="28847"/>
                  </a:lnTo>
                  <a:cubicBezTo>
                    <a:pt x="19994" y="28881"/>
                    <a:pt x="20028" y="28881"/>
                    <a:pt x="20096" y="28881"/>
                  </a:cubicBezTo>
                  <a:cubicBezTo>
                    <a:pt x="20131" y="29291"/>
                    <a:pt x="20199" y="29701"/>
                    <a:pt x="20233" y="30111"/>
                  </a:cubicBezTo>
                  <a:cubicBezTo>
                    <a:pt x="20199" y="30009"/>
                    <a:pt x="20165" y="29906"/>
                    <a:pt x="20131" y="29804"/>
                  </a:cubicBezTo>
                  <a:lnTo>
                    <a:pt x="20131" y="29770"/>
                  </a:lnTo>
                  <a:cubicBezTo>
                    <a:pt x="19994" y="29428"/>
                    <a:pt x="19823" y="29052"/>
                    <a:pt x="19652" y="28744"/>
                  </a:cubicBezTo>
                  <a:close/>
                  <a:moveTo>
                    <a:pt x="58272" y="3180"/>
                  </a:moveTo>
                  <a:lnTo>
                    <a:pt x="58272" y="3180"/>
                  </a:lnTo>
                  <a:cubicBezTo>
                    <a:pt x="56118" y="6359"/>
                    <a:pt x="54307" y="9708"/>
                    <a:pt x="52803" y="13262"/>
                  </a:cubicBezTo>
                  <a:cubicBezTo>
                    <a:pt x="50889" y="17808"/>
                    <a:pt x="49488" y="22593"/>
                    <a:pt x="48668" y="27480"/>
                  </a:cubicBezTo>
                  <a:cubicBezTo>
                    <a:pt x="48224" y="30111"/>
                    <a:pt x="47916" y="32743"/>
                    <a:pt x="47745" y="35409"/>
                  </a:cubicBezTo>
                  <a:cubicBezTo>
                    <a:pt x="42140" y="34452"/>
                    <a:pt x="36569" y="33256"/>
                    <a:pt x="31067" y="31820"/>
                  </a:cubicBezTo>
                  <a:cubicBezTo>
                    <a:pt x="29700" y="31479"/>
                    <a:pt x="28333" y="31103"/>
                    <a:pt x="26966" y="30761"/>
                  </a:cubicBezTo>
                  <a:cubicBezTo>
                    <a:pt x="27479" y="30214"/>
                    <a:pt x="28025" y="29701"/>
                    <a:pt x="28572" y="29223"/>
                  </a:cubicBezTo>
                  <a:lnTo>
                    <a:pt x="33049" y="25258"/>
                  </a:lnTo>
                  <a:cubicBezTo>
                    <a:pt x="38996" y="20029"/>
                    <a:pt x="44943" y="14766"/>
                    <a:pt x="50924" y="9571"/>
                  </a:cubicBezTo>
                  <a:cubicBezTo>
                    <a:pt x="53350" y="7418"/>
                    <a:pt x="55811" y="5299"/>
                    <a:pt x="58272" y="3180"/>
                  </a:cubicBezTo>
                  <a:close/>
                  <a:moveTo>
                    <a:pt x="56802" y="3283"/>
                  </a:moveTo>
                  <a:lnTo>
                    <a:pt x="56802" y="3283"/>
                  </a:lnTo>
                  <a:cubicBezTo>
                    <a:pt x="51949" y="7521"/>
                    <a:pt x="47130" y="11759"/>
                    <a:pt x="42277" y="15997"/>
                  </a:cubicBezTo>
                  <a:cubicBezTo>
                    <a:pt x="39269" y="18628"/>
                    <a:pt x="36262" y="21226"/>
                    <a:pt x="33220" y="23823"/>
                  </a:cubicBezTo>
                  <a:lnTo>
                    <a:pt x="28641" y="27787"/>
                  </a:lnTo>
                  <a:cubicBezTo>
                    <a:pt x="27342" y="28881"/>
                    <a:pt x="25736" y="30009"/>
                    <a:pt x="24949" y="31615"/>
                  </a:cubicBezTo>
                  <a:cubicBezTo>
                    <a:pt x="24574" y="32504"/>
                    <a:pt x="24266" y="33461"/>
                    <a:pt x="24095" y="34418"/>
                  </a:cubicBezTo>
                  <a:cubicBezTo>
                    <a:pt x="23890" y="35477"/>
                    <a:pt x="23685" y="36537"/>
                    <a:pt x="23446" y="37630"/>
                  </a:cubicBezTo>
                  <a:cubicBezTo>
                    <a:pt x="23206" y="38895"/>
                    <a:pt x="22967" y="40125"/>
                    <a:pt x="22728" y="41356"/>
                  </a:cubicBezTo>
                  <a:lnTo>
                    <a:pt x="22728" y="41321"/>
                  </a:lnTo>
                  <a:cubicBezTo>
                    <a:pt x="22113" y="37049"/>
                    <a:pt x="21566" y="32709"/>
                    <a:pt x="20848" y="28437"/>
                  </a:cubicBezTo>
                  <a:cubicBezTo>
                    <a:pt x="25530" y="24301"/>
                    <a:pt x="30452" y="20405"/>
                    <a:pt x="35510" y="16714"/>
                  </a:cubicBezTo>
                  <a:cubicBezTo>
                    <a:pt x="40705" y="12921"/>
                    <a:pt x="46071" y="9435"/>
                    <a:pt x="51607" y="6222"/>
                  </a:cubicBezTo>
                  <a:cubicBezTo>
                    <a:pt x="53316" y="5197"/>
                    <a:pt x="55059" y="4240"/>
                    <a:pt x="56802" y="3283"/>
                  </a:cubicBezTo>
                  <a:close/>
                  <a:moveTo>
                    <a:pt x="26453" y="31410"/>
                  </a:moveTo>
                  <a:cubicBezTo>
                    <a:pt x="28948" y="32333"/>
                    <a:pt x="31511" y="33016"/>
                    <a:pt x="34109" y="33666"/>
                  </a:cubicBezTo>
                  <a:cubicBezTo>
                    <a:pt x="33801" y="33973"/>
                    <a:pt x="33528" y="34213"/>
                    <a:pt x="33254" y="34452"/>
                  </a:cubicBezTo>
                  <a:lnTo>
                    <a:pt x="33254" y="34418"/>
                  </a:lnTo>
                  <a:cubicBezTo>
                    <a:pt x="32742" y="34862"/>
                    <a:pt x="32229" y="35340"/>
                    <a:pt x="31716" y="35785"/>
                  </a:cubicBezTo>
                  <a:cubicBezTo>
                    <a:pt x="30657" y="36742"/>
                    <a:pt x="29632" y="37699"/>
                    <a:pt x="28572" y="38690"/>
                  </a:cubicBezTo>
                  <a:cubicBezTo>
                    <a:pt x="27547" y="39681"/>
                    <a:pt x="26556" y="40672"/>
                    <a:pt x="25565" y="41629"/>
                  </a:cubicBezTo>
                  <a:lnTo>
                    <a:pt x="25052" y="42176"/>
                  </a:lnTo>
                  <a:lnTo>
                    <a:pt x="23343" y="43714"/>
                  </a:lnTo>
                  <a:cubicBezTo>
                    <a:pt x="23719" y="42039"/>
                    <a:pt x="24095" y="40399"/>
                    <a:pt x="24437" y="38724"/>
                  </a:cubicBezTo>
                  <a:cubicBezTo>
                    <a:pt x="24642" y="37767"/>
                    <a:pt x="24847" y="36810"/>
                    <a:pt x="25018" y="35853"/>
                  </a:cubicBezTo>
                  <a:cubicBezTo>
                    <a:pt x="25223" y="34896"/>
                    <a:pt x="25394" y="34042"/>
                    <a:pt x="25633" y="33153"/>
                  </a:cubicBezTo>
                  <a:cubicBezTo>
                    <a:pt x="25838" y="32538"/>
                    <a:pt x="26077" y="31957"/>
                    <a:pt x="26453" y="31410"/>
                  </a:cubicBezTo>
                  <a:close/>
                  <a:moveTo>
                    <a:pt x="60703" y="1"/>
                  </a:moveTo>
                  <a:cubicBezTo>
                    <a:pt x="60593" y="1"/>
                    <a:pt x="60485" y="45"/>
                    <a:pt x="60391" y="139"/>
                  </a:cubicBezTo>
                  <a:lnTo>
                    <a:pt x="60151" y="344"/>
                  </a:lnTo>
                  <a:cubicBezTo>
                    <a:pt x="59707" y="583"/>
                    <a:pt x="59297" y="788"/>
                    <a:pt x="58853" y="1027"/>
                  </a:cubicBezTo>
                  <a:cubicBezTo>
                    <a:pt x="55537" y="2292"/>
                    <a:pt x="52291" y="3727"/>
                    <a:pt x="49010" y="5060"/>
                  </a:cubicBezTo>
                  <a:cubicBezTo>
                    <a:pt x="45216" y="6564"/>
                    <a:pt x="41423" y="7999"/>
                    <a:pt x="37595" y="9332"/>
                  </a:cubicBezTo>
                  <a:cubicBezTo>
                    <a:pt x="30042" y="11930"/>
                    <a:pt x="22352" y="14049"/>
                    <a:pt x="14526" y="15655"/>
                  </a:cubicBezTo>
                  <a:cubicBezTo>
                    <a:pt x="9980" y="16543"/>
                    <a:pt x="5435" y="17295"/>
                    <a:pt x="855" y="17740"/>
                  </a:cubicBezTo>
                  <a:cubicBezTo>
                    <a:pt x="377" y="17774"/>
                    <a:pt x="1" y="18389"/>
                    <a:pt x="411" y="18731"/>
                  </a:cubicBezTo>
                  <a:cubicBezTo>
                    <a:pt x="2427" y="20405"/>
                    <a:pt x="4614" y="21875"/>
                    <a:pt x="6973" y="23105"/>
                  </a:cubicBezTo>
                  <a:cubicBezTo>
                    <a:pt x="9536" y="24472"/>
                    <a:pt x="12133" y="25703"/>
                    <a:pt x="14833" y="26831"/>
                  </a:cubicBezTo>
                  <a:cubicBezTo>
                    <a:pt x="16132" y="27343"/>
                    <a:pt x="17396" y="27856"/>
                    <a:pt x="18695" y="28368"/>
                  </a:cubicBezTo>
                  <a:cubicBezTo>
                    <a:pt x="19037" y="28881"/>
                    <a:pt x="19310" y="29462"/>
                    <a:pt x="19481" y="30077"/>
                  </a:cubicBezTo>
                  <a:cubicBezTo>
                    <a:pt x="19755" y="31171"/>
                    <a:pt x="19891" y="32299"/>
                    <a:pt x="20131" y="33392"/>
                  </a:cubicBezTo>
                  <a:cubicBezTo>
                    <a:pt x="20609" y="35887"/>
                    <a:pt x="21053" y="38348"/>
                    <a:pt x="21498" y="40843"/>
                  </a:cubicBezTo>
                  <a:cubicBezTo>
                    <a:pt x="21771" y="42244"/>
                    <a:pt x="22044" y="43645"/>
                    <a:pt x="22250" y="45081"/>
                  </a:cubicBezTo>
                  <a:cubicBezTo>
                    <a:pt x="22291" y="45308"/>
                    <a:pt x="22482" y="45411"/>
                    <a:pt x="22680" y="45411"/>
                  </a:cubicBezTo>
                  <a:cubicBezTo>
                    <a:pt x="22809" y="45411"/>
                    <a:pt x="22941" y="45367"/>
                    <a:pt x="23036" y="45286"/>
                  </a:cubicBezTo>
                  <a:cubicBezTo>
                    <a:pt x="25291" y="43269"/>
                    <a:pt x="27547" y="41253"/>
                    <a:pt x="29803" y="39202"/>
                  </a:cubicBezTo>
                  <a:cubicBezTo>
                    <a:pt x="30896" y="38211"/>
                    <a:pt x="32024" y="37186"/>
                    <a:pt x="33118" y="36195"/>
                  </a:cubicBezTo>
                  <a:cubicBezTo>
                    <a:pt x="33972" y="35375"/>
                    <a:pt x="34895" y="34349"/>
                    <a:pt x="36091" y="34178"/>
                  </a:cubicBezTo>
                  <a:cubicBezTo>
                    <a:pt x="38449" y="34759"/>
                    <a:pt x="40842" y="35272"/>
                    <a:pt x="43234" y="35751"/>
                  </a:cubicBezTo>
                  <a:cubicBezTo>
                    <a:pt x="44874" y="36058"/>
                    <a:pt x="46481" y="36366"/>
                    <a:pt x="48155" y="36605"/>
                  </a:cubicBezTo>
                  <a:cubicBezTo>
                    <a:pt x="48205" y="36620"/>
                    <a:pt x="48254" y="36627"/>
                    <a:pt x="48304" y="36627"/>
                  </a:cubicBezTo>
                  <a:cubicBezTo>
                    <a:pt x="48598" y="36627"/>
                    <a:pt x="48873" y="36380"/>
                    <a:pt x="48873" y="36058"/>
                  </a:cubicBezTo>
                  <a:cubicBezTo>
                    <a:pt x="49146" y="31103"/>
                    <a:pt x="49933" y="26181"/>
                    <a:pt x="51231" y="21396"/>
                  </a:cubicBezTo>
                  <a:cubicBezTo>
                    <a:pt x="52496" y="16714"/>
                    <a:pt x="54341" y="12203"/>
                    <a:pt x="56699" y="7931"/>
                  </a:cubicBezTo>
                  <a:cubicBezTo>
                    <a:pt x="58067" y="5504"/>
                    <a:pt x="59570" y="3146"/>
                    <a:pt x="61177" y="856"/>
                  </a:cubicBezTo>
                  <a:lnTo>
                    <a:pt x="61211" y="788"/>
                  </a:lnTo>
                  <a:cubicBezTo>
                    <a:pt x="61245" y="754"/>
                    <a:pt x="61245" y="720"/>
                    <a:pt x="61279" y="686"/>
                  </a:cubicBezTo>
                  <a:cubicBezTo>
                    <a:pt x="61313" y="480"/>
                    <a:pt x="61245" y="275"/>
                    <a:pt x="61074" y="173"/>
                  </a:cubicBezTo>
                  <a:cubicBezTo>
                    <a:pt x="60963" y="62"/>
                    <a:pt x="60832" y="1"/>
                    <a:pt x="60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" name="Google Shape;127;p2"/>
          <p:cNvSpPr/>
          <p:nvPr/>
        </p:nvSpPr>
        <p:spPr>
          <a:xfrm>
            <a:off x="3100681" y="629749"/>
            <a:ext cx="2481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1" u="none" strike="noStrike" cap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Programação</a:t>
            </a:r>
            <a:endParaRPr sz="2800" b="1" i="1" u="none" strike="noStrike" cap="none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"/>
          <p:cNvSpPr/>
          <p:nvPr/>
        </p:nvSpPr>
        <p:spPr>
          <a:xfrm>
            <a:off x="0" y="1533375"/>
            <a:ext cx="282204" cy="1990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AB4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282204" y="1508212"/>
            <a:ext cx="8676409" cy="581697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lvl="0">
              <a:buClr>
                <a:schemeClr val="bg1"/>
              </a:buClr>
            </a:pPr>
            <a:r>
              <a:rPr lang="pt-PT" sz="1200" b="1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1.      Aula de abertura</a:t>
            </a:r>
          </a:p>
          <a:p>
            <a:pPr lvl="0">
              <a:buClr>
                <a:schemeClr val="bg1"/>
              </a:buClr>
            </a:pPr>
            <a:endParaRPr lang="pt-PT" sz="12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BR" sz="12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2</a:t>
            </a:r>
            <a:r>
              <a:rPr lang="pt-BR" sz="1200" b="1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.      Introdução ao curso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BR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</a:t>
            </a:r>
            <a:r>
              <a:rPr lang="pt-BR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* Diagnóstico situacional;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BR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* </a:t>
            </a:r>
            <a:r>
              <a:rPr lang="en-US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Aula inaugural</a:t>
            </a: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;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* </a:t>
            </a: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Educação Especial.</a:t>
            </a:r>
            <a:endParaRPr lang="pt-PT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3</a:t>
            </a:r>
            <a:r>
              <a:rPr lang="pt-PT" sz="1200" b="1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. Uso </a:t>
            </a:r>
            <a:r>
              <a:rPr lang="pt-PT" sz="12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de </a:t>
            </a:r>
            <a:r>
              <a:rPr lang="pt-PT" sz="1200" b="1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TDICs</a:t>
            </a: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: 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* Videoaulas, montagem de slides e apresentações;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i="1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* Google </a:t>
            </a:r>
            <a:r>
              <a:rPr lang="pt-PT" sz="1200" i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Classroom</a:t>
            </a: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; 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* Mentimeter </a:t>
            </a: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como ferramenta para atividade de minuto; 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* Mapas </a:t>
            </a: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conceituais e mentais; 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i="1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* Google </a:t>
            </a:r>
            <a:r>
              <a:rPr lang="pt-PT" sz="1200" i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Forms</a:t>
            </a: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; 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* Estórias </a:t>
            </a: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em quadrinhos; 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* Kahoot</a:t>
            </a: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; 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* Padlet</a:t>
            </a: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; 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* Redação </a:t>
            </a: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em formato de </a:t>
            </a: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ebook. 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</a:t>
            </a:r>
          </a:p>
          <a:p>
            <a:pPr lvl="0">
              <a:buClr>
                <a:schemeClr val="bg1"/>
              </a:buClr>
            </a:pPr>
            <a:endParaRPr lang="pt-PT" sz="1200" dirty="0" smtClean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endParaRPr lang="pt-PT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endParaRPr lang="pt-PT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endParaRPr lang="pt-PT" sz="1200" dirty="0" smtClean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endParaRPr lang="pt-PT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endParaRPr lang="pt-PT" sz="1200" dirty="0" smtClean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endParaRPr lang="pt-PT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endParaRPr lang="pt-PT" sz="1200" dirty="0" smtClean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endParaRPr lang="pt-PT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endParaRPr lang="pt-PT" sz="1200" dirty="0" smtClean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endParaRPr lang="pt-PT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.</a:t>
            </a:r>
          </a:p>
          <a:p>
            <a:pPr lvl="0">
              <a:buClr>
                <a:schemeClr val="bg1"/>
              </a:buClr>
            </a:pPr>
            <a:endParaRPr lang="pt-PT" sz="1200" dirty="0" smtClean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BR" sz="1200" b="1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5.     </a:t>
            </a:r>
            <a:r>
              <a:rPr lang="pt-PT" sz="12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Metodologias Ativas de Aprendizagem</a:t>
            </a: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: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 * Trezentos; 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 * </a:t>
            </a:r>
            <a:r>
              <a:rPr lang="pt-PT" sz="1200" i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Peer Instruction</a:t>
            </a: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; </a:t>
            </a:r>
          </a:p>
          <a:p>
            <a:pPr lvl="0">
              <a:buClr>
                <a:schemeClr val="bg1"/>
              </a:buClr>
            </a:pP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 * Aprendizagem baseada em projetos – PrBL;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i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 * </a:t>
            </a: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Aprendizagem baseada em problemas– PBL;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i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 * </a:t>
            </a: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Aula </a:t>
            </a: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Invertida.</a:t>
            </a:r>
            <a:endParaRPr lang="pt-PT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endParaRPr lang="pt-PT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4</a:t>
            </a:r>
            <a:r>
              <a:rPr lang="pt-PT" sz="1200" b="1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.     Aprendizagem mão-na-massa</a:t>
            </a:r>
            <a:r>
              <a:rPr lang="pt-PT" sz="12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:</a:t>
            </a: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* Contextualização geral;</a:t>
            </a:r>
          </a:p>
          <a:p>
            <a:pPr lvl="0">
              <a:buClr>
                <a:schemeClr val="bg1"/>
              </a:buClr>
            </a:pP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* Lixo e Bioplásticos;</a:t>
            </a:r>
          </a:p>
          <a:p>
            <a:pPr lvl="0">
              <a:buClr>
                <a:schemeClr val="bg1"/>
              </a:buClr>
            </a:pP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* Os </a:t>
            </a: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microrganismos podem ser bons?; 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* Lançando </a:t>
            </a: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as bases da ciência do DNA; 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         * Leite </a:t>
            </a: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psicodélico</a:t>
            </a:r>
            <a:r>
              <a:rPr lang="pt-PT" sz="12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.</a:t>
            </a:r>
          </a:p>
          <a:p>
            <a:pPr lvl="0">
              <a:buClr>
                <a:schemeClr val="bg1"/>
              </a:buClr>
            </a:pP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lvl="0">
              <a:buClr>
                <a:schemeClr val="bg1"/>
              </a:buClr>
            </a:pPr>
            <a:r>
              <a:rPr lang="pt-PT" sz="12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5</a:t>
            </a:r>
            <a:r>
              <a:rPr lang="pt-PT" sz="1200" b="1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.     Avaliação </a:t>
            </a:r>
            <a:r>
              <a:rPr lang="pt-PT" sz="12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final do </a:t>
            </a:r>
            <a:r>
              <a:rPr lang="pt-PT" sz="1200" b="1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curso</a:t>
            </a:r>
            <a:r>
              <a:rPr lang="pt-PT" sz="12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 </a:t>
            </a:r>
            <a:endParaRPr lang="pt-BR" sz="12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  <a:cs typeface="Arial Unicode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27"/>
            <a:ext cx="9217462" cy="6144974"/>
          </a:xfrm>
          <a:prstGeom prst="rect">
            <a:avLst/>
          </a:prstGeom>
        </p:spPr>
      </p:pic>
      <p:sp>
        <p:nvSpPr>
          <p:cNvPr id="309" name="Google Shape;309;p11"/>
          <p:cNvSpPr txBox="1">
            <a:spLocks noGrp="1"/>
          </p:cNvSpPr>
          <p:nvPr>
            <p:ph type="title"/>
          </p:nvPr>
        </p:nvSpPr>
        <p:spPr>
          <a:xfrm>
            <a:off x="6328064" y="636157"/>
            <a:ext cx="284613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b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motivação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4605" y="4257047"/>
            <a:ext cx="9144000" cy="788405"/>
            <a:chOff x="0" y="4277829"/>
            <a:chExt cx="9144000" cy="788405"/>
          </a:xfrm>
        </p:grpSpPr>
        <p:grpSp>
          <p:nvGrpSpPr>
            <p:cNvPr id="10" name="Google Shape;896;p25"/>
            <p:cNvGrpSpPr/>
            <p:nvPr/>
          </p:nvGrpSpPr>
          <p:grpSpPr>
            <a:xfrm>
              <a:off x="0" y="4307384"/>
              <a:ext cx="9144000" cy="758850"/>
              <a:chOff x="460200" y="2572575"/>
              <a:chExt cx="8257900" cy="758850"/>
            </a:xfrm>
          </p:grpSpPr>
          <p:sp>
            <p:nvSpPr>
              <p:cNvPr id="11" name="Google Shape;897;p25"/>
              <p:cNvSpPr/>
              <p:nvPr/>
            </p:nvSpPr>
            <p:spPr>
              <a:xfrm>
                <a:off x="460200" y="2572575"/>
                <a:ext cx="8257900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30316" h="27306" extrusionOk="0">
                    <a:moveTo>
                      <a:pt x="0" y="0"/>
                    </a:moveTo>
                    <a:cubicBezTo>
                      <a:pt x="6803" y="4549"/>
                      <a:pt x="23671" y="26596"/>
                      <a:pt x="40816" y="27291"/>
                    </a:cubicBezTo>
                    <a:cubicBezTo>
                      <a:pt x="57961" y="27986"/>
                      <a:pt x="82188" y="4287"/>
                      <a:pt x="102869" y="4169"/>
                    </a:cubicBezTo>
                    <a:cubicBezTo>
                      <a:pt x="123550" y="4051"/>
                      <a:pt x="144222" y="26504"/>
                      <a:pt x="164903" y="26583"/>
                    </a:cubicBezTo>
                    <a:cubicBezTo>
                      <a:pt x="185584" y="26662"/>
                      <a:pt x="206252" y="4602"/>
                      <a:pt x="226956" y="4641"/>
                    </a:cubicBezTo>
                    <a:cubicBezTo>
                      <a:pt x="247661" y="4680"/>
                      <a:pt x="271903" y="27514"/>
                      <a:pt x="289130" y="26819"/>
                    </a:cubicBezTo>
                    <a:cubicBezTo>
                      <a:pt x="306357" y="26124"/>
                      <a:pt x="323452" y="4863"/>
                      <a:pt x="330316" y="47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" name="Google Shape;898;p25"/>
              <p:cNvSpPr/>
              <p:nvPr/>
            </p:nvSpPr>
            <p:spPr>
              <a:xfrm>
                <a:off x="460200" y="2648775"/>
                <a:ext cx="8257900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30316" h="27306" extrusionOk="0">
                    <a:moveTo>
                      <a:pt x="0" y="0"/>
                    </a:moveTo>
                    <a:cubicBezTo>
                      <a:pt x="6803" y="4549"/>
                      <a:pt x="23671" y="26596"/>
                      <a:pt x="40816" y="27291"/>
                    </a:cubicBezTo>
                    <a:cubicBezTo>
                      <a:pt x="57961" y="27986"/>
                      <a:pt x="82188" y="4287"/>
                      <a:pt x="102869" y="4169"/>
                    </a:cubicBezTo>
                    <a:cubicBezTo>
                      <a:pt x="123550" y="4051"/>
                      <a:pt x="144222" y="26504"/>
                      <a:pt x="164903" y="26583"/>
                    </a:cubicBezTo>
                    <a:cubicBezTo>
                      <a:pt x="185584" y="26662"/>
                      <a:pt x="206252" y="4602"/>
                      <a:pt x="226956" y="4641"/>
                    </a:cubicBezTo>
                    <a:cubicBezTo>
                      <a:pt x="247661" y="4680"/>
                      <a:pt x="271903" y="27514"/>
                      <a:pt x="289130" y="26819"/>
                    </a:cubicBezTo>
                    <a:cubicBezTo>
                      <a:pt x="306357" y="26124"/>
                      <a:pt x="323452" y="4863"/>
                      <a:pt x="330316" y="472"/>
                    </a:cubicBezTo>
                  </a:path>
                </a:pathLst>
              </a:custGeom>
              <a:noFill/>
              <a:ln w="9525" cap="rnd" cmpd="sng">
                <a:solidFill>
                  <a:srgbClr val="D9D9D9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13" name="Elipse 12"/>
            <p:cNvSpPr/>
            <p:nvPr/>
          </p:nvSpPr>
          <p:spPr>
            <a:xfrm>
              <a:off x="1724891" y="4615864"/>
              <a:ext cx="346311" cy="308500"/>
            </a:xfrm>
            <a:prstGeom prst="ellipse">
              <a:avLst/>
            </a:prstGeom>
            <a:solidFill>
              <a:srgbClr val="90BE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/>
            <p:cNvSpPr/>
            <p:nvPr/>
          </p:nvSpPr>
          <p:spPr>
            <a:xfrm>
              <a:off x="3951063" y="4702584"/>
              <a:ext cx="346311" cy="308500"/>
            </a:xfrm>
            <a:prstGeom prst="ellipse">
              <a:avLst/>
            </a:prstGeom>
            <a:solidFill>
              <a:srgbClr val="5775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/>
            <p:cNvSpPr/>
            <p:nvPr/>
          </p:nvSpPr>
          <p:spPr>
            <a:xfrm>
              <a:off x="7423044" y="4702584"/>
              <a:ext cx="346311" cy="308500"/>
            </a:xfrm>
            <a:prstGeom prst="ellipse">
              <a:avLst/>
            </a:prstGeom>
            <a:solidFill>
              <a:srgbClr val="F94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/>
            <p:cNvSpPr/>
            <p:nvPr/>
          </p:nvSpPr>
          <p:spPr>
            <a:xfrm>
              <a:off x="5873964" y="4321579"/>
              <a:ext cx="346311" cy="308500"/>
            </a:xfrm>
            <a:prstGeom prst="ellipse">
              <a:avLst/>
            </a:prstGeom>
            <a:solidFill>
              <a:srgbClr val="F89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/>
            <p:cNvSpPr/>
            <p:nvPr/>
          </p:nvSpPr>
          <p:spPr>
            <a:xfrm>
              <a:off x="1695984" y="4567107"/>
              <a:ext cx="396000" cy="396000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/>
            <p:cNvSpPr/>
            <p:nvPr/>
          </p:nvSpPr>
          <p:spPr>
            <a:xfrm>
              <a:off x="3926218" y="4646399"/>
              <a:ext cx="396000" cy="396000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/>
            <p:cNvSpPr/>
            <p:nvPr/>
          </p:nvSpPr>
          <p:spPr>
            <a:xfrm>
              <a:off x="5849119" y="4277829"/>
              <a:ext cx="396000" cy="396000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/>
            <p:cNvSpPr/>
            <p:nvPr/>
          </p:nvSpPr>
          <p:spPr>
            <a:xfrm>
              <a:off x="7394137" y="4656039"/>
              <a:ext cx="396000" cy="396000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8" name="Retângulo 37"/>
          <p:cNvSpPr/>
          <p:nvPr/>
        </p:nvSpPr>
        <p:spPr>
          <a:xfrm>
            <a:off x="7974821" y="4979643"/>
            <a:ext cx="121860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https://pixabay.com/pt/</a:t>
            </a:r>
          </a:p>
        </p:txBody>
      </p:sp>
    </p:spTree>
    <p:extLst>
      <p:ext uri="{BB962C8B-B14F-4D97-AF65-F5344CB8AC3E}">
        <p14:creationId xmlns:p14="http://schemas.microsoft.com/office/powerpoint/2010/main" val="184626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1"/>
          </a:xfrm>
          <a:prstGeom prst="rect">
            <a:avLst/>
          </a:prstGeom>
        </p:spPr>
      </p:pic>
      <p:sp>
        <p:nvSpPr>
          <p:cNvPr id="133" name="Google Shape;133;p3"/>
          <p:cNvSpPr txBox="1">
            <a:spLocks noGrp="1"/>
          </p:cNvSpPr>
          <p:nvPr>
            <p:ph type="title"/>
          </p:nvPr>
        </p:nvSpPr>
        <p:spPr>
          <a:xfrm>
            <a:off x="1409400" y="1621992"/>
            <a:ext cx="63252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dirty="0"/>
              <a:t> </a:t>
            </a:r>
            <a:r>
              <a:rPr lang="pt-B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pt-B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intenção</a:t>
            </a:r>
            <a:endParaRPr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7925397" y="4885103"/>
            <a:ext cx="121860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800" dirty="0">
                <a:solidFill>
                  <a:schemeClr val="bg1"/>
                </a:solidFill>
              </a:rPr>
              <a:t>https://pixabay.com/pt/</a:t>
            </a:r>
          </a:p>
        </p:txBody>
      </p:sp>
    </p:spTree>
    <p:extLst>
      <p:ext uri="{BB962C8B-B14F-4D97-AF65-F5344CB8AC3E}">
        <p14:creationId xmlns:p14="http://schemas.microsoft.com/office/powerpoint/2010/main" val="364569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9"/>
          <p:cNvSpPr txBox="1">
            <a:spLocks noGrp="1"/>
          </p:cNvSpPr>
          <p:nvPr>
            <p:ph type="title"/>
          </p:nvPr>
        </p:nvSpPr>
        <p:spPr>
          <a:xfrm>
            <a:off x="457200" y="30120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/>
              <a:t>Objetivos</a:t>
            </a:r>
            <a:endParaRPr dirty="0"/>
          </a:p>
        </p:txBody>
      </p:sp>
      <p:sp>
        <p:nvSpPr>
          <p:cNvPr id="435" name="Google Shape;435;p19"/>
          <p:cNvSpPr/>
          <p:nvPr/>
        </p:nvSpPr>
        <p:spPr>
          <a:xfrm>
            <a:off x="1615725" y="2856521"/>
            <a:ext cx="1409969" cy="15288"/>
          </a:xfrm>
          <a:custGeom>
            <a:avLst/>
            <a:gdLst/>
            <a:ahLst/>
            <a:cxnLst/>
            <a:rect l="l" t="t" r="r" b="b"/>
            <a:pathLst>
              <a:path w="67592" h="735" fill="none" extrusionOk="0">
                <a:moveTo>
                  <a:pt x="0" y="0"/>
                </a:moveTo>
                <a:cubicBezTo>
                  <a:pt x="6784" y="0"/>
                  <a:pt x="35876" y="140"/>
                  <a:pt x="39897" y="140"/>
                </a:cubicBezTo>
                <a:cubicBezTo>
                  <a:pt x="43919" y="140"/>
                  <a:pt x="51856" y="455"/>
                  <a:pt x="56227" y="490"/>
                </a:cubicBezTo>
                <a:cubicBezTo>
                  <a:pt x="59479" y="525"/>
                  <a:pt x="63290" y="734"/>
                  <a:pt x="67591" y="490"/>
                </a:cubicBezTo>
              </a:path>
            </a:pathLst>
          </a:custGeom>
          <a:noFill/>
          <a:ln w="21850" cap="rnd" cmpd="sng">
            <a:solidFill>
              <a:srgbClr val="020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9"/>
          <p:cNvSpPr/>
          <p:nvPr/>
        </p:nvSpPr>
        <p:spPr>
          <a:xfrm>
            <a:off x="3865807" y="2856521"/>
            <a:ext cx="1409260" cy="15288"/>
          </a:xfrm>
          <a:custGeom>
            <a:avLst/>
            <a:gdLst/>
            <a:ahLst/>
            <a:cxnLst/>
            <a:rect l="l" t="t" r="r" b="b"/>
            <a:pathLst>
              <a:path w="67558" h="735" fill="none" extrusionOk="0">
                <a:moveTo>
                  <a:pt x="1" y="0"/>
                </a:moveTo>
                <a:cubicBezTo>
                  <a:pt x="11960" y="594"/>
                  <a:pt x="35842" y="140"/>
                  <a:pt x="39863" y="140"/>
                </a:cubicBezTo>
                <a:cubicBezTo>
                  <a:pt x="43885" y="140"/>
                  <a:pt x="51857" y="455"/>
                  <a:pt x="56193" y="490"/>
                </a:cubicBezTo>
                <a:cubicBezTo>
                  <a:pt x="59480" y="525"/>
                  <a:pt x="63291" y="734"/>
                  <a:pt x="67557" y="490"/>
                </a:cubicBezTo>
              </a:path>
            </a:pathLst>
          </a:custGeom>
          <a:noFill/>
          <a:ln w="21850" cap="rnd" cmpd="sng">
            <a:solidFill>
              <a:srgbClr val="020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9"/>
          <p:cNvSpPr/>
          <p:nvPr/>
        </p:nvSpPr>
        <p:spPr>
          <a:xfrm>
            <a:off x="6115176" y="2859412"/>
            <a:ext cx="1412159" cy="20384"/>
          </a:xfrm>
          <a:custGeom>
            <a:avLst/>
            <a:gdLst/>
            <a:ahLst/>
            <a:cxnLst/>
            <a:rect l="l" t="t" r="r" b="b"/>
            <a:pathLst>
              <a:path w="67697" h="980" fill="none" extrusionOk="0">
                <a:moveTo>
                  <a:pt x="0" y="980"/>
                </a:moveTo>
                <a:cubicBezTo>
                  <a:pt x="6784" y="980"/>
                  <a:pt x="35981" y="1"/>
                  <a:pt x="40002" y="1"/>
                </a:cubicBezTo>
                <a:cubicBezTo>
                  <a:pt x="44023" y="1"/>
                  <a:pt x="51961" y="316"/>
                  <a:pt x="56332" y="351"/>
                </a:cubicBezTo>
                <a:cubicBezTo>
                  <a:pt x="59584" y="386"/>
                  <a:pt x="63430" y="595"/>
                  <a:pt x="67696" y="351"/>
                </a:cubicBezTo>
              </a:path>
            </a:pathLst>
          </a:custGeom>
          <a:noFill/>
          <a:ln w="21850" cap="rnd" cmpd="sng">
            <a:solidFill>
              <a:srgbClr val="020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8" name="Google Shape;438;p19"/>
          <p:cNvGrpSpPr/>
          <p:nvPr/>
        </p:nvGrpSpPr>
        <p:grpSpPr>
          <a:xfrm>
            <a:off x="460547" y="1219332"/>
            <a:ext cx="1471183" cy="3545845"/>
            <a:chOff x="460547" y="1219332"/>
            <a:chExt cx="1471183" cy="3545845"/>
          </a:xfrm>
        </p:grpSpPr>
        <p:sp>
          <p:nvSpPr>
            <p:cNvPr id="439" name="Google Shape;439;p19"/>
            <p:cNvSpPr/>
            <p:nvPr/>
          </p:nvSpPr>
          <p:spPr>
            <a:xfrm>
              <a:off x="1195305" y="4172209"/>
              <a:ext cx="1666" cy="33488"/>
            </a:xfrm>
            <a:custGeom>
              <a:avLst/>
              <a:gdLst/>
              <a:ahLst/>
              <a:cxnLst/>
              <a:rect l="l" t="t" r="r" b="b"/>
              <a:pathLst>
                <a:path w="71" h="1610" fill="none" extrusionOk="0">
                  <a:moveTo>
                    <a:pt x="1" y="1"/>
                  </a:moveTo>
                  <a:cubicBezTo>
                    <a:pt x="1" y="840"/>
                    <a:pt x="71" y="770"/>
                    <a:pt x="1" y="1609"/>
                  </a:cubicBezTo>
                </a:path>
              </a:pathLst>
            </a:custGeom>
            <a:noFill/>
            <a:ln w="21850" cap="rnd" cmpd="sng">
              <a:solidFill>
                <a:srgbClr val="020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0" name="Google Shape;440;p19"/>
            <p:cNvGrpSpPr/>
            <p:nvPr/>
          </p:nvGrpSpPr>
          <p:grpSpPr>
            <a:xfrm>
              <a:off x="460578" y="3156900"/>
              <a:ext cx="1471119" cy="1608277"/>
              <a:chOff x="464575" y="3156900"/>
              <a:chExt cx="1471119" cy="1608277"/>
            </a:xfrm>
          </p:grpSpPr>
          <p:sp>
            <p:nvSpPr>
              <p:cNvPr id="441" name="Google Shape;441;p19"/>
              <p:cNvSpPr/>
              <p:nvPr/>
            </p:nvSpPr>
            <p:spPr>
              <a:xfrm>
                <a:off x="1814782" y="3944574"/>
                <a:ext cx="7067" cy="17748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8533" fill="none" extrusionOk="0">
                    <a:moveTo>
                      <a:pt x="280" y="0"/>
                    </a:moveTo>
                    <a:cubicBezTo>
                      <a:pt x="0" y="3392"/>
                      <a:pt x="280" y="3042"/>
                      <a:pt x="280" y="8532"/>
                    </a:cubicBezTo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9"/>
              <p:cNvSpPr/>
              <p:nvPr/>
            </p:nvSpPr>
            <p:spPr>
              <a:xfrm>
                <a:off x="464575" y="3175183"/>
                <a:ext cx="1426121" cy="1557192"/>
              </a:xfrm>
              <a:custGeom>
                <a:avLst/>
                <a:gdLst/>
                <a:ahLst/>
                <a:cxnLst/>
                <a:rect l="l" t="t" r="r" b="b"/>
                <a:pathLst>
                  <a:path w="56508" h="74865" extrusionOk="0">
                    <a:moveTo>
                      <a:pt x="7543" y="1"/>
                    </a:moveTo>
                    <a:cubicBezTo>
                      <a:pt x="4445" y="1"/>
                      <a:pt x="2145" y="148"/>
                      <a:pt x="1609" y="590"/>
                    </a:cubicBezTo>
                    <a:cubicBezTo>
                      <a:pt x="385" y="1569"/>
                      <a:pt x="735" y="10835"/>
                      <a:pt x="560" y="19996"/>
                    </a:cubicBezTo>
                    <a:cubicBezTo>
                      <a:pt x="420" y="29158"/>
                      <a:pt x="420" y="51082"/>
                      <a:pt x="560" y="55383"/>
                    </a:cubicBezTo>
                    <a:cubicBezTo>
                      <a:pt x="735" y="59684"/>
                      <a:pt x="1" y="72132"/>
                      <a:pt x="1050" y="73566"/>
                    </a:cubicBezTo>
                    <a:cubicBezTo>
                      <a:pt x="1893" y="74718"/>
                      <a:pt x="9832" y="74831"/>
                      <a:pt x="14458" y="74831"/>
                    </a:cubicBezTo>
                    <a:cubicBezTo>
                      <a:pt x="15586" y="74831"/>
                      <a:pt x="16517" y="74824"/>
                      <a:pt x="17100" y="74824"/>
                    </a:cubicBezTo>
                    <a:cubicBezTo>
                      <a:pt x="18515" y="74824"/>
                      <a:pt x="21706" y="74864"/>
                      <a:pt x="25009" y="74864"/>
                    </a:cubicBezTo>
                    <a:cubicBezTo>
                      <a:pt x="28641" y="74864"/>
                      <a:pt x="32408" y="74816"/>
                      <a:pt x="34093" y="74615"/>
                    </a:cubicBezTo>
                    <a:cubicBezTo>
                      <a:pt x="34780" y="74540"/>
                      <a:pt x="36094" y="74520"/>
                      <a:pt x="37746" y="74520"/>
                    </a:cubicBezTo>
                    <a:cubicBezTo>
                      <a:pt x="39762" y="74520"/>
                      <a:pt x="42281" y="74550"/>
                      <a:pt x="44774" y="74550"/>
                    </a:cubicBezTo>
                    <a:cubicBezTo>
                      <a:pt x="49816" y="74550"/>
                      <a:pt x="54753" y="74425"/>
                      <a:pt x="55214" y="73671"/>
                    </a:cubicBezTo>
                    <a:cubicBezTo>
                      <a:pt x="56123" y="72237"/>
                      <a:pt x="55948" y="59334"/>
                      <a:pt x="55913" y="51991"/>
                    </a:cubicBezTo>
                    <a:cubicBezTo>
                      <a:pt x="55878" y="42270"/>
                      <a:pt x="56263" y="28808"/>
                      <a:pt x="56402" y="21990"/>
                    </a:cubicBezTo>
                    <a:cubicBezTo>
                      <a:pt x="56507" y="15136"/>
                      <a:pt x="56228" y="1464"/>
                      <a:pt x="55493" y="555"/>
                    </a:cubicBezTo>
                    <a:cubicBezTo>
                      <a:pt x="55184" y="190"/>
                      <a:pt x="51861" y="61"/>
                      <a:pt x="47651" y="61"/>
                    </a:cubicBezTo>
                    <a:cubicBezTo>
                      <a:pt x="41383" y="61"/>
                      <a:pt x="33147" y="346"/>
                      <a:pt x="29967" y="555"/>
                    </a:cubicBezTo>
                    <a:cubicBezTo>
                      <a:pt x="29477" y="587"/>
                      <a:pt x="28849" y="601"/>
                      <a:pt x="28111" y="601"/>
                    </a:cubicBezTo>
                    <a:cubicBezTo>
                      <a:pt x="23291" y="601"/>
                      <a:pt x="13792" y="1"/>
                      <a:pt x="75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9"/>
              <p:cNvSpPr/>
              <p:nvPr/>
            </p:nvSpPr>
            <p:spPr>
              <a:xfrm>
                <a:off x="508715" y="3208380"/>
                <a:ext cx="1426979" cy="1556797"/>
              </a:xfrm>
              <a:custGeom>
                <a:avLst/>
                <a:gdLst/>
                <a:ahLst/>
                <a:cxnLst/>
                <a:rect l="l" t="t" r="r" b="b"/>
                <a:pathLst>
                  <a:path w="56542" h="74846" extrusionOk="0">
                    <a:moveTo>
                      <a:pt x="7410" y="0"/>
                    </a:moveTo>
                    <a:cubicBezTo>
                      <a:pt x="4378" y="0"/>
                      <a:pt x="2137" y="143"/>
                      <a:pt x="1609" y="567"/>
                    </a:cubicBezTo>
                    <a:cubicBezTo>
                      <a:pt x="385" y="1546"/>
                      <a:pt x="734" y="10813"/>
                      <a:pt x="560" y="19974"/>
                    </a:cubicBezTo>
                    <a:cubicBezTo>
                      <a:pt x="420" y="29135"/>
                      <a:pt x="420" y="51094"/>
                      <a:pt x="560" y="55395"/>
                    </a:cubicBezTo>
                    <a:cubicBezTo>
                      <a:pt x="734" y="59696"/>
                      <a:pt x="0" y="72110"/>
                      <a:pt x="1049" y="73543"/>
                    </a:cubicBezTo>
                    <a:cubicBezTo>
                      <a:pt x="1892" y="74696"/>
                      <a:pt x="9832" y="74809"/>
                      <a:pt x="14457" y="74809"/>
                    </a:cubicBezTo>
                    <a:cubicBezTo>
                      <a:pt x="15585" y="74809"/>
                      <a:pt x="16516" y="74802"/>
                      <a:pt x="17099" y="74802"/>
                    </a:cubicBezTo>
                    <a:cubicBezTo>
                      <a:pt x="18585" y="74802"/>
                      <a:pt x="22038" y="74846"/>
                      <a:pt x="25522" y="74846"/>
                    </a:cubicBezTo>
                    <a:cubicBezTo>
                      <a:pt x="29005" y="74846"/>
                      <a:pt x="32519" y="74802"/>
                      <a:pt x="34128" y="74627"/>
                    </a:cubicBezTo>
                    <a:cubicBezTo>
                      <a:pt x="34853" y="74540"/>
                      <a:pt x="36280" y="74518"/>
                      <a:pt x="38064" y="74518"/>
                    </a:cubicBezTo>
                    <a:cubicBezTo>
                      <a:pt x="40026" y="74518"/>
                      <a:pt x="42419" y="74545"/>
                      <a:pt x="44789" y="74545"/>
                    </a:cubicBezTo>
                    <a:cubicBezTo>
                      <a:pt x="49823" y="74545"/>
                      <a:pt x="54753" y="74421"/>
                      <a:pt x="55213" y="73648"/>
                    </a:cubicBezTo>
                    <a:cubicBezTo>
                      <a:pt x="56122" y="72214"/>
                      <a:pt x="55947" y="59312"/>
                      <a:pt x="55947" y="51969"/>
                    </a:cubicBezTo>
                    <a:cubicBezTo>
                      <a:pt x="55912" y="42283"/>
                      <a:pt x="56297" y="28786"/>
                      <a:pt x="56402" y="21967"/>
                    </a:cubicBezTo>
                    <a:cubicBezTo>
                      <a:pt x="56542" y="15114"/>
                      <a:pt x="56227" y="1477"/>
                      <a:pt x="55493" y="532"/>
                    </a:cubicBezTo>
                    <a:cubicBezTo>
                      <a:pt x="55198" y="167"/>
                      <a:pt x="51877" y="39"/>
                      <a:pt x="47668" y="39"/>
                    </a:cubicBezTo>
                    <a:cubicBezTo>
                      <a:pt x="41400" y="39"/>
                      <a:pt x="33160" y="323"/>
                      <a:pt x="30002" y="532"/>
                    </a:cubicBezTo>
                    <a:cubicBezTo>
                      <a:pt x="29462" y="571"/>
                      <a:pt x="28758" y="588"/>
                      <a:pt x="27926" y="588"/>
                    </a:cubicBezTo>
                    <a:cubicBezTo>
                      <a:pt x="22992" y="588"/>
                      <a:pt x="13570" y="0"/>
                      <a:pt x="74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9"/>
              <p:cNvSpPr/>
              <p:nvPr/>
            </p:nvSpPr>
            <p:spPr>
              <a:xfrm>
                <a:off x="464575" y="3156900"/>
                <a:ext cx="1426121" cy="1580467"/>
              </a:xfrm>
              <a:custGeom>
                <a:avLst/>
                <a:gdLst/>
                <a:ahLst/>
                <a:cxnLst/>
                <a:rect l="l" t="t" r="r" b="b"/>
                <a:pathLst>
                  <a:path w="56508" h="75984" fill="none" extrusionOk="0">
                    <a:moveTo>
                      <a:pt x="1609" y="1469"/>
                    </a:moveTo>
                    <a:cubicBezTo>
                      <a:pt x="385" y="2448"/>
                      <a:pt x="735" y="11714"/>
                      <a:pt x="560" y="20875"/>
                    </a:cubicBezTo>
                    <a:cubicBezTo>
                      <a:pt x="420" y="30037"/>
                      <a:pt x="420" y="51961"/>
                      <a:pt x="560" y="56262"/>
                    </a:cubicBezTo>
                    <a:cubicBezTo>
                      <a:pt x="735" y="60563"/>
                      <a:pt x="1" y="73011"/>
                      <a:pt x="1050" y="74445"/>
                    </a:cubicBezTo>
                    <a:cubicBezTo>
                      <a:pt x="2099" y="75878"/>
                      <a:pt x="14127" y="75703"/>
                      <a:pt x="17100" y="75703"/>
                    </a:cubicBezTo>
                    <a:cubicBezTo>
                      <a:pt x="20072" y="75703"/>
                      <a:pt x="30877" y="75878"/>
                      <a:pt x="34093" y="75494"/>
                    </a:cubicBezTo>
                    <a:cubicBezTo>
                      <a:pt x="37310" y="75144"/>
                      <a:pt x="54339" y="75983"/>
                      <a:pt x="55214" y="74550"/>
                    </a:cubicBezTo>
                    <a:cubicBezTo>
                      <a:pt x="56123" y="73116"/>
                      <a:pt x="55948" y="60213"/>
                      <a:pt x="55913" y="52870"/>
                    </a:cubicBezTo>
                    <a:cubicBezTo>
                      <a:pt x="55878" y="43149"/>
                      <a:pt x="56263" y="29687"/>
                      <a:pt x="56402" y="22869"/>
                    </a:cubicBezTo>
                    <a:cubicBezTo>
                      <a:pt x="56507" y="16015"/>
                      <a:pt x="56228" y="2343"/>
                      <a:pt x="55493" y="1434"/>
                    </a:cubicBezTo>
                    <a:cubicBezTo>
                      <a:pt x="54724" y="525"/>
                      <a:pt x="35282" y="1084"/>
                      <a:pt x="29967" y="1434"/>
                    </a:cubicBezTo>
                    <a:cubicBezTo>
                      <a:pt x="24687" y="1784"/>
                      <a:pt x="3392" y="0"/>
                      <a:pt x="1609" y="1469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5" name="Google Shape;445;p19"/>
            <p:cNvGrpSpPr/>
            <p:nvPr/>
          </p:nvGrpSpPr>
          <p:grpSpPr>
            <a:xfrm>
              <a:off x="874456" y="1219332"/>
              <a:ext cx="643364" cy="641326"/>
              <a:chOff x="1244906" y="1219332"/>
              <a:chExt cx="643364" cy="641326"/>
            </a:xfrm>
          </p:grpSpPr>
          <p:sp>
            <p:nvSpPr>
              <p:cNvPr id="446" name="Google Shape;446;p19"/>
              <p:cNvSpPr/>
              <p:nvPr/>
            </p:nvSpPr>
            <p:spPr>
              <a:xfrm>
                <a:off x="1244906" y="1221787"/>
                <a:ext cx="616371" cy="611936"/>
              </a:xfrm>
              <a:custGeom>
                <a:avLst/>
                <a:gdLst/>
                <a:ahLst/>
                <a:cxnLst/>
                <a:rect l="l" t="t" r="r" b="b"/>
                <a:pathLst>
                  <a:path w="29548" h="29420" extrusionOk="0">
                    <a:moveTo>
                      <a:pt x="15435" y="0"/>
                    </a:moveTo>
                    <a:cubicBezTo>
                      <a:pt x="15198" y="0"/>
                      <a:pt x="14960" y="8"/>
                      <a:pt x="14722" y="23"/>
                    </a:cubicBezTo>
                    <a:cubicBezTo>
                      <a:pt x="11260" y="23"/>
                      <a:pt x="7169" y="1666"/>
                      <a:pt x="4861" y="3799"/>
                    </a:cubicBezTo>
                    <a:cubicBezTo>
                      <a:pt x="2588" y="5932"/>
                      <a:pt x="1" y="9569"/>
                      <a:pt x="71" y="13240"/>
                    </a:cubicBezTo>
                    <a:cubicBezTo>
                      <a:pt x="106" y="16912"/>
                      <a:pt x="350" y="19709"/>
                      <a:pt x="3043" y="23695"/>
                    </a:cubicBezTo>
                    <a:cubicBezTo>
                      <a:pt x="4477" y="25968"/>
                      <a:pt x="6679" y="27646"/>
                      <a:pt x="9302" y="28381"/>
                    </a:cubicBezTo>
                    <a:cubicBezTo>
                      <a:pt x="10223" y="28713"/>
                      <a:pt x="12565" y="29420"/>
                      <a:pt x="15124" y="29420"/>
                    </a:cubicBezTo>
                    <a:cubicBezTo>
                      <a:pt x="16065" y="29420"/>
                      <a:pt x="17034" y="29324"/>
                      <a:pt x="17974" y="29080"/>
                    </a:cubicBezTo>
                    <a:cubicBezTo>
                      <a:pt x="21470" y="28136"/>
                      <a:pt x="24163" y="26877"/>
                      <a:pt x="25981" y="24185"/>
                    </a:cubicBezTo>
                    <a:cubicBezTo>
                      <a:pt x="27800" y="21492"/>
                      <a:pt x="29548" y="18870"/>
                      <a:pt x="29443" y="14709"/>
                    </a:cubicBezTo>
                    <a:cubicBezTo>
                      <a:pt x="29338" y="10583"/>
                      <a:pt x="27904" y="7610"/>
                      <a:pt x="26681" y="6142"/>
                    </a:cubicBezTo>
                    <a:cubicBezTo>
                      <a:pt x="25457" y="4638"/>
                      <a:pt x="23429" y="2610"/>
                      <a:pt x="21121" y="1456"/>
                    </a:cubicBezTo>
                    <a:cubicBezTo>
                      <a:pt x="19371" y="519"/>
                      <a:pt x="17426" y="0"/>
                      <a:pt x="154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9"/>
              <p:cNvSpPr/>
              <p:nvPr/>
            </p:nvSpPr>
            <p:spPr>
              <a:xfrm>
                <a:off x="1271899" y="1248868"/>
                <a:ext cx="616371" cy="611790"/>
              </a:xfrm>
              <a:custGeom>
                <a:avLst/>
                <a:gdLst/>
                <a:ahLst/>
                <a:cxnLst/>
                <a:rect l="l" t="t" r="r" b="b"/>
                <a:pathLst>
                  <a:path w="29548" h="29413" extrusionOk="0">
                    <a:moveTo>
                      <a:pt x="15315" y="0"/>
                    </a:moveTo>
                    <a:cubicBezTo>
                      <a:pt x="15117" y="0"/>
                      <a:pt x="14920" y="5"/>
                      <a:pt x="14722" y="14"/>
                    </a:cubicBezTo>
                    <a:cubicBezTo>
                      <a:pt x="11260" y="14"/>
                      <a:pt x="7169" y="1658"/>
                      <a:pt x="4896" y="3791"/>
                    </a:cubicBezTo>
                    <a:cubicBezTo>
                      <a:pt x="2588" y="5924"/>
                      <a:pt x="1" y="9560"/>
                      <a:pt x="105" y="13232"/>
                    </a:cubicBezTo>
                    <a:cubicBezTo>
                      <a:pt x="175" y="16903"/>
                      <a:pt x="420" y="19701"/>
                      <a:pt x="3078" y="23687"/>
                    </a:cubicBezTo>
                    <a:cubicBezTo>
                      <a:pt x="4476" y="25960"/>
                      <a:pt x="6714" y="27638"/>
                      <a:pt x="9302" y="28407"/>
                    </a:cubicBezTo>
                    <a:cubicBezTo>
                      <a:pt x="10196" y="28714"/>
                      <a:pt x="12563" y="29412"/>
                      <a:pt x="15137" y="29412"/>
                    </a:cubicBezTo>
                    <a:cubicBezTo>
                      <a:pt x="16087" y="29412"/>
                      <a:pt x="17066" y="29317"/>
                      <a:pt x="18009" y="29072"/>
                    </a:cubicBezTo>
                    <a:cubicBezTo>
                      <a:pt x="21505" y="28128"/>
                      <a:pt x="24198" y="26869"/>
                      <a:pt x="26016" y="24176"/>
                    </a:cubicBezTo>
                    <a:cubicBezTo>
                      <a:pt x="27799" y="21484"/>
                      <a:pt x="29548" y="18861"/>
                      <a:pt x="29478" y="14700"/>
                    </a:cubicBezTo>
                    <a:cubicBezTo>
                      <a:pt x="29373" y="10574"/>
                      <a:pt x="27904" y="7602"/>
                      <a:pt x="26680" y="6134"/>
                    </a:cubicBezTo>
                    <a:cubicBezTo>
                      <a:pt x="25456" y="4665"/>
                      <a:pt x="23463" y="2602"/>
                      <a:pt x="21121" y="1448"/>
                    </a:cubicBezTo>
                    <a:cubicBezTo>
                      <a:pt x="19336" y="492"/>
                      <a:pt x="17347" y="0"/>
                      <a:pt x="153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9"/>
              <p:cNvSpPr/>
              <p:nvPr/>
            </p:nvSpPr>
            <p:spPr>
              <a:xfrm>
                <a:off x="1362348" y="1282419"/>
                <a:ext cx="449345" cy="453939"/>
              </a:xfrm>
              <a:custGeom>
                <a:avLst/>
                <a:gdLst/>
                <a:ahLst/>
                <a:cxnLst/>
                <a:rect l="l" t="t" r="r" b="b"/>
                <a:pathLst>
                  <a:path w="21541" h="21824" extrusionOk="0">
                    <a:moveTo>
                      <a:pt x="10477" y="0"/>
                    </a:moveTo>
                    <a:cubicBezTo>
                      <a:pt x="9959" y="0"/>
                      <a:pt x="9417" y="37"/>
                      <a:pt x="8847" y="115"/>
                    </a:cubicBezTo>
                    <a:cubicBezTo>
                      <a:pt x="3637" y="814"/>
                      <a:pt x="0" y="4486"/>
                      <a:pt x="0" y="10535"/>
                    </a:cubicBezTo>
                    <a:cubicBezTo>
                      <a:pt x="0" y="17248"/>
                      <a:pt x="5910" y="21095"/>
                      <a:pt x="9232" y="21619"/>
                    </a:cubicBezTo>
                    <a:cubicBezTo>
                      <a:pt x="9993" y="21740"/>
                      <a:pt x="10896" y="21823"/>
                      <a:pt x="11854" y="21823"/>
                    </a:cubicBezTo>
                    <a:cubicBezTo>
                      <a:pt x="15074" y="21823"/>
                      <a:pt x="18913" y="20879"/>
                      <a:pt x="20071" y="17213"/>
                    </a:cubicBezTo>
                    <a:cubicBezTo>
                      <a:pt x="21540" y="12458"/>
                      <a:pt x="21155" y="7108"/>
                      <a:pt x="18323" y="3961"/>
                    </a:cubicBezTo>
                    <a:cubicBezTo>
                      <a:pt x="16286" y="1650"/>
                      <a:pt x="13931" y="0"/>
                      <a:pt x="10477" y="0"/>
                    </a:cubicBezTo>
                    <a:close/>
                  </a:path>
                </a:pathLst>
              </a:custGeom>
              <a:solidFill>
                <a:srgbClr val="231F20">
                  <a:alpha val="18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9"/>
              <p:cNvSpPr/>
              <p:nvPr/>
            </p:nvSpPr>
            <p:spPr>
              <a:xfrm>
                <a:off x="1342656" y="1392159"/>
                <a:ext cx="344399" cy="179213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8616" extrusionOk="0">
                    <a:moveTo>
                      <a:pt x="16482" y="0"/>
                    </a:moveTo>
                    <a:cubicBezTo>
                      <a:pt x="16055" y="0"/>
                      <a:pt x="10073" y="2115"/>
                      <a:pt x="7833" y="2951"/>
                    </a:cubicBezTo>
                    <a:cubicBezTo>
                      <a:pt x="6574" y="3406"/>
                      <a:pt x="0" y="6098"/>
                      <a:pt x="140" y="6238"/>
                    </a:cubicBezTo>
                    <a:cubicBezTo>
                      <a:pt x="140" y="6238"/>
                      <a:pt x="2028" y="7112"/>
                      <a:pt x="2623" y="7392"/>
                    </a:cubicBezTo>
                    <a:cubicBezTo>
                      <a:pt x="3462" y="7741"/>
                      <a:pt x="5315" y="8616"/>
                      <a:pt x="5665" y="8616"/>
                    </a:cubicBezTo>
                    <a:cubicBezTo>
                      <a:pt x="6015" y="8616"/>
                      <a:pt x="7868" y="6867"/>
                      <a:pt x="9931" y="5329"/>
                    </a:cubicBezTo>
                    <a:cubicBezTo>
                      <a:pt x="12239" y="3580"/>
                      <a:pt x="16400" y="259"/>
                      <a:pt x="16505" y="14"/>
                    </a:cubicBezTo>
                    <a:cubicBezTo>
                      <a:pt x="16509" y="5"/>
                      <a:pt x="16501" y="0"/>
                      <a:pt x="164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9"/>
              <p:cNvSpPr/>
              <p:nvPr/>
            </p:nvSpPr>
            <p:spPr>
              <a:xfrm>
                <a:off x="1527914" y="1392430"/>
                <a:ext cx="159037" cy="258232"/>
              </a:xfrm>
              <a:custGeom>
                <a:avLst/>
                <a:gdLst/>
                <a:ahLst/>
                <a:cxnLst/>
                <a:rect l="l" t="t" r="r" b="b"/>
                <a:pathLst>
                  <a:path w="7624" h="12415" extrusionOk="0">
                    <a:moveTo>
                      <a:pt x="7624" y="1"/>
                    </a:moveTo>
                    <a:lnTo>
                      <a:pt x="7624" y="1"/>
                    </a:lnTo>
                    <a:cubicBezTo>
                      <a:pt x="6854" y="1015"/>
                      <a:pt x="5386" y="2973"/>
                      <a:pt x="4861" y="3567"/>
                    </a:cubicBezTo>
                    <a:cubicBezTo>
                      <a:pt x="4372" y="4197"/>
                      <a:pt x="2519" y="6714"/>
                      <a:pt x="2239" y="7099"/>
                    </a:cubicBezTo>
                    <a:cubicBezTo>
                      <a:pt x="1924" y="7484"/>
                      <a:pt x="1" y="9582"/>
                      <a:pt x="246" y="9792"/>
                    </a:cubicBezTo>
                    <a:cubicBezTo>
                      <a:pt x="1050" y="10316"/>
                      <a:pt x="1924" y="10806"/>
                      <a:pt x="2868" y="11190"/>
                    </a:cubicBezTo>
                    <a:cubicBezTo>
                      <a:pt x="3952" y="11680"/>
                      <a:pt x="5736" y="12414"/>
                      <a:pt x="5875" y="12414"/>
                    </a:cubicBezTo>
                    <a:cubicBezTo>
                      <a:pt x="5876" y="12414"/>
                      <a:pt x="5877" y="12414"/>
                      <a:pt x="5878" y="12414"/>
                    </a:cubicBezTo>
                    <a:cubicBezTo>
                      <a:pt x="6020" y="12414"/>
                      <a:pt x="6401" y="9892"/>
                      <a:pt x="6505" y="9197"/>
                    </a:cubicBezTo>
                    <a:cubicBezTo>
                      <a:pt x="6680" y="8078"/>
                      <a:pt x="7029" y="5141"/>
                      <a:pt x="7169" y="4057"/>
                    </a:cubicBezTo>
                    <a:cubicBezTo>
                      <a:pt x="7414" y="2448"/>
                      <a:pt x="7484" y="1295"/>
                      <a:pt x="76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9"/>
              <p:cNvSpPr/>
              <p:nvPr/>
            </p:nvSpPr>
            <p:spPr>
              <a:xfrm>
                <a:off x="1342656" y="1388083"/>
                <a:ext cx="346485" cy="183290"/>
              </a:xfrm>
              <a:custGeom>
                <a:avLst/>
                <a:gdLst/>
                <a:ahLst/>
                <a:cxnLst/>
                <a:rect l="l" t="t" r="r" b="b"/>
                <a:pathLst>
                  <a:path w="16610" h="8812" fill="none" extrusionOk="0">
                    <a:moveTo>
                      <a:pt x="140" y="6434"/>
                    </a:moveTo>
                    <a:cubicBezTo>
                      <a:pt x="0" y="6294"/>
                      <a:pt x="6574" y="3602"/>
                      <a:pt x="7833" y="3147"/>
                    </a:cubicBezTo>
                    <a:cubicBezTo>
                      <a:pt x="10176" y="2273"/>
                      <a:pt x="16610" y="0"/>
                      <a:pt x="16505" y="210"/>
                    </a:cubicBezTo>
                    <a:cubicBezTo>
                      <a:pt x="16400" y="455"/>
                      <a:pt x="12239" y="3776"/>
                      <a:pt x="9931" y="5525"/>
                    </a:cubicBezTo>
                    <a:cubicBezTo>
                      <a:pt x="7868" y="7063"/>
                      <a:pt x="6015" y="8812"/>
                      <a:pt x="5665" y="8812"/>
                    </a:cubicBezTo>
                    <a:cubicBezTo>
                      <a:pt x="5315" y="8812"/>
                      <a:pt x="3462" y="7937"/>
                      <a:pt x="2623" y="7588"/>
                    </a:cubicBezTo>
                    <a:cubicBezTo>
                      <a:pt x="2028" y="7308"/>
                      <a:pt x="140" y="6434"/>
                      <a:pt x="140" y="6434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9"/>
              <p:cNvSpPr/>
              <p:nvPr/>
            </p:nvSpPr>
            <p:spPr>
              <a:xfrm>
                <a:off x="1527914" y="1392430"/>
                <a:ext cx="159037" cy="258939"/>
              </a:xfrm>
              <a:custGeom>
                <a:avLst/>
                <a:gdLst/>
                <a:ahLst/>
                <a:cxnLst/>
                <a:rect l="l" t="t" r="r" b="b"/>
                <a:pathLst>
                  <a:path w="7624" h="12449" fill="none" extrusionOk="0">
                    <a:moveTo>
                      <a:pt x="7624" y="1"/>
                    </a:moveTo>
                    <a:cubicBezTo>
                      <a:pt x="6854" y="1015"/>
                      <a:pt x="5386" y="2973"/>
                      <a:pt x="4861" y="3567"/>
                    </a:cubicBezTo>
                    <a:cubicBezTo>
                      <a:pt x="4372" y="4197"/>
                      <a:pt x="2519" y="6714"/>
                      <a:pt x="2239" y="7099"/>
                    </a:cubicBezTo>
                    <a:cubicBezTo>
                      <a:pt x="1924" y="7484"/>
                      <a:pt x="1" y="9582"/>
                      <a:pt x="246" y="9792"/>
                    </a:cubicBezTo>
                    <a:cubicBezTo>
                      <a:pt x="1050" y="10316"/>
                      <a:pt x="1924" y="10806"/>
                      <a:pt x="2868" y="11190"/>
                    </a:cubicBezTo>
                    <a:cubicBezTo>
                      <a:pt x="3952" y="11680"/>
                      <a:pt x="5736" y="12414"/>
                      <a:pt x="5875" y="12414"/>
                    </a:cubicBezTo>
                    <a:cubicBezTo>
                      <a:pt x="6015" y="12449"/>
                      <a:pt x="6400" y="9896"/>
                      <a:pt x="6505" y="9197"/>
                    </a:cubicBezTo>
                    <a:cubicBezTo>
                      <a:pt x="6680" y="8078"/>
                      <a:pt x="7029" y="5141"/>
                      <a:pt x="7169" y="4057"/>
                    </a:cubicBezTo>
                    <a:cubicBezTo>
                      <a:pt x="7414" y="2448"/>
                      <a:pt x="7484" y="1295"/>
                      <a:pt x="7624" y="1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19"/>
              <p:cNvSpPr/>
              <p:nvPr/>
            </p:nvSpPr>
            <p:spPr>
              <a:xfrm>
                <a:off x="1460807" y="1571351"/>
                <a:ext cx="96311" cy="119309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736" fill="none" extrusionOk="0">
                    <a:moveTo>
                      <a:pt x="1" y="1"/>
                    </a:moveTo>
                    <a:cubicBezTo>
                      <a:pt x="36" y="1469"/>
                      <a:pt x="1260" y="3602"/>
                      <a:pt x="1435" y="4127"/>
                    </a:cubicBezTo>
                    <a:cubicBezTo>
                      <a:pt x="1644" y="4686"/>
                      <a:pt x="1889" y="5211"/>
                      <a:pt x="2169" y="5735"/>
                    </a:cubicBezTo>
                    <a:cubicBezTo>
                      <a:pt x="2169" y="5735"/>
                      <a:pt x="3288" y="4127"/>
                      <a:pt x="3533" y="3707"/>
                    </a:cubicBezTo>
                    <a:cubicBezTo>
                      <a:pt x="3987" y="3043"/>
                      <a:pt x="4512" y="2169"/>
                      <a:pt x="4617" y="1924"/>
                    </a:cubicBezTo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19"/>
              <p:cNvSpPr/>
              <p:nvPr/>
            </p:nvSpPr>
            <p:spPr>
              <a:xfrm>
                <a:off x="1506032" y="1596083"/>
                <a:ext cx="26284" cy="94578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4547" fill="none" extrusionOk="0">
                    <a:moveTo>
                      <a:pt x="1260" y="1"/>
                    </a:moveTo>
                    <a:cubicBezTo>
                      <a:pt x="1015" y="875"/>
                      <a:pt x="735" y="1749"/>
                      <a:pt x="630" y="2029"/>
                    </a:cubicBezTo>
                    <a:cubicBezTo>
                      <a:pt x="386" y="2833"/>
                      <a:pt x="176" y="3672"/>
                      <a:pt x="1" y="4546"/>
                    </a:cubicBezTo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9"/>
              <p:cNvSpPr/>
              <p:nvPr/>
            </p:nvSpPr>
            <p:spPr>
              <a:xfrm>
                <a:off x="1506032" y="1597539"/>
                <a:ext cx="50356" cy="9093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4372" extrusionOk="0">
                    <a:moveTo>
                      <a:pt x="1260" y="0"/>
                    </a:moveTo>
                    <a:cubicBezTo>
                      <a:pt x="1120" y="770"/>
                      <a:pt x="910" y="1539"/>
                      <a:pt x="700" y="2308"/>
                    </a:cubicBezTo>
                    <a:cubicBezTo>
                      <a:pt x="524" y="2786"/>
                      <a:pt x="421" y="3317"/>
                      <a:pt x="247" y="3812"/>
                    </a:cubicBezTo>
                    <a:lnTo>
                      <a:pt x="247" y="3812"/>
                    </a:lnTo>
                    <a:cubicBezTo>
                      <a:pt x="350" y="3624"/>
                      <a:pt x="468" y="3451"/>
                      <a:pt x="595" y="3287"/>
                    </a:cubicBezTo>
                    <a:cubicBezTo>
                      <a:pt x="805" y="2903"/>
                      <a:pt x="1085" y="2553"/>
                      <a:pt x="1295" y="2168"/>
                    </a:cubicBezTo>
                    <a:cubicBezTo>
                      <a:pt x="1539" y="1574"/>
                      <a:pt x="1924" y="1049"/>
                      <a:pt x="2414" y="665"/>
                    </a:cubicBezTo>
                    <a:cubicBezTo>
                      <a:pt x="2099" y="525"/>
                      <a:pt x="1714" y="175"/>
                      <a:pt x="1365" y="105"/>
                    </a:cubicBezTo>
                    <a:lnTo>
                      <a:pt x="1260" y="0"/>
                    </a:lnTo>
                    <a:close/>
                    <a:moveTo>
                      <a:pt x="247" y="3812"/>
                    </a:moveTo>
                    <a:lnTo>
                      <a:pt x="247" y="3812"/>
                    </a:lnTo>
                    <a:cubicBezTo>
                      <a:pt x="151" y="3985"/>
                      <a:pt x="68" y="4170"/>
                      <a:pt x="1" y="4371"/>
                    </a:cubicBezTo>
                    <a:cubicBezTo>
                      <a:pt x="99" y="4194"/>
                      <a:pt x="178" y="4006"/>
                      <a:pt x="247" y="3812"/>
                    </a:cubicBezTo>
                    <a:close/>
                  </a:path>
                </a:pathLst>
              </a:custGeom>
              <a:solidFill>
                <a:srgbClr val="020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9"/>
              <p:cNvSpPr/>
              <p:nvPr/>
            </p:nvSpPr>
            <p:spPr>
              <a:xfrm>
                <a:off x="1244906" y="1219332"/>
                <a:ext cx="616371" cy="626246"/>
              </a:xfrm>
              <a:custGeom>
                <a:avLst/>
                <a:gdLst/>
                <a:ahLst/>
                <a:cxnLst/>
                <a:rect l="l" t="t" r="r" b="b"/>
                <a:pathLst>
                  <a:path w="29548" h="30108" fill="none" extrusionOk="0">
                    <a:moveTo>
                      <a:pt x="14722" y="141"/>
                    </a:moveTo>
                    <a:cubicBezTo>
                      <a:pt x="11260" y="141"/>
                      <a:pt x="7169" y="1784"/>
                      <a:pt x="4861" y="3917"/>
                    </a:cubicBezTo>
                    <a:cubicBezTo>
                      <a:pt x="2588" y="6050"/>
                      <a:pt x="1" y="9687"/>
                      <a:pt x="71" y="13358"/>
                    </a:cubicBezTo>
                    <a:cubicBezTo>
                      <a:pt x="106" y="17030"/>
                      <a:pt x="350" y="19827"/>
                      <a:pt x="3043" y="23813"/>
                    </a:cubicBezTo>
                    <a:cubicBezTo>
                      <a:pt x="4477" y="26086"/>
                      <a:pt x="6679" y="27764"/>
                      <a:pt x="9302" y="28499"/>
                    </a:cubicBezTo>
                    <a:cubicBezTo>
                      <a:pt x="10561" y="28953"/>
                      <a:pt x="14477" y="30107"/>
                      <a:pt x="17974" y="29198"/>
                    </a:cubicBezTo>
                    <a:cubicBezTo>
                      <a:pt x="21470" y="28254"/>
                      <a:pt x="24163" y="26995"/>
                      <a:pt x="25981" y="24303"/>
                    </a:cubicBezTo>
                    <a:cubicBezTo>
                      <a:pt x="27800" y="21610"/>
                      <a:pt x="29548" y="18988"/>
                      <a:pt x="29443" y="14827"/>
                    </a:cubicBezTo>
                    <a:cubicBezTo>
                      <a:pt x="29338" y="10701"/>
                      <a:pt x="27904" y="7728"/>
                      <a:pt x="26681" y="6260"/>
                    </a:cubicBezTo>
                    <a:cubicBezTo>
                      <a:pt x="25457" y="4756"/>
                      <a:pt x="23429" y="2728"/>
                      <a:pt x="21121" y="1574"/>
                    </a:cubicBezTo>
                    <a:cubicBezTo>
                      <a:pt x="19163" y="525"/>
                      <a:pt x="16960" y="1"/>
                      <a:pt x="14722" y="141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7" name="Google Shape;457;p19"/>
            <p:cNvSpPr/>
            <p:nvPr/>
          </p:nvSpPr>
          <p:spPr>
            <a:xfrm>
              <a:off x="1194667" y="1840462"/>
              <a:ext cx="2941" cy="275662"/>
            </a:xfrm>
            <a:custGeom>
              <a:avLst/>
              <a:gdLst/>
              <a:ahLst/>
              <a:cxnLst/>
              <a:rect l="l" t="t" r="r" b="b"/>
              <a:pathLst>
                <a:path w="141" h="13253" fill="none" extrusionOk="0">
                  <a:moveTo>
                    <a:pt x="1" y="0"/>
                  </a:moveTo>
                  <a:cubicBezTo>
                    <a:pt x="1" y="1924"/>
                    <a:pt x="141" y="3357"/>
                    <a:pt x="141" y="4231"/>
                  </a:cubicBezTo>
                  <a:cubicBezTo>
                    <a:pt x="141" y="5106"/>
                    <a:pt x="1" y="11190"/>
                    <a:pt x="141" y="13253"/>
                  </a:cubicBezTo>
                </a:path>
              </a:pathLst>
            </a:custGeom>
            <a:noFill/>
            <a:ln w="21850" cap="rnd" cmpd="sng">
              <a:solidFill>
                <a:srgbClr val="020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8" name="Google Shape;458;p19"/>
            <p:cNvGrpSpPr/>
            <p:nvPr/>
          </p:nvGrpSpPr>
          <p:grpSpPr>
            <a:xfrm>
              <a:off x="460547" y="2109575"/>
              <a:ext cx="1471183" cy="436717"/>
              <a:chOff x="457250" y="2109575"/>
              <a:chExt cx="1471183" cy="436717"/>
            </a:xfrm>
          </p:grpSpPr>
          <p:sp>
            <p:nvSpPr>
              <p:cNvPr id="459" name="Google Shape;459;p19"/>
              <p:cNvSpPr/>
              <p:nvPr/>
            </p:nvSpPr>
            <p:spPr>
              <a:xfrm>
                <a:off x="457250" y="2115753"/>
                <a:ext cx="1438358" cy="399069"/>
              </a:xfrm>
              <a:custGeom>
                <a:avLst/>
                <a:gdLst/>
                <a:ahLst/>
                <a:cxnLst/>
                <a:rect l="l" t="t" r="r" b="b"/>
                <a:pathLst>
                  <a:path w="61298" h="19186" extrusionOk="0">
                    <a:moveTo>
                      <a:pt x="43282" y="0"/>
                    </a:moveTo>
                    <a:cubicBezTo>
                      <a:pt x="39300" y="0"/>
                      <a:pt x="35144" y="46"/>
                      <a:pt x="31436" y="123"/>
                    </a:cubicBezTo>
                    <a:cubicBezTo>
                      <a:pt x="29652" y="167"/>
                      <a:pt x="27584" y="182"/>
                      <a:pt x="25380" y="182"/>
                    </a:cubicBezTo>
                    <a:cubicBezTo>
                      <a:pt x="21431" y="182"/>
                      <a:pt x="17048" y="136"/>
                      <a:pt x="13099" y="136"/>
                    </a:cubicBezTo>
                    <a:cubicBezTo>
                      <a:pt x="7200" y="136"/>
                      <a:pt x="2268" y="239"/>
                      <a:pt x="1190" y="752"/>
                    </a:cubicBezTo>
                    <a:cubicBezTo>
                      <a:pt x="1" y="1312"/>
                      <a:pt x="141" y="7815"/>
                      <a:pt x="281" y="10438"/>
                    </a:cubicBezTo>
                    <a:cubicBezTo>
                      <a:pt x="315" y="11417"/>
                      <a:pt x="106" y="16103"/>
                      <a:pt x="980" y="18375"/>
                    </a:cubicBezTo>
                    <a:cubicBezTo>
                      <a:pt x="1226" y="19016"/>
                      <a:pt x="4460" y="19186"/>
                      <a:pt x="9072" y="19186"/>
                    </a:cubicBezTo>
                    <a:cubicBezTo>
                      <a:pt x="14274" y="19186"/>
                      <a:pt x="21230" y="18970"/>
                      <a:pt x="27625" y="18970"/>
                    </a:cubicBezTo>
                    <a:cubicBezTo>
                      <a:pt x="31844" y="18970"/>
                      <a:pt x="39110" y="19079"/>
                      <a:pt x="45749" y="19079"/>
                    </a:cubicBezTo>
                    <a:cubicBezTo>
                      <a:pt x="52642" y="19079"/>
                      <a:pt x="58859" y="18961"/>
                      <a:pt x="60284" y="18480"/>
                    </a:cubicBezTo>
                    <a:cubicBezTo>
                      <a:pt x="61263" y="18166"/>
                      <a:pt x="61088" y="13585"/>
                      <a:pt x="61053" y="11137"/>
                    </a:cubicBezTo>
                    <a:cubicBezTo>
                      <a:pt x="61018" y="7885"/>
                      <a:pt x="61298" y="1836"/>
                      <a:pt x="60424" y="822"/>
                    </a:cubicBezTo>
                    <a:cubicBezTo>
                      <a:pt x="59943" y="221"/>
                      <a:pt x="52032" y="0"/>
                      <a:pt x="432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9"/>
              <p:cNvSpPr/>
              <p:nvPr/>
            </p:nvSpPr>
            <p:spPr>
              <a:xfrm>
                <a:off x="490896" y="2143063"/>
                <a:ext cx="1437536" cy="403229"/>
              </a:xfrm>
              <a:custGeom>
                <a:avLst/>
                <a:gdLst/>
                <a:ahLst/>
                <a:cxnLst/>
                <a:rect l="l" t="t" r="r" b="b"/>
                <a:pathLst>
                  <a:path w="61263" h="19386" extrusionOk="0">
                    <a:moveTo>
                      <a:pt x="43319" y="1"/>
                    </a:moveTo>
                    <a:cubicBezTo>
                      <a:pt x="39318" y="1"/>
                      <a:pt x="35137" y="51"/>
                      <a:pt x="31401" y="138"/>
                    </a:cubicBezTo>
                    <a:cubicBezTo>
                      <a:pt x="29624" y="183"/>
                      <a:pt x="27560" y="198"/>
                      <a:pt x="25361" y="198"/>
                    </a:cubicBezTo>
                    <a:cubicBezTo>
                      <a:pt x="21419" y="198"/>
                      <a:pt x="17041" y="151"/>
                      <a:pt x="13095" y="151"/>
                    </a:cubicBezTo>
                    <a:cubicBezTo>
                      <a:pt x="7200" y="151"/>
                      <a:pt x="2268" y="254"/>
                      <a:pt x="1189" y="768"/>
                    </a:cubicBezTo>
                    <a:cubicBezTo>
                      <a:pt x="0" y="1362"/>
                      <a:pt x="140" y="7901"/>
                      <a:pt x="280" y="10559"/>
                    </a:cubicBezTo>
                    <a:cubicBezTo>
                      <a:pt x="315" y="11538"/>
                      <a:pt x="105" y="16223"/>
                      <a:pt x="979" y="18531"/>
                    </a:cubicBezTo>
                    <a:cubicBezTo>
                      <a:pt x="1210" y="19207"/>
                      <a:pt x="4462" y="19385"/>
                      <a:pt x="9098" y="19385"/>
                    </a:cubicBezTo>
                    <a:cubicBezTo>
                      <a:pt x="14300" y="19385"/>
                      <a:pt x="21246" y="19160"/>
                      <a:pt x="27624" y="19160"/>
                    </a:cubicBezTo>
                    <a:cubicBezTo>
                      <a:pt x="31844" y="19160"/>
                      <a:pt x="39110" y="19270"/>
                      <a:pt x="45748" y="19270"/>
                    </a:cubicBezTo>
                    <a:cubicBezTo>
                      <a:pt x="52642" y="19270"/>
                      <a:pt x="58858" y="19152"/>
                      <a:pt x="60283" y="18671"/>
                    </a:cubicBezTo>
                    <a:cubicBezTo>
                      <a:pt x="61228" y="18356"/>
                      <a:pt x="61088" y="13741"/>
                      <a:pt x="61053" y="11258"/>
                    </a:cubicBezTo>
                    <a:cubicBezTo>
                      <a:pt x="61018" y="7971"/>
                      <a:pt x="61263" y="1852"/>
                      <a:pt x="60423" y="838"/>
                    </a:cubicBezTo>
                    <a:cubicBezTo>
                      <a:pt x="59920" y="238"/>
                      <a:pt x="52050" y="1"/>
                      <a:pt x="43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9"/>
              <p:cNvSpPr/>
              <p:nvPr/>
            </p:nvSpPr>
            <p:spPr>
              <a:xfrm>
                <a:off x="457250" y="2109575"/>
                <a:ext cx="1438358" cy="416770"/>
              </a:xfrm>
              <a:custGeom>
                <a:avLst/>
                <a:gdLst/>
                <a:ahLst/>
                <a:cxnLst/>
                <a:rect l="l" t="t" r="r" b="b"/>
                <a:pathLst>
                  <a:path w="61298" h="20037" fill="none" extrusionOk="0">
                    <a:moveTo>
                      <a:pt x="1190" y="1049"/>
                    </a:moveTo>
                    <a:cubicBezTo>
                      <a:pt x="1" y="1609"/>
                      <a:pt x="141" y="8112"/>
                      <a:pt x="281" y="10735"/>
                    </a:cubicBezTo>
                    <a:cubicBezTo>
                      <a:pt x="315" y="11714"/>
                      <a:pt x="106" y="16400"/>
                      <a:pt x="980" y="18672"/>
                    </a:cubicBezTo>
                    <a:cubicBezTo>
                      <a:pt x="1504" y="20036"/>
                      <a:pt x="15561" y="19267"/>
                      <a:pt x="27625" y="19267"/>
                    </a:cubicBezTo>
                    <a:cubicBezTo>
                      <a:pt x="36227" y="19267"/>
                      <a:pt x="57486" y="19721"/>
                      <a:pt x="60284" y="18777"/>
                    </a:cubicBezTo>
                    <a:cubicBezTo>
                      <a:pt x="61263" y="18463"/>
                      <a:pt x="61088" y="13882"/>
                      <a:pt x="61053" y="11434"/>
                    </a:cubicBezTo>
                    <a:cubicBezTo>
                      <a:pt x="61018" y="8182"/>
                      <a:pt x="61298" y="2133"/>
                      <a:pt x="60424" y="1119"/>
                    </a:cubicBezTo>
                    <a:cubicBezTo>
                      <a:pt x="59724" y="245"/>
                      <a:pt x="43290" y="175"/>
                      <a:pt x="31436" y="420"/>
                    </a:cubicBezTo>
                    <a:cubicBezTo>
                      <a:pt x="21680" y="664"/>
                      <a:pt x="3393" y="0"/>
                      <a:pt x="1190" y="1049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2" name="Google Shape;462;p19"/>
            <p:cNvGrpSpPr/>
            <p:nvPr/>
          </p:nvGrpSpPr>
          <p:grpSpPr>
            <a:xfrm>
              <a:off x="1108234" y="2764876"/>
              <a:ext cx="175808" cy="188240"/>
              <a:chOff x="1481980" y="2764876"/>
              <a:chExt cx="175808" cy="188240"/>
            </a:xfrm>
          </p:grpSpPr>
          <p:sp>
            <p:nvSpPr>
              <p:cNvPr id="463" name="Google Shape;463;p19"/>
              <p:cNvSpPr/>
              <p:nvPr/>
            </p:nvSpPr>
            <p:spPr>
              <a:xfrm>
                <a:off x="1481980" y="2785718"/>
                <a:ext cx="155157" cy="147035"/>
              </a:xfrm>
              <a:custGeom>
                <a:avLst/>
                <a:gdLst/>
                <a:ahLst/>
                <a:cxnLst/>
                <a:rect l="l" t="t" r="r" b="b"/>
                <a:pathLst>
                  <a:path w="7438" h="7069" extrusionOk="0">
                    <a:moveTo>
                      <a:pt x="4514" y="1"/>
                    </a:moveTo>
                    <a:cubicBezTo>
                      <a:pt x="3820" y="1"/>
                      <a:pt x="3052" y="234"/>
                      <a:pt x="2273" y="747"/>
                    </a:cubicBezTo>
                    <a:cubicBezTo>
                      <a:pt x="0" y="2250"/>
                      <a:pt x="664" y="6446"/>
                      <a:pt x="3287" y="6971"/>
                    </a:cubicBezTo>
                    <a:cubicBezTo>
                      <a:pt x="3621" y="7037"/>
                      <a:pt x="3940" y="7069"/>
                      <a:pt x="4240" y="7069"/>
                    </a:cubicBezTo>
                    <a:cubicBezTo>
                      <a:pt x="6174" y="7069"/>
                      <a:pt x="7383" y="5734"/>
                      <a:pt x="7413" y="3404"/>
                    </a:cubicBezTo>
                    <a:cubicBezTo>
                      <a:pt x="7438" y="1353"/>
                      <a:pt x="6188" y="1"/>
                      <a:pt x="45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9"/>
              <p:cNvSpPr/>
              <p:nvPr/>
            </p:nvSpPr>
            <p:spPr>
              <a:xfrm>
                <a:off x="1502402" y="2806081"/>
                <a:ext cx="155386" cy="147035"/>
              </a:xfrm>
              <a:custGeom>
                <a:avLst/>
                <a:gdLst/>
                <a:ahLst/>
                <a:cxnLst/>
                <a:rect l="l" t="t" r="r" b="b"/>
                <a:pathLst>
                  <a:path w="7449" h="7069" extrusionOk="0">
                    <a:moveTo>
                      <a:pt x="4528" y="1"/>
                    </a:moveTo>
                    <a:cubicBezTo>
                      <a:pt x="3837" y="1"/>
                      <a:pt x="3077" y="234"/>
                      <a:pt x="2308" y="747"/>
                    </a:cubicBezTo>
                    <a:cubicBezTo>
                      <a:pt x="0" y="2250"/>
                      <a:pt x="699" y="6446"/>
                      <a:pt x="3322" y="6971"/>
                    </a:cubicBezTo>
                    <a:cubicBezTo>
                      <a:pt x="3656" y="7037"/>
                      <a:pt x="3975" y="7069"/>
                      <a:pt x="4276" y="7069"/>
                    </a:cubicBezTo>
                    <a:cubicBezTo>
                      <a:pt x="6209" y="7069"/>
                      <a:pt x="7418" y="5734"/>
                      <a:pt x="7448" y="3404"/>
                    </a:cubicBezTo>
                    <a:cubicBezTo>
                      <a:pt x="7448" y="1353"/>
                      <a:pt x="6191" y="1"/>
                      <a:pt x="45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9"/>
              <p:cNvSpPr/>
              <p:nvPr/>
            </p:nvSpPr>
            <p:spPr>
              <a:xfrm>
                <a:off x="1481980" y="2764876"/>
                <a:ext cx="155365" cy="17603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8463" fill="none" extrusionOk="0">
                    <a:moveTo>
                      <a:pt x="2273" y="1749"/>
                    </a:moveTo>
                    <a:cubicBezTo>
                      <a:pt x="0" y="3252"/>
                      <a:pt x="664" y="7448"/>
                      <a:pt x="3287" y="7973"/>
                    </a:cubicBezTo>
                    <a:cubicBezTo>
                      <a:pt x="5770" y="8462"/>
                      <a:pt x="7378" y="7098"/>
                      <a:pt x="7413" y="4406"/>
                    </a:cubicBezTo>
                    <a:cubicBezTo>
                      <a:pt x="7448" y="1504"/>
                      <a:pt x="4930" y="0"/>
                      <a:pt x="2273" y="1749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6" name="Google Shape;466;p19"/>
            <p:cNvSpPr txBox="1"/>
            <p:nvPr/>
          </p:nvSpPr>
          <p:spPr>
            <a:xfrm>
              <a:off x="543188" y="2153207"/>
              <a:ext cx="1305900" cy="3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Contribuir</a:t>
              </a:r>
              <a:endParaRPr sz="18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67" name="Google Shape;467;p19"/>
            <p:cNvSpPr txBox="1"/>
            <p:nvPr/>
          </p:nvSpPr>
          <p:spPr>
            <a:xfrm>
              <a:off x="543188" y="3359107"/>
              <a:ext cx="1305900" cy="125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Melhoria da Educação Básica</a:t>
              </a:r>
              <a:endParaRPr sz="1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68" name="Google Shape;468;p19"/>
          <p:cNvGrpSpPr/>
          <p:nvPr/>
        </p:nvGrpSpPr>
        <p:grpSpPr>
          <a:xfrm>
            <a:off x="2709689" y="1219332"/>
            <a:ext cx="1472123" cy="3545762"/>
            <a:chOff x="2709689" y="1219332"/>
            <a:chExt cx="1472123" cy="3545762"/>
          </a:xfrm>
        </p:grpSpPr>
        <p:sp>
          <p:nvSpPr>
            <p:cNvPr id="469" name="Google Shape;469;p19"/>
            <p:cNvSpPr/>
            <p:nvPr/>
          </p:nvSpPr>
          <p:spPr>
            <a:xfrm>
              <a:off x="3368068" y="2785739"/>
              <a:ext cx="155365" cy="147534"/>
            </a:xfrm>
            <a:custGeom>
              <a:avLst/>
              <a:gdLst/>
              <a:ahLst/>
              <a:cxnLst/>
              <a:rect l="l" t="t" r="r" b="b"/>
              <a:pathLst>
                <a:path w="7448" h="7093" extrusionOk="0">
                  <a:moveTo>
                    <a:pt x="4524" y="1"/>
                  </a:moveTo>
                  <a:cubicBezTo>
                    <a:pt x="3835" y="1"/>
                    <a:pt x="3076" y="234"/>
                    <a:pt x="2308" y="746"/>
                  </a:cubicBezTo>
                  <a:cubicBezTo>
                    <a:pt x="0" y="2249"/>
                    <a:pt x="699" y="6445"/>
                    <a:pt x="3322" y="7005"/>
                  </a:cubicBezTo>
                  <a:cubicBezTo>
                    <a:pt x="3643" y="7063"/>
                    <a:pt x="3950" y="7092"/>
                    <a:pt x="4240" y="7092"/>
                  </a:cubicBezTo>
                  <a:cubicBezTo>
                    <a:pt x="6195" y="7092"/>
                    <a:pt x="7418" y="5782"/>
                    <a:pt x="7448" y="3438"/>
                  </a:cubicBezTo>
                  <a:cubicBezTo>
                    <a:pt x="7448" y="1361"/>
                    <a:pt x="6189" y="1"/>
                    <a:pt x="45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9"/>
            <p:cNvSpPr/>
            <p:nvPr/>
          </p:nvSpPr>
          <p:spPr>
            <a:xfrm>
              <a:off x="3368172" y="2806081"/>
              <a:ext cx="155157" cy="147035"/>
            </a:xfrm>
            <a:custGeom>
              <a:avLst/>
              <a:gdLst/>
              <a:ahLst/>
              <a:cxnLst/>
              <a:rect l="l" t="t" r="r" b="b"/>
              <a:pathLst>
                <a:path w="7438" h="7069" extrusionOk="0">
                  <a:moveTo>
                    <a:pt x="4515" y="1"/>
                  </a:moveTo>
                  <a:cubicBezTo>
                    <a:pt x="3820" y="1"/>
                    <a:pt x="3052" y="234"/>
                    <a:pt x="2273" y="747"/>
                  </a:cubicBezTo>
                  <a:cubicBezTo>
                    <a:pt x="0" y="2250"/>
                    <a:pt x="664" y="6446"/>
                    <a:pt x="3322" y="6971"/>
                  </a:cubicBezTo>
                  <a:cubicBezTo>
                    <a:pt x="3651" y="7037"/>
                    <a:pt x="3966" y="7069"/>
                    <a:pt x="4265" y="7069"/>
                  </a:cubicBezTo>
                  <a:cubicBezTo>
                    <a:pt x="6182" y="7069"/>
                    <a:pt x="7413" y="5734"/>
                    <a:pt x="7413" y="3404"/>
                  </a:cubicBezTo>
                  <a:cubicBezTo>
                    <a:pt x="7438" y="1353"/>
                    <a:pt x="6188" y="1"/>
                    <a:pt x="4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1" name="Google Shape;471;p19"/>
            <p:cNvGrpSpPr/>
            <p:nvPr/>
          </p:nvGrpSpPr>
          <p:grpSpPr>
            <a:xfrm>
              <a:off x="2709689" y="3156900"/>
              <a:ext cx="1472123" cy="1608194"/>
              <a:chOff x="2690925" y="3156900"/>
              <a:chExt cx="1472123" cy="1608194"/>
            </a:xfrm>
          </p:grpSpPr>
          <p:sp>
            <p:nvSpPr>
              <p:cNvPr id="472" name="Google Shape;472;p19"/>
              <p:cNvSpPr/>
              <p:nvPr/>
            </p:nvSpPr>
            <p:spPr>
              <a:xfrm>
                <a:off x="2690925" y="3175183"/>
                <a:ext cx="1427957" cy="1557192"/>
              </a:xfrm>
              <a:custGeom>
                <a:avLst/>
                <a:gdLst/>
                <a:ahLst/>
                <a:cxnLst/>
                <a:rect l="l" t="t" r="r" b="b"/>
                <a:pathLst>
                  <a:path w="56508" h="74865" extrusionOk="0">
                    <a:moveTo>
                      <a:pt x="7536" y="1"/>
                    </a:moveTo>
                    <a:cubicBezTo>
                      <a:pt x="4442" y="1"/>
                      <a:pt x="2145" y="148"/>
                      <a:pt x="1609" y="590"/>
                    </a:cubicBezTo>
                    <a:cubicBezTo>
                      <a:pt x="350" y="1569"/>
                      <a:pt x="735" y="10835"/>
                      <a:pt x="560" y="19996"/>
                    </a:cubicBezTo>
                    <a:cubicBezTo>
                      <a:pt x="385" y="29158"/>
                      <a:pt x="420" y="51082"/>
                      <a:pt x="560" y="55383"/>
                    </a:cubicBezTo>
                    <a:cubicBezTo>
                      <a:pt x="700" y="59684"/>
                      <a:pt x="1" y="72097"/>
                      <a:pt x="1015" y="73566"/>
                    </a:cubicBezTo>
                    <a:cubicBezTo>
                      <a:pt x="1830" y="74718"/>
                      <a:pt x="9786" y="74831"/>
                      <a:pt x="14419" y="74831"/>
                    </a:cubicBezTo>
                    <a:cubicBezTo>
                      <a:pt x="15549" y="74831"/>
                      <a:pt x="16482" y="74824"/>
                      <a:pt x="17065" y="74824"/>
                    </a:cubicBezTo>
                    <a:cubicBezTo>
                      <a:pt x="18480" y="74824"/>
                      <a:pt x="21679" y="74864"/>
                      <a:pt x="24990" y="74864"/>
                    </a:cubicBezTo>
                    <a:cubicBezTo>
                      <a:pt x="28632" y="74864"/>
                      <a:pt x="32408" y="74816"/>
                      <a:pt x="34093" y="74615"/>
                    </a:cubicBezTo>
                    <a:cubicBezTo>
                      <a:pt x="34780" y="74540"/>
                      <a:pt x="36092" y="74520"/>
                      <a:pt x="37742" y="74520"/>
                    </a:cubicBezTo>
                    <a:cubicBezTo>
                      <a:pt x="39756" y="74520"/>
                      <a:pt x="42271" y="74550"/>
                      <a:pt x="44762" y="74550"/>
                    </a:cubicBezTo>
                    <a:cubicBezTo>
                      <a:pt x="49799" y="74550"/>
                      <a:pt x="54735" y="74425"/>
                      <a:pt x="55213" y="73671"/>
                    </a:cubicBezTo>
                    <a:cubicBezTo>
                      <a:pt x="56088" y="72237"/>
                      <a:pt x="55948" y="59334"/>
                      <a:pt x="55913" y="51991"/>
                    </a:cubicBezTo>
                    <a:cubicBezTo>
                      <a:pt x="55878" y="42270"/>
                      <a:pt x="56262" y="28808"/>
                      <a:pt x="56367" y="21990"/>
                    </a:cubicBezTo>
                    <a:cubicBezTo>
                      <a:pt x="56507" y="15136"/>
                      <a:pt x="56193" y="1464"/>
                      <a:pt x="55458" y="555"/>
                    </a:cubicBezTo>
                    <a:cubicBezTo>
                      <a:pt x="55163" y="190"/>
                      <a:pt x="51843" y="61"/>
                      <a:pt x="47634" y="61"/>
                    </a:cubicBezTo>
                    <a:cubicBezTo>
                      <a:pt x="41366" y="61"/>
                      <a:pt x="33126" y="346"/>
                      <a:pt x="29967" y="555"/>
                    </a:cubicBezTo>
                    <a:cubicBezTo>
                      <a:pt x="29474" y="587"/>
                      <a:pt x="28843" y="601"/>
                      <a:pt x="28103" y="601"/>
                    </a:cubicBezTo>
                    <a:cubicBezTo>
                      <a:pt x="23269" y="601"/>
                      <a:pt x="13779" y="1"/>
                      <a:pt x="7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9"/>
              <p:cNvSpPr/>
              <p:nvPr/>
            </p:nvSpPr>
            <p:spPr>
              <a:xfrm>
                <a:off x="2735090" y="3208235"/>
                <a:ext cx="1427957" cy="1556859"/>
              </a:xfrm>
              <a:custGeom>
                <a:avLst/>
                <a:gdLst/>
                <a:ahLst/>
                <a:cxnLst/>
                <a:rect l="l" t="t" r="r" b="b"/>
                <a:pathLst>
                  <a:path w="56508" h="74849" extrusionOk="0">
                    <a:moveTo>
                      <a:pt x="7513" y="1"/>
                    </a:moveTo>
                    <a:cubicBezTo>
                      <a:pt x="4431" y="1"/>
                      <a:pt x="2144" y="144"/>
                      <a:pt x="1609" y="574"/>
                    </a:cubicBezTo>
                    <a:cubicBezTo>
                      <a:pt x="351" y="1553"/>
                      <a:pt x="735" y="10820"/>
                      <a:pt x="560" y="19981"/>
                    </a:cubicBezTo>
                    <a:cubicBezTo>
                      <a:pt x="386" y="29142"/>
                      <a:pt x="421" y="51101"/>
                      <a:pt x="560" y="55402"/>
                    </a:cubicBezTo>
                    <a:cubicBezTo>
                      <a:pt x="700" y="59703"/>
                      <a:pt x="1" y="72117"/>
                      <a:pt x="1015" y="73550"/>
                    </a:cubicBezTo>
                    <a:cubicBezTo>
                      <a:pt x="1830" y="74703"/>
                      <a:pt x="9787" y="74816"/>
                      <a:pt x="14420" y="74816"/>
                    </a:cubicBezTo>
                    <a:cubicBezTo>
                      <a:pt x="15550" y="74816"/>
                      <a:pt x="16482" y="74809"/>
                      <a:pt x="17065" y="74809"/>
                    </a:cubicBezTo>
                    <a:cubicBezTo>
                      <a:pt x="18480" y="74809"/>
                      <a:pt x="21680" y="74849"/>
                      <a:pt x="24990" y="74849"/>
                    </a:cubicBezTo>
                    <a:cubicBezTo>
                      <a:pt x="28632" y="74849"/>
                      <a:pt x="32409" y="74801"/>
                      <a:pt x="34094" y="74599"/>
                    </a:cubicBezTo>
                    <a:cubicBezTo>
                      <a:pt x="34780" y="74525"/>
                      <a:pt x="36093" y="74504"/>
                      <a:pt x="37743" y="74504"/>
                    </a:cubicBezTo>
                    <a:cubicBezTo>
                      <a:pt x="39756" y="74504"/>
                      <a:pt x="42271" y="74535"/>
                      <a:pt x="44762" y="74535"/>
                    </a:cubicBezTo>
                    <a:cubicBezTo>
                      <a:pt x="49799" y="74535"/>
                      <a:pt x="54735" y="74410"/>
                      <a:pt x="55214" y="73655"/>
                    </a:cubicBezTo>
                    <a:cubicBezTo>
                      <a:pt x="56088" y="72221"/>
                      <a:pt x="55948" y="59319"/>
                      <a:pt x="55913" y="51976"/>
                    </a:cubicBezTo>
                    <a:cubicBezTo>
                      <a:pt x="55878" y="42255"/>
                      <a:pt x="56263" y="28793"/>
                      <a:pt x="56368" y="21974"/>
                    </a:cubicBezTo>
                    <a:cubicBezTo>
                      <a:pt x="56508" y="15121"/>
                      <a:pt x="56193" y="1449"/>
                      <a:pt x="55459" y="539"/>
                    </a:cubicBezTo>
                    <a:cubicBezTo>
                      <a:pt x="55164" y="174"/>
                      <a:pt x="51843" y="46"/>
                      <a:pt x="47634" y="46"/>
                    </a:cubicBezTo>
                    <a:cubicBezTo>
                      <a:pt x="41366" y="46"/>
                      <a:pt x="33126" y="330"/>
                      <a:pt x="29968" y="539"/>
                    </a:cubicBezTo>
                    <a:cubicBezTo>
                      <a:pt x="29465" y="573"/>
                      <a:pt x="28819" y="587"/>
                      <a:pt x="28061" y="587"/>
                    </a:cubicBezTo>
                    <a:cubicBezTo>
                      <a:pt x="23208" y="587"/>
                      <a:pt x="13738" y="1"/>
                      <a:pt x="75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9"/>
              <p:cNvSpPr/>
              <p:nvPr/>
            </p:nvSpPr>
            <p:spPr>
              <a:xfrm>
                <a:off x="2690925" y="3156900"/>
                <a:ext cx="1427957" cy="1580467"/>
              </a:xfrm>
              <a:custGeom>
                <a:avLst/>
                <a:gdLst/>
                <a:ahLst/>
                <a:cxnLst/>
                <a:rect l="l" t="t" r="r" b="b"/>
                <a:pathLst>
                  <a:path w="56508" h="75984" fill="none" extrusionOk="0">
                    <a:moveTo>
                      <a:pt x="1609" y="1469"/>
                    </a:moveTo>
                    <a:cubicBezTo>
                      <a:pt x="350" y="2448"/>
                      <a:pt x="735" y="11714"/>
                      <a:pt x="560" y="20875"/>
                    </a:cubicBezTo>
                    <a:cubicBezTo>
                      <a:pt x="385" y="30037"/>
                      <a:pt x="420" y="51961"/>
                      <a:pt x="560" y="56262"/>
                    </a:cubicBezTo>
                    <a:cubicBezTo>
                      <a:pt x="700" y="60563"/>
                      <a:pt x="1" y="72976"/>
                      <a:pt x="1015" y="74445"/>
                    </a:cubicBezTo>
                    <a:cubicBezTo>
                      <a:pt x="2029" y="75878"/>
                      <a:pt x="14092" y="75703"/>
                      <a:pt x="17065" y="75703"/>
                    </a:cubicBezTo>
                    <a:cubicBezTo>
                      <a:pt x="20037" y="75703"/>
                      <a:pt x="30876" y="75878"/>
                      <a:pt x="34093" y="75494"/>
                    </a:cubicBezTo>
                    <a:cubicBezTo>
                      <a:pt x="37310" y="75144"/>
                      <a:pt x="54304" y="75983"/>
                      <a:pt x="55213" y="74550"/>
                    </a:cubicBezTo>
                    <a:cubicBezTo>
                      <a:pt x="56088" y="73116"/>
                      <a:pt x="55948" y="60213"/>
                      <a:pt x="55913" y="52870"/>
                    </a:cubicBezTo>
                    <a:cubicBezTo>
                      <a:pt x="55878" y="43149"/>
                      <a:pt x="56262" y="29687"/>
                      <a:pt x="56367" y="22869"/>
                    </a:cubicBezTo>
                    <a:cubicBezTo>
                      <a:pt x="56507" y="16015"/>
                      <a:pt x="56193" y="2343"/>
                      <a:pt x="55458" y="1434"/>
                    </a:cubicBezTo>
                    <a:cubicBezTo>
                      <a:pt x="54724" y="525"/>
                      <a:pt x="35247" y="1084"/>
                      <a:pt x="29967" y="1434"/>
                    </a:cubicBezTo>
                    <a:cubicBezTo>
                      <a:pt x="24652" y="1784"/>
                      <a:pt x="3392" y="0"/>
                      <a:pt x="1609" y="1469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5" name="Google Shape;475;p19"/>
            <p:cNvGrpSpPr/>
            <p:nvPr/>
          </p:nvGrpSpPr>
          <p:grpSpPr>
            <a:xfrm>
              <a:off x="3124069" y="1219332"/>
              <a:ext cx="643364" cy="641638"/>
              <a:chOff x="3247534" y="1219332"/>
              <a:chExt cx="643364" cy="641638"/>
            </a:xfrm>
          </p:grpSpPr>
          <p:sp>
            <p:nvSpPr>
              <p:cNvPr id="476" name="Google Shape;476;p19"/>
              <p:cNvSpPr/>
              <p:nvPr/>
            </p:nvSpPr>
            <p:spPr>
              <a:xfrm>
                <a:off x="3247534" y="1221787"/>
                <a:ext cx="615641" cy="611936"/>
              </a:xfrm>
              <a:custGeom>
                <a:avLst/>
                <a:gdLst/>
                <a:ahLst/>
                <a:cxnLst/>
                <a:rect l="l" t="t" r="r" b="b"/>
                <a:pathLst>
                  <a:path w="29513" h="29420" extrusionOk="0">
                    <a:moveTo>
                      <a:pt x="15425" y="0"/>
                    </a:moveTo>
                    <a:cubicBezTo>
                      <a:pt x="15191" y="0"/>
                      <a:pt x="14956" y="8"/>
                      <a:pt x="14722" y="23"/>
                    </a:cubicBezTo>
                    <a:cubicBezTo>
                      <a:pt x="11260" y="23"/>
                      <a:pt x="7134" y="1666"/>
                      <a:pt x="4861" y="3799"/>
                    </a:cubicBezTo>
                    <a:cubicBezTo>
                      <a:pt x="2588" y="5932"/>
                      <a:pt x="1" y="9569"/>
                      <a:pt x="71" y="13240"/>
                    </a:cubicBezTo>
                    <a:cubicBezTo>
                      <a:pt x="176" y="16912"/>
                      <a:pt x="385" y="19709"/>
                      <a:pt x="3043" y="23695"/>
                    </a:cubicBezTo>
                    <a:cubicBezTo>
                      <a:pt x="4476" y="25968"/>
                      <a:pt x="6679" y="27646"/>
                      <a:pt x="9267" y="28381"/>
                    </a:cubicBezTo>
                    <a:cubicBezTo>
                      <a:pt x="10188" y="28713"/>
                      <a:pt x="12548" y="29420"/>
                      <a:pt x="15118" y="29420"/>
                    </a:cubicBezTo>
                    <a:cubicBezTo>
                      <a:pt x="16062" y="29420"/>
                      <a:pt x="17034" y="29324"/>
                      <a:pt x="17974" y="29080"/>
                    </a:cubicBezTo>
                    <a:cubicBezTo>
                      <a:pt x="21435" y="28136"/>
                      <a:pt x="24163" y="26877"/>
                      <a:pt x="25981" y="24185"/>
                    </a:cubicBezTo>
                    <a:cubicBezTo>
                      <a:pt x="27764" y="21492"/>
                      <a:pt x="29513" y="18870"/>
                      <a:pt x="29443" y="14709"/>
                    </a:cubicBezTo>
                    <a:cubicBezTo>
                      <a:pt x="29338" y="10548"/>
                      <a:pt x="27869" y="7610"/>
                      <a:pt x="26646" y="6142"/>
                    </a:cubicBezTo>
                    <a:cubicBezTo>
                      <a:pt x="25422" y="4638"/>
                      <a:pt x="23429" y="2610"/>
                      <a:pt x="21086" y="1456"/>
                    </a:cubicBezTo>
                    <a:cubicBezTo>
                      <a:pt x="19336" y="519"/>
                      <a:pt x="17391" y="0"/>
                      <a:pt x="154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9"/>
              <p:cNvSpPr/>
              <p:nvPr/>
            </p:nvSpPr>
            <p:spPr>
              <a:xfrm>
                <a:off x="3274526" y="1248868"/>
                <a:ext cx="616371" cy="612102"/>
              </a:xfrm>
              <a:custGeom>
                <a:avLst/>
                <a:gdLst/>
                <a:ahLst/>
                <a:cxnLst/>
                <a:rect l="l" t="t" r="r" b="b"/>
                <a:pathLst>
                  <a:path w="29548" h="29428" extrusionOk="0">
                    <a:moveTo>
                      <a:pt x="15307" y="0"/>
                    </a:moveTo>
                    <a:cubicBezTo>
                      <a:pt x="15112" y="0"/>
                      <a:pt x="14916" y="5"/>
                      <a:pt x="14722" y="14"/>
                    </a:cubicBezTo>
                    <a:cubicBezTo>
                      <a:pt x="11260" y="14"/>
                      <a:pt x="7134" y="1693"/>
                      <a:pt x="4861" y="3791"/>
                    </a:cubicBezTo>
                    <a:cubicBezTo>
                      <a:pt x="2588" y="5924"/>
                      <a:pt x="1" y="9595"/>
                      <a:pt x="70" y="13232"/>
                    </a:cubicBezTo>
                    <a:cubicBezTo>
                      <a:pt x="175" y="16903"/>
                      <a:pt x="385" y="19701"/>
                      <a:pt x="3043" y="23687"/>
                    </a:cubicBezTo>
                    <a:cubicBezTo>
                      <a:pt x="4476" y="25960"/>
                      <a:pt x="6679" y="27638"/>
                      <a:pt x="9267" y="28407"/>
                    </a:cubicBezTo>
                    <a:cubicBezTo>
                      <a:pt x="10184" y="28713"/>
                      <a:pt x="12530" y="29427"/>
                      <a:pt x="15089" y="29427"/>
                    </a:cubicBezTo>
                    <a:cubicBezTo>
                      <a:pt x="16042" y="29427"/>
                      <a:pt x="17024" y="29328"/>
                      <a:pt x="17974" y="29072"/>
                    </a:cubicBezTo>
                    <a:cubicBezTo>
                      <a:pt x="21435" y="28163"/>
                      <a:pt x="24163" y="26904"/>
                      <a:pt x="25981" y="24211"/>
                    </a:cubicBezTo>
                    <a:cubicBezTo>
                      <a:pt x="27764" y="21519"/>
                      <a:pt x="29548" y="18896"/>
                      <a:pt x="29443" y="14735"/>
                    </a:cubicBezTo>
                    <a:cubicBezTo>
                      <a:pt x="29338" y="10574"/>
                      <a:pt x="27869" y="7602"/>
                      <a:pt x="26680" y="6134"/>
                    </a:cubicBezTo>
                    <a:cubicBezTo>
                      <a:pt x="25456" y="4665"/>
                      <a:pt x="23428" y="2602"/>
                      <a:pt x="21121" y="1448"/>
                    </a:cubicBezTo>
                    <a:cubicBezTo>
                      <a:pt x="19336" y="492"/>
                      <a:pt x="17318" y="0"/>
                      <a:pt x="153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9"/>
              <p:cNvSpPr/>
              <p:nvPr/>
            </p:nvSpPr>
            <p:spPr>
              <a:xfrm>
                <a:off x="3364975" y="1282419"/>
                <a:ext cx="449345" cy="453939"/>
              </a:xfrm>
              <a:custGeom>
                <a:avLst/>
                <a:gdLst/>
                <a:ahLst/>
                <a:cxnLst/>
                <a:rect l="l" t="t" r="r" b="b"/>
                <a:pathLst>
                  <a:path w="21541" h="21824" extrusionOk="0">
                    <a:moveTo>
                      <a:pt x="10453" y="0"/>
                    </a:moveTo>
                    <a:cubicBezTo>
                      <a:pt x="9932" y="0"/>
                      <a:pt x="9386" y="37"/>
                      <a:pt x="8812" y="115"/>
                    </a:cubicBezTo>
                    <a:cubicBezTo>
                      <a:pt x="3637" y="814"/>
                      <a:pt x="0" y="4486"/>
                      <a:pt x="0" y="10535"/>
                    </a:cubicBezTo>
                    <a:cubicBezTo>
                      <a:pt x="0" y="17248"/>
                      <a:pt x="5875" y="21095"/>
                      <a:pt x="9197" y="21619"/>
                    </a:cubicBezTo>
                    <a:cubicBezTo>
                      <a:pt x="9958" y="21740"/>
                      <a:pt x="10863" y="21823"/>
                      <a:pt x="11823" y="21823"/>
                    </a:cubicBezTo>
                    <a:cubicBezTo>
                      <a:pt x="15051" y="21823"/>
                      <a:pt x="18904" y="20879"/>
                      <a:pt x="20036" y="17213"/>
                    </a:cubicBezTo>
                    <a:cubicBezTo>
                      <a:pt x="21540" y="12458"/>
                      <a:pt x="21120" y="7108"/>
                      <a:pt x="18288" y="3961"/>
                    </a:cubicBezTo>
                    <a:cubicBezTo>
                      <a:pt x="16251" y="1650"/>
                      <a:pt x="13923" y="0"/>
                      <a:pt x="10453" y="0"/>
                    </a:cubicBezTo>
                    <a:close/>
                  </a:path>
                </a:pathLst>
              </a:custGeom>
              <a:solidFill>
                <a:srgbClr val="231F20">
                  <a:alpha val="18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9"/>
              <p:cNvSpPr/>
              <p:nvPr/>
            </p:nvSpPr>
            <p:spPr>
              <a:xfrm>
                <a:off x="3373007" y="1369737"/>
                <a:ext cx="361066" cy="350147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16834" extrusionOk="0">
                    <a:moveTo>
                      <a:pt x="13816" y="1"/>
                    </a:moveTo>
                    <a:cubicBezTo>
                      <a:pt x="13103" y="1"/>
                      <a:pt x="12523" y="456"/>
                      <a:pt x="12413" y="1372"/>
                    </a:cubicBezTo>
                    <a:cubicBezTo>
                      <a:pt x="12323" y="2091"/>
                      <a:pt x="11848" y="2990"/>
                      <a:pt x="11208" y="2990"/>
                    </a:cubicBezTo>
                    <a:cubicBezTo>
                      <a:pt x="11101" y="2990"/>
                      <a:pt x="10990" y="2965"/>
                      <a:pt x="10875" y="2910"/>
                    </a:cubicBezTo>
                    <a:cubicBezTo>
                      <a:pt x="10121" y="2550"/>
                      <a:pt x="8601" y="716"/>
                      <a:pt x="8095" y="716"/>
                    </a:cubicBezTo>
                    <a:cubicBezTo>
                      <a:pt x="8061" y="716"/>
                      <a:pt x="8032" y="724"/>
                      <a:pt x="8007" y="742"/>
                    </a:cubicBezTo>
                    <a:cubicBezTo>
                      <a:pt x="7588" y="1022"/>
                      <a:pt x="5595" y="2665"/>
                      <a:pt x="5350" y="3400"/>
                    </a:cubicBezTo>
                    <a:cubicBezTo>
                      <a:pt x="5117" y="4065"/>
                      <a:pt x="5866" y="5333"/>
                      <a:pt x="7115" y="5333"/>
                    </a:cubicBezTo>
                    <a:cubicBezTo>
                      <a:pt x="7178" y="5333"/>
                      <a:pt x="7242" y="5330"/>
                      <a:pt x="7308" y="5323"/>
                    </a:cubicBezTo>
                    <a:cubicBezTo>
                      <a:pt x="7342" y="5319"/>
                      <a:pt x="7376" y="5317"/>
                      <a:pt x="7410" y="5317"/>
                    </a:cubicBezTo>
                    <a:cubicBezTo>
                      <a:pt x="8673" y="5317"/>
                      <a:pt x="9331" y="7833"/>
                      <a:pt x="7833" y="8889"/>
                    </a:cubicBezTo>
                    <a:cubicBezTo>
                      <a:pt x="7468" y="9154"/>
                      <a:pt x="7017" y="9276"/>
                      <a:pt x="6578" y="9276"/>
                    </a:cubicBezTo>
                    <a:cubicBezTo>
                      <a:pt x="5628" y="9276"/>
                      <a:pt x="4739" y="8704"/>
                      <a:pt x="4930" y="7770"/>
                    </a:cubicBezTo>
                    <a:cubicBezTo>
                      <a:pt x="5182" y="6608"/>
                      <a:pt x="3994" y="5305"/>
                      <a:pt x="3319" y="5305"/>
                    </a:cubicBezTo>
                    <a:cubicBezTo>
                      <a:pt x="3243" y="5305"/>
                      <a:pt x="3173" y="5322"/>
                      <a:pt x="3112" y="5358"/>
                    </a:cubicBezTo>
                    <a:cubicBezTo>
                      <a:pt x="2553" y="5742"/>
                      <a:pt x="0" y="7945"/>
                      <a:pt x="35" y="8750"/>
                    </a:cubicBezTo>
                    <a:cubicBezTo>
                      <a:pt x="35" y="9064"/>
                      <a:pt x="1678" y="10708"/>
                      <a:pt x="2308" y="11477"/>
                    </a:cubicBezTo>
                    <a:cubicBezTo>
                      <a:pt x="2762" y="12001"/>
                      <a:pt x="5315" y="14169"/>
                      <a:pt x="6294" y="15288"/>
                    </a:cubicBezTo>
                    <a:cubicBezTo>
                      <a:pt x="7212" y="16338"/>
                      <a:pt x="8284" y="16833"/>
                      <a:pt x="8587" y="16833"/>
                    </a:cubicBezTo>
                    <a:cubicBezTo>
                      <a:pt x="8607" y="16833"/>
                      <a:pt x="8624" y="16831"/>
                      <a:pt x="8637" y="16827"/>
                    </a:cubicBezTo>
                    <a:cubicBezTo>
                      <a:pt x="9231" y="16652"/>
                      <a:pt x="10980" y="14729"/>
                      <a:pt x="12169" y="13715"/>
                    </a:cubicBezTo>
                    <a:cubicBezTo>
                      <a:pt x="13322" y="12701"/>
                      <a:pt x="16330" y="9868"/>
                      <a:pt x="16819" y="9134"/>
                    </a:cubicBezTo>
                    <a:cubicBezTo>
                      <a:pt x="17309" y="8400"/>
                      <a:pt x="15071" y="6721"/>
                      <a:pt x="14162" y="5812"/>
                    </a:cubicBezTo>
                    <a:cubicBezTo>
                      <a:pt x="13253" y="4903"/>
                      <a:pt x="14057" y="4099"/>
                      <a:pt x="15071" y="3994"/>
                    </a:cubicBezTo>
                    <a:cubicBezTo>
                      <a:pt x="16050" y="3924"/>
                      <a:pt x="17134" y="2700"/>
                      <a:pt x="15840" y="1127"/>
                    </a:cubicBezTo>
                    <a:cubicBezTo>
                      <a:pt x="15224" y="377"/>
                      <a:pt x="14465" y="1"/>
                      <a:pt x="138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9"/>
              <p:cNvSpPr/>
              <p:nvPr/>
            </p:nvSpPr>
            <p:spPr>
              <a:xfrm>
                <a:off x="3373007" y="1360439"/>
                <a:ext cx="361066" cy="360755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17344" fill="none" extrusionOk="0">
                    <a:moveTo>
                      <a:pt x="2308" y="11924"/>
                    </a:moveTo>
                    <a:cubicBezTo>
                      <a:pt x="2762" y="12448"/>
                      <a:pt x="5315" y="14616"/>
                      <a:pt x="6294" y="15735"/>
                    </a:cubicBezTo>
                    <a:cubicBezTo>
                      <a:pt x="7273" y="16854"/>
                      <a:pt x="8427" y="17344"/>
                      <a:pt x="8637" y="17274"/>
                    </a:cubicBezTo>
                    <a:cubicBezTo>
                      <a:pt x="9231" y="17099"/>
                      <a:pt x="10980" y="15176"/>
                      <a:pt x="12169" y="14162"/>
                    </a:cubicBezTo>
                    <a:cubicBezTo>
                      <a:pt x="13322" y="13148"/>
                      <a:pt x="16330" y="10315"/>
                      <a:pt x="16819" y="9581"/>
                    </a:cubicBezTo>
                    <a:cubicBezTo>
                      <a:pt x="17309" y="8847"/>
                      <a:pt x="15071" y="7168"/>
                      <a:pt x="14162" y="6259"/>
                    </a:cubicBezTo>
                    <a:cubicBezTo>
                      <a:pt x="13253" y="5350"/>
                      <a:pt x="14057" y="4546"/>
                      <a:pt x="15071" y="4441"/>
                    </a:cubicBezTo>
                    <a:cubicBezTo>
                      <a:pt x="16050" y="4371"/>
                      <a:pt x="17134" y="3147"/>
                      <a:pt x="15840" y="1574"/>
                    </a:cubicBezTo>
                    <a:cubicBezTo>
                      <a:pt x="14546" y="0"/>
                      <a:pt x="12623" y="70"/>
                      <a:pt x="12413" y="1819"/>
                    </a:cubicBezTo>
                    <a:cubicBezTo>
                      <a:pt x="12308" y="2658"/>
                      <a:pt x="11679" y="3742"/>
                      <a:pt x="10875" y="3357"/>
                    </a:cubicBezTo>
                    <a:cubicBezTo>
                      <a:pt x="10071" y="2972"/>
                      <a:pt x="8392" y="909"/>
                      <a:pt x="8007" y="1189"/>
                    </a:cubicBezTo>
                    <a:cubicBezTo>
                      <a:pt x="7588" y="1469"/>
                      <a:pt x="5595" y="3112"/>
                      <a:pt x="5350" y="3847"/>
                    </a:cubicBezTo>
                    <a:cubicBezTo>
                      <a:pt x="5105" y="4546"/>
                      <a:pt x="5944" y="5910"/>
                      <a:pt x="7308" y="5770"/>
                    </a:cubicBezTo>
                    <a:cubicBezTo>
                      <a:pt x="8637" y="5630"/>
                      <a:pt x="9371" y="8252"/>
                      <a:pt x="7833" y="9336"/>
                    </a:cubicBezTo>
                    <a:cubicBezTo>
                      <a:pt x="6679" y="10176"/>
                      <a:pt x="4651" y="9581"/>
                      <a:pt x="4930" y="8217"/>
                    </a:cubicBezTo>
                    <a:cubicBezTo>
                      <a:pt x="5210" y="6924"/>
                      <a:pt x="3707" y="5455"/>
                      <a:pt x="3112" y="5805"/>
                    </a:cubicBezTo>
                    <a:cubicBezTo>
                      <a:pt x="2553" y="6189"/>
                      <a:pt x="0" y="8392"/>
                      <a:pt x="35" y="9197"/>
                    </a:cubicBezTo>
                    <a:cubicBezTo>
                      <a:pt x="35" y="9511"/>
                      <a:pt x="1678" y="11155"/>
                      <a:pt x="2308" y="11924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19"/>
              <p:cNvSpPr/>
              <p:nvPr/>
            </p:nvSpPr>
            <p:spPr>
              <a:xfrm>
                <a:off x="3247534" y="1219332"/>
                <a:ext cx="615641" cy="626246"/>
              </a:xfrm>
              <a:custGeom>
                <a:avLst/>
                <a:gdLst/>
                <a:ahLst/>
                <a:cxnLst/>
                <a:rect l="l" t="t" r="r" b="b"/>
                <a:pathLst>
                  <a:path w="29513" h="30108" fill="none" extrusionOk="0">
                    <a:moveTo>
                      <a:pt x="14722" y="141"/>
                    </a:moveTo>
                    <a:cubicBezTo>
                      <a:pt x="11260" y="141"/>
                      <a:pt x="7134" y="1784"/>
                      <a:pt x="4861" y="3917"/>
                    </a:cubicBezTo>
                    <a:cubicBezTo>
                      <a:pt x="2588" y="6050"/>
                      <a:pt x="1" y="9687"/>
                      <a:pt x="71" y="13358"/>
                    </a:cubicBezTo>
                    <a:cubicBezTo>
                      <a:pt x="176" y="17030"/>
                      <a:pt x="385" y="19827"/>
                      <a:pt x="3043" y="23813"/>
                    </a:cubicBezTo>
                    <a:cubicBezTo>
                      <a:pt x="4476" y="26086"/>
                      <a:pt x="6679" y="27764"/>
                      <a:pt x="9267" y="28499"/>
                    </a:cubicBezTo>
                    <a:cubicBezTo>
                      <a:pt x="10526" y="28953"/>
                      <a:pt x="14477" y="30107"/>
                      <a:pt x="17974" y="29198"/>
                    </a:cubicBezTo>
                    <a:cubicBezTo>
                      <a:pt x="21435" y="28254"/>
                      <a:pt x="24163" y="26995"/>
                      <a:pt x="25981" y="24303"/>
                    </a:cubicBezTo>
                    <a:cubicBezTo>
                      <a:pt x="27764" y="21610"/>
                      <a:pt x="29513" y="18988"/>
                      <a:pt x="29443" y="14827"/>
                    </a:cubicBezTo>
                    <a:cubicBezTo>
                      <a:pt x="29338" y="10666"/>
                      <a:pt x="27869" y="7728"/>
                      <a:pt x="26646" y="6260"/>
                    </a:cubicBezTo>
                    <a:cubicBezTo>
                      <a:pt x="25422" y="4756"/>
                      <a:pt x="23429" y="2728"/>
                      <a:pt x="21086" y="1574"/>
                    </a:cubicBezTo>
                    <a:cubicBezTo>
                      <a:pt x="19128" y="525"/>
                      <a:pt x="16925" y="1"/>
                      <a:pt x="14722" y="141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2" name="Google Shape;482;p19"/>
            <p:cNvSpPr/>
            <p:nvPr/>
          </p:nvSpPr>
          <p:spPr>
            <a:xfrm>
              <a:off x="3443915" y="1840462"/>
              <a:ext cx="3671" cy="275662"/>
            </a:xfrm>
            <a:custGeom>
              <a:avLst/>
              <a:gdLst/>
              <a:ahLst/>
              <a:cxnLst/>
              <a:rect l="l" t="t" r="r" b="b"/>
              <a:pathLst>
                <a:path w="176" h="13253" fill="none" extrusionOk="0">
                  <a:moveTo>
                    <a:pt x="1" y="0"/>
                  </a:moveTo>
                  <a:cubicBezTo>
                    <a:pt x="1" y="1924"/>
                    <a:pt x="141" y="3357"/>
                    <a:pt x="176" y="4231"/>
                  </a:cubicBezTo>
                  <a:cubicBezTo>
                    <a:pt x="176" y="5106"/>
                    <a:pt x="1" y="11190"/>
                    <a:pt x="176" y="13253"/>
                  </a:cubicBezTo>
                </a:path>
              </a:pathLst>
            </a:custGeom>
            <a:noFill/>
            <a:ln w="21850" cap="rnd" cmpd="sng">
              <a:solidFill>
                <a:srgbClr val="020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3" name="Google Shape;483;p19"/>
            <p:cNvGrpSpPr/>
            <p:nvPr/>
          </p:nvGrpSpPr>
          <p:grpSpPr>
            <a:xfrm>
              <a:off x="2710159" y="2109575"/>
              <a:ext cx="1471183" cy="436717"/>
              <a:chOff x="2709793" y="2109575"/>
              <a:chExt cx="1471183" cy="436717"/>
            </a:xfrm>
          </p:grpSpPr>
          <p:sp>
            <p:nvSpPr>
              <p:cNvPr id="484" name="Google Shape;484;p19"/>
              <p:cNvSpPr/>
              <p:nvPr/>
            </p:nvSpPr>
            <p:spPr>
              <a:xfrm>
                <a:off x="2709793" y="2115753"/>
                <a:ext cx="1437536" cy="399069"/>
              </a:xfrm>
              <a:custGeom>
                <a:avLst/>
                <a:gdLst/>
                <a:ahLst/>
                <a:cxnLst/>
                <a:rect l="l" t="t" r="r" b="b"/>
                <a:pathLst>
                  <a:path w="61263" h="19186" extrusionOk="0">
                    <a:moveTo>
                      <a:pt x="43264" y="0"/>
                    </a:moveTo>
                    <a:cubicBezTo>
                      <a:pt x="39280" y="0"/>
                      <a:pt x="35120" y="46"/>
                      <a:pt x="31401" y="123"/>
                    </a:cubicBezTo>
                    <a:cubicBezTo>
                      <a:pt x="29617" y="167"/>
                      <a:pt x="27550" y="182"/>
                      <a:pt x="25348" y="182"/>
                    </a:cubicBezTo>
                    <a:cubicBezTo>
                      <a:pt x="21402" y="182"/>
                      <a:pt x="17026" y="136"/>
                      <a:pt x="13082" y="136"/>
                    </a:cubicBezTo>
                    <a:cubicBezTo>
                      <a:pt x="7192" y="136"/>
                      <a:pt x="2268" y="239"/>
                      <a:pt x="1190" y="752"/>
                    </a:cubicBezTo>
                    <a:cubicBezTo>
                      <a:pt x="1" y="1312"/>
                      <a:pt x="141" y="7815"/>
                      <a:pt x="280" y="10438"/>
                    </a:cubicBezTo>
                    <a:cubicBezTo>
                      <a:pt x="315" y="11417"/>
                      <a:pt x="106" y="16103"/>
                      <a:pt x="945" y="18375"/>
                    </a:cubicBezTo>
                    <a:cubicBezTo>
                      <a:pt x="1191" y="19016"/>
                      <a:pt x="4433" y="19186"/>
                      <a:pt x="9053" y="19186"/>
                    </a:cubicBezTo>
                    <a:cubicBezTo>
                      <a:pt x="14264" y="19186"/>
                      <a:pt x="21229" y="18970"/>
                      <a:pt x="27625" y="18970"/>
                    </a:cubicBezTo>
                    <a:cubicBezTo>
                      <a:pt x="31827" y="18970"/>
                      <a:pt x="39093" y="19079"/>
                      <a:pt x="45735" y="19079"/>
                    </a:cubicBezTo>
                    <a:cubicBezTo>
                      <a:pt x="52633" y="19079"/>
                      <a:pt x="58859" y="18961"/>
                      <a:pt x="60284" y="18480"/>
                    </a:cubicBezTo>
                    <a:cubicBezTo>
                      <a:pt x="61228" y="18166"/>
                      <a:pt x="61088" y="13585"/>
                      <a:pt x="61053" y="11137"/>
                    </a:cubicBezTo>
                    <a:cubicBezTo>
                      <a:pt x="60983" y="7885"/>
                      <a:pt x="61263" y="1836"/>
                      <a:pt x="60424" y="822"/>
                    </a:cubicBezTo>
                    <a:cubicBezTo>
                      <a:pt x="59919" y="221"/>
                      <a:pt x="52016" y="0"/>
                      <a:pt x="432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9"/>
              <p:cNvSpPr/>
              <p:nvPr/>
            </p:nvSpPr>
            <p:spPr>
              <a:xfrm>
                <a:off x="2743440" y="2143063"/>
                <a:ext cx="1437536" cy="403229"/>
              </a:xfrm>
              <a:custGeom>
                <a:avLst/>
                <a:gdLst/>
                <a:ahLst/>
                <a:cxnLst/>
                <a:rect l="l" t="t" r="r" b="b"/>
                <a:pathLst>
                  <a:path w="61263" h="19386" extrusionOk="0">
                    <a:moveTo>
                      <a:pt x="43318" y="1"/>
                    </a:moveTo>
                    <a:cubicBezTo>
                      <a:pt x="39318" y="1"/>
                      <a:pt x="35137" y="51"/>
                      <a:pt x="31401" y="138"/>
                    </a:cubicBezTo>
                    <a:cubicBezTo>
                      <a:pt x="29624" y="183"/>
                      <a:pt x="27560" y="198"/>
                      <a:pt x="25361" y="198"/>
                    </a:cubicBezTo>
                    <a:cubicBezTo>
                      <a:pt x="21419" y="198"/>
                      <a:pt x="17041" y="151"/>
                      <a:pt x="13095" y="151"/>
                    </a:cubicBezTo>
                    <a:cubicBezTo>
                      <a:pt x="7200" y="151"/>
                      <a:pt x="2268" y="254"/>
                      <a:pt x="1189" y="768"/>
                    </a:cubicBezTo>
                    <a:cubicBezTo>
                      <a:pt x="0" y="1362"/>
                      <a:pt x="105" y="7901"/>
                      <a:pt x="245" y="10559"/>
                    </a:cubicBezTo>
                    <a:cubicBezTo>
                      <a:pt x="315" y="11538"/>
                      <a:pt x="105" y="16223"/>
                      <a:pt x="944" y="18531"/>
                    </a:cubicBezTo>
                    <a:cubicBezTo>
                      <a:pt x="1192" y="19207"/>
                      <a:pt x="4452" y="19385"/>
                      <a:pt x="9093" y="19385"/>
                    </a:cubicBezTo>
                    <a:cubicBezTo>
                      <a:pt x="14300" y="19385"/>
                      <a:pt x="21246" y="19160"/>
                      <a:pt x="27624" y="19160"/>
                    </a:cubicBezTo>
                    <a:cubicBezTo>
                      <a:pt x="31827" y="19160"/>
                      <a:pt x="39084" y="19270"/>
                      <a:pt x="45722" y="19270"/>
                    </a:cubicBezTo>
                    <a:cubicBezTo>
                      <a:pt x="52615" y="19270"/>
                      <a:pt x="58841" y="19152"/>
                      <a:pt x="60283" y="18671"/>
                    </a:cubicBezTo>
                    <a:cubicBezTo>
                      <a:pt x="61228" y="18356"/>
                      <a:pt x="61053" y="13741"/>
                      <a:pt x="61018" y="11258"/>
                    </a:cubicBezTo>
                    <a:cubicBezTo>
                      <a:pt x="60983" y="7971"/>
                      <a:pt x="61262" y="1852"/>
                      <a:pt x="60388" y="838"/>
                    </a:cubicBezTo>
                    <a:cubicBezTo>
                      <a:pt x="59909" y="238"/>
                      <a:pt x="52046" y="1"/>
                      <a:pt x="433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9"/>
              <p:cNvSpPr/>
              <p:nvPr/>
            </p:nvSpPr>
            <p:spPr>
              <a:xfrm>
                <a:off x="2709793" y="2109575"/>
                <a:ext cx="1437536" cy="416770"/>
              </a:xfrm>
              <a:custGeom>
                <a:avLst/>
                <a:gdLst/>
                <a:ahLst/>
                <a:cxnLst/>
                <a:rect l="l" t="t" r="r" b="b"/>
                <a:pathLst>
                  <a:path w="61263" h="20037" fill="none" extrusionOk="0">
                    <a:moveTo>
                      <a:pt x="1190" y="1049"/>
                    </a:moveTo>
                    <a:cubicBezTo>
                      <a:pt x="1" y="1609"/>
                      <a:pt x="141" y="8112"/>
                      <a:pt x="280" y="10735"/>
                    </a:cubicBezTo>
                    <a:cubicBezTo>
                      <a:pt x="315" y="11714"/>
                      <a:pt x="106" y="16400"/>
                      <a:pt x="945" y="18672"/>
                    </a:cubicBezTo>
                    <a:cubicBezTo>
                      <a:pt x="1469" y="20036"/>
                      <a:pt x="15561" y="19267"/>
                      <a:pt x="27625" y="19267"/>
                    </a:cubicBezTo>
                    <a:cubicBezTo>
                      <a:pt x="36192" y="19267"/>
                      <a:pt x="57486" y="19721"/>
                      <a:pt x="60284" y="18777"/>
                    </a:cubicBezTo>
                    <a:cubicBezTo>
                      <a:pt x="61228" y="18463"/>
                      <a:pt x="61088" y="13882"/>
                      <a:pt x="61053" y="11434"/>
                    </a:cubicBezTo>
                    <a:cubicBezTo>
                      <a:pt x="60983" y="8182"/>
                      <a:pt x="61263" y="2133"/>
                      <a:pt x="60424" y="1119"/>
                    </a:cubicBezTo>
                    <a:cubicBezTo>
                      <a:pt x="59689" y="245"/>
                      <a:pt x="43290" y="175"/>
                      <a:pt x="31401" y="420"/>
                    </a:cubicBezTo>
                    <a:cubicBezTo>
                      <a:pt x="21645" y="664"/>
                      <a:pt x="3393" y="0"/>
                      <a:pt x="1190" y="1049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7" name="Google Shape;487;p19"/>
            <p:cNvSpPr/>
            <p:nvPr/>
          </p:nvSpPr>
          <p:spPr>
            <a:xfrm>
              <a:off x="3368068" y="2764876"/>
              <a:ext cx="155365" cy="176030"/>
            </a:xfrm>
            <a:custGeom>
              <a:avLst/>
              <a:gdLst/>
              <a:ahLst/>
              <a:cxnLst/>
              <a:rect l="l" t="t" r="r" b="b"/>
              <a:pathLst>
                <a:path w="7448" h="8463" fill="none" extrusionOk="0">
                  <a:moveTo>
                    <a:pt x="2308" y="1749"/>
                  </a:moveTo>
                  <a:cubicBezTo>
                    <a:pt x="0" y="3252"/>
                    <a:pt x="699" y="7448"/>
                    <a:pt x="3322" y="8008"/>
                  </a:cubicBezTo>
                  <a:cubicBezTo>
                    <a:pt x="5805" y="8462"/>
                    <a:pt x="7413" y="7133"/>
                    <a:pt x="7448" y="4441"/>
                  </a:cubicBezTo>
                  <a:cubicBezTo>
                    <a:pt x="7448" y="1504"/>
                    <a:pt x="4930" y="0"/>
                    <a:pt x="2308" y="1749"/>
                  </a:cubicBezTo>
                  <a:close/>
                </a:path>
              </a:pathLst>
            </a:custGeom>
            <a:noFill/>
            <a:ln w="21850" cap="rnd" cmpd="sng">
              <a:solidFill>
                <a:srgbClr val="020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9"/>
            <p:cNvSpPr txBox="1"/>
            <p:nvPr/>
          </p:nvSpPr>
          <p:spPr>
            <a:xfrm>
              <a:off x="2792801" y="2153207"/>
              <a:ext cx="1305900" cy="3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Motivar</a:t>
              </a:r>
              <a:endParaRPr sz="18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89" name="Google Shape;489;p19"/>
            <p:cNvSpPr txBox="1"/>
            <p:nvPr/>
          </p:nvSpPr>
          <p:spPr>
            <a:xfrm>
              <a:off x="2792801" y="3359107"/>
              <a:ext cx="1305900" cy="125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Encontrar prazer naquilo que se faz</a:t>
              </a:r>
              <a:endParaRPr sz="1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90" name="Google Shape;490;p19"/>
          <p:cNvGrpSpPr/>
          <p:nvPr/>
        </p:nvGrpSpPr>
        <p:grpSpPr>
          <a:xfrm>
            <a:off x="4959063" y="1219332"/>
            <a:ext cx="1472118" cy="3545759"/>
            <a:chOff x="4959063" y="1219332"/>
            <a:chExt cx="1472118" cy="3545759"/>
          </a:xfrm>
        </p:grpSpPr>
        <p:sp>
          <p:nvSpPr>
            <p:cNvPr id="491" name="Google Shape;491;p19"/>
            <p:cNvSpPr/>
            <p:nvPr/>
          </p:nvSpPr>
          <p:spPr>
            <a:xfrm>
              <a:off x="5694699" y="4172209"/>
              <a:ext cx="845" cy="33488"/>
            </a:xfrm>
            <a:custGeom>
              <a:avLst/>
              <a:gdLst/>
              <a:ahLst/>
              <a:cxnLst/>
              <a:rect l="l" t="t" r="r" b="b"/>
              <a:pathLst>
                <a:path w="36" h="1610" fill="none" extrusionOk="0">
                  <a:moveTo>
                    <a:pt x="1" y="1"/>
                  </a:moveTo>
                  <a:cubicBezTo>
                    <a:pt x="36" y="560"/>
                    <a:pt x="36" y="1085"/>
                    <a:pt x="1" y="1609"/>
                  </a:cubicBezTo>
                </a:path>
              </a:pathLst>
            </a:custGeom>
            <a:noFill/>
            <a:ln w="21850" cap="rnd" cmpd="sng">
              <a:solidFill>
                <a:srgbClr val="020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5684535" y="2469579"/>
              <a:ext cx="21173" cy="21"/>
            </a:xfrm>
            <a:custGeom>
              <a:avLst/>
              <a:gdLst/>
              <a:ahLst/>
              <a:cxnLst/>
              <a:rect l="l" t="t" r="r" b="b"/>
              <a:pathLst>
                <a:path w="1015" h="1" fill="none" extrusionOk="0">
                  <a:moveTo>
                    <a:pt x="0" y="1"/>
                  </a:moveTo>
                  <a:lnTo>
                    <a:pt x="1014" y="1"/>
                  </a:lnTo>
                </a:path>
              </a:pathLst>
            </a:custGeom>
            <a:noFill/>
            <a:ln w="21850" cap="rnd" cmpd="sng">
              <a:solidFill>
                <a:srgbClr val="020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5617533" y="2785718"/>
              <a:ext cx="155178" cy="147035"/>
            </a:xfrm>
            <a:custGeom>
              <a:avLst/>
              <a:gdLst/>
              <a:ahLst/>
              <a:cxnLst/>
              <a:rect l="l" t="t" r="r" b="b"/>
              <a:pathLst>
                <a:path w="7439" h="7069" extrusionOk="0">
                  <a:moveTo>
                    <a:pt x="4515" y="1"/>
                  </a:moveTo>
                  <a:cubicBezTo>
                    <a:pt x="3821" y="1"/>
                    <a:pt x="3053" y="234"/>
                    <a:pt x="2274" y="747"/>
                  </a:cubicBezTo>
                  <a:cubicBezTo>
                    <a:pt x="1" y="2250"/>
                    <a:pt x="665" y="6446"/>
                    <a:pt x="3323" y="6971"/>
                  </a:cubicBezTo>
                  <a:cubicBezTo>
                    <a:pt x="3652" y="7037"/>
                    <a:pt x="3967" y="7069"/>
                    <a:pt x="4266" y="7069"/>
                  </a:cubicBezTo>
                  <a:cubicBezTo>
                    <a:pt x="6183" y="7069"/>
                    <a:pt x="7414" y="5734"/>
                    <a:pt x="7414" y="3404"/>
                  </a:cubicBezTo>
                  <a:cubicBezTo>
                    <a:pt x="7439" y="1353"/>
                    <a:pt x="6189" y="1"/>
                    <a:pt x="45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9"/>
            <p:cNvSpPr/>
            <p:nvPr/>
          </p:nvSpPr>
          <p:spPr>
            <a:xfrm>
              <a:off x="5617543" y="2806081"/>
              <a:ext cx="155157" cy="147035"/>
            </a:xfrm>
            <a:custGeom>
              <a:avLst/>
              <a:gdLst/>
              <a:ahLst/>
              <a:cxnLst/>
              <a:rect l="l" t="t" r="r" b="b"/>
              <a:pathLst>
                <a:path w="7438" h="7069" extrusionOk="0">
                  <a:moveTo>
                    <a:pt x="4499" y="1"/>
                  </a:moveTo>
                  <a:cubicBezTo>
                    <a:pt x="3805" y="1"/>
                    <a:pt x="3042" y="234"/>
                    <a:pt x="2273" y="747"/>
                  </a:cubicBezTo>
                  <a:cubicBezTo>
                    <a:pt x="0" y="2250"/>
                    <a:pt x="664" y="6446"/>
                    <a:pt x="3287" y="6971"/>
                  </a:cubicBezTo>
                  <a:cubicBezTo>
                    <a:pt x="3621" y="7037"/>
                    <a:pt x="3940" y="7069"/>
                    <a:pt x="4240" y="7069"/>
                  </a:cubicBezTo>
                  <a:cubicBezTo>
                    <a:pt x="6174" y="7069"/>
                    <a:pt x="7383" y="5734"/>
                    <a:pt x="7413" y="3404"/>
                  </a:cubicBezTo>
                  <a:cubicBezTo>
                    <a:pt x="7438" y="1353"/>
                    <a:pt x="6170" y="1"/>
                    <a:pt x="4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5" name="Google Shape;495;p19"/>
            <p:cNvGrpSpPr/>
            <p:nvPr/>
          </p:nvGrpSpPr>
          <p:grpSpPr>
            <a:xfrm>
              <a:off x="4959063" y="3156898"/>
              <a:ext cx="1472118" cy="1608194"/>
              <a:chOff x="5013228" y="3156898"/>
              <a:chExt cx="1472118" cy="1608194"/>
            </a:xfrm>
          </p:grpSpPr>
          <p:sp>
            <p:nvSpPr>
              <p:cNvPr id="496" name="Google Shape;496;p19"/>
              <p:cNvSpPr/>
              <p:nvPr/>
            </p:nvSpPr>
            <p:spPr>
              <a:xfrm>
                <a:off x="6091201" y="3944574"/>
                <a:ext cx="6195" cy="17748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533" fill="none" extrusionOk="0">
                    <a:moveTo>
                      <a:pt x="245" y="0"/>
                    </a:moveTo>
                    <a:cubicBezTo>
                      <a:pt x="0" y="3392"/>
                      <a:pt x="245" y="3042"/>
                      <a:pt x="245" y="8532"/>
                    </a:cubicBezTo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9"/>
              <p:cNvSpPr/>
              <p:nvPr/>
            </p:nvSpPr>
            <p:spPr>
              <a:xfrm>
                <a:off x="5013228" y="3175181"/>
                <a:ext cx="1427920" cy="1557192"/>
              </a:xfrm>
              <a:custGeom>
                <a:avLst/>
                <a:gdLst/>
                <a:ahLst/>
                <a:cxnLst/>
                <a:rect l="l" t="t" r="r" b="b"/>
                <a:pathLst>
                  <a:path w="56473" h="74865" extrusionOk="0">
                    <a:moveTo>
                      <a:pt x="7508" y="1"/>
                    </a:moveTo>
                    <a:cubicBezTo>
                      <a:pt x="4410" y="1"/>
                      <a:pt x="2110" y="148"/>
                      <a:pt x="1574" y="590"/>
                    </a:cubicBezTo>
                    <a:cubicBezTo>
                      <a:pt x="350" y="1569"/>
                      <a:pt x="700" y="10835"/>
                      <a:pt x="525" y="19996"/>
                    </a:cubicBezTo>
                    <a:cubicBezTo>
                      <a:pt x="385" y="29158"/>
                      <a:pt x="385" y="51082"/>
                      <a:pt x="525" y="55383"/>
                    </a:cubicBezTo>
                    <a:cubicBezTo>
                      <a:pt x="700" y="59684"/>
                      <a:pt x="1" y="72097"/>
                      <a:pt x="1015" y="73566"/>
                    </a:cubicBezTo>
                    <a:cubicBezTo>
                      <a:pt x="1830" y="74718"/>
                      <a:pt x="9786" y="74831"/>
                      <a:pt x="14419" y="74831"/>
                    </a:cubicBezTo>
                    <a:cubicBezTo>
                      <a:pt x="15549" y="74831"/>
                      <a:pt x="16482" y="74824"/>
                      <a:pt x="17064" y="74824"/>
                    </a:cubicBezTo>
                    <a:cubicBezTo>
                      <a:pt x="18480" y="74824"/>
                      <a:pt x="21671" y="74864"/>
                      <a:pt x="24977" y="74864"/>
                    </a:cubicBezTo>
                    <a:cubicBezTo>
                      <a:pt x="28614" y="74864"/>
                      <a:pt x="32390" y="74816"/>
                      <a:pt x="34093" y="74615"/>
                    </a:cubicBezTo>
                    <a:cubicBezTo>
                      <a:pt x="34780" y="74540"/>
                      <a:pt x="36092" y="74520"/>
                      <a:pt x="37742" y="74520"/>
                    </a:cubicBezTo>
                    <a:cubicBezTo>
                      <a:pt x="39755" y="74520"/>
                      <a:pt x="42269" y="74550"/>
                      <a:pt x="44758" y="74550"/>
                    </a:cubicBezTo>
                    <a:cubicBezTo>
                      <a:pt x="49791" y="74550"/>
                      <a:pt x="54718" y="74425"/>
                      <a:pt x="55178" y="73671"/>
                    </a:cubicBezTo>
                    <a:cubicBezTo>
                      <a:pt x="56088" y="72237"/>
                      <a:pt x="55913" y="59334"/>
                      <a:pt x="55878" y="51991"/>
                    </a:cubicBezTo>
                    <a:cubicBezTo>
                      <a:pt x="55843" y="42270"/>
                      <a:pt x="56227" y="28808"/>
                      <a:pt x="56367" y="21990"/>
                    </a:cubicBezTo>
                    <a:cubicBezTo>
                      <a:pt x="56472" y="15136"/>
                      <a:pt x="56193" y="1464"/>
                      <a:pt x="55458" y="555"/>
                    </a:cubicBezTo>
                    <a:cubicBezTo>
                      <a:pt x="55149" y="190"/>
                      <a:pt x="51826" y="61"/>
                      <a:pt x="47616" y="61"/>
                    </a:cubicBezTo>
                    <a:cubicBezTo>
                      <a:pt x="41347" y="61"/>
                      <a:pt x="33112" y="346"/>
                      <a:pt x="29932" y="555"/>
                    </a:cubicBezTo>
                    <a:cubicBezTo>
                      <a:pt x="29442" y="587"/>
                      <a:pt x="28814" y="601"/>
                      <a:pt x="28076" y="601"/>
                    </a:cubicBezTo>
                    <a:cubicBezTo>
                      <a:pt x="23255" y="601"/>
                      <a:pt x="13757" y="1"/>
                      <a:pt x="75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9"/>
              <p:cNvSpPr/>
              <p:nvPr/>
            </p:nvSpPr>
            <p:spPr>
              <a:xfrm>
                <a:off x="5057427" y="3208232"/>
                <a:ext cx="1427920" cy="1556859"/>
              </a:xfrm>
              <a:custGeom>
                <a:avLst/>
                <a:gdLst/>
                <a:ahLst/>
                <a:cxnLst/>
                <a:rect l="l" t="t" r="r" b="b"/>
                <a:pathLst>
                  <a:path w="56473" h="74849" extrusionOk="0">
                    <a:moveTo>
                      <a:pt x="7485" y="1"/>
                    </a:moveTo>
                    <a:cubicBezTo>
                      <a:pt x="4399" y="1"/>
                      <a:pt x="2109" y="144"/>
                      <a:pt x="1574" y="574"/>
                    </a:cubicBezTo>
                    <a:cubicBezTo>
                      <a:pt x="351" y="1553"/>
                      <a:pt x="700" y="10820"/>
                      <a:pt x="525" y="19981"/>
                    </a:cubicBezTo>
                    <a:cubicBezTo>
                      <a:pt x="386" y="29142"/>
                      <a:pt x="386" y="51101"/>
                      <a:pt x="525" y="55402"/>
                    </a:cubicBezTo>
                    <a:cubicBezTo>
                      <a:pt x="700" y="59703"/>
                      <a:pt x="1" y="72117"/>
                      <a:pt x="1015" y="73550"/>
                    </a:cubicBezTo>
                    <a:cubicBezTo>
                      <a:pt x="1830" y="74703"/>
                      <a:pt x="9787" y="74816"/>
                      <a:pt x="14420" y="74816"/>
                    </a:cubicBezTo>
                    <a:cubicBezTo>
                      <a:pt x="15550" y="74816"/>
                      <a:pt x="16482" y="74809"/>
                      <a:pt x="17065" y="74809"/>
                    </a:cubicBezTo>
                    <a:cubicBezTo>
                      <a:pt x="18480" y="74809"/>
                      <a:pt x="21672" y="74849"/>
                      <a:pt x="24978" y="74849"/>
                    </a:cubicBezTo>
                    <a:cubicBezTo>
                      <a:pt x="28615" y="74849"/>
                      <a:pt x="32390" y="74801"/>
                      <a:pt x="34094" y="74599"/>
                    </a:cubicBezTo>
                    <a:cubicBezTo>
                      <a:pt x="34780" y="74525"/>
                      <a:pt x="36093" y="74504"/>
                      <a:pt x="37742" y="74504"/>
                    </a:cubicBezTo>
                    <a:cubicBezTo>
                      <a:pt x="39755" y="74504"/>
                      <a:pt x="42270" y="74535"/>
                      <a:pt x="44758" y="74535"/>
                    </a:cubicBezTo>
                    <a:cubicBezTo>
                      <a:pt x="49791" y="74535"/>
                      <a:pt x="54719" y="74410"/>
                      <a:pt x="55179" y="73655"/>
                    </a:cubicBezTo>
                    <a:cubicBezTo>
                      <a:pt x="56088" y="72221"/>
                      <a:pt x="55913" y="59319"/>
                      <a:pt x="55878" y="51976"/>
                    </a:cubicBezTo>
                    <a:cubicBezTo>
                      <a:pt x="55843" y="42255"/>
                      <a:pt x="56228" y="28793"/>
                      <a:pt x="56368" y="21974"/>
                    </a:cubicBezTo>
                    <a:cubicBezTo>
                      <a:pt x="56473" y="15121"/>
                      <a:pt x="56193" y="1449"/>
                      <a:pt x="55459" y="539"/>
                    </a:cubicBezTo>
                    <a:cubicBezTo>
                      <a:pt x="55149" y="174"/>
                      <a:pt x="51827" y="46"/>
                      <a:pt x="47617" y="46"/>
                    </a:cubicBezTo>
                    <a:cubicBezTo>
                      <a:pt x="41348" y="46"/>
                      <a:pt x="33112" y="330"/>
                      <a:pt x="29933" y="539"/>
                    </a:cubicBezTo>
                    <a:cubicBezTo>
                      <a:pt x="29433" y="573"/>
                      <a:pt x="28790" y="587"/>
                      <a:pt x="28035" y="587"/>
                    </a:cubicBezTo>
                    <a:cubicBezTo>
                      <a:pt x="23195" y="587"/>
                      <a:pt x="13716" y="1"/>
                      <a:pt x="7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9"/>
              <p:cNvSpPr/>
              <p:nvPr/>
            </p:nvSpPr>
            <p:spPr>
              <a:xfrm>
                <a:off x="5013228" y="3156898"/>
                <a:ext cx="1427920" cy="1580467"/>
              </a:xfrm>
              <a:custGeom>
                <a:avLst/>
                <a:gdLst/>
                <a:ahLst/>
                <a:cxnLst/>
                <a:rect l="l" t="t" r="r" b="b"/>
                <a:pathLst>
                  <a:path w="56473" h="75984" fill="none" extrusionOk="0">
                    <a:moveTo>
                      <a:pt x="1574" y="1469"/>
                    </a:moveTo>
                    <a:cubicBezTo>
                      <a:pt x="350" y="2448"/>
                      <a:pt x="700" y="11714"/>
                      <a:pt x="525" y="20875"/>
                    </a:cubicBezTo>
                    <a:cubicBezTo>
                      <a:pt x="385" y="30037"/>
                      <a:pt x="385" y="51961"/>
                      <a:pt x="525" y="56262"/>
                    </a:cubicBezTo>
                    <a:cubicBezTo>
                      <a:pt x="700" y="60563"/>
                      <a:pt x="1" y="72976"/>
                      <a:pt x="1015" y="74445"/>
                    </a:cubicBezTo>
                    <a:cubicBezTo>
                      <a:pt x="2029" y="75878"/>
                      <a:pt x="14092" y="75703"/>
                      <a:pt x="17064" y="75703"/>
                    </a:cubicBezTo>
                    <a:cubicBezTo>
                      <a:pt x="20037" y="75703"/>
                      <a:pt x="30841" y="75878"/>
                      <a:pt x="34093" y="75494"/>
                    </a:cubicBezTo>
                    <a:cubicBezTo>
                      <a:pt x="37310" y="75144"/>
                      <a:pt x="54304" y="75983"/>
                      <a:pt x="55178" y="74550"/>
                    </a:cubicBezTo>
                    <a:cubicBezTo>
                      <a:pt x="56088" y="73116"/>
                      <a:pt x="55913" y="60213"/>
                      <a:pt x="55878" y="52870"/>
                    </a:cubicBezTo>
                    <a:cubicBezTo>
                      <a:pt x="55843" y="43149"/>
                      <a:pt x="56227" y="29687"/>
                      <a:pt x="56367" y="22869"/>
                    </a:cubicBezTo>
                    <a:cubicBezTo>
                      <a:pt x="56472" y="16015"/>
                      <a:pt x="56193" y="2343"/>
                      <a:pt x="55458" y="1434"/>
                    </a:cubicBezTo>
                    <a:cubicBezTo>
                      <a:pt x="54689" y="525"/>
                      <a:pt x="35247" y="1084"/>
                      <a:pt x="29932" y="1434"/>
                    </a:cubicBezTo>
                    <a:cubicBezTo>
                      <a:pt x="24652" y="1784"/>
                      <a:pt x="3357" y="0"/>
                      <a:pt x="1574" y="1469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0" name="Google Shape;500;p19"/>
            <p:cNvGrpSpPr/>
            <p:nvPr/>
          </p:nvGrpSpPr>
          <p:grpSpPr>
            <a:xfrm>
              <a:off x="5373440" y="1219332"/>
              <a:ext cx="643364" cy="641326"/>
              <a:chOff x="5248722" y="1219332"/>
              <a:chExt cx="643364" cy="641326"/>
            </a:xfrm>
          </p:grpSpPr>
          <p:sp>
            <p:nvSpPr>
              <p:cNvPr id="501" name="Google Shape;501;p19"/>
              <p:cNvSpPr/>
              <p:nvPr/>
            </p:nvSpPr>
            <p:spPr>
              <a:xfrm>
                <a:off x="5248722" y="1221787"/>
                <a:ext cx="615641" cy="611936"/>
              </a:xfrm>
              <a:custGeom>
                <a:avLst/>
                <a:gdLst/>
                <a:ahLst/>
                <a:cxnLst/>
                <a:rect l="l" t="t" r="r" b="b"/>
                <a:pathLst>
                  <a:path w="29513" h="29420" extrusionOk="0">
                    <a:moveTo>
                      <a:pt x="15435" y="0"/>
                    </a:moveTo>
                    <a:cubicBezTo>
                      <a:pt x="15198" y="0"/>
                      <a:pt x="14960" y="8"/>
                      <a:pt x="14722" y="23"/>
                    </a:cubicBezTo>
                    <a:cubicBezTo>
                      <a:pt x="11260" y="23"/>
                      <a:pt x="7169" y="1666"/>
                      <a:pt x="4896" y="3799"/>
                    </a:cubicBezTo>
                    <a:cubicBezTo>
                      <a:pt x="2588" y="5932"/>
                      <a:pt x="1" y="9569"/>
                      <a:pt x="71" y="13240"/>
                    </a:cubicBezTo>
                    <a:cubicBezTo>
                      <a:pt x="141" y="16912"/>
                      <a:pt x="385" y="19709"/>
                      <a:pt x="3043" y="23695"/>
                    </a:cubicBezTo>
                    <a:cubicBezTo>
                      <a:pt x="4476" y="25968"/>
                      <a:pt x="6679" y="27646"/>
                      <a:pt x="9267" y="28381"/>
                    </a:cubicBezTo>
                    <a:cubicBezTo>
                      <a:pt x="10162" y="28713"/>
                      <a:pt x="12535" y="29420"/>
                      <a:pt x="15099" y="29420"/>
                    </a:cubicBezTo>
                    <a:cubicBezTo>
                      <a:pt x="16041" y="29420"/>
                      <a:pt x="17009" y="29324"/>
                      <a:pt x="17939" y="29080"/>
                    </a:cubicBezTo>
                    <a:cubicBezTo>
                      <a:pt x="21435" y="28136"/>
                      <a:pt x="24163" y="26877"/>
                      <a:pt x="25981" y="24185"/>
                    </a:cubicBezTo>
                    <a:cubicBezTo>
                      <a:pt x="27764" y="21492"/>
                      <a:pt x="29513" y="18870"/>
                      <a:pt x="29408" y="14709"/>
                    </a:cubicBezTo>
                    <a:cubicBezTo>
                      <a:pt x="29303" y="10583"/>
                      <a:pt x="27904" y="7610"/>
                      <a:pt x="26681" y="6142"/>
                    </a:cubicBezTo>
                    <a:cubicBezTo>
                      <a:pt x="25422" y="4638"/>
                      <a:pt x="23429" y="2610"/>
                      <a:pt x="21121" y="1456"/>
                    </a:cubicBezTo>
                    <a:cubicBezTo>
                      <a:pt x="19371" y="519"/>
                      <a:pt x="17426" y="0"/>
                      <a:pt x="154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9"/>
              <p:cNvSpPr/>
              <p:nvPr/>
            </p:nvSpPr>
            <p:spPr>
              <a:xfrm>
                <a:off x="5276445" y="1248868"/>
                <a:ext cx="615641" cy="611790"/>
              </a:xfrm>
              <a:custGeom>
                <a:avLst/>
                <a:gdLst/>
                <a:ahLst/>
                <a:cxnLst/>
                <a:rect l="l" t="t" r="r" b="b"/>
                <a:pathLst>
                  <a:path w="29513" h="29413" extrusionOk="0">
                    <a:moveTo>
                      <a:pt x="15280" y="0"/>
                    </a:moveTo>
                    <a:cubicBezTo>
                      <a:pt x="15082" y="0"/>
                      <a:pt x="14885" y="5"/>
                      <a:pt x="14687" y="14"/>
                    </a:cubicBezTo>
                    <a:cubicBezTo>
                      <a:pt x="11225" y="14"/>
                      <a:pt x="7134" y="1693"/>
                      <a:pt x="4861" y="3791"/>
                    </a:cubicBezTo>
                    <a:cubicBezTo>
                      <a:pt x="2553" y="5924"/>
                      <a:pt x="0" y="9560"/>
                      <a:pt x="70" y="13232"/>
                    </a:cubicBezTo>
                    <a:cubicBezTo>
                      <a:pt x="140" y="16903"/>
                      <a:pt x="385" y="19701"/>
                      <a:pt x="3043" y="23687"/>
                    </a:cubicBezTo>
                    <a:cubicBezTo>
                      <a:pt x="4476" y="25960"/>
                      <a:pt x="6679" y="27638"/>
                      <a:pt x="9267" y="28407"/>
                    </a:cubicBezTo>
                    <a:cubicBezTo>
                      <a:pt x="10161" y="28714"/>
                      <a:pt x="12528" y="29412"/>
                      <a:pt x="15088" y="29412"/>
                    </a:cubicBezTo>
                    <a:cubicBezTo>
                      <a:pt x="16034" y="29412"/>
                      <a:pt x="17005" y="29317"/>
                      <a:pt x="17939" y="29072"/>
                    </a:cubicBezTo>
                    <a:cubicBezTo>
                      <a:pt x="21435" y="28128"/>
                      <a:pt x="24163" y="26869"/>
                      <a:pt x="25946" y="24176"/>
                    </a:cubicBezTo>
                    <a:cubicBezTo>
                      <a:pt x="27764" y="21484"/>
                      <a:pt x="29513" y="18861"/>
                      <a:pt x="29408" y="14700"/>
                    </a:cubicBezTo>
                    <a:cubicBezTo>
                      <a:pt x="29303" y="10574"/>
                      <a:pt x="27869" y="7602"/>
                      <a:pt x="26645" y="6134"/>
                    </a:cubicBezTo>
                    <a:cubicBezTo>
                      <a:pt x="25421" y="4665"/>
                      <a:pt x="23428" y="2602"/>
                      <a:pt x="21086" y="1448"/>
                    </a:cubicBezTo>
                    <a:cubicBezTo>
                      <a:pt x="19301" y="492"/>
                      <a:pt x="17312" y="0"/>
                      <a:pt x="152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9"/>
              <p:cNvSpPr/>
              <p:nvPr/>
            </p:nvSpPr>
            <p:spPr>
              <a:xfrm>
                <a:off x="5366163" y="1282419"/>
                <a:ext cx="450075" cy="453939"/>
              </a:xfrm>
              <a:custGeom>
                <a:avLst/>
                <a:gdLst/>
                <a:ahLst/>
                <a:cxnLst/>
                <a:rect l="l" t="t" r="r" b="b"/>
                <a:pathLst>
                  <a:path w="21576" h="21824" extrusionOk="0">
                    <a:moveTo>
                      <a:pt x="10477" y="0"/>
                    </a:moveTo>
                    <a:cubicBezTo>
                      <a:pt x="9959" y="0"/>
                      <a:pt x="9417" y="37"/>
                      <a:pt x="8847" y="115"/>
                    </a:cubicBezTo>
                    <a:cubicBezTo>
                      <a:pt x="3637" y="814"/>
                      <a:pt x="0" y="4486"/>
                      <a:pt x="0" y="10535"/>
                    </a:cubicBezTo>
                    <a:cubicBezTo>
                      <a:pt x="0" y="17248"/>
                      <a:pt x="5910" y="21095"/>
                      <a:pt x="9232" y="21619"/>
                    </a:cubicBezTo>
                    <a:cubicBezTo>
                      <a:pt x="9993" y="21740"/>
                      <a:pt x="10896" y="21823"/>
                      <a:pt x="11854" y="21823"/>
                    </a:cubicBezTo>
                    <a:cubicBezTo>
                      <a:pt x="15074" y="21823"/>
                      <a:pt x="18912" y="20879"/>
                      <a:pt x="20071" y="17213"/>
                    </a:cubicBezTo>
                    <a:cubicBezTo>
                      <a:pt x="21575" y="12458"/>
                      <a:pt x="21155" y="7108"/>
                      <a:pt x="18323" y="3961"/>
                    </a:cubicBezTo>
                    <a:cubicBezTo>
                      <a:pt x="16286" y="1650"/>
                      <a:pt x="13931" y="0"/>
                      <a:pt x="10477" y="0"/>
                    </a:cubicBezTo>
                    <a:close/>
                  </a:path>
                </a:pathLst>
              </a:custGeom>
              <a:solidFill>
                <a:srgbClr val="231F20">
                  <a:alpha val="18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9"/>
              <p:cNvSpPr/>
              <p:nvPr/>
            </p:nvSpPr>
            <p:spPr>
              <a:xfrm>
                <a:off x="5628749" y="1382155"/>
                <a:ext cx="137154" cy="157893"/>
              </a:xfrm>
              <a:custGeom>
                <a:avLst/>
                <a:gdLst/>
                <a:ahLst/>
                <a:cxnLst/>
                <a:rect l="l" t="t" r="r" b="b"/>
                <a:pathLst>
                  <a:path w="6575" h="7591" extrusionOk="0">
                    <a:moveTo>
                      <a:pt x="2861" y="1"/>
                    </a:moveTo>
                    <a:cubicBezTo>
                      <a:pt x="2382" y="1"/>
                      <a:pt x="1665" y="411"/>
                      <a:pt x="1329" y="670"/>
                    </a:cubicBezTo>
                    <a:cubicBezTo>
                      <a:pt x="910" y="1019"/>
                      <a:pt x="105" y="1544"/>
                      <a:pt x="35" y="1859"/>
                    </a:cubicBezTo>
                    <a:cubicBezTo>
                      <a:pt x="1" y="2138"/>
                      <a:pt x="3078" y="7139"/>
                      <a:pt x="3672" y="7558"/>
                    </a:cubicBezTo>
                    <a:cubicBezTo>
                      <a:pt x="3701" y="7580"/>
                      <a:pt x="3743" y="7590"/>
                      <a:pt x="3794" y="7590"/>
                    </a:cubicBezTo>
                    <a:cubicBezTo>
                      <a:pt x="4227" y="7590"/>
                      <a:pt x="5352" y="6857"/>
                      <a:pt x="5665" y="6544"/>
                    </a:cubicBezTo>
                    <a:cubicBezTo>
                      <a:pt x="6050" y="6194"/>
                      <a:pt x="6574" y="5845"/>
                      <a:pt x="6434" y="5355"/>
                    </a:cubicBezTo>
                    <a:cubicBezTo>
                      <a:pt x="6295" y="4866"/>
                      <a:pt x="4197" y="1579"/>
                      <a:pt x="3252" y="180"/>
                    </a:cubicBezTo>
                    <a:cubicBezTo>
                      <a:pt x="3170" y="52"/>
                      <a:pt x="3030" y="1"/>
                      <a:pt x="28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9"/>
              <p:cNvSpPr/>
              <p:nvPr/>
            </p:nvSpPr>
            <p:spPr>
              <a:xfrm>
                <a:off x="5466145" y="1438252"/>
                <a:ext cx="207849" cy="193565"/>
              </a:xfrm>
              <a:custGeom>
                <a:avLst/>
                <a:gdLst/>
                <a:ahLst/>
                <a:cxnLst/>
                <a:rect l="l" t="t" r="r" b="b"/>
                <a:pathLst>
                  <a:path w="9964" h="9306" extrusionOk="0">
                    <a:moveTo>
                      <a:pt x="6502" y="1"/>
                    </a:moveTo>
                    <a:cubicBezTo>
                      <a:pt x="5243" y="665"/>
                      <a:pt x="4019" y="1434"/>
                      <a:pt x="2865" y="2239"/>
                    </a:cubicBezTo>
                    <a:cubicBezTo>
                      <a:pt x="2236" y="2763"/>
                      <a:pt x="522" y="3777"/>
                      <a:pt x="243" y="3952"/>
                    </a:cubicBezTo>
                    <a:cubicBezTo>
                      <a:pt x="21" y="4110"/>
                      <a:pt x="0" y="5325"/>
                      <a:pt x="1521" y="5325"/>
                    </a:cubicBezTo>
                    <a:cubicBezTo>
                      <a:pt x="1683" y="5325"/>
                      <a:pt x="1862" y="5311"/>
                      <a:pt x="2061" y="5281"/>
                    </a:cubicBezTo>
                    <a:lnTo>
                      <a:pt x="2061" y="5281"/>
                    </a:lnTo>
                    <a:cubicBezTo>
                      <a:pt x="1222" y="5630"/>
                      <a:pt x="942" y="6749"/>
                      <a:pt x="1571" y="7449"/>
                    </a:cubicBezTo>
                    <a:cubicBezTo>
                      <a:pt x="1902" y="7874"/>
                      <a:pt x="2344" y="8076"/>
                      <a:pt x="2737" y="8076"/>
                    </a:cubicBezTo>
                    <a:cubicBezTo>
                      <a:pt x="2925" y="8076"/>
                      <a:pt x="3102" y="8029"/>
                      <a:pt x="3250" y="7938"/>
                    </a:cubicBezTo>
                    <a:lnTo>
                      <a:pt x="3250" y="7938"/>
                    </a:lnTo>
                    <a:cubicBezTo>
                      <a:pt x="2914" y="8442"/>
                      <a:pt x="3251" y="9306"/>
                      <a:pt x="3883" y="9306"/>
                    </a:cubicBezTo>
                    <a:cubicBezTo>
                      <a:pt x="4040" y="9306"/>
                      <a:pt x="4216" y="9252"/>
                      <a:pt x="4404" y="9127"/>
                    </a:cubicBezTo>
                    <a:cubicBezTo>
                      <a:pt x="5313" y="8463"/>
                      <a:pt x="6712" y="7623"/>
                      <a:pt x="7516" y="7134"/>
                    </a:cubicBezTo>
                    <a:cubicBezTo>
                      <a:pt x="8285" y="6644"/>
                      <a:pt x="9089" y="6190"/>
                      <a:pt x="9963" y="5595"/>
                    </a:cubicBezTo>
                    <a:lnTo>
                      <a:pt x="650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9"/>
              <p:cNvSpPr/>
              <p:nvPr/>
            </p:nvSpPr>
            <p:spPr>
              <a:xfrm>
                <a:off x="5628749" y="1375707"/>
                <a:ext cx="137154" cy="168022"/>
              </a:xfrm>
              <a:custGeom>
                <a:avLst/>
                <a:gdLst/>
                <a:ahLst/>
                <a:cxnLst/>
                <a:rect l="l" t="t" r="r" b="b"/>
                <a:pathLst>
                  <a:path w="6575" h="8078" fill="none" extrusionOk="0">
                    <a:moveTo>
                      <a:pt x="3252" y="490"/>
                    </a:moveTo>
                    <a:cubicBezTo>
                      <a:pt x="2938" y="1"/>
                      <a:pt x="1784" y="630"/>
                      <a:pt x="1329" y="980"/>
                    </a:cubicBezTo>
                    <a:cubicBezTo>
                      <a:pt x="910" y="1329"/>
                      <a:pt x="105" y="1854"/>
                      <a:pt x="35" y="2169"/>
                    </a:cubicBezTo>
                    <a:cubicBezTo>
                      <a:pt x="1" y="2448"/>
                      <a:pt x="3078" y="7449"/>
                      <a:pt x="3672" y="7868"/>
                    </a:cubicBezTo>
                    <a:cubicBezTo>
                      <a:pt x="3952" y="8078"/>
                      <a:pt x="5315" y="7204"/>
                      <a:pt x="5665" y="6854"/>
                    </a:cubicBezTo>
                    <a:cubicBezTo>
                      <a:pt x="6050" y="6504"/>
                      <a:pt x="6574" y="6155"/>
                      <a:pt x="6434" y="5665"/>
                    </a:cubicBezTo>
                    <a:cubicBezTo>
                      <a:pt x="6295" y="5176"/>
                      <a:pt x="4197" y="1889"/>
                      <a:pt x="3252" y="490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9"/>
              <p:cNvSpPr/>
              <p:nvPr/>
            </p:nvSpPr>
            <p:spPr>
              <a:xfrm>
                <a:off x="5601756" y="1420073"/>
                <a:ext cx="103612" cy="139672"/>
              </a:xfrm>
              <a:custGeom>
                <a:avLst/>
                <a:gdLst/>
                <a:ahLst/>
                <a:cxnLst/>
                <a:rect l="l" t="t" r="r" b="b"/>
                <a:pathLst>
                  <a:path w="4967" h="6715" fill="none" extrusionOk="0">
                    <a:moveTo>
                      <a:pt x="1364" y="1"/>
                    </a:moveTo>
                    <a:cubicBezTo>
                      <a:pt x="840" y="210"/>
                      <a:pt x="385" y="490"/>
                      <a:pt x="1" y="875"/>
                    </a:cubicBezTo>
                    <a:cubicBezTo>
                      <a:pt x="350" y="1714"/>
                      <a:pt x="805" y="2518"/>
                      <a:pt x="1260" y="3287"/>
                    </a:cubicBezTo>
                    <a:cubicBezTo>
                      <a:pt x="1644" y="3847"/>
                      <a:pt x="3288" y="6260"/>
                      <a:pt x="3497" y="6504"/>
                    </a:cubicBezTo>
                    <a:cubicBezTo>
                      <a:pt x="3707" y="6714"/>
                      <a:pt x="4966" y="5735"/>
                      <a:pt x="4966" y="5735"/>
                    </a:cubicBezTo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9"/>
              <p:cNvSpPr/>
              <p:nvPr/>
            </p:nvSpPr>
            <p:spPr>
              <a:xfrm>
                <a:off x="5466083" y="1438252"/>
                <a:ext cx="207912" cy="202946"/>
              </a:xfrm>
              <a:custGeom>
                <a:avLst/>
                <a:gdLst/>
                <a:ahLst/>
                <a:cxnLst/>
                <a:rect l="l" t="t" r="r" b="b"/>
                <a:pathLst>
                  <a:path w="9967" h="9757" fill="none" extrusionOk="0">
                    <a:moveTo>
                      <a:pt x="6505" y="1"/>
                    </a:moveTo>
                    <a:cubicBezTo>
                      <a:pt x="5246" y="665"/>
                      <a:pt x="4022" y="1434"/>
                      <a:pt x="2868" y="2239"/>
                    </a:cubicBezTo>
                    <a:cubicBezTo>
                      <a:pt x="2239" y="2763"/>
                      <a:pt x="525" y="3777"/>
                      <a:pt x="246" y="3952"/>
                    </a:cubicBezTo>
                    <a:cubicBezTo>
                      <a:pt x="1" y="4127"/>
                      <a:pt x="1" y="5595"/>
                      <a:pt x="2064" y="5281"/>
                    </a:cubicBezTo>
                    <a:cubicBezTo>
                      <a:pt x="1225" y="5630"/>
                      <a:pt x="945" y="6749"/>
                      <a:pt x="1574" y="7449"/>
                    </a:cubicBezTo>
                    <a:cubicBezTo>
                      <a:pt x="2064" y="8078"/>
                      <a:pt x="2798" y="8218"/>
                      <a:pt x="3253" y="7938"/>
                    </a:cubicBezTo>
                    <a:cubicBezTo>
                      <a:pt x="2833" y="8568"/>
                      <a:pt x="3463" y="9756"/>
                      <a:pt x="4407" y="9127"/>
                    </a:cubicBezTo>
                    <a:cubicBezTo>
                      <a:pt x="5316" y="8463"/>
                      <a:pt x="6715" y="7623"/>
                      <a:pt x="7519" y="7134"/>
                    </a:cubicBezTo>
                    <a:cubicBezTo>
                      <a:pt x="8288" y="6644"/>
                      <a:pt x="9092" y="6190"/>
                      <a:pt x="9966" y="5595"/>
                    </a:cubicBezTo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9"/>
              <p:cNvSpPr/>
              <p:nvPr/>
            </p:nvSpPr>
            <p:spPr>
              <a:xfrm>
                <a:off x="5380014" y="1520433"/>
                <a:ext cx="172158" cy="135304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6505" fill="none" extrusionOk="0">
                    <a:moveTo>
                      <a:pt x="4407" y="1"/>
                    </a:moveTo>
                    <a:cubicBezTo>
                      <a:pt x="2938" y="1365"/>
                      <a:pt x="1714" y="2938"/>
                      <a:pt x="700" y="4617"/>
                    </a:cubicBezTo>
                    <a:cubicBezTo>
                      <a:pt x="385" y="5316"/>
                      <a:pt x="1" y="6085"/>
                      <a:pt x="700" y="6330"/>
                    </a:cubicBezTo>
                    <a:cubicBezTo>
                      <a:pt x="1155" y="6505"/>
                      <a:pt x="3637" y="6400"/>
                      <a:pt x="5351" y="6190"/>
                    </a:cubicBezTo>
                    <a:cubicBezTo>
                      <a:pt x="6854" y="5980"/>
                      <a:pt x="7169" y="6015"/>
                      <a:pt x="8253" y="5316"/>
                    </a:cubicBezTo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9"/>
              <p:cNvSpPr/>
              <p:nvPr/>
            </p:nvSpPr>
            <p:spPr>
              <a:xfrm>
                <a:off x="5387315" y="1608895"/>
                <a:ext cx="39175" cy="48069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2311" extrusionOk="0">
                    <a:moveTo>
                      <a:pt x="662" y="0"/>
                    </a:moveTo>
                    <a:cubicBezTo>
                      <a:pt x="610" y="0"/>
                      <a:pt x="563" y="26"/>
                      <a:pt x="525" y="84"/>
                    </a:cubicBezTo>
                    <a:cubicBezTo>
                      <a:pt x="245" y="503"/>
                      <a:pt x="0" y="1692"/>
                      <a:pt x="350" y="2077"/>
                    </a:cubicBezTo>
                    <a:cubicBezTo>
                      <a:pt x="500" y="2241"/>
                      <a:pt x="764" y="2310"/>
                      <a:pt x="1026" y="2310"/>
                    </a:cubicBezTo>
                    <a:cubicBezTo>
                      <a:pt x="1377" y="2310"/>
                      <a:pt x="1724" y="2187"/>
                      <a:pt x="1784" y="2007"/>
                    </a:cubicBezTo>
                    <a:cubicBezTo>
                      <a:pt x="1877" y="1696"/>
                      <a:pt x="1084" y="0"/>
                      <a:pt x="662" y="0"/>
                    </a:cubicBezTo>
                    <a:close/>
                  </a:path>
                </a:pathLst>
              </a:custGeom>
              <a:solidFill>
                <a:srgbClr val="020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9"/>
              <p:cNvSpPr/>
              <p:nvPr/>
            </p:nvSpPr>
            <p:spPr>
              <a:xfrm>
                <a:off x="5248722" y="1219332"/>
                <a:ext cx="615641" cy="626246"/>
              </a:xfrm>
              <a:custGeom>
                <a:avLst/>
                <a:gdLst/>
                <a:ahLst/>
                <a:cxnLst/>
                <a:rect l="l" t="t" r="r" b="b"/>
                <a:pathLst>
                  <a:path w="29513" h="30108" fill="none" extrusionOk="0">
                    <a:moveTo>
                      <a:pt x="14722" y="141"/>
                    </a:moveTo>
                    <a:cubicBezTo>
                      <a:pt x="11260" y="141"/>
                      <a:pt x="7169" y="1784"/>
                      <a:pt x="4896" y="3917"/>
                    </a:cubicBezTo>
                    <a:cubicBezTo>
                      <a:pt x="2588" y="6050"/>
                      <a:pt x="1" y="9687"/>
                      <a:pt x="71" y="13358"/>
                    </a:cubicBezTo>
                    <a:cubicBezTo>
                      <a:pt x="141" y="17030"/>
                      <a:pt x="385" y="19827"/>
                      <a:pt x="3043" y="23813"/>
                    </a:cubicBezTo>
                    <a:cubicBezTo>
                      <a:pt x="4476" y="26086"/>
                      <a:pt x="6679" y="27764"/>
                      <a:pt x="9267" y="28499"/>
                    </a:cubicBezTo>
                    <a:cubicBezTo>
                      <a:pt x="10491" y="28953"/>
                      <a:pt x="14477" y="30107"/>
                      <a:pt x="17939" y="29198"/>
                    </a:cubicBezTo>
                    <a:cubicBezTo>
                      <a:pt x="21435" y="28254"/>
                      <a:pt x="24163" y="26995"/>
                      <a:pt x="25981" y="24303"/>
                    </a:cubicBezTo>
                    <a:cubicBezTo>
                      <a:pt x="27764" y="21610"/>
                      <a:pt x="29513" y="18988"/>
                      <a:pt x="29408" y="14827"/>
                    </a:cubicBezTo>
                    <a:cubicBezTo>
                      <a:pt x="29303" y="10701"/>
                      <a:pt x="27904" y="7728"/>
                      <a:pt x="26681" y="6260"/>
                    </a:cubicBezTo>
                    <a:cubicBezTo>
                      <a:pt x="25422" y="4756"/>
                      <a:pt x="23429" y="2728"/>
                      <a:pt x="21121" y="1574"/>
                    </a:cubicBezTo>
                    <a:cubicBezTo>
                      <a:pt x="19163" y="525"/>
                      <a:pt x="16960" y="1"/>
                      <a:pt x="14722" y="141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2" name="Google Shape;512;p19"/>
            <p:cNvSpPr/>
            <p:nvPr/>
          </p:nvSpPr>
          <p:spPr>
            <a:xfrm>
              <a:off x="5693651" y="1840462"/>
              <a:ext cx="2941" cy="275662"/>
            </a:xfrm>
            <a:custGeom>
              <a:avLst/>
              <a:gdLst/>
              <a:ahLst/>
              <a:cxnLst/>
              <a:rect l="l" t="t" r="r" b="b"/>
              <a:pathLst>
                <a:path w="141" h="13253" fill="none" extrusionOk="0">
                  <a:moveTo>
                    <a:pt x="1" y="0"/>
                  </a:moveTo>
                  <a:cubicBezTo>
                    <a:pt x="1" y="1924"/>
                    <a:pt x="141" y="3357"/>
                    <a:pt x="141" y="4231"/>
                  </a:cubicBezTo>
                  <a:cubicBezTo>
                    <a:pt x="141" y="5106"/>
                    <a:pt x="1" y="11190"/>
                    <a:pt x="141" y="13253"/>
                  </a:cubicBezTo>
                </a:path>
              </a:pathLst>
            </a:custGeom>
            <a:noFill/>
            <a:ln w="21850" cap="rnd" cmpd="sng">
              <a:solidFill>
                <a:srgbClr val="020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3" name="Google Shape;513;p19"/>
            <p:cNvGrpSpPr/>
            <p:nvPr/>
          </p:nvGrpSpPr>
          <p:grpSpPr>
            <a:xfrm>
              <a:off x="4959941" y="2109575"/>
              <a:ext cx="1470361" cy="436717"/>
              <a:chOff x="4961539" y="2109575"/>
              <a:chExt cx="1470361" cy="436717"/>
            </a:xfrm>
          </p:grpSpPr>
          <p:sp>
            <p:nvSpPr>
              <p:cNvPr id="514" name="Google Shape;514;p19"/>
              <p:cNvSpPr/>
              <p:nvPr/>
            </p:nvSpPr>
            <p:spPr>
              <a:xfrm>
                <a:off x="4961539" y="2115753"/>
                <a:ext cx="1436715" cy="399069"/>
              </a:xfrm>
              <a:custGeom>
                <a:avLst/>
                <a:gdLst/>
                <a:ahLst/>
                <a:cxnLst/>
                <a:rect l="l" t="t" r="r" b="b"/>
                <a:pathLst>
                  <a:path w="61228" h="19186" extrusionOk="0">
                    <a:moveTo>
                      <a:pt x="43236" y="0"/>
                    </a:moveTo>
                    <a:cubicBezTo>
                      <a:pt x="39248" y="0"/>
                      <a:pt x="35085" y="46"/>
                      <a:pt x="31366" y="123"/>
                    </a:cubicBezTo>
                    <a:cubicBezTo>
                      <a:pt x="29589" y="167"/>
                      <a:pt x="27526" y="182"/>
                      <a:pt x="25329" y="182"/>
                    </a:cubicBezTo>
                    <a:cubicBezTo>
                      <a:pt x="21390" y="182"/>
                      <a:pt x="17017" y="136"/>
                      <a:pt x="13073" y="136"/>
                    </a:cubicBezTo>
                    <a:cubicBezTo>
                      <a:pt x="7183" y="136"/>
                      <a:pt x="2250" y="239"/>
                      <a:pt x="1155" y="752"/>
                    </a:cubicBezTo>
                    <a:cubicBezTo>
                      <a:pt x="1" y="1312"/>
                      <a:pt x="106" y="7815"/>
                      <a:pt x="245" y="10438"/>
                    </a:cubicBezTo>
                    <a:cubicBezTo>
                      <a:pt x="315" y="11417"/>
                      <a:pt x="106" y="16103"/>
                      <a:pt x="945" y="18375"/>
                    </a:cubicBezTo>
                    <a:cubicBezTo>
                      <a:pt x="1191" y="19016"/>
                      <a:pt x="4433" y="19186"/>
                      <a:pt x="9049" y="19186"/>
                    </a:cubicBezTo>
                    <a:cubicBezTo>
                      <a:pt x="14257" y="19186"/>
                      <a:pt x="21213" y="18970"/>
                      <a:pt x="27590" y="18970"/>
                    </a:cubicBezTo>
                    <a:cubicBezTo>
                      <a:pt x="31809" y="18970"/>
                      <a:pt x="39075" y="19079"/>
                      <a:pt x="45714" y="19079"/>
                    </a:cubicBezTo>
                    <a:cubicBezTo>
                      <a:pt x="52607" y="19079"/>
                      <a:pt x="58824" y="18961"/>
                      <a:pt x="60249" y="18480"/>
                    </a:cubicBezTo>
                    <a:cubicBezTo>
                      <a:pt x="61228" y="18166"/>
                      <a:pt x="61053" y="13585"/>
                      <a:pt x="61018" y="11137"/>
                    </a:cubicBezTo>
                    <a:cubicBezTo>
                      <a:pt x="60983" y="7885"/>
                      <a:pt x="61228" y="1836"/>
                      <a:pt x="60389" y="822"/>
                    </a:cubicBezTo>
                    <a:cubicBezTo>
                      <a:pt x="59908" y="221"/>
                      <a:pt x="51996" y="0"/>
                      <a:pt x="432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9"/>
              <p:cNvSpPr/>
              <p:nvPr/>
            </p:nvSpPr>
            <p:spPr>
              <a:xfrm>
                <a:off x="4994364" y="2143063"/>
                <a:ext cx="1437536" cy="403229"/>
              </a:xfrm>
              <a:custGeom>
                <a:avLst/>
                <a:gdLst/>
                <a:ahLst/>
                <a:cxnLst/>
                <a:rect l="l" t="t" r="r" b="b"/>
                <a:pathLst>
                  <a:path w="61263" h="19386" extrusionOk="0">
                    <a:moveTo>
                      <a:pt x="43319" y="1"/>
                    </a:moveTo>
                    <a:cubicBezTo>
                      <a:pt x="39318" y="1"/>
                      <a:pt x="35137" y="51"/>
                      <a:pt x="31401" y="138"/>
                    </a:cubicBezTo>
                    <a:cubicBezTo>
                      <a:pt x="29623" y="183"/>
                      <a:pt x="27560" y="198"/>
                      <a:pt x="25361" y="198"/>
                    </a:cubicBezTo>
                    <a:cubicBezTo>
                      <a:pt x="21419" y="198"/>
                      <a:pt x="17041" y="151"/>
                      <a:pt x="13095" y="151"/>
                    </a:cubicBezTo>
                    <a:cubicBezTo>
                      <a:pt x="7200" y="151"/>
                      <a:pt x="2268" y="254"/>
                      <a:pt x="1189" y="768"/>
                    </a:cubicBezTo>
                    <a:cubicBezTo>
                      <a:pt x="0" y="1362"/>
                      <a:pt x="140" y="7901"/>
                      <a:pt x="280" y="10559"/>
                    </a:cubicBezTo>
                    <a:cubicBezTo>
                      <a:pt x="315" y="11538"/>
                      <a:pt x="105" y="16223"/>
                      <a:pt x="979" y="18531"/>
                    </a:cubicBezTo>
                    <a:cubicBezTo>
                      <a:pt x="1227" y="19207"/>
                      <a:pt x="4479" y="19385"/>
                      <a:pt x="9112" y="19385"/>
                    </a:cubicBezTo>
                    <a:cubicBezTo>
                      <a:pt x="14310" y="19385"/>
                      <a:pt x="21246" y="19160"/>
                      <a:pt x="27624" y="19160"/>
                    </a:cubicBezTo>
                    <a:cubicBezTo>
                      <a:pt x="31844" y="19160"/>
                      <a:pt x="39110" y="19270"/>
                      <a:pt x="45748" y="19270"/>
                    </a:cubicBezTo>
                    <a:cubicBezTo>
                      <a:pt x="52642" y="19270"/>
                      <a:pt x="58858" y="19152"/>
                      <a:pt x="60283" y="18671"/>
                    </a:cubicBezTo>
                    <a:cubicBezTo>
                      <a:pt x="61228" y="18356"/>
                      <a:pt x="61088" y="13741"/>
                      <a:pt x="61053" y="11258"/>
                    </a:cubicBezTo>
                    <a:cubicBezTo>
                      <a:pt x="61018" y="7971"/>
                      <a:pt x="61262" y="1852"/>
                      <a:pt x="60423" y="838"/>
                    </a:cubicBezTo>
                    <a:cubicBezTo>
                      <a:pt x="59920" y="238"/>
                      <a:pt x="52050" y="1"/>
                      <a:pt x="433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9"/>
              <p:cNvSpPr/>
              <p:nvPr/>
            </p:nvSpPr>
            <p:spPr>
              <a:xfrm>
                <a:off x="4961539" y="2109575"/>
                <a:ext cx="1436715" cy="416770"/>
              </a:xfrm>
              <a:custGeom>
                <a:avLst/>
                <a:gdLst/>
                <a:ahLst/>
                <a:cxnLst/>
                <a:rect l="l" t="t" r="r" b="b"/>
                <a:pathLst>
                  <a:path w="61228" h="20037" fill="none" extrusionOk="0">
                    <a:moveTo>
                      <a:pt x="1155" y="1049"/>
                    </a:moveTo>
                    <a:cubicBezTo>
                      <a:pt x="1" y="1609"/>
                      <a:pt x="106" y="8112"/>
                      <a:pt x="245" y="10735"/>
                    </a:cubicBezTo>
                    <a:cubicBezTo>
                      <a:pt x="315" y="11714"/>
                      <a:pt x="106" y="16400"/>
                      <a:pt x="945" y="18672"/>
                    </a:cubicBezTo>
                    <a:cubicBezTo>
                      <a:pt x="1469" y="20036"/>
                      <a:pt x="15561" y="19267"/>
                      <a:pt x="27590" y="19267"/>
                    </a:cubicBezTo>
                    <a:cubicBezTo>
                      <a:pt x="36191" y="19267"/>
                      <a:pt x="57451" y="19721"/>
                      <a:pt x="60249" y="18777"/>
                    </a:cubicBezTo>
                    <a:cubicBezTo>
                      <a:pt x="61228" y="18463"/>
                      <a:pt x="61053" y="13882"/>
                      <a:pt x="61018" y="11434"/>
                    </a:cubicBezTo>
                    <a:cubicBezTo>
                      <a:pt x="60983" y="8182"/>
                      <a:pt x="61228" y="2133"/>
                      <a:pt x="60389" y="1119"/>
                    </a:cubicBezTo>
                    <a:cubicBezTo>
                      <a:pt x="59689" y="245"/>
                      <a:pt x="43255" y="175"/>
                      <a:pt x="31366" y="420"/>
                    </a:cubicBezTo>
                    <a:cubicBezTo>
                      <a:pt x="21645" y="664"/>
                      <a:pt x="3392" y="0"/>
                      <a:pt x="1155" y="1049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7" name="Google Shape;517;p19"/>
            <p:cNvSpPr/>
            <p:nvPr/>
          </p:nvSpPr>
          <p:spPr>
            <a:xfrm>
              <a:off x="5617429" y="2764876"/>
              <a:ext cx="155386" cy="176030"/>
            </a:xfrm>
            <a:custGeom>
              <a:avLst/>
              <a:gdLst/>
              <a:ahLst/>
              <a:cxnLst/>
              <a:rect l="l" t="t" r="r" b="b"/>
              <a:pathLst>
                <a:path w="7449" h="8463" fill="none" extrusionOk="0">
                  <a:moveTo>
                    <a:pt x="2274" y="1749"/>
                  </a:moveTo>
                  <a:cubicBezTo>
                    <a:pt x="1" y="3252"/>
                    <a:pt x="665" y="7448"/>
                    <a:pt x="3323" y="7973"/>
                  </a:cubicBezTo>
                  <a:cubicBezTo>
                    <a:pt x="5771" y="8462"/>
                    <a:pt x="7414" y="7098"/>
                    <a:pt x="7414" y="4406"/>
                  </a:cubicBezTo>
                  <a:cubicBezTo>
                    <a:pt x="7449" y="1504"/>
                    <a:pt x="4931" y="0"/>
                    <a:pt x="2274" y="1749"/>
                  </a:cubicBezTo>
                  <a:close/>
                </a:path>
              </a:pathLst>
            </a:custGeom>
            <a:noFill/>
            <a:ln w="21850" cap="rnd" cmpd="sng">
              <a:solidFill>
                <a:srgbClr val="020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9"/>
            <p:cNvSpPr txBox="1"/>
            <p:nvPr/>
          </p:nvSpPr>
          <p:spPr>
            <a:xfrm>
              <a:off x="5042172" y="2153207"/>
              <a:ext cx="1305900" cy="3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Aprender</a:t>
              </a:r>
              <a:endParaRPr sz="18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19" name="Google Shape;519;p19"/>
            <p:cNvSpPr txBox="1"/>
            <p:nvPr/>
          </p:nvSpPr>
          <p:spPr>
            <a:xfrm>
              <a:off x="5042172" y="3359107"/>
              <a:ext cx="1305900" cy="125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Ensinar e aprender andam de mãos dadas</a:t>
              </a:r>
              <a:endParaRPr sz="1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20" name="Google Shape;520;p19"/>
          <p:cNvGrpSpPr/>
          <p:nvPr/>
        </p:nvGrpSpPr>
        <p:grpSpPr>
          <a:xfrm>
            <a:off x="7211331" y="1219332"/>
            <a:ext cx="1472122" cy="3545759"/>
            <a:chOff x="7211331" y="1219332"/>
            <a:chExt cx="1472122" cy="3545759"/>
          </a:xfrm>
        </p:grpSpPr>
        <p:sp>
          <p:nvSpPr>
            <p:cNvPr id="521" name="Google Shape;521;p19"/>
            <p:cNvSpPr/>
            <p:nvPr/>
          </p:nvSpPr>
          <p:spPr>
            <a:xfrm>
              <a:off x="7869439" y="2785718"/>
              <a:ext cx="155908" cy="147035"/>
            </a:xfrm>
            <a:custGeom>
              <a:avLst/>
              <a:gdLst/>
              <a:ahLst/>
              <a:cxnLst/>
              <a:rect l="l" t="t" r="r" b="b"/>
              <a:pathLst>
                <a:path w="7474" h="7069" extrusionOk="0">
                  <a:moveTo>
                    <a:pt x="4535" y="1"/>
                  </a:moveTo>
                  <a:cubicBezTo>
                    <a:pt x="3841" y="1"/>
                    <a:pt x="3078" y="234"/>
                    <a:pt x="2309" y="747"/>
                  </a:cubicBezTo>
                  <a:cubicBezTo>
                    <a:pt x="1" y="2250"/>
                    <a:pt x="700" y="6446"/>
                    <a:pt x="3323" y="6971"/>
                  </a:cubicBezTo>
                  <a:cubicBezTo>
                    <a:pt x="3657" y="7037"/>
                    <a:pt x="3976" y="7069"/>
                    <a:pt x="4276" y="7069"/>
                  </a:cubicBezTo>
                  <a:cubicBezTo>
                    <a:pt x="6210" y="7069"/>
                    <a:pt x="7419" y="5734"/>
                    <a:pt x="7449" y="3404"/>
                  </a:cubicBezTo>
                  <a:cubicBezTo>
                    <a:pt x="7474" y="1353"/>
                    <a:pt x="6206" y="1"/>
                    <a:pt x="45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7869814" y="2806081"/>
              <a:ext cx="155157" cy="147035"/>
            </a:xfrm>
            <a:custGeom>
              <a:avLst/>
              <a:gdLst/>
              <a:ahLst/>
              <a:cxnLst/>
              <a:rect l="l" t="t" r="r" b="b"/>
              <a:pathLst>
                <a:path w="7438" h="7069" extrusionOk="0">
                  <a:moveTo>
                    <a:pt x="4514" y="1"/>
                  </a:moveTo>
                  <a:cubicBezTo>
                    <a:pt x="3820" y="1"/>
                    <a:pt x="3052" y="234"/>
                    <a:pt x="2273" y="747"/>
                  </a:cubicBezTo>
                  <a:cubicBezTo>
                    <a:pt x="0" y="2250"/>
                    <a:pt x="664" y="6446"/>
                    <a:pt x="3322" y="6971"/>
                  </a:cubicBezTo>
                  <a:cubicBezTo>
                    <a:pt x="3651" y="7037"/>
                    <a:pt x="3966" y="7069"/>
                    <a:pt x="4265" y="7069"/>
                  </a:cubicBezTo>
                  <a:cubicBezTo>
                    <a:pt x="6182" y="7069"/>
                    <a:pt x="7413" y="5734"/>
                    <a:pt x="7413" y="3404"/>
                  </a:cubicBezTo>
                  <a:cubicBezTo>
                    <a:pt x="7438" y="1353"/>
                    <a:pt x="6188" y="1"/>
                    <a:pt x="4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3" name="Google Shape;523;p19"/>
            <p:cNvGrpSpPr/>
            <p:nvPr/>
          </p:nvGrpSpPr>
          <p:grpSpPr>
            <a:xfrm>
              <a:off x="7211331" y="3156898"/>
              <a:ext cx="1472122" cy="1608194"/>
              <a:chOff x="7267414" y="3156898"/>
              <a:chExt cx="1472122" cy="1608194"/>
            </a:xfrm>
          </p:grpSpPr>
          <p:sp>
            <p:nvSpPr>
              <p:cNvPr id="524" name="Google Shape;524;p19"/>
              <p:cNvSpPr/>
              <p:nvPr/>
            </p:nvSpPr>
            <p:spPr>
              <a:xfrm>
                <a:off x="7267414" y="3175181"/>
                <a:ext cx="1427957" cy="1557192"/>
              </a:xfrm>
              <a:custGeom>
                <a:avLst/>
                <a:gdLst/>
                <a:ahLst/>
                <a:cxnLst/>
                <a:rect l="l" t="t" r="r" b="b"/>
                <a:pathLst>
                  <a:path w="56508" h="74865" extrusionOk="0">
                    <a:moveTo>
                      <a:pt x="7536" y="1"/>
                    </a:moveTo>
                    <a:cubicBezTo>
                      <a:pt x="4442" y="1"/>
                      <a:pt x="2145" y="148"/>
                      <a:pt x="1609" y="590"/>
                    </a:cubicBezTo>
                    <a:cubicBezTo>
                      <a:pt x="385" y="1569"/>
                      <a:pt x="735" y="10835"/>
                      <a:pt x="560" y="19996"/>
                    </a:cubicBezTo>
                    <a:cubicBezTo>
                      <a:pt x="420" y="29158"/>
                      <a:pt x="420" y="51082"/>
                      <a:pt x="560" y="55383"/>
                    </a:cubicBezTo>
                    <a:cubicBezTo>
                      <a:pt x="735" y="59684"/>
                      <a:pt x="1" y="72097"/>
                      <a:pt x="1015" y="73566"/>
                    </a:cubicBezTo>
                    <a:cubicBezTo>
                      <a:pt x="1858" y="74718"/>
                      <a:pt x="9797" y="74831"/>
                      <a:pt x="14423" y="74831"/>
                    </a:cubicBezTo>
                    <a:cubicBezTo>
                      <a:pt x="15551" y="74831"/>
                      <a:pt x="16482" y="74824"/>
                      <a:pt x="17064" y="74824"/>
                    </a:cubicBezTo>
                    <a:cubicBezTo>
                      <a:pt x="18480" y="74824"/>
                      <a:pt x="21679" y="74864"/>
                      <a:pt x="24990" y="74864"/>
                    </a:cubicBezTo>
                    <a:cubicBezTo>
                      <a:pt x="28632" y="74864"/>
                      <a:pt x="32408" y="74816"/>
                      <a:pt x="34093" y="74615"/>
                    </a:cubicBezTo>
                    <a:cubicBezTo>
                      <a:pt x="34780" y="74540"/>
                      <a:pt x="36092" y="74520"/>
                      <a:pt x="37742" y="74520"/>
                    </a:cubicBezTo>
                    <a:cubicBezTo>
                      <a:pt x="39756" y="74520"/>
                      <a:pt x="42271" y="74550"/>
                      <a:pt x="44762" y="74550"/>
                    </a:cubicBezTo>
                    <a:cubicBezTo>
                      <a:pt x="49799" y="74550"/>
                      <a:pt x="54735" y="74425"/>
                      <a:pt x="55213" y="73671"/>
                    </a:cubicBezTo>
                    <a:cubicBezTo>
                      <a:pt x="56088" y="72237"/>
                      <a:pt x="55948" y="59334"/>
                      <a:pt x="55913" y="51991"/>
                    </a:cubicBezTo>
                    <a:cubicBezTo>
                      <a:pt x="55878" y="42270"/>
                      <a:pt x="56262" y="28808"/>
                      <a:pt x="56367" y="21990"/>
                    </a:cubicBezTo>
                    <a:cubicBezTo>
                      <a:pt x="56507" y="15136"/>
                      <a:pt x="56193" y="1464"/>
                      <a:pt x="55458" y="555"/>
                    </a:cubicBezTo>
                    <a:cubicBezTo>
                      <a:pt x="55163" y="190"/>
                      <a:pt x="51843" y="61"/>
                      <a:pt x="47634" y="61"/>
                    </a:cubicBezTo>
                    <a:cubicBezTo>
                      <a:pt x="41366" y="61"/>
                      <a:pt x="33126" y="346"/>
                      <a:pt x="29967" y="555"/>
                    </a:cubicBezTo>
                    <a:cubicBezTo>
                      <a:pt x="29474" y="587"/>
                      <a:pt x="28843" y="601"/>
                      <a:pt x="28103" y="601"/>
                    </a:cubicBezTo>
                    <a:cubicBezTo>
                      <a:pt x="23269" y="601"/>
                      <a:pt x="13779" y="1"/>
                      <a:pt x="7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9"/>
              <p:cNvSpPr/>
              <p:nvPr/>
            </p:nvSpPr>
            <p:spPr>
              <a:xfrm>
                <a:off x="7311579" y="3208232"/>
                <a:ext cx="1427957" cy="1556859"/>
              </a:xfrm>
              <a:custGeom>
                <a:avLst/>
                <a:gdLst/>
                <a:ahLst/>
                <a:cxnLst/>
                <a:rect l="l" t="t" r="r" b="b"/>
                <a:pathLst>
                  <a:path w="56508" h="74849" extrusionOk="0">
                    <a:moveTo>
                      <a:pt x="7520" y="1"/>
                    </a:moveTo>
                    <a:cubicBezTo>
                      <a:pt x="4434" y="1"/>
                      <a:pt x="2144" y="144"/>
                      <a:pt x="1609" y="574"/>
                    </a:cubicBezTo>
                    <a:cubicBezTo>
                      <a:pt x="386" y="1553"/>
                      <a:pt x="735" y="10820"/>
                      <a:pt x="560" y="19981"/>
                    </a:cubicBezTo>
                    <a:cubicBezTo>
                      <a:pt x="421" y="29142"/>
                      <a:pt x="421" y="51101"/>
                      <a:pt x="560" y="55402"/>
                    </a:cubicBezTo>
                    <a:cubicBezTo>
                      <a:pt x="735" y="59703"/>
                      <a:pt x="1" y="72117"/>
                      <a:pt x="1015" y="73550"/>
                    </a:cubicBezTo>
                    <a:cubicBezTo>
                      <a:pt x="1858" y="74703"/>
                      <a:pt x="9798" y="74816"/>
                      <a:pt x="14441" y="74816"/>
                    </a:cubicBezTo>
                    <a:cubicBezTo>
                      <a:pt x="15574" y="74816"/>
                      <a:pt x="16510" y="74809"/>
                      <a:pt x="17100" y="74809"/>
                    </a:cubicBezTo>
                    <a:cubicBezTo>
                      <a:pt x="18515" y="74809"/>
                      <a:pt x="21707" y="74849"/>
                      <a:pt x="25009" y="74849"/>
                    </a:cubicBezTo>
                    <a:cubicBezTo>
                      <a:pt x="28642" y="74849"/>
                      <a:pt x="32409" y="74801"/>
                      <a:pt x="34094" y="74599"/>
                    </a:cubicBezTo>
                    <a:cubicBezTo>
                      <a:pt x="34780" y="74525"/>
                      <a:pt x="36093" y="74504"/>
                      <a:pt x="37743" y="74504"/>
                    </a:cubicBezTo>
                    <a:cubicBezTo>
                      <a:pt x="39756" y="74504"/>
                      <a:pt x="42271" y="74535"/>
                      <a:pt x="44762" y="74535"/>
                    </a:cubicBezTo>
                    <a:cubicBezTo>
                      <a:pt x="49799" y="74535"/>
                      <a:pt x="54735" y="74410"/>
                      <a:pt x="55214" y="73655"/>
                    </a:cubicBezTo>
                    <a:cubicBezTo>
                      <a:pt x="56088" y="72221"/>
                      <a:pt x="55948" y="59319"/>
                      <a:pt x="55913" y="51976"/>
                    </a:cubicBezTo>
                    <a:cubicBezTo>
                      <a:pt x="55878" y="42255"/>
                      <a:pt x="56263" y="28793"/>
                      <a:pt x="56403" y="21974"/>
                    </a:cubicBezTo>
                    <a:cubicBezTo>
                      <a:pt x="56508" y="15121"/>
                      <a:pt x="56228" y="1449"/>
                      <a:pt x="55459" y="539"/>
                    </a:cubicBezTo>
                    <a:cubicBezTo>
                      <a:pt x="55164" y="174"/>
                      <a:pt x="51849" y="46"/>
                      <a:pt x="47644" y="46"/>
                    </a:cubicBezTo>
                    <a:cubicBezTo>
                      <a:pt x="41383" y="46"/>
                      <a:pt x="33147" y="330"/>
                      <a:pt x="29968" y="539"/>
                    </a:cubicBezTo>
                    <a:cubicBezTo>
                      <a:pt x="29468" y="573"/>
                      <a:pt x="28825" y="587"/>
                      <a:pt x="28069" y="587"/>
                    </a:cubicBezTo>
                    <a:cubicBezTo>
                      <a:pt x="23230" y="587"/>
                      <a:pt x="13751" y="1"/>
                      <a:pt x="75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9"/>
              <p:cNvSpPr/>
              <p:nvPr/>
            </p:nvSpPr>
            <p:spPr>
              <a:xfrm>
                <a:off x="7267414" y="3156898"/>
                <a:ext cx="1427957" cy="1580467"/>
              </a:xfrm>
              <a:custGeom>
                <a:avLst/>
                <a:gdLst/>
                <a:ahLst/>
                <a:cxnLst/>
                <a:rect l="l" t="t" r="r" b="b"/>
                <a:pathLst>
                  <a:path w="56508" h="75984" fill="none" extrusionOk="0">
                    <a:moveTo>
                      <a:pt x="1609" y="1469"/>
                    </a:moveTo>
                    <a:cubicBezTo>
                      <a:pt x="385" y="2448"/>
                      <a:pt x="735" y="11714"/>
                      <a:pt x="560" y="20875"/>
                    </a:cubicBezTo>
                    <a:cubicBezTo>
                      <a:pt x="420" y="30037"/>
                      <a:pt x="420" y="51961"/>
                      <a:pt x="560" y="56262"/>
                    </a:cubicBezTo>
                    <a:cubicBezTo>
                      <a:pt x="735" y="60563"/>
                      <a:pt x="1" y="72976"/>
                      <a:pt x="1015" y="74445"/>
                    </a:cubicBezTo>
                    <a:cubicBezTo>
                      <a:pt x="2064" y="75878"/>
                      <a:pt x="14092" y="75703"/>
                      <a:pt x="17064" y="75703"/>
                    </a:cubicBezTo>
                    <a:cubicBezTo>
                      <a:pt x="20037" y="75703"/>
                      <a:pt x="30876" y="75878"/>
                      <a:pt x="34093" y="75494"/>
                    </a:cubicBezTo>
                    <a:cubicBezTo>
                      <a:pt x="37310" y="75144"/>
                      <a:pt x="54304" y="75983"/>
                      <a:pt x="55213" y="74550"/>
                    </a:cubicBezTo>
                    <a:cubicBezTo>
                      <a:pt x="56088" y="73116"/>
                      <a:pt x="55948" y="60213"/>
                      <a:pt x="55913" y="52870"/>
                    </a:cubicBezTo>
                    <a:cubicBezTo>
                      <a:pt x="55878" y="43149"/>
                      <a:pt x="56262" y="29687"/>
                      <a:pt x="56367" y="22869"/>
                    </a:cubicBezTo>
                    <a:cubicBezTo>
                      <a:pt x="56507" y="16015"/>
                      <a:pt x="56193" y="2343"/>
                      <a:pt x="55458" y="1434"/>
                    </a:cubicBezTo>
                    <a:cubicBezTo>
                      <a:pt x="54724" y="525"/>
                      <a:pt x="35247" y="1084"/>
                      <a:pt x="29967" y="1434"/>
                    </a:cubicBezTo>
                    <a:cubicBezTo>
                      <a:pt x="24652" y="1784"/>
                      <a:pt x="3392" y="0"/>
                      <a:pt x="1609" y="1469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7" name="Google Shape;527;p19"/>
            <p:cNvGrpSpPr/>
            <p:nvPr/>
          </p:nvGrpSpPr>
          <p:grpSpPr>
            <a:xfrm>
              <a:off x="7625710" y="1219332"/>
              <a:ext cx="643364" cy="641326"/>
              <a:chOff x="7253539" y="1219332"/>
              <a:chExt cx="643364" cy="641326"/>
            </a:xfrm>
          </p:grpSpPr>
          <p:sp>
            <p:nvSpPr>
              <p:cNvPr id="528" name="Google Shape;528;p19"/>
              <p:cNvSpPr/>
              <p:nvPr/>
            </p:nvSpPr>
            <p:spPr>
              <a:xfrm>
                <a:off x="7253539" y="1221787"/>
                <a:ext cx="615641" cy="611936"/>
              </a:xfrm>
              <a:custGeom>
                <a:avLst/>
                <a:gdLst/>
                <a:ahLst/>
                <a:cxnLst/>
                <a:rect l="l" t="t" r="r" b="b"/>
                <a:pathLst>
                  <a:path w="29513" h="29420" extrusionOk="0">
                    <a:moveTo>
                      <a:pt x="15425" y="0"/>
                    </a:moveTo>
                    <a:cubicBezTo>
                      <a:pt x="15191" y="0"/>
                      <a:pt x="14956" y="8"/>
                      <a:pt x="14722" y="23"/>
                    </a:cubicBezTo>
                    <a:cubicBezTo>
                      <a:pt x="11260" y="23"/>
                      <a:pt x="7134" y="1666"/>
                      <a:pt x="4861" y="3799"/>
                    </a:cubicBezTo>
                    <a:cubicBezTo>
                      <a:pt x="2588" y="5932"/>
                      <a:pt x="1" y="9569"/>
                      <a:pt x="71" y="13240"/>
                    </a:cubicBezTo>
                    <a:cubicBezTo>
                      <a:pt x="106" y="16912"/>
                      <a:pt x="350" y="19709"/>
                      <a:pt x="3043" y="23695"/>
                    </a:cubicBezTo>
                    <a:cubicBezTo>
                      <a:pt x="4441" y="25968"/>
                      <a:pt x="6679" y="27646"/>
                      <a:pt x="9267" y="28381"/>
                    </a:cubicBezTo>
                    <a:cubicBezTo>
                      <a:pt x="10162" y="28713"/>
                      <a:pt x="12516" y="29420"/>
                      <a:pt x="15084" y="29420"/>
                    </a:cubicBezTo>
                    <a:cubicBezTo>
                      <a:pt x="16027" y="29420"/>
                      <a:pt x="16999" y="29324"/>
                      <a:pt x="17939" y="29080"/>
                    </a:cubicBezTo>
                    <a:cubicBezTo>
                      <a:pt x="21435" y="28136"/>
                      <a:pt x="24128" y="26877"/>
                      <a:pt x="25946" y="24185"/>
                    </a:cubicBezTo>
                    <a:cubicBezTo>
                      <a:pt x="27764" y="21492"/>
                      <a:pt x="29513" y="18870"/>
                      <a:pt x="29408" y="14709"/>
                    </a:cubicBezTo>
                    <a:cubicBezTo>
                      <a:pt x="29303" y="10583"/>
                      <a:pt x="27869" y="7610"/>
                      <a:pt x="26646" y="6142"/>
                    </a:cubicBezTo>
                    <a:cubicBezTo>
                      <a:pt x="25457" y="4638"/>
                      <a:pt x="23429" y="2610"/>
                      <a:pt x="21086" y="1456"/>
                    </a:cubicBezTo>
                    <a:cubicBezTo>
                      <a:pt x="19336" y="519"/>
                      <a:pt x="17391" y="0"/>
                      <a:pt x="154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19"/>
              <p:cNvSpPr/>
              <p:nvPr/>
            </p:nvSpPr>
            <p:spPr>
              <a:xfrm>
                <a:off x="7280532" y="1248868"/>
                <a:ext cx="616371" cy="611790"/>
              </a:xfrm>
              <a:custGeom>
                <a:avLst/>
                <a:gdLst/>
                <a:ahLst/>
                <a:cxnLst/>
                <a:rect l="l" t="t" r="r" b="b"/>
                <a:pathLst>
                  <a:path w="29548" h="29413" extrusionOk="0">
                    <a:moveTo>
                      <a:pt x="15313" y="0"/>
                    </a:moveTo>
                    <a:cubicBezTo>
                      <a:pt x="15116" y="0"/>
                      <a:pt x="14919" y="5"/>
                      <a:pt x="14722" y="14"/>
                    </a:cubicBezTo>
                    <a:cubicBezTo>
                      <a:pt x="11260" y="14"/>
                      <a:pt x="7134" y="1693"/>
                      <a:pt x="4861" y="3791"/>
                    </a:cubicBezTo>
                    <a:cubicBezTo>
                      <a:pt x="2588" y="5924"/>
                      <a:pt x="0" y="9595"/>
                      <a:pt x="70" y="13232"/>
                    </a:cubicBezTo>
                    <a:cubicBezTo>
                      <a:pt x="140" y="16903"/>
                      <a:pt x="385" y="19701"/>
                      <a:pt x="3043" y="23687"/>
                    </a:cubicBezTo>
                    <a:cubicBezTo>
                      <a:pt x="4476" y="25960"/>
                      <a:pt x="6679" y="27638"/>
                      <a:pt x="9267" y="28407"/>
                    </a:cubicBezTo>
                    <a:cubicBezTo>
                      <a:pt x="10186" y="28714"/>
                      <a:pt x="12542" y="29412"/>
                      <a:pt x="15108" y="29412"/>
                    </a:cubicBezTo>
                    <a:cubicBezTo>
                      <a:pt x="16055" y="29412"/>
                      <a:pt x="17031" y="29317"/>
                      <a:pt x="17973" y="29072"/>
                    </a:cubicBezTo>
                    <a:cubicBezTo>
                      <a:pt x="21470" y="28128"/>
                      <a:pt x="24163" y="26869"/>
                      <a:pt x="25981" y="24176"/>
                    </a:cubicBezTo>
                    <a:cubicBezTo>
                      <a:pt x="27764" y="21484"/>
                      <a:pt x="29548" y="18861"/>
                      <a:pt x="29443" y="14700"/>
                    </a:cubicBezTo>
                    <a:cubicBezTo>
                      <a:pt x="29338" y="10574"/>
                      <a:pt x="27904" y="7602"/>
                      <a:pt x="26680" y="6134"/>
                    </a:cubicBezTo>
                    <a:cubicBezTo>
                      <a:pt x="25456" y="4665"/>
                      <a:pt x="23428" y="2602"/>
                      <a:pt x="21121" y="1483"/>
                    </a:cubicBezTo>
                    <a:cubicBezTo>
                      <a:pt x="19335" y="495"/>
                      <a:pt x="17346" y="0"/>
                      <a:pt x="153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19"/>
              <p:cNvSpPr/>
              <p:nvPr/>
            </p:nvSpPr>
            <p:spPr>
              <a:xfrm>
                <a:off x="7370981" y="1282419"/>
                <a:ext cx="449324" cy="453939"/>
              </a:xfrm>
              <a:custGeom>
                <a:avLst/>
                <a:gdLst/>
                <a:ahLst/>
                <a:cxnLst/>
                <a:rect l="l" t="t" r="r" b="b"/>
                <a:pathLst>
                  <a:path w="21540" h="21824" extrusionOk="0">
                    <a:moveTo>
                      <a:pt x="10454" y="0"/>
                    </a:moveTo>
                    <a:cubicBezTo>
                      <a:pt x="9933" y="0"/>
                      <a:pt x="9386" y="37"/>
                      <a:pt x="8812" y="115"/>
                    </a:cubicBezTo>
                    <a:cubicBezTo>
                      <a:pt x="3637" y="814"/>
                      <a:pt x="0" y="4486"/>
                      <a:pt x="0" y="10535"/>
                    </a:cubicBezTo>
                    <a:cubicBezTo>
                      <a:pt x="0" y="17248"/>
                      <a:pt x="5910" y="21095"/>
                      <a:pt x="9232" y="21619"/>
                    </a:cubicBezTo>
                    <a:cubicBezTo>
                      <a:pt x="9993" y="21740"/>
                      <a:pt x="10896" y="21823"/>
                      <a:pt x="11853" y="21823"/>
                    </a:cubicBezTo>
                    <a:cubicBezTo>
                      <a:pt x="15072" y="21823"/>
                      <a:pt x="18904" y="20879"/>
                      <a:pt x="20036" y="17213"/>
                    </a:cubicBezTo>
                    <a:cubicBezTo>
                      <a:pt x="21540" y="12458"/>
                      <a:pt x="21155" y="7108"/>
                      <a:pt x="18288" y="3961"/>
                    </a:cubicBezTo>
                    <a:cubicBezTo>
                      <a:pt x="16281" y="1650"/>
                      <a:pt x="13930" y="0"/>
                      <a:pt x="10454" y="0"/>
                    </a:cubicBezTo>
                    <a:close/>
                  </a:path>
                </a:pathLst>
              </a:custGeom>
              <a:solidFill>
                <a:srgbClr val="231F20">
                  <a:alpha val="18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19"/>
              <p:cNvSpPr/>
              <p:nvPr/>
            </p:nvSpPr>
            <p:spPr>
              <a:xfrm>
                <a:off x="7397974" y="1367886"/>
                <a:ext cx="326063" cy="320403"/>
              </a:xfrm>
              <a:custGeom>
                <a:avLst/>
                <a:gdLst/>
                <a:ahLst/>
                <a:cxnLst/>
                <a:rect l="l" t="t" r="r" b="b"/>
                <a:pathLst>
                  <a:path w="15631" h="15404" extrusionOk="0">
                    <a:moveTo>
                      <a:pt x="7928" y="5407"/>
                    </a:moveTo>
                    <a:cubicBezTo>
                      <a:pt x="7977" y="5407"/>
                      <a:pt x="8027" y="5409"/>
                      <a:pt x="8078" y="5412"/>
                    </a:cubicBezTo>
                    <a:cubicBezTo>
                      <a:pt x="8637" y="5447"/>
                      <a:pt x="9161" y="5726"/>
                      <a:pt x="9546" y="6146"/>
                    </a:cubicBezTo>
                    <a:cubicBezTo>
                      <a:pt x="9896" y="6566"/>
                      <a:pt x="10106" y="7125"/>
                      <a:pt x="10141" y="7685"/>
                    </a:cubicBezTo>
                    <a:cubicBezTo>
                      <a:pt x="10141" y="8034"/>
                      <a:pt x="10071" y="8384"/>
                      <a:pt x="9896" y="8664"/>
                    </a:cubicBezTo>
                    <a:cubicBezTo>
                      <a:pt x="9721" y="9013"/>
                      <a:pt x="9476" y="9293"/>
                      <a:pt x="9161" y="9538"/>
                    </a:cubicBezTo>
                    <a:cubicBezTo>
                      <a:pt x="8777" y="9818"/>
                      <a:pt x="8322" y="9992"/>
                      <a:pt x="7833" y="9992"/>
                    </a:cubicBezTo>
                    <a:cubicBezTo>
                      <a:pt x="7273" y="9957"/>
                      <a:pt x="6784" y="9783"/>
                      <a:pt x="6364" y="9433"/>
                    </a:cubicBezTo>
                    <a:cubicBezTo>
                      <a:pt x="5979" y="9118"/>
                      <a:pt x="5700" y="8664"/>
                      <a:pt x="5595" y="8174"/>
                    </a:cubicBezTo>
                    <a:cubicBezTo>
                      <a:pt x="5525" y="7720"/>
                      <a:pt x="5560" y="7265"/>
                      <a:pt x="5700" y="6845"/>
                    </a:cubicBezTo>
                    <a:cubicBezTo>
                      <a:pt x="5840" y="6426"/>
                      <a:pt x="6084" y="6076"/>
                      <a:pt x="6434" y="5866"/>
                    </a:cubicBezTo>
                    <a:cubicBezTo>
                      <a:pt x="6882" y="5578"/>
                      <a:pt x="7389" y="5407"/>
                      <a:pt x="7928" y="5407"/>
                    </a:cubicBezTo>
                    <a:close/>
                    <a:moveTo>
                      <a:pt x="8054" y="1"/>
                    </a:moveTo>
                    <a:cubicBezTo>
                      <a:pt x="7935" y="1"/>
                      <a:pt x="7815" y="9"/>
                      <a:pt x="7693" y="27"/>
                    </a:cubicBezTo>
                    <a:cubicBezTo>
                      <a:pt x="7552" y="40"/>
                      <a:pt x="7422" y="43"/>
                      <a:pt x="7303" y="43"/>
                    </a:cubicBezTo>
                    <a:cubicBezTo>
                      <a:pt x="7198" y="43"/>
                      <a:pt x="7102" y="41"/>
                      <a:pt x="7016" y="41"/>
                    </a:cubicBezTo>
                    <a:cubicBezTo>
                      <a:pt x="6690" y="41"/>
                      <a:pt x="6504" y="76"/>
                      <a:pt x="6504" y="412"/>
                    </a:cubicBezTo>
                    <a:cubicBezTo>
                      <a:pt x="6504" y="831"/>
                      <a:pt x="6574" y="1740"/>
                      <a:pt x="6609" y="2545"/>
                    </a:cubicBezTo>
                    <a:cubicBezTo>
                      <a:pt x="6014" y="2649"/>
                      <a:pt x="5455" y="2894"/>
                      <a:pt x="4930" y="3209"/>
                    </a:cubicBezTo>
                    <a:cubicBezTo>
                      <a:pt x="4356" y="2466"/>
                      <a:pt x="3652" y="1527"/>
                      <a:pt x="3447" y="1527"/>
                    </a:cubicBezTo>
                    <a:cubicBezTo>
                      <a:pt x="3439" y="1527"/>
                      <a:pt x="3433" y="1528"/>
                      <a:pt x="3427" y="1530"/>
                    </a:cubicBezTo>
                    <a:cubicBezTo>
                      <a:pt x="2972" y="1705"/>
                      <a:pt x="2588" y="1985"/>
                      <a:pt x="2308" y="2370"/>
                    </a:cubicBezTo>
                    <a:cubicBezTo>
                      <a:pt x="1853" y="2929"/>
                      <a:pt x="1364" y="3104"/>
                      <a:pt x="1748" y="3489"/>
                    </a:cubicBezTo>
                    <a:cubicBezTo>
                      <a:pt x="2098" y="3838"/>
                      <a:pt x="2658" y="4328"/>
                      <a:pt x="3252" y="4817"/>
                    </a:cubicBezTo>
                    <a:cubicBezTo>
                      <a:pt x="3077" y="5097"/>
                      <a:pt x="2937" y="5412"/>
                      <a:pt x="2867" y="5692"/>
                    </a:cubicBezTo>
                    <a:cubicBezTo>
                      <a:pt x="2763" y="5971"/>
                      <a:pt x="2693" y="6286"/>
                      <a:pt x="2623" y="6566"/>
                    </a:cubicBezTo>
                    <a:cubicBezTo>
                      <a:pt x="1913" y="6490"/>
                      <a:pt x="1076" y="6359"/>
                      <a:pt x="641" y="6359"/>
                    </a:cubicBezTo>
                    <a:cubicBezTo>
                      <a:pt x="476" y="6359"/>
                      <a:pt x="369" y="6378"/>
                      <a:pt x="350" y="6426"/>
                    </a:cubicBezTo>
                    <a:cubicBezTo>
                      <a:pt x="140" y="6880"/>
                      <a:pt x="105" y="7335"/>
                      <a:pt x="175" y="7790"/>
                    </a:cubicBezTo>
                    <a:cubicBezTo>
                      <a:pt x="245" y="8559"/>
                      <a:pt x="0" y="9013"/>
                      <a:pt x="525" y="9013"/>
                    </a:cubicBezTo>
                    <a:cubicBezTo>
                      <a:pt x="979" y="9013"/>
                      <a:pt x="1853" y="8943"/>
                      <a:pt x="2623" y="8908"/>
                    </a:cubicBezTo>
                    <a:cubicBezTo>
                      <a:pt x="2763" y="9503"/>
                      <a:pt x="3007" y="10097"/>
                      <a:pt x="3322" y="10657"/>
                    </a:cubicBezTo>
                    <a:cubicBezTo>
                      <a:pt x="2553" y="11251"/>
                      <a:pt x="1574" y="11916"/>
                      <a:pt x="1644" y="12125"/>
                    </a:cubicBezTo>
                    <a:cubicBezTo>
                      <a:pt x="1818" y="12545"/>
                      <a:pt x="2098" y="12930"/>
                      <a:pt x="2483" y="13209"/>
                    </a:cubicBezTo>
                    <a:cubicBezTo>
                      <a:pt x="2936" y="13556"/>
                      <a:pt x="3145" y="13923"/>
                      <a:pt x="3374" y="13923"/>
                    </a:cubicBezTo>
                    <a:cubicBezTo>
                      <a:pt x="3445" y="13923"/>
                      <a:pt x="3519" y="13887"/>
                      <a:pt x="3602" y="13804"/>
                    </a:cubicBezTo>
                    <a:cubicBezTo>
                      <a:pt x="3986" y="13419"/>
                      <a:pt x="4511" y="12790"/>
                      <a:pt x="5035" y="12195"/>
                    </a:cubicBezTo>
                    <a:cubicBezTo>
                      <a:pt x="5560" y="12545"/>
                      <a:pt x="6119" y="12790"/>
                      <a:pt x="6714" y="12930"/>
                    </a:cubicBezTo>
                    <a:cubicBezTo>
                      <a:pt x="6574" y="13909"/>
                      <a:pt x="6399" y="15133"/>
                      <a:pt x="6574" y="15168"/>
                    </a:cubicBezTo>
                    <a:cubicBezTo>
                      <a:pt x="6889" y="15325"/>
                      <a:pt x="7243" y="15404"/>
                      <a:pt x="7592" y="15404"/>
                    </a:cubicBezTo>
                    <a:cubicBezTo>
                      <a:pt x="7708" y="15404"/>
                      <a:pt x="7824" y="15395"/>
                      <a:pt x="7938" y="15377"/>
                    </a:cubicBezTo>
                    <a:cubicBezTo>
                      <a:pt x="8078" y="15364"/>
                      <a:pt x="8210" y="15361"/>
                      <a:pt x="8331" y="15361"/>
                    </a:cubicBezTo>
                    <a:cubicBezTo>
                      <a:pt x="8437" y="15361"/>
                      <a:pt x="8536" y="15363"/>
                      <a:pt x="8625" y="15363"/>
                    </a:cubicBezTo>
                    <a:cubicBezTo>
                      <a:pt x="8961" y="15363"/>
                      <a:pt x="9161" y="15328"/>
                      <a:pt x="9161" y="14993"/>
                    </a:cubicBezTo>
                    <a:cubicBezTo>
                      <a:pt x="9161" y="14573"/>
                      <a:pt x="9092" y="13699"/>
                      <a:pt x="9022" y="12895"/>
                    </a:cubicBezTo>
                    <a:cubicBezTo>
                      <a:pt x="9651" y="12755"/>
                      <a:pt x="10210" y="12510"/>
                      <a:pt x="10735" y="12160"/>
                    </a:cubicBezTo>
                    <a:cubicBezTo>
                      <a:pt x="11319" y="12950"/>
                      <a:pt x="12037" y="13875"/>
                      <a:pt x="12229" y="13875"/>
                    </a:cubicBezTo>
                    <a:cubicBezTo>
                      <a:pt x="12232" y="13875"/>
                      <a:pt x="12235" y="13874"/>
                      <a:pt x="12239" y="13874"/>
                    </a:cubicBezTo>
                    <a:cubicBezTo>
                      <a:pt x="12658" y="13699"/>
                      <a:pt x="13043" y="13384"/>
                      <a:pt x="13323" y="13035"/>
                    </a:cubicBezTo>
                    <a:cubicBezTo>
                      <a:pt x="13812" y="12440"/>
                      <a:pt x="14302" y="12265"/>
                      <a:pt x="13917" y="11916"/>
                    </a:cubicBezTo>
                    <a:cubicBezTo>
                      <a:pt x="13532" y="11531"/>
                      <a:pt x="12938" y="11041"/>
                      <a:pt x="12343" y="10482"/>
                    </a:cubicBezTo>
                    <a:cubicBezTo>
                      <a:pt x="12448" y="10342"/>
                      <a:pt x="12553" y="10167"/>
                      <a:pt x="12623" y="9992"/>
                    </a:cubicBezTo>
                    <a:cubicBezTo>
                      <a:pt x="12833" y="9608"/>
                      <a:pt x="12973" y="9223"/>
                      <a:pt x="13078" y="8804"/>
                    </a:cubicBezTo>
                    <a:cubicBezTo>
                      <a:pt x="13764" y="8902"/>
                      <a:pt x="14536" y="9017"/>
                      <a:pt x="14972" y="9017"/>
                    </a:cubicBezTo>
                    <a:cubicBezTo>
                      <a:pt x="15159" y="9017"/>
                      <a:pt x="15284" y="8996"/>
                      <a:pt x="15316" y="8943"/>
                    </a:cubicBezTo>
                    <a:cubicBezTo>
                      <a:pt x="15491" y="8489"/>
                      <a:pt x="15560" y="8034"/>
                      <a:pt x="15491" y="7580"/>
                    </a:cubicBezTo>
                    <a:cubicBezTo>
                      <a:pt x="15421" y="6845"/>
                      <a:pt x="15630" y="6356"/>
                      <a:pt x="15106" y="6356"/>
                    </a:cubicBezTo>
                    <a:cubicBezTo>
                      <a:pt x="14686" y="6356"/>
                      <a:pt x="13812" y="6426"/>
                      <a:pt x="13008" y="6461"/>
                    </a:cubicBezTo>
                    <a:cubicBezTo>
                      <a:pt x="12868" y="5866"/>
                      <a:pt x="12623" y="5307"/>
                      <a:pt x="12309" y="4782"/>
                    </a:cubicBezTo>
                    <a:cubicBezTo>
                      <a:pt x="13078" y="4188"/>
                      <a:pt x="14057" y="3489"/>
                      <a:pt x="13987" y="3279"/>
                    </a:cubicBezTo>
                    <a:cubicBezTo>
                      <a:pt x="13847" y="2859"/>
                      <a:pt x="13532" y="2475"/>
                      <a:pt x="13148" y="2195"/>
                    </a:cubicBezTo>
                    <a:cubicBezTo>
                      <a:pt x="12729" y="1829"/>
                      <a:pt x="12526" y="1462"/>
                      <a:pt x="12303" y="1462"/>
                    </a:cubicBezTo>
                    <a:cubicBezTo>
                      <a:pt x="12229" y="1462"/>
                      <a:pt x="12152" y="1504"/>
                      <a:pt x="12064" y="1600"/>
                    </a:cubicBezTo>
                    <a:cubicBezTo>
                      <a:pt x="11679" y="1950"/>
                      <a:pt x="11190" y="2545"/>
                      <a:pt x="10665" y="3139"/>
                    </a:cubicBezTo>
                    <a:cubicBezTo>
                      <a:pt x="10141" y="2789"/>
                      <a:pt x="9581" y="2545"/>
                      <a:pt x="8952" y="2405"/>
                    </a:cubicBezTo>
                    <a:cubicBezTo>
                      <a:pt x="9092" y="1461"/>
                      <a:pt x="9266" y="307"/>
                      <a:pt x="9092" y="237"/>
                    </a:cubicBezTo>
                    <a:cubicBezTo>
                      <a:pt x="8751" y="79"/>
                      <a:pt x="8410" y="1"/>
                      <a:pt x="80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19"/>
              <p:cNvSpPr/>
              <p:nvPr/>
            </p:nvSpPr>
            <p:spPr>
              <a:xfrm>
                <a:off x="7397974" y="1365535"/>
                <a:ext cx="326063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15631" h="15631" fill="none" extrusionOk="0">
                    <a:moveTo>
                      <a:pt x="15491" y="7693"/>
                    </a:moveTo>
                    <a:cubicBezTo>
                      <a:pt x="15421" y="6958"/>
                      <a:pt x="15630" y="6469"/>
                      <a:pt x="15141" y="6469"/>
                    </a:cubicBezTo>
                    <a:cubicBezTo>
                      <a:pt x="14686" y="6469"/>
                      <a:pt x="13812" y="6539"/>
                      <a:pt x="13008" y="6609"/>
                    </a:cubicBezTo>
                    <a:cubicBezTo>
                      <a:pt x="12868" y="5979"/>
                      <a:pt x="12623" y="5420"/>
                      <a:pt x="12309" y="4895"/>
                    </a:cubicBezTo>
                    <a:cubicBezTo>
                      <a:pt x="13078" y="4301"/>
                      <a:pt x="14057" y="3602"/>
                      <a:pt x="13987" y="3392"/>
                    </a:cubicBezTo>
                    <a:cubicBezTo>
                      <a:pt x="13847" y="2972"/>
                      <a:pt x="13532" y="2588"/>
                      <a:pt x="13183" y="2308"/>
                    </a:cubicBezTo>
                    <a:cubicBezTo>
                      <a:pt x="12588" y="1818"/>
                      <a:pt x="12413" y="1329"/>
                      <a:pt x="12064" y="1713"/>
                    </a:cubicBezTo>
                    <a:cubicBezTo>
                      <a:pt x="11679" y="2098"/>
                      <a:pt x="11190" y="2658"/>
                      <a:pt x="10665" y="3252"/>
                    </a:cubicBezTo>
                    <a:cubicBezTo>
                      <a:pt x="10141" y="2902"/>
                      <a:pt x="9581" y="2658"/>
                      <a:pt x="8952" y="2518"/>
                    </a:cubicBezTo>
                    <a:cubicBezTo>
                      <a:pt x="9092" y="1574"/>
                      <a:pt x="9266" y="420"/>
                      <a:pt x="9092" y="350"/>
                    </a:cubicBezTo>
                    <a:cubicBezTo>
                      <a:pt x="8637" y="140"/>
                      <a:pt x="8182" y="70"/>
                      <a:pt x="7693" y="140"/>
                    </a:cubicBezTo>
                    <a:cubicBezTo>
                      <a:pt x="6959" y="210"/>
                      <a:pt x="6504" y="0"/>
                      <a:pt x="6504" y="525"/>
                    </a:cubicBezTo>
                    <a:cubicBezTo>
                      <a:pt x="6504" y="944"/>
                      <a:pt x="6574" y="1853"/>
                      <a:pt x="6609" y="2658"/>
                    </a:cubicBezTo>
                    <a:cubicBezTo>
                      <a:pt x="6014" y="2797"/>
                      <a:pt x="5455" y="3007"/>
                      <a:pt x="4930" y="3357"/>
                    </a:cubicBezTo>
                    <a:cubicBezTo>
                      <a:pt x="4336" y="2553"/>
                      <a:pt x="3602" y="1574"/>
                      <a:pt x="3427" y="1643"/>
                    </a:cubicBezTo>
                    <a:cubicBezTo>
                      <a:pt x="2972" y="1818"/>
                      <a:pt x="2588" y="2098"/>
                      <a:pt x="2343" y="2483"/>
                    </a:cubicBezTo>
                    <a:cubicBezTo>
                      <a:pt x="1853" y="3042"/>
                      <a:pt x="1364" y="3217"/>
                      <a:pt x="1748" y="3602"/>
                    </a:cubicBezTo>
                    <a:cubicBezTo>
                      <a:pt x="2098" y="3951"/>
                      <a:pt x="2658" y="4441"/>
                      <a:pt x="3252" y="4930"/>
                    </a:cubicBezTo>
                    <a:cubicBezTo>
                      <a:pt x="3077" y="5210"/>
                      <a:pt x="2937" y="5525"/>
                      <a:pt x="2867" y="5805"/>
                    </a:cubicBezTo>
                    <a:cubicBezTo>
                      <a:pt x="2763" y="6084"/>
                      <a:pt x="2693" y="6399"/>
                      <a:pt x="2623" y="6679"/>
                    </a:cubicBezTo>
                    <a:cubicBezTo>
                      <a:pt x="1644" y="6574"/>
                      <a:pt x="420" y="6364"/>
                      <a:pt x="350" y="6539"/>
                    </a:cubicBezTo>
                    <a:cubicBezTo>
                      <a:pt x="140" y="6993"/>
                      <a:pt x="105" y="7448"/>
                      <a:pt x="175" y="7903"/>
                    </a:cubicBezTo>
                    <a:cubicBezTo>
                      <a:pt x="245" y="8672"/>
                      <a:pt x="0" y="9126"/>
                      <a:pt x="525" y="9126"/>
                    </a:cubicBezTo>
                    <a:cubicBezTo>
                      <a:pt x="979" y="9126"/>
                      <a:pt x="1853" y="9056"/>
                      <a:pt x="2623" y="9021"/>
                    </a:cubicBezTo>
                    <a:cubicBezTo>
                      <a:pt x="2763" y="9616"/>
                      <a:pt x="3007" y="10210"/>
                      <a:pt x="3322" y="10735"/>
                    </a:cubicBezTo>
                    <a:cubicBezTo>
                      <a:pt x="2553" y="11329"/>
                      <a:pt x="1574" y="12029"/>
                      <a:pt x="1644" y="12203"/>
                    </a:cubicBezTo>
                    <a:cubicBezTo>
                      <a:pt x="1818" y="12658"/>
                      <a:pt x="2098" y="13043"/>
                      <a:pt x="2483" y="13287"/>
                    </a:cubicBezTo>
                    <a:cubicBezTo>
                      <a:pt x="3077" y="13777"/>
                      <a:pt x="3252" y="14266"/>
                      <a:pt x="3602" y="13882"/>
                    </a:cubicBezTo>
                    <a:cubicBezTo>
                      <a:pt x="3951" y="13532"/>
                      <a:pt x="4511" y="12903"/>
                      <a:pt x="5035" y="12308"/>
                    </a:cubicBezTo>
                    <a:cubicBezTo>
                      <a:pt x="5560" y="12623"/>
                      <a:pt x="6119" y="12868"/>
                      <a:pt x="6714" y="13043"/>
                    </a:cubicBezTo>
                    <a:cubicBezTo>
                      <a:pt x="6574" y="13987"/>
                      <a:pt x="6399" y="15211"/>
                      <a:pt x="6574" y="15281"/>
                    </a:cubicBezTo>
                    <a:cubicBezTo>
                      <a:pt x="6994" y="15455"/>
                      <a:pt x="7483" y="15525"/>
                      <a:pt x="7938" y="15455"/>
                    </a:cubicBezTo>
                    <a:cubicBezTo>
                      <a:pt x="8672" y="15385"/>
                      <a:pt x="9161" y="15630"/>
                      <a:pt x="9161" y="15106"/>
                    </a:cubicBezTo>
                    <a:cubicBezTo>
                      <a:pt x="9161" y="14651"/>
                      <a:pt x="9092" y="13777"/>
                      <a:pt x="9022" y="12973"/>
                    </a:cubicBezTo>
                    <a:cubicBezTo>
                      <a:pt x="9651" y="12868"/>
                      <a:pt x="10210" y="12623"/>
                      <a:pt x="10735" y="12273"/>
                    </a:cubicBezTo>
                    <a:cubicBezTo>
                      <a:pt x="11329" y="13078"/>
                      <a:pt x="12064" y="14022"/>
                      <a:pt x="12239" y="13987"/>
                    </a:cubicBezTo>
                    <a:cubicBezTo>
                      <a:pt x="12693" y="13812"/>
                      <a:pt x="13078" y="13532"/>
                      <a:pt x="13358" y="13148"/>
                    </a:cubicBezTo>
                    <a:cubicBezTo>
                      <a:pt x="13812" y="12553"/>
                      <a:pt x="14302" y="12378"/>
                      <a:pt x="13952" y="12029"/>
                    </a:cubicBezTo>
                    <a:cubicBezTo>
                      <a:pt x="13567" y="11644"/>
                      <a:pt x="12973" y="11154"/>
                      <a:pt x="12378" y="10630"/>
                    </a:cubicBezTo>
                    <a:cubicBezTo>
                      <a:pt x="12483" y="10455"/>
                      <a:pt x="12588" y="10280"/>
                      <a:pt x="12658" y="10105"/>
                    </a:cubicBezTo>
                    <a:cubicBezTo>
                      <a:pt x="12868" y="9721"/>
                      <a:pt x="13008" y="9336"/>
                      <a:pt x="13113" y="8917"/>
                    </a:cubicBezTo>
                    <a:cubicBezTo>
                      <a:pt x="14092" y="9056"/>
                      <a:pt x="15246" y="9231"/>
                      <a:pt x="15316" y="9056"/>
                    </a:cubicBezTo>
                    <a:cubicBezTo>
                      <a:pt x="15525" y="8602"/>
                      <a:pt x="15560" y="8147"/>
                      <a:pt x="15491" y="7693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19"/>
              <p:cNvSpPr/>
              <p:nvPr/>
            </p:nvSpPr>
            <p:spPr>
              <a:xfrm>
                <a:off x="7513205" y="1479707"/>
                <a:ext cx="96311" cy="95306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4582" fill="none" extrusionOk="0">
                    <a:moveTo>
                      <a:pt x="4582" y="2309"/>
                    </a:moveTo>
                    <a:cubicBezTo>
                      <a:pt x="4582" y="1749"/>
                      <a:pt x="4372" y="1190"/>
                      <a:pt x="3987" y="770"/>
                    </a:cubicBezTo>
                    <a:cubicBezTo>
                      <a:pt x="3637" y="350"/>
                      <a:pt x="3113" y="71"/>
                      <a:pt x="2554" y="36"/>
                    </a:cubicBezTo>
                    <a:cubicBezTo>
                      <a:pt x="1959" y="1"/>
                      <a:pt x="1400" y="176"/>
                      <a:pt x="910" y="490"/>
                    </a:cubicBezTo>
                    <a:cubicBezTo>
                      <a:pt x="560" y="700"/>
                      <a:pt x="281" y="1050"/>
                      <a:pt x="176" y="1469"/>
                    </a:cubicBezTo>
                    <a:cubicBezTo>
                      <a:pt x="36" y="1889"/>
                      <a:pt x="1" y="2344"/>
                      <a:pt x="71" y="2798"/>
                    </a:cubicBezTo>
                    <a:cubicBezTo>
                      <a:pt x="176" y="3323"/>
                      <a:pt x="421" y="3742"/>
                      <a:pt x="840" y="4057"/>
                    </a:cubicBezTo>
                    <a:cubicBezTo>
                      <a:pt x="1260" y="4407"/>
                      <a:pt x="1784" y="4581"/>
                      <a:pt x="2309" y="4581"/>
                    </a:cubicBezTo>
                    <a:cubicBezTo>
                      <a:pt x="2798" y="4581"/>
                      <a:pt x="3253" y="4442"/>
                      <a:pt x="3637" y="4162"/>
                    </a:cubicBezTo>
                    <a:cubicBezTo>
                      <a:pt x="3917" y="3917"/>
                      <a:pt x="4162" y="3602"/>
                      <a:pt x="4337" y="3288"/>
                    </a:cubicBezTo>
                    <a:cubicBezTo>
                      <a:pt x="4512" y="2973"/>
                      <a:pt x="4617" y="2658"/>
                      <a:pt x="4582" y="2309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9"/>
              <p:cNvSpPr/>
              <p:nvPr/>
            </p:nvSpPr>
            <p:spPr>
              <a:xfrm>
                <a:off x="7253539" y="1219332"/>
                <a:ext cx="615641" cy="626246"/>
              </a:xfrm>
              <a:custGeom>
                <a:avLst/>
                <a:gdLst/>
                <a:ahLst/>
                <a:cxnLst/>
                <a:rect l="l" t="t" r="r" b="b"/>
                <a:pathLst>
                  <a:path w="29513" h="30108" fill="none" extrusionOk="0">
                    <a:moveTo>
                      <a:pt x="14722" y="141"/>
                    </a:moveTo>
                    <a:cubicBezTo>
                      <a:pt x="11260" y="141"/>
                      <a:pt x="7134" y="1784"/>
                      <a:pt x="4861" y="3917"/>
                    </a:cubicBezTo>
                    <a:cubicBezTo>
                      <a:pt x="2588" y="6050"/>
                      <a:pt x="1" y="9687"/>
                      <a:pt x="71" y="13358"/>
                    </a:cubicBezTo>
                    <a:cubicBezTo>
                      <a:pt x="106" y="17030"/>
                      <a:pt x="350" y="19827"/>
                      <a:pt x="3043" y="23813"/>
                    </a:cubicBezTo>
                    <a:cubicBezTo>
                      <a:pt x="4441" y="26086"/>
                      <a:pt x="6679" y="27764"/>
                      <a:pt x="9267" y="28499"/>
                    </a:cubicBezTo>
                    <a:cubicBezTo>
                      <a:pt x="10491" y="28953"/>
                      <a:pt x="14442" y="30107"/>
                      <a:pt x="17939" y="29198"/>
                    </a:cubicBezTo>
                    <a:cubicBezTo>
                      <a:pt x="21435" y="28254"/>
                      <a:pt x="24128" y="26995"/>
                      <a:pt x="25946" y="24303"/>
                    </a:cubicBezTo>
                    <a:cubicBezTo>
                      <a:pt x="27764" y="21610"/>
                      <a:pt x="29513" y="18988"/>
                      <a:pt x="29408" y="14827"/>
                    </a:cubicBezTo>
                    <a:cubicBezTo>
                      <a:pt x="29303" y="10701"/>
                      <a:pt x="27869" y="7728"/>
                      <a:pt x="26646" y="6260"/>
                    </a:cubicBezTo>
                    <a:cubicBezTo>
                      <a:pt x="25457" y="4756"/>
                      <a:pt x="23429" y="2728"/>
                      <a:pt x="21086" y="1574"/>
                    </a:cubicBezTo>
                    <a:cubicBezTo>
                      <a:pt x="19128" y="525"/>
                      <a:pt x="16925" y="1"/>
                      <a:pt x="14722" y="141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5" name="Google Shape;535;p19"/>
            <p:cNvSpPr/>
            <p:nvPr/>
          </p:nvSpPr>
          <p:spPr>
            <a:xfrm>
              <a:off x="7945557" y="1840462"/>
              <a:ext cx="3671" cy="275662"/>
            </a:xfrm>
            <a:custGeom>
              <a:avLst/>
              <a:gdLst/>
              <a:ahLst/>
              <a:cxnLst/>
              <a:rect l="l" t="t" r="r" b="b"/>
              <a:pathLst>
                <a:path w="176" h="13253" fill="none" extrusionOk="0">
                  <a:moveTo>
                    <a:pt x="1" y="0"/>
                  </a:moveTo>
                  <a:cubicBezTo>
                    <a:pt x="1" y="1924"/>
                    <a:pt x="176" y="3357"/>
                    <a:pt x="176" y="4231"/>
                  </a:cubicBezTo>
                  <a:cubicBezTo>
                    <a:pt x="176" y="5106"/>
                    <a:pt x="1" y="11190"/>
                    <a:pt x="176" y="13253"/>
                  </a:cubicBezTo>
                </a:path>
              </a:pathLst>
            </a:custGeom>
            <a:noFill/>
            <a:ln w="21850" cap="rnd" cmpd="sng">
              <a:solidFill>
                <a:srgbClr val="020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6" name="Google Shape;536;p19"/>
            <p:cNvGrpSpPr/>
            <p:nvPr/>
          </p:nvGrpSpPr>
          <p:grpSpPr>
            <a:xfrm>
              <a:off x="7211801" y="2109575"/>
              <a:ext cx="1471183" cy="436717"/>
              <a:chOff x="7215725" y="2109575"/>
              <a:chExt cx="1471183" cy="436717"/>
            </a:xfrm>
          </p:grpSpPr>
          <p:sp>
            <p:nvSpPr>
              <p:cNvPr id="537" name="Google Shape;537;p19"/>
              <p:cNvSpPr/>
              <p:nvPr/>
            </p:nvSpPr>
            <p:spPr>
              <a:xfrm>
                <a:off x="7215725" y="2115753"/>
                <a:ext cx="1437536" cy="399069"/>
              </a:xfrm>
              <a:custGeom>
                <a:avLst/>
                <a:gdLst/>
                <a:ahLst/>
                <a:cxnLst/>
                <a:rect l="l" t="t" r="r" b="b"/>
                <a:pathLst>
                  <a:path w="61263" h="19186" extrusionOk="0">
                    <a:moveTo>
                      <a:pt x="43264" y="0"/>
                    </a:moveTo>
                    <a:cubicBezTo>
                      <a:pt x="39280" y="0"/>
                      <a:pt x="35120" y="46"/>
                      <a:pt x="31401" y="123"/>
                    </a:cubicBezTo>
                    <a:cubicBezTo>
                      <a:pt x="29624" y="167"/>
                      <a:pt x="27560" y="182"/>
                      <a:pt x="25361" y="182"/>
                    </a:cubicBezTo>
                    <a:cubicBezTo>
                      <a:pt x="21419" y="182"/>
                      <a:pt x="17041" y="136"/>
                      <a:pt x="13095" y="136"/>
                    </a:cubicBezTo>
                    <a:cubicBezTo>
                      <a:pt x="7200" y="136"/>
                      <a:pt x="2268" y="239"/>
                      <a:pt x="1190" y="752"/>
                    </a:cubicBezTo>
                    <a:cubicBezTo>
                      <a:pt x="1" y="1312"/>
                      <a:pt x="141" y="7815"/>
                      <a:pt x="280" y="10438"/>
                    </a:cubicBezTo>
                    <a:cubicBezTo>
                      <a:pt x="315" y="11417"/>
                      <a:pt x="106" y="16103"/>
                      <a:pt x="980" y="18375"/>
                    </a:cubicBezTo>
                    <a:cubicBezTo>
                      <a:pt x="1210" y="19016"/>
                      <a:pt x="4443" y="19186"/>
                      <a:pt x="9058" y="19186"/>
                    </a:cubicBezTo>
                    <a:cubicBezTo>
                      <a:pt x="14264" y="19186"/>
                      <a:pt x="21229" y="18970"/>
                      <a:pt x="27625" y="18970"/>
                    </a:cubicBezTo>
                    <a:cubicBezTo>
                      <a:pt x="31844" y="18970"/>
                      <a:pt x="39110" y="19079"/>
                      <a:pt x="45749" y="19079"/>
                    </a:cubicBezTo>
                    <a:cubicBezTo>
                      <a:pt x="52642" y="19079"/>
                      <a:pt x="58859" y="18961"/>
                      <a:pt x="60284" y="18480"/>
                    </a:cubicBezTo>
                    <a:cubicBezTo>
                      <a:pt x="61228" y="18166"/>
                      <a:pt x="61088" y="13585"/>
                      <a:pt x="61053" y="11137"/>
                    </a:cubicBezTo>
                    <a:cubicBezTo>
                      <a:pt x="61018" y="7885"/>
                      <a:pt x="61263" y="1836"/>
                      <a:pt x="60424" y="822"/>
                    </a:cubicBezTo>
                    <a:cubicBezTo>
                      <a:pt x="59919" y="221"/>
                      <a:pt x="52016" y="0"/>
                      <a:pt x="432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9"/>
              <p:cNvSpPr/>
              <p:nvPr/>
            </p:nvSpPr>
            <p:spPr>
              <a:xfrm>
                <a:off x="7249371" y="2143063"/>
                <a:ext cx="1437536" cy="403229"/>
              </a:xfrm>
              <a:custGeom>
                <a:avLst/>
                <a:gdLst/>
                <a:ahLst/>
                <a:cxnLst/>
                <a:rect l="l" t="t" r="r" b="b"/>
                <a:pathLst>
                  <a:path w="61263" h="19386" extrusionOk="0">
                    <a:moveTo>
                      <a:pt x="43319" y="1"/>
                    </a:moveTo>
                    <a:cubicBezTo>
                      <a:pt x="39318" y="1"/>
                      <a:pt x="35137" y="51"/>
                      <a:pt x="31401" y="138"/>
                    </a:cubicBezTo>
                    <a:cubicBezTo>
                      <a:pt x="29617" y="183"/>
                      <a:pt x="27549" y="198"/>
                      <a:pt x="25348" y="198"/>
                    </a:cubicBezTo>
                    <a:cubicBezTo>
                      <a:pt x="21402" y="198"/>
                      <a:pt x="17025" y="151"/>
                      <a:pt x="13082" y="151"/>
                    </a:cubicBezTo>
                    <a:cubicBezTo>
                      <a:pt x="7191" y="151"/>
                      <a:pt x="2268" y="254"/>
                      <a:pt x="1189" y="768"/>
                    </a:cubicBezTo>
                    <a:cubicBezTo>
                      <a:pt x="0" y="1362"/>
                      <a:pt x="105" y="7901"/>
                      <a:pt x="245" y="10559"/>
                    </a:cubicBezTo>
                    <a:cubicBezTo>
                      <a:pt x="315" y="11538"/>
                      <a:pt x="105" y="16223"/>
                      <a:pt x="944" y="18531"/>
                    </a:cubicBezTo>
                    <a:cubicBezTo>
                      <a:pt x="1192" y="19207"/>
                      <a:pt x="4452" y="19385"/>
                      <a:pt x="9093" y="19385"/>
                    </a:cubicBezTo>
                    <a:cubicBezTo>
                      <a:pt x="14300" y="19385"/>
                      <a:pt x="21246" y="19160"/>
                      <a:pt x="27624" y="19160"/>
                    </a:cubicBezTo>
                    <a:cubicBezTo>
                      <a:pt x="31827" y="19160"/>
                      <a:pt x="39093" y="19270"/>
                      <a:pt x="45735" y="19270"/>
                    </a:cubicBezTo>
                    <a:cubicBezTo>
                      <a:pt x="52633" y="19270"/>
                      <a:pt x="58858" y="19152"/>
                      <a:pt x="60283" y="18671"/>
                    </a:cubicBezTo>
                    <a:cubicBezTo>
                      <a:pt x="61227" y="18356"/>
                      <a:pt x="61088" y="13741"/>
                      <a:pt x="61053" y="11258"/>
                    </a:cubicBezTo>
                    <a:cubicBezTo>
                      <a:pt x="60983" y="7971"/>
                      <a:pt x="61262" y="1852"/>
                      <a:pt x="60423" y="838"/>
                    </a:cubicBezTo>
                    <a:cubicBezTo>
                      <a:pt x="59920" y="238"/>
                      <a:pt x="52050" y="1"/>
                      <a:pt x="43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9"/>
              <p:cNvSpPr/>
              <p:nvPr/>
            </p:nvSpPr>
            <p:spPr>
              <a:xfrm>
                <a:off x="7215725" y="2109575"/>
                <a:ext cx="1437536" cy="416770"/>
              </a:xfrm>
              <a:custGeom>
                <a:avLst/>
                <a:gdLst/>
                <a:ahLst/>
                <a:cxnLst/>
                <a:rect l="l" t="t" r="r" b="b"/>
                <a:pathLst>
                  <a:path w="61263" h="20037" fill="none" extrusionOk="0">
                    <a:moveTo>
                      <a:pt x="1190" y="1049"/>
                    </a:moveTo>
                    <a:cubicBezTo>
                      <a:pt x="1" y="1609"/>
                      <a:pt x="141" y="8112"/>
                      <a:pt x="280" y="10735"/>
                    </a:cubicBezTo>
                    <a:cubicBezTo>
                      <a:pt x="315" y="11714"/>
                      <a:pt x="106" y="16400"/>
                      <a:pt x="980" y="18672"/>
                    </a:cubicBezTo>
                    <a:cubicBezTo>
                      <a:pt x="1469" y="20036"/>
                      <a:pt x="15561" y="19267"/>
                      <a:pt x="27625" y="19267"/>
                    </a:cubicBezTo>
                    <a:cubicBezTo>
                      <a:pt x="36226" y="19267"/>
                      <a:pt x="57486" y="19721"/>
                      <a:pt x="60284" y="18777"/>
                    </a:cubicBezTo>
                    <a:cubicBezTo>
                      <a:pt x="61228" y="18463"/>
                      <a:pt x="61088" y="13882"/>
                      <a:pt x="61053" y="11434"/>
                    </a:cubicBezTo>
                    <a:cubicBezTo>
                      <a:pt x="61018" y="8182"/>
                      <a:pt x="61263" y="2133"/>
                      <a:pt x="60424" y="1119"/>
                    </a:cubicBezTo>
                    <a:cubicBezTo>
                      <a:pt x="59689" y="245"/>
                      <a:pt x="43290" y="175"/>
                      <a:pt x="31401" y="420"/>
                    </a:cubicBezTo>
                    <a:cubicBezTo>
                      <a:pt x="21680" y="664"/>
                      <a:pt x="3392" y="0"/>
                      <a:pt x="1190" y="1049"/>
                    </a:cubicBezTo>
                    <a:close/>
                  </a:path>
                </a:pathLst>
              </a:custGeom>
              <a:noFill/>
              <a:ln w="21850" cap="rnd" cmpd="sng">
                <a:solidFill>
                  <a:srgbClr val="020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0" name="Google Shape;540;p19"/>
            <p:cNvSpPr/>
            <p:nvPr/>
          </p:nvSpPr>
          <p:spPr>
            <a:xfrm>
              <a:off x="7869334" y="2764876"/>
              <a:ext cx="156116" cy="176030"/>
            </a:xfrm>
            <a:custGeom>
              <a:avLst/>
              <a:gdLst/>
              <a:ahLst/>
              <a:cxnLst/>
              <a:rect l="l" t="t" r="r" b="b"/>
              <a:pathLst>
                <a:path w="7484" h="8463" fill="none" extrusionOk="0">
                  <a:moveTo>
                    <a:pt x="2309" y="1749"/>
                  </a:moveTo>
                  <a:cubicBezTo>
                    <a:pt x="1" y="3252"/>
                    <a:pt x="700" y="7448"/>
                    <a:pt x="3323" y="7973"/>
                  </a:cubicBezTo>
                  <a:cubicBezTo>
                    <a:pt x="5805" y="8462"/>
                    <a:pt x="7414" y="7098"/>
                    <a:pt x="7449" y="4406"/>
                  </a:cubicBezTo>
                  <a:cubicBezTo>
                    <a:pt x="7484" y="1504"/>
                    <a:pt x="4931" y="0"/>
                    <a:pt x="2309" y="1749"/>
                  </a:cubicBezTo>
                  <a:close/>
                </a:path>
              </a:pathLst>
            </a:custGeom>
            <a:noFill/>
            <a:ln w="21850" cap="rnd" cmpd="sng">
              <a:solidFill>
                <a:srgbClr val="020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9"/>
            <p:cNvSpPr txBox="1"/>
            <p:nvPr/>
          </p:nvSpPr>
          <p:spPr>
            <a:xfrm>
              <a:off x="7294442" y="2153207"/>
              <a:ext cx="1305900" cy="3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Transformar</a:t>
              </a:r>
              <a:endParaRPr sz="16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42" name="Google Shape;542;p19"/>
            <p:cNvSpPr txBox="1"/>
            <p:nvPr/>
          </p:nvSpPr>
          <p:spPr>
            <a:xfrm>
              <a:off x="7294442" y="3359107"/>
              <a:ext cx="1305900" cy="125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O mundo pode ser melhor se cada um faz a sua parte. Queremos fazer a nossa!</a:t>
              </a:r>
              <a:endParaRPr sz="1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0709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316;p11"/>
          <p:cNvSpPr txBox="1"/>
          <p:nvPr/>
        </p:nvSpPr>
        <p:spPr>
          <a:xfrm>
            <a:off x="8163980" y="4873137"/>
            <a:ext cx="22830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(BRASIL,2020)</a:t>
            </a:r>
            <a:endParaRPr sz="1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915400" cy="5943600"/>
          </a:xfrm>
          <a:prstGeom prst="rect">
            <a:avLst/>
          </a:prstGeom>
        </p:spPr>
      </p:pic>
      <p:pic>
        <p:nvPicPr>
          <p:cNvPr id="2052" name="Picture 4" descr="Pétalas - PNG | GIFs™ Amin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5" y="1246909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Pétalas - PNG | GIFs™ Amin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24" y="-135181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" name="Google Shape;309;p11"/>
          <p:cNvSpPr txBox="1">
            <a:spLocks noGrp="1"/>
          </p:cNvSpPr>
          <p:nvPr>
            <p:ph type="title"/>
          </p:nvPr>
        </p:nvSpPr>
        <p:spPr>
          <a:xfrm>
            <a:off x="0" y="95634"/>
            <a:ext cx="539652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Mais do que ofertar um curso...</a:t>
            </a:r>
            <a:endParaRPr sz="40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7956676" y="4960643"/>
            <a:ext cx="121860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https://pixabay.com/pt/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38" name="Google Shape;438;ge7199d6a59_0_99"/>
          <p:cNvSpPr txBox="1"/>
          <p:nvPr/>
        </p:nvSpPr>
        <p:spPr>
          <a:xfrm>
            <a:off x="2075807" y="305360"/>
            <a:ext cx="80847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Pensado para vocês!</a:t>
            </a:r>
            <a:endParaRPr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4605" y="4277829"/>
            <a:ext cx="9144000" cy="788405"/>
            <a:chOff x="0" y="4277829"/>
            <a:chExt cx="9144000" cy="788405"/>
          </a:xfrm>
        </p:grpSpPr>
        <p:grpSp>
          <p:nvGrpSpPr>
            <p:cNvPr id="5" name="Google Shape;896;p25"/>
            <p:cNvGrpSpPr/>
            <p:nvPr/>
          </p:nvGrpSpPr>
          <p:grpSpPr>
            <a:xfrm>
              <a:off x="0" y="4307384"/>
              <a:ext cx="9144000" cy="758850"/>
              <a:chOff x="460200" y="2572575"/>
              <a:chExt cx="8257900" cy="758850"/>
            </a:xfrm>
          </p:grpSpPr>
          <p:sp>
            <p:nvSpPr>
              <p:cNvPr id="14" name="Google Shape;897;p25"/>
              <p:cNvSpPr/>
              <p:nvPr/>
            </p:nvSpPr>
            <p:spPr>
              <a:xfrm>
                <a:off x="460200" y="2572575"/>
                <a:ext cx="8257900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30316" h="27306" extrusionOk="0">
                    <a:moveTo>
                      <a:pt x="0" y="0"/>
                    </a:moveTo>
                    <a:cubicBezTo>
                      <a:pt x="6803" y="4549"/>
                      <a:pt x="23671" y="26596"/>
                      <a:pt x="40816" y="27291"/>
                    </a:cubicBezTo>
                    <a:cubicBezTo>
                      <a:pt x="57961" y="27986"/>
                      <a:pt x="82188" y="4287"/>
                      <a:pt x="102869" y="4169"/>
                    </a:cubicBezTo>
                    <a:cubicBezTo>
                      <a:pt x="123550" y="4051"/>
                      <a:pt x="144222" y="26504"/>
                      <a:pt x="164903" y="26583"/>
                    </a:cubicBezTo>
                    <a:cubicBezTo>
                      <a:pt x="185584" y="26662"/>
                      <a:pt x="206252" y="4602"/>
                      <a:pt x="226956" y="4641"/>
                    </a:cubicBezTo>
                    <a:cubicBezTo>
                      <a:pt x="247661" y="4680"/>
                      <a:pt x="271903" y="27514"/>
                      <a:pt x="289130" y="26819"/>
                    </a:cubicBezTo>
                    <a:cubicBezTo>
                      <a:pt x="306357" y="26124"/>
                      <a:pt x="323452" y="4863"/>
                      <a:pt x="330316" y="47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" name="Google Shape;898;p25"/>
              <p:cNvSpPr/>
              <p:nvPr/>
            </p:nvSpPr>
            <p:spPr>
              <a:xfrm>
                <a:off x="460200" y="2648775"/>
                <a:ext cx="8257900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30316" h="27306" extrusionOk="0">
                    <a:moveTo>
                      <a:pt x="0" y="0"/>
                    </a:moveTo>
                    <a:cubicBezTo>
                      <a:pt x="6803" y="4549"/>
                      <a:pt x="23671" y="26596"/>
                      <a:pt x="40816" y="27291"/>
                    </a:cubicBezTo>
                    <a:cubicBezTo>
                      <a:pt x="57961" y="27986"/>
                      <a:pt x="82188" y="4287"/>
                      <a:pt x="102869" y="4169"/>
                    </a:cubicBezTo>
                    <a:cubicBezTo>
                      <a:pt x="123550" y="4051"/>
                      <a:pt x="144222" y="26504"/>
                      <a:pt x="164903" y="26583"/>
                    </a:cubicBezTo>
                    <a:cubicBezTo>
                      <a:pt x="185584" y="26662"/>
                      <a:pt x="206252" y="4602"/>
                      <a:pt x="226956" y="4641"/>
                    </a:cubicBezTo>
                    <a:cubicBezTo>
                      <a:pt x="247661" y="4680"/>
                      <a:pt x="271903" y="27514"/>
                      <a:pt x="289130" y="26819"/>
                    </a:cubicBezTo>
                    <a:cubicBezTo>
                      <a:pt x="306357" y="26124"/>
                      <a:pt x="323452" y="4863"/>
                      <a:pt x="330316" y="472"/>
                    </a:cubicBezTo>
                  </a:path>
                </a:pathLst>
              </a:custGeom>
              <a:noFill/>
              <a:ln w="9525" cap="rnd" cmpd="sng">
                <a:solidFill>
                  <a:srgbClr val="D9D9D9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6" name="Elipse 5"/>
            <p:cNvSpPr/>
            <p:nvPr/>
          </p:nvSpPr>
          <p:spPr>
            <a:xfrm>
              <a:off x="1724891" y="4615864"/>
              <a:ext cx="346311" cy="308500"/>
            </a:xfrm>
            <a:prstGeom prst="ellipse">
              <a:avLst/>
            </a:prstGeom>
            <a:solidFill>
              <a:srgbClr val="90BE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Elipse 6"/>
            <p:cNvSpPr/>
            <p:nvPr/>
          </p:nvSpPr>
          <p:spPr>
            <a:xfrm>
              <a:off x="3951063" y="4702584"/>
              <a:ext cx="346311" cy="308500"/>
            </a:xfrm>
            <a:prstGeom prst="ellipse">
              <a:avLst/>
            </a:prstGeom>
            <a:solidFill>
              <a:srgbClr val="5775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Elipse 7"/>
            <p:cNvSpPr/>
            <p:nvPr/>
          </p:nvSpPr>
          <p:spPr>
            <a:xfrm>
              <a:off x="7423044" y="4702584"/>
              <a:ext cx="346311" cy="308500"/>
            </a:xfrm>
            <a:prstGeom prst="ellipse">
              <a:avLst/>
            </a:prstGeom>
            <a:solidFill>
              <a:srgbClr val="F94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/>
            <p:cNvSpPr/>
            <p:nvPr/>
          </p:nvSpPr>
          <p:spPr>
            <a:xfrm>
              <a:off x="5873964" y="4321579"/>
              <a:ext cx="346311" cy="308500"/>
            </a:xfrm>
            <a:prstGeom prst="ellipse">
              <a:avLst/>
            </a:prstGeom>
            <a:solidFill>
              <a:srgbClr val="F89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/>
            <p:cNvSpPr/>
            <p:nvPr/>
          </p:nvSpPr>
          <p:spPr>
            <a:xfrm>
              <a:off x="1695984" y="4567107"/>
              <a:ext cx="396000" cy="396000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/>
            <p:cNvSpPr/>
            <p:nvPr/>
          </p:nvSpPr>
          <p:spPr>
            <a:xfrm>
              <a:off x="3926218" y="4646399"/>
              <a:ext cx="396000" cy="396000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/>
            <p:cNvSpPr/>
            <p:nvPr/>
          </p:nvSpPr>
          <p:spPr>
            <a:xfrm>
              <a:off x="5849119" y="4277829"/>
              <a:ext cx="396000" cy="396000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/>
            <p:cNvSpPr/>
            <p:nvPr/>
          </p:nvSpPr>
          <p:spPr>
            <a:xfrm>
              <a:off x="7394137" y="4656039"/>
              <a:ext cx="396000" cy="396000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Retângulo 16"/>
          <p:cNvSpPr/>
          <p:nvPr/>
        </p:nvSpPr>
        <p:spPr>
          <a:xfrm>
            <a:off x="7956676" y="4960643"/>
            <a:ext cx="121860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https://pixabay.com/pt/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nd-drawn Timeline Infographics by Slidesgo">
  <a:themeElements>
    <a:clrScheme name="Simple Light">
      <a:dk1>
        <a:srgbClr val="000000"/>
      </a:dk1>
      <a:lt1>
        <a:srgbClr val="FFFFFF"/>
      </a:lt1>
      <a:dk2>
        <a:srgbClr val="F94144"/>
      </a:dk2>
      <a:lt2>
        <a:srgbClr val="F3722C"/>
      </a:lt2>
      <a:accent1>
        <a:srgbClr val="F8961E"/>
      </a:accent1>
      <a:accent2>
        <a:srgbClr val="F9C74F"/>
      </a:accent2>
      <a:accent3>
        <a:srgbClr val="90BE6D"/>
      </a:accent3>
      <a:accent4>
        <a:srgbClr val="43AA8B"/>
      </a:accent4>
      <a:accent5>
        <a:srgbClr val="577590"/>
      </a:accent5>
      <a:accent6>
        <a:srgbClr val="344E6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423</Words>
  <Application>Microsoft Office PowerPoint</Application>
  <PresentationFormat>Apresentação na tela (16:9)</PresentationFormat>
  <Paragraphs>119</Paragraphs>
  <Slides>19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19</vt:i4>
      </vt:variant>
    </vt:vector>
  </HeadingPairs>
  <TitlesOfParts>
    <vt:vector size="31" baseType="lpstr">
      <vt:lpstr>Arial</vt:lpstr>
      <vt:lpstr>Arial Unicode MS</vt:lpstr>
      <vt:lpstr>Beauty Flower</vt:lpstr>
      <vt:lpstr>Calibri</vt:lpstr>
      <vt:lpstr>Fira Sans Extra Condensed Medium</vt:lpstr>
      <vt:lpstr>Oswald</vt:lpstr>
      <vt:lpstr>Palace Script MT</vt:lpstr>
      <vt:lpstr>Pinyon Script</vt:lpstr>
      <vt:lpstr>Roboto</vt:lpstr>
      <vt:lpstr>Times New Roman</vt:lpstr>
      <vt:lpstr>Hand-drawn Timeline Infographics by Slidesgo</vt:lpstr>
      <vt:lpstr>Slidesgo Final Pages</vt:lpstr>
      <vt:lpstr>Inclusão digital e aplicações pedagógicas: contribuições para melhoria da qualidade da educação básica</vt:lpstr>
      <vt:lpstr> Sejam  bem-vindos! </vt:lpstr>
      <vt:lpstr>Inclusão digital e aplicações pedagógicas: contribuições para melhoria da qualidade da educação básica</vt:lpstr>
      <vt:lpstr>Apresentação do PowerPoint</vt:lpstr>
      <vt:lpstr> A  motivação</vt:lpstr>
      <vt:lpstr> A  intenção </vt:lpstr>
      <vt:lpstr>Objetivos</vt:lpstr>
      <vt:lpstr> Mais do que ofertar um curso... </vt:lpstr>
      <vt:lpstr>Apresentação do PowerPoint</vt:lpstr>
      <vt:lpstr> Inscrições </vt:lpstr>
      <vt:lpstr> Inscrições </vt:lpstr>
      <vt:lpstr>Estruturação</vt:lpstr>
      <vt:lpstr>Estruturação</vt:lpstr>
      <vt:lpstr>Apresentação do PowerPoint</vt:lpstr>
      <vt:lpstr> Cevibra Registro e Matrícula</vt:lpstr>
      <vt:lpstr>Apresentação do PowerPoint</vt:lpstr>
      <vt:lpstr>Apresentação do PowerPoint</vt:lpstr>
      <vt:lpstr>Apresentação do PowerPoint</vt:lpstr>
      <vt:lpstr>Créditos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Inclusão digital e aplicações pedagógicas: contribuições para melhoria da qualidade da educação básica</dc:title>
  <dc:creator>Leida</dc:creator>
  <cp:lastModifiedBy>Leida</cp:lastModifiedBy>
  <cp:revision>72</cp:revision>
  <dcterms:modified xsi:type="dcterms:W3CDTF">2022-02-07T19:28:23Z</dcterms:modified>
</cp:coreProperties>
</file>