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8" r:id="rId3"/>
    <p:sldId id="257" r:id="rId4"/>
    <p:sldId id="259" r:id="rId5"/>
    <p:sldId id="264" r:id="rId6"/>
    <p:sldId id="262" r:id="rId7"/>
    <p:sldId id="258" r:id="rId8"/>
    <p:sldId id="265" r:id="rId9"/>
    <p:sldId id="260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88F"/>
    <a:srgbClr val="EC3A3B"/>
    <a:srgbClr val="FCBD24"/>
    <a:srgbClr val="4949E7"/>
    <a:srgbClr val="69E781"/>
    <a:srgbClr val="5EB2FC"/>
    <a:srgbClr val="F8961E"/>
    <a:srgbClr val="577590"/>
    <a:srgbClr val="90BE6D"/>
    <a:srgbClr val="F9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4A82B-598F-40CF-AACF-8D779D6AABE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A6EDE6-C56E-4885-BBFA-A7C94E401041}">
      <dgm:prSet phldrT="[Texto]" custT="1"/>
      <dgm:spPr>
        <a:solidFill>
          <a:srgbClr val="90BE6D"/>
        </a:solidFill>
      </dgm:spPr>
      <dgm:t>
        <a:bodyPr/>
        <a:lstStyle/>
        <a:p>
          <a:r>
            <a:rPr lang="pt-B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Utilização de metodologias  de ensino que induzam a participação ativa dos estudantes</a:t>
          </a:r>
        </a:p>
        <a:p>
          <a:endParaRPr lang="pt-BR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D9FC7D-28BE-4232-AE9D-090D69F8A822}" type="parTrans" cxnId="{8A153D92-8949-492D-BF28-18BD154AA64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61F524-AE1A-46FA-9D4D-5635D9D12491}" type="sibTrans" cxnId="{8A153D92-8949-492D-BF28-18BD154AA64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F125D-8444-44C0-856A-154A1288731C}">
      <dgm:prSet phldrT="[Texto]" custT="1"/>
      <dgm:spPr/>
      <dgm:t>
        <a:bodyPr/>
        <a:lstStyle/>
        <a:p>
          <a:pPr algn="just"/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PBL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BFCCAC-3906-429C-B40E-4488C2A48212}" type="parTrans" cxnId="{7CC6E828-CE15-4CEE-9A7C-20DCCCB4C85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B377CD-3C6A-48B5-B603-4464D8C41832}" type="sibTrans" cxnId="{7CC6E828-CE15-4CEE-9A7C-20DCCCB4C85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23397-7AB6-4017-A7D0-AECB827ED7AA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Utilização das Tecnologias como ferramentas de  aprendizagem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2A093-E0F7-4992-B7ED-79EF276B9F15}" type="parTrans" cxnId="{B2244AB0-A189-4690-9822-BB01ED0D7E7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288B2-FCC0-41AF-9D6C-875B65AF2097}" type="sibTrans" cxnId="{B2244AB0-A189-4690-9822-BB01ED0D7E7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DA7B43-32A3-4DE0-83A4-ABC432BB4E13}">
      <dgm:prSet phldrT="[Texto]" custT="1"/>
      <dgm:spPr/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Plataformas e ambientes virtuais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1465C0-E9C2-4935-A3B9-6C465B70AFF2}" type="parTrans" cxnId="{782D4C27-8A66-4396-9DA7-8BEDE0D5DA4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615DC-89C0-4E0B-BE70-5AB2479682AB}" type="sibTrans" cxnId="{782D4C27-8A66-4396-9DA7-8BEDE0D5DA4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370B38-4C16-42B0-B6CA-1F148A23690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  </a:t>
          </a:r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Diversificação das técnicas de ensino para aprendizagem colaborativa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DE0AEC-8B4B-4954-9B36-1E474CD3153E}" type="parTrans" cxnId="{1D4E71AF-8671-4987-A71A-C596345A100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B57E8-E803-416D-8BA3-D182A1D48E43}" type="sibTrans" cxnId="{1D4E71AF-8671-4987-A71A-C596345A100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ECAFF-B3D7-4978-8E50-37B829C90712}">
      <dgm:prSet phldrT="[Texto]" custT="1"/>
      <dgm:spPr/>
      <dgm:t>
        <a:bodyPr/>
        <a:lstStyle/>
        <a:p>
          <a:pPr algn="l"/>
          <a:r>
            <a:rPr lang="pt-BR" sz="16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Peer</a:t>
          </a:r>
          <a:r>
            <a:rPr lang="pt-B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16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Instruction</a:t>
          </a:r>
          <a:endParaRPr lang="pt-B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51EEA1-BFD6-41F9-91BA-4239BE7182FF}" type="parTrans" cxnId="{1BDCD908-070E-4CCC-B770-89A1FC8CA46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97A1B7-324D-4DE0-8075-0702AF5D862E}" type="sibTrans" cxnId="{1BDCD908-070E-4CCC-B770-89A1FC8CA46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992FD3-CB64-4F4C-A7EA-0858348A28F1}">
      <dgm:prSet phldrT="[Texto]"/>
      <dgm:spPr>
        <a:solidFill>
          <a:srgbClr val="F8961E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Utilização da avaliação como termômetro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08DD2-B4FE-40E3-A1C4-910BD2C6BE51}" type="parTrans" cxnId="{2A97BED6-9B52-425B-82CC-7A13DB480BC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2F0F1-0EDE-44FD-AB0D-255186923779}" type="sibTrans" cxnId="{2A97BED6-9B52-425B-82CC-7A13DB480BC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F9A28E-7F6F-4890-AFB7-A67577998565}">
      <dgm:prSet phldrT="[Texto]" custT="1"/>
      <dgm:spPr/>
      <dgm:t>
        <a:bodyPr/>
        <a:lstStyle/>
        <a:p>
          <a:r>
            <a:rPr lang="pt-BR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Diagnóstica</a:t>
          </a:r>
          <a:endParaRPr lang="pt-BR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1A108F-6D90-4C15-980A-D26F9A1B61A1}" type="parTrans" cxnId="{A067C14A-613F-4549-BBB3-2BF5F507432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855B4-FD55-4C91-9381-9440D0E21A61}" type="sibTrans" cxnId="{A067C14A-613F-4549-BBB3-2BF5F507432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3D047-82DA-4601-A0F2-24BDC73E58C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4AAEC-EF8C-4CDC-99C3-6503940DD3D9}" type="parTrans" cxnId="{21E924A9-45C3-4284-B771-60F5352AC17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667D1A-3F3A-420A-BE17-C5621079BAEF}" type="sibTrans" cxnId="{21E924A9-45C3-4284-B771-60F5352AC17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FF0557-8380-471A-91CE-FB5416DF0E31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Formativa</a:t>
          </a:r>
          <a:endParaRPr lang="pt-BR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F6E083-F1E4-40DF-92D1-81BD7EAB3A54}" type="parTrans" cxnId="{A5162A23-C9FF-412D-A968-487451AB818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77E1A2-5039-4214-9CCB-DB53CB641B68}" type="sibTrans" cxnId="{A5162A23-C9FF-412D-A968-487451AB818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274345-A774-43C5-8D37-3139B86343D1}">
      <dgm:prSet phldrT="[Texto]" custT="1"/>
      <dgm:spPr/>
      <dgm:t>
        <a:bodyPr/>
        <a:lstStyle/>
        <a:p>
          <a:r>
            <a:rPr lang="pt-BR" sz="16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Somativa</a:t>
          </a:r>
          <a:endParaRPr lang="pt-BR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0E1545-BB4B-4C29-8DF9-16665B331B47}" type="parTrans" cxnId="{7325088A-DB20-4C4F-B3EE-E51B8F1E7A0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666067-92FE-42E3-80C3-B6634363701D}" type="sibTrans" cxnId="{7325088A-DB20-4C4F-B3EE-E51B8F1E7A0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A809B-21B9-4E4F-A65D-64ABABAA1B79}">
      <dgm:prSet phldrT="[Texto]" custT="1"/>
      <dgm:spPr/>
      <dgm:t>
        <a:bodyPr/>
        <a:lstStyle/>
        <a:p>
          <a:pPr algn="just"/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Trezentos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3D87ED-F489-46F3-9AB2-070E66315FB4}" type="parTrans" cxnId="{98B12A27-A414-4FEA-AF50-C409CBA516B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3094F-2D37-4F3E-A831-1FC2EEF79766}" type="sibTrans" cxnId="{98B12A27-A414-4FEA-AF50-C409CBA516B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BF051-88C7-4F23-A2D7-76AB9A51873C}">
      <dgm:prSet phldrT="[Texto]" custT="1"/>
      <dgm:spPr/>
      <dgm:t>
        <a:bodyPr/>
        <a:lstStyle/>
        <a:p>
          <a:pPr algn="l"/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4D05F1-50C4-4D06-B358-D9E4A1A98A55}" type="parTrans" cxnId="{59106BD6-7F10-4E99-81F9-65A48D60305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DD648-00BD-40CF-9CD2-B877CD3242E4}" type="sibTrans" cxnId="{59106BD6-7F10-4E99-81F9-65A48D60305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D0F74-9532-4819-83E9-D0ACEA701A7D}">
      <dgm:prSet phldrT="[Texto]" custT="1"/>
      <dgm:spPr/>
      <dgm:t>
        <a:bodyPr/>
        <a:lstStyle/>
        <a:p>
          <a:pPr algn="just"/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Sala de aula invertida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7D0967-B7ED-4F0B-941D-D3B971203E5B}" type="parTrans" cxnId="{1B5E35FB-02B8-4D75-855B-A1F7BD1B4A1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E1CE0-8F0F-4C7C-8EC6-6302487DB45E}" type="sibTrans" cxnId="{1B5E35FB-02B8-4D75-855B-A1F7BD1B4A1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1A56DD-E8F6-42F3-B9AC-D219F42F640C}">
      <dgm:prSet phldrT="[Texto]" custT="1"/>
      <dgm:spPr/>
      <dgm:t>
        <a:bodyPr/>
        <a:lstStyle/>
        <a:p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0E36C4-0008-4162-89CA-6ECD3D9A0B1E}" type="parTrans" cxnId="{21750109-3D3E-4B21-8EA9-186C366489F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DD6142-74F4-435A-9DA2-51170D2DE07C}" type="sibTrans" cxnId="{21750109-3D3E-4B21-8EA9-186C366489F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DFA6F-0750-4E30-9898-851DFA67E556}">
      <dgm:prSet phldrT="[Texto]" custT="1"/>
      <dgm:spPr/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Redes sociais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E6E0C1-0ABF-413F-A6B2-64C3649579CE}" type="parTrans" cxnId="{28478713-5FB9-4466-9CA6-28A0A5FE0E3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728665-BC24-4792-B8E5-6D04BAD9F5AF}" type="sibTrans" cxnId="{28478713-5FB9-4466-9CA6-28A0A5FE0E3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80290-F385-475B-AAF3-4686C2E3F4C9}">
      <dgm:prSet phldrT="[Texto]" custT="1"/>
      <dgm:spPr/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Recursos audiovisuais, </a:t>
          </a:r>
          <a:r>
            <a:rPr lang="pt-BR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videoaulas</a:t>
          </a:r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, jogos, mapas conceituais.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C0820D-C234-4382-89F5-625B37B17D71}" type="parTrans" cxnId="{7334E313-B495-447F-872C-5C115920C75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81022-9CA6-408F-A8A0-4F258065F864}" type="sibTrans" cxnId="{7334E313-B495-447F-872C-5C115920C75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7567D-E6D8-4F71-9233-0DF0BEAA1615}">
      <dgm:prSet phldrT="[Texto]" custT="1"/>
      <dgm:spPr/>
      <dgm:t>
        <a:bodyPr/>
        <a:lstStyle/>
        <a:p>
          <a:pPr algn="just"/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Metodologia de projetos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CF6288-687C-4CA4-9F6F-24ACBC18E68A}" type="parTrans" cxnId="{6848E6DB-266B-4124-9F0B-8DC93C6F3D8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6C58B6-C015-49D0-BD8B-C03E1F945975}" type="sibTrans" cxnId="{6848E6DB-266B-4124-9F0B-8DC93C6F3D8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E6483-022F-493D-8AB4-717325DC9769}">
      <dgm:prSet phldrT="[Texto]" custT="1"/>
      <dgm:spPr/>
      <dgm:t>
        <a:bodyPr/>
        <a:lstStyle/>
        <a:p>
          <a:pPr algn="l"/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81029-4C19-4753-97E6-E5E56A0857EE}" type="parTrans" cxnId="{F17FFF51-A332-47B0-98A0-7C40B82AD4D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38CCC-CB1D-4D9A-BD1C-3E1D3AD883EC}" type="sibTrans" cxnId="{F17FFF51-A332-47B0-98A0-7C40B82AD4D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2ED81-2455-4900-B877-5D0BD9360D79}">
      <dgm:prSet phldrT="[Texto]" custT="1"/>
      <dgm:spPr/>
      <dgm:t>
        <a:bodyPr/>
        <a:lstStyle/>
        <a:p>
          <a:pPr algn="l"/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E06BD1-4485-48D1-937E-D6CB2F3A274F}" type="parTrans" cxnId="{C01CAA07-7A34-4CF8-96D6-5613A523849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1972F1-96DF-4013-AC0E-5E0887EF261A}" type="sibTrans" cxnId="{C01CAA07-7A34-4CF8-96D6-5613A523849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F1240-0AED-430F-8DFC-1762653B530A}">
      <dgm:prSet phldrT="[Texto]" custT="1"/>
      <dgm:spPr/>
      <dgm:t>
        <a:bodyPr/>
        <a:lstStyle/>
        <a:p>
          <a:pPr algn="l"/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Trabalho em equipes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C2CD04-01E8-460F-935B-FD1AA8335879}" type="parTrans" cxnId="{EF0EDBE5-45E8-4147-81D9-CEBDE6C9712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4E305-1025-4265-9001-0D6DD8BF2645}" type="sibTrans" cxnId="{EF0EDBE5-45E8-4147-81D9-CEBDE6C9712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2CD026-838D-48F5-9ACF-BF1C474095E2}">
      <dgm:prSet phldrT="[Texto]" custT="1"/>
      <dgm:spPr/>
      <dgm:t>
        <a:bodyPr/>
        <a:lstStyle/>
        <a:p>
          <a:pPr algn="l"/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23E1A2-8B4D-4F2D-B39E-924B74358F3F}" type="parTrans" cxnId="{42092271-4375-41F2-ADF8-F82B9EDEFF4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87E763-1BE7-4C46-81C1-CC868891E577}" type="sibTrans" cxnId="{42092271-4375-41F2-ADF8-F82B9EDEFF4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E61AD0-42E8-4903-B146-53E1DC2611A9}">
      <dgm:prSet phldrT="[Texto]" custT="1"/>
      <dgm:spPr/>
      <dgm:t>
        <a:bodyPr/>
        <a:lstStyle/>
        <a:p>
          <a:pPr algn="l"/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98DCFC-6A5C-4E03-8451-1F8639AC69FC}" type="parTrans" cxnId="{0EB3FEA2-487C-4ED4-A115-F4C99C0F140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8779AE-BFD1-49B6-9192-DA5CC1CE96B1}" type="sibTrans" cxnId="{0EB3FEA2-487C-4ED4-A115-F4C99C0F140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669173-5C07-42D3-A69C-530A02943C94}" type="pres">
      <dgm:prSet presAssocID="{C814A82B-598F-40CF-AACF-8D779D6AABE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5C12B6-F9F7-42E7-9F4F-100B4AA917A5}" type="pres">
      <dgm:prSet presAssocID="{C814A82B-598F-40CF-AACF-8D779D6AABE9}" presName="children" presStyleCnt="0"/>
      <dgm:spPr/>
      <dgm:t>
        <a:bodyPr/>
        <a:lstStyle/>
        <a:p>
          <a:endParaRPr lang="pt-BR"/>
        </a:p>
      </dgm:t>
    </dgm:pt>
    <dgm:pt modelId="{03455D6A-5D66-4F72-A5E5-2B1D155F1796}" type="pres">
      <dgm:prSet presAssocID="{C814A82B-598F-40CF-AACF-8D779D6AABE9}" presName="child1group" presStyleCnt="0"/>
      <dgm:spPr/>
      <dgm:t>
        <a:bodyPr/>
        <a:lstStyle/>
        <a:p>
          <a:endParaRPr lang="pt-BR"/>
        </a:p>
      </dgm:t>
    </dgm:pt>
    <dgm:pt modelId="{0497139A-547E-4B33-994E-341F7192C9F1}" type="pres">
      <dgm:prSet presAssocID="{C814A82B-598F-40CF-AACF-8D779D6AABE9}" presName="child1" presStyleLbl="bgAcc1" presStyleIdx="0" presStyleCnt="4" custScaleX="124575" custScaleY="118504" custLinFactNeighborX="-40911" custLinFactNeighborY="-1469"/>
      <dgm:spPr/>
      <dgm:t>
        <a:bodyPr/>
        <a:lstStyle/>
        <a:p>
          <a:endParaRPr lang="pt-BR"/>
        </a:p>
      </dgm:t>
    </dgm:pt>
    <dgm:pt modelId="{37C712DB-DEF0-49E5-9F95-7073CB7AD8AF}" type="pres">
      <dgm:prSet presAssocID="{C814A82B-598F-40CF-AACF-8D779D6AABE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01CB0-CC82-49D5-B724-B34F178DB8D8}" type="pres">
      <dgm:prSet presAssocID="{C814A82B-598F-40CF-AACF-8D779D6AABE9}" presName="child2group" presStyleCnt="0"/>
      <dgm:spPr/>
      <dgm:t>
        <a:bodyPr/>
        <a:lstStyle/>
        <a:p>
          <a:endParaRPr lang="pt-BR"/>
        </a:p>
      </dgm:t>
    </dgm:pt>
    <dgm:pt modelId="{0F0B4B32-C9E5-4F3F-8B92-8123FCBF2C59}" type="pres">
      <dgm:prSet presAssocID="{C814A82B-598F-40CF-AACF-8D779D6AABE9}" presName="child2" presStyleLbl="bgAcc1" presStyleIdx="1" presStyleCnt="4" custScaleX="127318" custScaleY="130178" custLinFactNeighborX="38332" custLinFactNeighborY="-731"/>
      <dgm:spPr/>
      <dgm:t>
        <a:bodyPr/>
        <a:lstStyle/>
        <a:p>
          <a:endParaRPr lang="pt-BR"/>
        </a:p>
      </dgm:t>
    </dgm:pt>
    <dgm:pt modelId="{80DA1DF4-0D9E-4724-BDC7-DA10E6CCFFBF}" type="pres">
      <dgm:prSet presAssocID="{C814A82B-598F-40CF-AACF-8D779D6AABE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DF121-0224-48E8-978B-97D5E5814762}" type="pres">
      <dgm:prSet presAssocID="{C814A82B-598F-40CF-AACF-8D779D6AABE9}" presName="child3group" presStyleCnt="0"/>
      <dgm:spPr/>
      <dgm:t>
        <a:bodyPr/>
        <a:lstStyle/>
        <a:p>
          <a:endParaRPr lang="pt-BR"/>
        </a:p>
      </dgm:t>
    </dgm:pt>
    <dgm:pt modelId="{ABF9D6EE-F27A-4D46-B8A2-5F9C5A3687AA}" type="pres">
      <dgm:prSet presAssocID="{C814A82B-598F-40CF-AACF-8D779D6AABE9}" presName="child3" presStyleLbl="bgAcc1" presStyleIdx="2" presStyleCnt="4" custLinFactNeighborX="40884" custLinFactNeighborY="-2966"/>
      <dgm:spPr/>
      <dgm:t>
        <a:bodyPr/>
        <a:lstStyle/>
        <a:p>
          <a:endParaRPr lang="pt-BR"/>
        </a:p>
      </dgm:t>
    </dgm:pt>
    <dgm:pt modelId="{027D9767-7A61-46CA-B8D0-D2840D20DCB9}" type="pres">
      <dgm:prSet presAssocID="{C814A82B-598F-40CF-AACF-8D779D6AABE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193815-8FD7-4D61-A989-6CF44DA34F66}" type="pres">
      <dgm:prSet presAssocID="{C814A82B-598F-40CF-AACF-8D779D6AABE9}" presName="child4group" presStyleCnt="0"/>
      <dgm:spPr/>
      <dgm:t>
        <a:bodyPr/>
        <a:lstStyle/>
        <a:p>
          <a:endParaRPr lang="pt-BR"/>
        </a:p>
      </dgm:t>
    </dgm:pt>
    <dgm:pt modelId="{A753DA48-4203-4BFF-8A7C-5789AD57A5DE}" type="pres">
      <dgm:prSet presAssocID="{C814A82B-598F-40CF-AACF-8D779D6AABE9}" presName="child4" presStyleLbl="bgAcc1" presStyleIdx="3" presStyleCnt="4" custLinFactNeighborX="-37105" custLinFactNeighborY="-3672"/>
      <dgm:spPr/>
      <dgm:t>
        <a:bodyPr/>
        <a:lstStyle/>
        <a:p>
          <a:endParaRPr lang="pt-BR"/>
        </a:p>
      </dgm:t>
    </dgm:pt>
    <dgm:pt modelId="{DD3B8A13-F717-4326-8764-EF42AF206169}" type="pres">
      <dgm:prSet presAssocID="{C814A82B-598F-40CF-AACF-8D779D6AABE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23DB0F-FB0F-49D2-AD5A-BF8FA6C348C4}" type="pres">
      <dgm:prSet presAssocID="{C814A82B-598F-40CF-AACF-8D779D6AABE9}" presName="childPlaceholder" presStyleCnt="0"/>
      <dgm:spPr/>
      <dgm:t>
        <a:bodyPr/>
        <a:lstStyle/>
        <a:p>
          <a:endParaRPr lang="pt-BR"/>
        </a:p>
      </dgm:t>
    </dgm:pt>
    <dgm:pt modelId="{D58A0B13-5374-43F6-90D1-BEB0414B519B}" type="pres">
      <dgm:prSet presAssocID="{C814A82B-598F-40CF-AACF-8D779D6AABE9}" presName="circle" presStyleCnt="0"/>
      <dgm:spPr/>
      <dgm:t>
        <a:bodyPr/>
        <a:lstStyle/>
        <a:p>
          <a:endParaRPr lang="pt-BR"/>
        </a:p>
      </dgm:t>
    </dgm:pt>
    <dgm:pt modelId="{4D3E4819-98F7-4F8F-9598-37CB4E3E937C}" type="pres">
      <dgm:prSet presAssocID="{C814A82B-598F-40CF-AACF-8D779D6AABE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B8A472-CC37-4821-A439-B28027E61066}" type="pres">
      <dgm:prSet presAssocID="{C814A82B-598F-40CF-AACF-8D779D6AABE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58F5EA-1ED2-4624-A851-47C07C1BC33E}" type="pres">
      <dgm:prSet presAssocID="{C814A82B-598F-40CF-AACF-8D779D6AABE9}" presName="quadrant3" presStyleLbl="node1" presStyleIdx="2" presStyleCnt="4" custLinFactNeighborX="-1116" custLinFactNeighborY="1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538B31-DF10-4C9B-A5D8-E5403EB4104C}" type="pres">
      <dgm:prSet presAssocID="{C814A82B-598F-40CF-AACF-8D779D6AABE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13E7B-A495-4FAB-A4EA-AEE481A2E4B1}" type="pres">
      <dgm:prSet presAssocID="{C814A82B-598F-40CF-AACF-8D779D6AABE9}" presName="quadrantPlaceholder" presStyleCnt="0"/>
      <dgm:spPr/>
      <dgm:t>
        <a:bodyPr/>
        <a:lstStyle/>
        <a:p>
          <a:endParaRPr lang="pt-BR"/>
        </a:p>
      </dgm:t>
    </dgm:pt>
    <dgm:pt modelId="{569CE81A-B2F8-4D35-BCC8-659772D6F70D}" type="pres">
      <dgm:prSet presAssocID="{C814A82B-598F-40CF-AACF-8D779D6AABE9}" presName="center1" presStyleLbl="fgShp" presStyleIdx="0" presStyleCnt="2"/>
      <dgm:spPr/>
      <dgm:t>
        <a:bodyPr/>
        <a:lstStyle/>
        <a:p>
          <a:endParaRPr lang="pt-BR"/>
        </a:p>
      </dgm:t>
    </dgm:pt>
    <dgm:pt modelId="{971E3DE5-A99A-4939-8E5C-112F50AA2982}" type="pres">
      <dgm:prSet presAssocID="{C814A82B-598F-40CF-AACF-8D779D6AABE9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21E8A562-FBAB-4E79-A633-9AE010ECD548}" type="presOf" srcId="{E40E6483-022F-493D-8AB4-717325DC9769}" destId="{ABF9D6EE-F27A-4D46-B8A2-5F9C5A3687AA}" srcOrd="0" destOrd="5" presId="urn:microsoft.com/office/officeart/2005/8/layout/cycle4"/>
    <dgm:cxn modelId="{1CC02AB6-219F-41C4-94C2-98647523A9A4}" type="presOf" srcId="{1C1ECAFF-B3D7-4978-8E50-37B829C90712}" destId="{027D9767-7A61-46CA-B8D0-D2840D20DCB9}" srcOrd="1" destOrd="0" presId="urn:microsoft.com/office/officeart/2005/8/layout/cycle4"/>
    <dgm:cxn modelId="{6848E6DB-266B-4124-9F0B-8DC93C6F3D8C}" srcId="{AEA6EDE6-C56E-4885-BBFA-A7C94E401041}" destId="{CCC7567D-E6D8-4F71-9233-0DF0BEAA1615}" srcOrd="3" destOrd="0" parTransId="{63CF6288-687C-4CA4-9F6F-24ACBC18E68A}" sibTransId="{A26C58B6-C015-49D0-BD8B-C03E1F945975}"/>
    <dgm:cxn modelId="{508768BF-B14D-4790-8A7A-F0C90F7BDD7D}" type="presOf" srcId="{ED680290-F385-475B-AAF3-4686C2E3F4C9}" destId="{80DA1DF4-0D9E-4724-BDC7-DA10E6CCFFBF}" srcOrd="1" destOrd="2" presId="urn:microsoft.com/office/officeart/2005/8/layout/cycle4"/>
    <dgm:cxn modelId="{2F046803-16D1-4488-A922-6B9A277592CF}" type="presOf" srcId="{E16BF051-88C7-4F23-A2D7-76AB9A51873C}" destId="{0497139A-547E-4B33-994E-341F7192C9F1}" srcOrd="0" destOrd="4" presId="urn:microsoft.com/office/officeart/2005/8/layout/cycle4"/>
    <dgm:cxn modelId="{8FCB1E5F-72F2-4D86-8272-9A2050C6ED8E}" type="presOf" srcId="{98123397-7AB6-4017-A7D0-AECB827ED7AA}" destId="{89B8A472-CC37-4821-A439-B28027E61066}" srcOrd="0" destOrd="0" presId="urn:microsoft.com/office/officeart/2005/8/layout/cycle4"/>
    <dgm:cxn modelId="{28478713-5FB9-4466-9CA6-28A0A5FE0E3A}" srcId="{98123397-7AB6-4017-A7D0-AECB827ED7AA}" destId="{929DFA6F-0750-4E30-9898-851DFA67E556}" srcOrd="1" destOrd="0" parTransId="{29E6E0C1-0ABF-413F-A6B2-64C3649579CE}" sibTransId="{86728665-BC24-4792-B8E5-6D04BAD9F5AF}"/>
    <dgm:cxn modelId="{EB987F58-F510-4B41-BBA4-EE578BAE45EF}" type="presOf" srcId="{46274345-A774-43C5-8D37-3139B86343D1}" destId="{A753DA48-4203-4BFF-8A7C-5789AD57A5DE}" srcOrd="0" destOrd="2" presId="urn:microsoft.com/office/officeart/2005/8/layout/cycle4"/>
    <dgm:cxn modelId="{EF0EDBE5-45E8-4147-81D9-CEBDE6C97120}" srcId="{E1370B38-4C16-42B0-B6CA-1F148A23690A}" destId="{214F1240-0AED-430F-8DFC-1762653B530A}" srcOrd="1" destOrd="0" parTransId="{C8C2CD04-01E8-460F-935B-FD1AA8335879}" sibTransId="{ABF4E305-1025-4265-9001-0D6DD8BF2645}"/>
    <dgm:cxn modelId="{2A97BED6-9B52-425B-82CC-7A13DB480BC0}" srcId="{C814A82B-598F-40CF-AACF-8D779D6AABE9}" destId="{3B992FD3-CB64-4F4C-A7EA-0858348A28F1}" srcOrd="3" destOrd="0" parTransId="{E0308DD2-B4FE-40E3-A1C4-910BD2C6BE51}" sibTransId="{16E2F0F1-0EDE-44FD-AB0D-255186923779}"/>
    <dgm:cxn modelId="{8A153D92-8949-492D-BF28-18BD154AA647}" srcId="{C814A82B-598F-40CF-AACF-8D779D6AABE9}" destId="{AEA6EDE6-C56E-4885-BBFA-A7C94E401041}" srcOrd="0" destOrd="0" parTransId="{AAD9FC7D-28BE-4232-AE9D-090D69F8A822}" sibTransId="{BB61F524-AE1A-46FA-9D4D-5635D9D12491}"/>
    <dgm:cxn modelId="{4EBB3ED4-6542-44D9-B0FF-00CC21DFBE8C}" type="presOf" srcId="{E1370B38-4C16-42B0-B6CA-1F148A23690A}" destId="{1058F5EA-1ED2-4624-A851-47C07C1BC33E}" srcOrd="0" destOrd="0" presId="urn:microsoft.com/office/officeart/2005/8/layout/cycle4"/>
    <dgm:cxn modelId="{1BDCD908-070E-4CCC-B770-89A1FC8CA468}" srcId="{E1370B38-4C16-42B0-B6CA-1F148A23690A}" destId="{1C1ECAFF-B3D7-4978-8E50-37B829C90712}" srcOrd="0" destOrd="0" parTransId="{8051EEA1-BFD6-41F9-91BA-4239BE7182FF}" sibTransId="{7D97A1B7-324D-4DE0-8075-0702AF5D862E}"/>
    <dgm:cxn modelId="{DBA6158C-7B20-4E4D-B2EB-7E79B3ED67C9}" type="presOf" srcId="{1C1ECAFF-B3D7-4978-8E50-37B829C90712}" destId="{ABF9D6EE-F27A-4D46-B8A2-5F9C5A3687AA}" srcOrd="0" destOrd="0" presId="urn:microsoft.com/office/officeart/2005/8/layout/cycle4"/>
    <dgm:cxn modelId="{CDB70F12-BFFF-4DCF-9D66-650461D347CE}" type="presOf" srcId="{D6AD0F74-9532-4819-83E9-D0ACEA701A7D}" destId="{37C712DB-DEF0-49E5-9F95-7073CB7AD8AF}" srcOrd="1" destOrd="2" presId="urn:microsoft.com/office/officeart/2005/8/layout/cycle4"/>
    <dgm:cxn modelId="{32AAF490-0F77-4316-8480-8678E03231E0}" type="presOf" srcId="{E9DA7B43-32A3-4DE0-83A4-ABC432BB4E13}" destId="{80DA1DF4-0D9E-4724-BDC7-DA10E6CCFFBF}" srcOrd="1" destOrd="0" presId="urn:microsoft.com/office/officeart/2005/8/layout/cycle4"/>
    <dgm:cxn modelId="{A067C14A-613F-4549-BBB3-2BF5F5074328}" srcId="{3B992FD3-CB64-4F4C-A7EA-0858348A28F1}" destId="{F4F9A28E-7F6F-4890-AFB7-A67577998565}" srcOrd="0" destOrd="0" parTransId="{9F1A108F-6D90-4C15-980A-D26F9A1B61A1}" sibTransId="{55F855B4-FD55-4C91-9381-9440D0E21A61}"/>
    <dgm:cxn modelId="{5D440285-709E-44BC-A1C3-A3CD71B7D954}" type="presOf" srcId="{9C12ED81-2455-4900-B877-5D0BD9360D79}" destId="{027D9767-7A61-46CA-B8D0-D2840D20DCB9}" srcOrd="1" destOrd="4" presId="urn:microsoft.com/office/officeart/2005/8/layout/cycle4"/>
    <dgm:cxn modelId="{AFD059FB-69F1-4A74-98FD-F9874ED4479C}" type="presOf" srcId="{A11A56DD-E8F6-42F3-B9AC-D219F42F640C}" destId="{0F0B4B32-C9E5-4F3F-8B92-8123FCBF2C59}" srcOrd="0" destOrd="3" presId="urn:microsoft.com/office/officeart/2005/8/layout/cycle4"/>
    <dgm:cxn modelId="{D8E733EE-187E-4E93-AFC1-9C1C28FB9B15}" type="presOf" srcId="{09E61AD0-42E8-4903-B146-53E1DC2611A9}" destId="{027D9767-7A61-46CA-B8D0-D2840D20DCB9}" srcOrd="1" destOrd="2" presId="urn:microsoft.com/office/officeart/2005/8/layout/cycle4"/>
    <dgm:cxn modelId="{C01CAA07-7A34-4CF8-96D6-5613A5238495}" srcId="{E1370B38-4C16-42B0-B6CA-1F148A23690A}" destId="{9C12ED81-2455-4900-B877-5D0BD9360D79}" srcOrd="4" destOrd="0" parTransId="{8BE06BD1-4485-48D1-937E-D6CB2F3A274F}" sibTransId="{D11972F1-96DF-4013-AC0E-5E0887EF261A}"/>
    <dgm:cxn modelId="{A5162A23-C9FF-412D-A968-487451AB8185}" srcId="{3B992FD3-CB64-4F4C-A7EA-0858348A28F1}" destId="{A5FF0557-8380-471A-91CE-FB5416DF0E31}" srcOrd="1" destOrd="0" parTransId="{21F6E083-F1E4-40DF-92D1-81BD7EAB3A54}" sibTransId="{7177E1A2-5039-4214-9CCB-DB53CB641B68}"/>
    <dgm:cxn modelId="{D0E29F3E-1DD7-457B-B038-935C2A9B3B7D}" type="presOf" srcId="{9C12ED81-2455-4900-B877-5D0BD9360D79}" destId="{ABF9D6EE-F27A-4D46-B8A2-5F9C5A3687AA}" srcOrd="0" destOrd="4" presId="urn:microsoft.com/office/officeart/2005/8/layout/cycle4"/>
    <dgm:cxn modelId="{42FD0D7D-F83B-4FBA-92A1-D7E963A9D894}" type="presOf" srcId="{A5FF0557-8380-471A-91CE-FB5416DF0E31}" destId="{A753DA48-4203-4BFF-8A7C-5789AD57A5DE}" srcOrd="0" destOrd="1" presId="urn:microsoft.com/office/officeart/2005/8/layout/cycle4"/>
    <dgm:cxn modelId="{91AD181A-F395-4061-BB83-D3AD59AB45C3}" type="presOf" srcId="{AC2CD026-838D-48F5-9ACF-BF1C474095E2}" destId="{027D9767-7A61-46CA-B8D0-D2840D20DCB9}" srcOrd="1" destOrd="3" presId="urn:microsoft.com/office/officeart/2005/8/layout/cycle4"/>
    <dgm:cxn modelId="{59106BD6-7F10-4E99-81F9-65A48D603055}" srcId="{AEA6EDE6-C56E-4885-BBFA-A7C94E401041}" destId="{E16BF051-88C7-4F23-A2D7-76AB9A51873C}" srcOrd="4" destOrd="0" parTransId="{704D05F1-50C4-4D06-B358-D9E4A1A98A55}" sibTransId="{B59DD648-00BD-40CF-9CD2-B877CD3242E4}"/>
    <dgm:cxn modelId="{98B12A27-A414-4FEA-AF50-C409CBA516B8}" srcId="{AEA6EDE6-C56E-4885-BBFA-A7C94E401041}" destId="{926A809B-21B9-4E4F-A65D-64ABABAA1B79}" srcOrd="1" destOrd="0" parTransId="{8F3D87ED-F489-46F3-9AB2-070E66315FB4}" sibTransId="{0053094F-2D37-4F3E-A831-1FC2EEF79766}"/>
    <dgm:cxn modelId="{B2244AB0-A189-4690-9822-BB01ED0D7E70}" srcId="{C814A82B-598F-40CF-AACF-8D779D6AABE9}" destId="{98123397-7AB6-4017-A7D0-AECB827ED7AA}" srcOrd="1" destOrd="0" parTransId="{2912A093-E0F7-4992-B7ED-79EF276B9F15}" sibTransId="{C3F288B2-FCC0-41AF-9D6C-875B65AF2097}"/>
    <dgm:cxn modelId="{782D4C27-8A66-4396-9DA7-8BEDE0D5DA49}" srcId="{98123397-7AB6-4017-A7D0-AECB827ED7AA}" destId="{E9DA7B43-32A3-4DE0-83A4-ABC432BB4E13}" srcOrd="0" destOrd="0" parTransId="{BB1465C0-E9C2-4935-A3B9-6C465B70AFF2}" sibTransId="{C1D615DC-89C0-4E0B-BE70-5AB2479682AB}"/>
    <dgm:cxn modelId="{12EECFE1-EAFB-4605-88D4-E7DC9C3B369D}" type="presOf" srcId="{929DFA6F-0750-4E30-9898-851DFA67E556}" destId="{80DA1DF4-0D9E-4724-BDC7-DA10E6CCFFBF}" srcOrd="1" destOrd="1" presId="urn:microsoft.com/office/officeart/2005/8/layout/cycle4"/>
    <dgm:cxn modelId="{69188817-5BEE-4B0B-A5C9-6AE4E7E621B4}" type="presOf" srcId="{926A809B-21B9-4E4F-A65D-64ABABAA1B79}" destId="{37C712DB-DEF0-49E5-9F95-7073CB7AD8AF}" srcOrd="1" destOrd="1" presId="urn:microsoft.com/office/officeart/2005/8/layout/cycle4"/>
    <dgm:cxn modelId="{B121DF74-53BA-4D74-98D9-D3C10741A593}" type="presOf" srcId="{CCC7567D-E6D8-4F71-9233-0DF0BEAA1615}" destId="{37C712DB-DEF0-49E5-9F95-7073CB7AD8AF}" srcOrd="1" destOrd="3" presId="urn:microsoft.com/office/officeart/2005/8/layout/cycle4"/>
    <dgm:cxn modelId="{006E974D-057D-403C-A813-4097CC29ED3D}" type="presOf" srcId="{214F1240-0AED-430F-8DFC-1762653B530A}" destId="{027D9767-7A61-46CA-B8D0-D2840D20DCB9}" srcOrd="1" destOrd="1" presId="urn:microsoft.com/office/officeart/2005/8/layout/cycle4"/>
    <dgm:cxn modelId="{4FDF98D1-BB8C-4E48-A270-34CE81CB1EDD}" type="presOf" srcId="{D6AD0F74-9532-4819-83E9-D0ACEA701A7D}" destId="{0497139A-547E-4B33-994E-341F7192C9F1}" srcOrd="0" destOrd="2" presId="urn:microsoft.com/office/officeart/2005/8/layout/cycle4"/>
    <dgm:cxn modelId="{21E924A9-45C3-4284-B771-60F5352AC175}" srcId="{C814A82B-598F-40CF-AACF-8D779D6AABE9}" destId="{4273D047-82DA-4601-A0F2-24BDC73E58C5}" srcOrd="4" destOrd="0" parTransId="{8C74AAEC-EF8C-4CDC-99C3-6503940DD3D9}" sibTransId="{3F667D1A-3F3A-420A-BE17-C5621079BAEF}"/>
    <dgm:cxn modelId="{9B7645FC-8DE2-4DA5-81FA-DF89C891E781}" type="presOf" srcId="{ED680290-F385-475B-AAF3-4686C2E3F4C9}" destId="{0F0B4B32-C9E5-4F3F-8B92-8123FCBF2C59}" srcOrd="0" destOrd="2" presId="urn:microsoft.com/office/officeart/2005/8/layout/cycle4"/>
    <dgm:cxn modelId="{0BF4A6F3-1273-4378-A009-EF9BDFFC28D1}" type="presOf" srcId="{09E61AD0-42E8-4903-B146-53E1DC2611A9}" destId="{ABF9D6EE-F27A-4D46-B8A2-5F9C5A3687AA}" srcOrd="0" destOrd="2" presId="urn:microsoft.com/office/officeart/2005/8/layout/cycle4"/>
    <dgm:cxn modelId="{696DA401-632C-4B2D-A4AD-0ED493FD8D94}" type="presOf" srcId="{AC2CD026-838D-48F5-9ACF-BF1C474095E2}" destId="{ABF9D6EE-F27A-4D46-B8A2-5F9C5A3687AA}" srcOrd="0" destOrd="3" presId="urn:microsoft.com/office/officeart/2005/8/layout/cycle4"/>
    <dgm:cxn modelId="{DCAAA979-7336-410E-BAD8-8B30E48533EF}" type="presOf" srcId="{F4F9A28E-7F6F-4890-AFB7-A67577998565}" destId="{A753DA48-4203-4BFF-8A7C-5789AD57A5DE}" srcOrd="0" destOrd="0" presId="urn:microsoft.com/office/officeart/2005/8/layout/cycle4"/>
    <dgm:cxn modelId="{5C74C499-B5C8-4B0C-9FE4-B61962F93125}" type="presOf" srcId="{E9DA7B43-32A3-4DE0-83A4-ABC432BB4E13}" destId="{0F0B4B32-C9E5-4F3F-8B92-8123FCBF2C59}" srcOrd="0" destOrd="0" presId="urn:microsoft.com/office/officeart/2005/8/layout/cycle4"/>
    <dgm:cxn modelId="{FCC7C6A3-4CA8-4487-957B-20B27E25BF14}" type="presOf" srcId="{214F1240-0AED-430F-8DFC-1762653B530A}" destId="{ABF9D6EE-F27A-4D46-B8A2-5F9C5A3687AA}" srcOrd="0" destOrd="1" presId="urn:microsoft.com/office/officeart/2005/8/layout/cycle4"/>
    <dgm:cxn modelId="{2ADE5A75-F504-452C-9E25-65B30C72A149}" type="presOf" srcId="{F4F9A28E-7F6F-4890-AFB7-A67577998565}" destId="{DD3B8A13-F717-4326-8764-EF42AF206169}" srcOrd="1" destOrd="0" presId="urn:microsoft.com/office/officeart/2005/8/layout/cycle4"/>
    <dgm:cxn modelId="{8895D047-EA6C-4E9C-9661-DCA98FBE079F}" type="presOf" srcId="{E40E6483-022F-493D-8AB4-717325DC9769}" destId="{027D9767-7A61-46CA-B8D0-D2840D20DCB9}" srcOrd="1" destOrd="5" presId="urn:microsoft.com/office/officeart/2005/8/layout/cycle4"/>
    <dgm:cxn modelId="{88B63104-B385-4A76-861C-CDFE9E869196}" type="presOf" srcId="{E16BF051-88C7-4F23-A2D7-76AB9A51873C}" destId="{37C712DB-DEF0-49E5-9F95-7073CB7AD8AF}" srcOrd="1" destOrd="4" presId="urn:microsoft.com/office/officeart/2005/8/layout/cycle4"/>
    <dgm:cxn modelId="{5FDE1D22-03B8-42CA-BF74-C0307755D548}" type="presOf" srcId="{926A809B-21B9-4E4F-A65D-64ABABAA1B79}" destId="{0497139A-547E-4B33-994E-341F7192C9F1}" srcOrd="0" destOrd="1" presId="urn:microsoft.com/office/officeart/2005/8/layout/cycle4"/>
    <dgm:cxn modelId="{7CC6E828-CE15-4CEE-9A7C-20DCCCB4C853}" srcId="{AEA6EDE6-C56E-4885-BBFA-A7C94E401041}" destId="{CA0F125D-8444-44C0-856A-154A1288731C}" srcOrd="0" destOrd="0" parTransId="{89BFCCAC-3906-429C-B40E-4488C2A48212}" sibTransId="{DAB377CD-3C6A-48B5-B603-4464D8C41832}"/>
    <dgm:cxn modelId="{F17FFF51-A332-47B0-98A0-7C40B82AD4D9}" srcId="{E1370B38-4C16-42B0-B6CA-1F148A23690A}" destId="{E40E6483-022F-493D-8AB4-717325DC9769}" srcOrd="5" destOrd="0" parTransId="{DC481029-4C19-4753-97E6-E5E56A0857EE}" sibTransId="{48838CCC-CB1D-4D9A-BD1C-3E1D3AD883EC}"/>
    <dgm:cxn modelId="{7325088A-DB20-4C4F-B3EE-E51B8F1E7A02}" srcId="{3B992FD3-CB64-4F4C-A7EA-0858348A28F1}" destId="{46274345-A774-43C5-8D37-3139B86343D1}" srcOrd="2" destOrd="0" parTransId="{A40E1545-BB4B-4C29-8DF9-16665B331B47}" sibTransId="{C9666067-92FE-42E3-80C3-B6634363701D}"/>
    <dgm:cxn modelId="{A9D88B4A-7F0E-4552-9BCE-CDA5CCE1B52C}" type="presOf" srcId="{CA0F125D-8444-44C0-856A-154A1288731C}" destId="{0497139A-547E-4B33-994E-341F7192C9F1}" srcOrd="0" destOrd="0" presId="urn:microsoft.com/office/officeart/2005/8/layout/cycle4"/>
    <dgm:cxn modelId="{1D4E71AF-8671-4987-A71A-C596345A1008}" srcId="{C814A82B-598F-40CF-AACF-8D779D6AABE9}" destId="{E1370B38-4C16-42B0-B6CA-1F148A23690A}" srcOrd="2" destOrd="0" parTransId="{C2DE0AEC-8B4B-4954-9B36-1E474CD3153E}" sibTransId="{B57B57E8-E803-416D-8BA3-D182A1D48E43}"/>
    <dgm:cxn modelId="{7334E313-B495-447F-872C-5C115920C756}" srcId="{98123397-7AB6-4017-A7D0-AECB827ED7AA}" destId="{ED680290-F385-475B-AAF3-4686C2E3F4C9}" srcOrd="2" destOrd="0" parTransId="{46C0820D-C234-4382-89F5-625B37B17D71}" sibTransId="{33781022-9CA6-408F-A8A0-4F258065F864}"/>
    <dgm:cxn modelId="{777A2B52-8C66-47D6-9409-5694E9117137}" type="presOf" srcId="{46274345-A774-43C5-8D37-3139B86343D1}" destId="{DD3B8A13-F717-4326-8764-EF42AF206169}" srcOrd="1" destOrd="2" presId="urn:microsoft.com/office/officeart/2005/8/layout/cycle4"/>
    <dgm:cxn modelId="{0FB093A0-C51A-4A42-B371-70DE69DBEE5E}" type="presOf" srcId="{A11A56DD-E8F6-42F3-B9AC-D219F42F640C}" destId="{80DA1DF4-0D9E-4724-BDC7-DA10E6CCFFBF}" srcOrd="1" destOrd="3" presId="urn:microsoft.com/office/officeart/2005/8/layout/cycle4"/>
    <dgm:cxn modelId="{21750109-3D3E-4B21-8EA9-186C366489F8}" srcId="{98123397-7AB6-4017-A7D0-AECB827ED7AA}" destId="{A11A56DD-E8F6-42F3-B9AC-D219F42F640C}" srcOrd="3" destOrd="0" parTransId="{460E36C4-0008-4162-89CA-6ECD3D9A0B1E}" sibTransId="{12DD6142-74F4-435A-9DA2-51170D2DE07C}"/>
    <dgm:cxn modelId="{42092271-4375-41F2-ADF8-F82B9EDEFF48}" srcId="{E1370B38-4C16-42B0-B6CA-1F148A23690A}" destId="{AC2CD026-838D-48F5-9ACF-BF1C474095E2}" srcOrd="3" destOrd="0" parTransId="{EC23E1A2-8B4D-4F2D-B39E-924B74358F3F}" sibTransId="{4387E763-1BE7-4C46-81C1-CC868891E577}"/>
    <dgm:cxn modelId="{E022F78F-B818-4E8E-AC7F-797F3A242DF9}" type="presOf" srcId="{C814A82B-598F-40CF-AACF-8D779D6AABE9}" destId="{03669173-5C07-42D3-A69C-530A02943C94}" srcOrd="0" destOrd="0" presId="urn:microsoft.com/office/officeart/2005/8/layout/cycle4"/>
    <dgm:cxn modelId="{A9978771-5385-45E8-887F-F41D6284920D}" type="presOf" srcId="{3B992FD3-CB64-4F4C-A7EA-0858348A28F1}" destId="{22538B31-DF10-4C9B-A5D8-E5403EB4104C}" srcOrd="0" destOrd="0" presId="urn:microsoft.com/office/officeart/2005/8/layout/cycle4"/>
    <dgm:cxn modelId="{FD365DE5-140E-4E6F-AA40-34D18523E8FB}" type="presOf" srcId="{929DFA6F-0750-4E30-9898-851DFA67E556}" destId="{0F0B4B32-C9E5-4F3F-8B92-8123FCBF2C59}" srcOrd="0" destOrd="1" presId="urn:microsoft.com/office/officeart/2005/8/layout/cycle4"/>
    <dgm:cxn modelId="{34F24D4C-0C15-4585-AA06-3EC9CEBB470C}" type="presOf" srcId="{CA0F125D-8444-44C0-856A-154A1288731C}" destId="{37C712DB-DEF0-49E5-9F95-7073CB7AD8AF}" srcOrd="1" destOrd="0" presId="urn:microsoft.com/office/officeart/2005/8/layout/cycle4"/>
    <dgm:cxn modelId="{AC6E55FF-4A17-464B-AD2D-3091777160AC}" type="presOf" srcId="{AEA6EDE6-C56E-4885-BBFA-A7C94E401041}" destId="{4D3E4819-98F7-4F8F-9598-37CB4E3E937C}" srcOrd="0" destOrd="0" presId="urn:microsoft.com/office/officeart/2005/8/layout/cycle4"/>
    <dgm:cxn modelId="{1B5E35FB-02B8-4D75-855B-A1F7BD1B4A1E}" srcId="{AEA6EDE6-C56E-4885-BBFA-A7C94E401041}" destId="{D6AD0F74-9532-4819-83E9-D0ACEA701A7D}" srcOrd="2" destOrd="0" parTransId="{177D0967-B7ED-4F0B-941D-D3B971203E5B}" sibTransId="{7BAE1CE0-8F0F-4C7C-8EC6-6302487DB45E}"/>
    <dgm:cxn modelId="{0EB3FEA2-487C-4ED4-A115-F4C99C0F1400}" srcId="{E1370B38-4C16-42B0-B6CA-1F148A23690A}" destId="{09E61AD0-42E8-4903-B146-53E1DC2611A9}" srcOrd="2" destOrd="0" parTransId="{DA98DCFC-6A5C-4E03-8451-1F8639AC69FC}" sibTransId="{938779AE-BFD1-49B6-9192-DA5CC1CE96B1}"/>
    <dgm:cxn modelId="{2F55737F-5C17-4B38-8511-526A11BA1DEE}" type="presOf" srcId="{A5FF0557-8380-471A-91CE-FB5416DF0E31}" destId="{DD3B8A13-F717-4326-8764-EF42AF206169}" srcOrd="1" destOrd="1" presId="urn:microsoft.com/office/officeart/2005/8/layout/cycle4"/>
    <dgm:cxn modelId="{D4586742-231D-4FF6-A781-878DD52D3BC6}" type="presOf" srcId="{CCC7567D-E6D8-4F71-9233-0DF0BEAA1615}" destId="{0497139A-547E-4B33-994E-341F7192C9F1}" srcOrd="0" destOrd="3" presId="urn:microsoft.com/office/officeart/2005/8/layout/cycle4"/>
    <dgm:cxn modelId="{5046C90F-8FDE-499C-B538-00A2A0238A34}" type="presParOf" srcId="{03669173-5C07-42D3-A69C-530A02943C94}" destId="{795C12B6-F9F7-42E7-9F4F-100B4AA917A5}" srcOrd="0" destOrd="0" presId="urn:microsoft.com/office/officeart/2005/8/layout/cycle4"/>
    <dgm:cxn modelId="{0F26BBF7-2D27-46C7-A944-3508FBA8D7D9}" type="presParOf" srcId="{795C12B6-F9F7-42E7-9F4F-100B4AA917A5}" destId="{03455D6A-5D66-4F72-A5E5-2B1D155F1796}" srcOrd="0" destOrd="0" presId="urn:microsoft.com/office/officeart/2005/8/layout/cycle4"/>
    <dgm:cxn modelId="{65E2CEBC-82F6-4AD7-BCA3-526780043516}" type="presParOf" srcId="{03455D6A-5D66-4F72-A5E5-2B1D155F1796}" destId="{0497139A-547E-4B33-994E-341F7192C9F1}" srcOrd="0" destOrd="0" presId="urn:microsoft.com/office/officeart/2005/8/layout/cycle4"/>
    <dgm:cxn modelId="{BEA51C41-28F6-4AB2-9187-E54960431300}" type="presParOf" srcId="{03455D6A-5D66-4F72-A5E5-2B1D155F1796}" destId="{37C712DB-DEF0-49E5-9F95-7073CB7AD8AF}" srcOrd="1" destOrd="0" presId="urn:microsoft.com/office/officeart/2005/8/layout/cycle4"/>
    <dgm:cxn modelId="{3983EC6B-E04E-47A0-821F-6DE7C5967752}" type="presParOf" srcId="{795C12B6-F9F7-42E7-9F4F-100B4AA917A5}" destId="{54C01CB0-CC82-49D5-B724-B34F178DB8D8}" srcOrd="1" destOrd="0" presId="urn:microsoft.com/office/officeart/2005/8/layout/cycle4"/>
    <dgm:cxn modelId="{C9E6E6B6-2FB2-4B2D-8CDF-A0472F5CBB20}" type="presParOf" srcId="{54C01CB0-CC82-49D5-B724-B34F178DB8D8}" destId="{0F0B4B32-C9E5-4F3F-8B92-8123FCBF2C59}" srcOrd="0" destOrd="0" presId="urn:microsoft.com/office/officeart/2005/8/layout/cycle4"/>
    <dgm:cxn modelId="{17A9F9D5-B078-4DFD-BAF6-7D32B4AAA355}" type="presParOf" srcId="{54C01CB0-CC82-49D5-B724-B34F178DB8D8}" destId="{80DA1DF4-0D9E-4724-BDC7-DA10E6CCFFBF}" srcOrd="1" destOrd="0" presId="urn:microsoft.com/office/officeart/2005/8/layout/cycle4"/>
    <dgm:cxn modelId="{D52C8D4C-74B5-4C70-BB8A-A275559FB5B2}" type="presParOf" srcId="{795C12B6-F9F7-42E7-9F4F-100B4AA917A5}" destId="{DC3DF121-0224-48E8-978B-97D5E5814762}" srcOrd="2" destOrd="0" presId="urn:microsoft.com/office/officeart/2005/8/layout/cycle4"/>
    <dgm:cxn modelId="{D2FD69F1-5503-408C-A97D-5E41F744FCDD}" type="presParOf" srcId="{DC3DF121-0224-48E8-978B-97D5E5814762}" destId="{ABF9D6EE-F27A-4D46-B8A2-5F9C5A3687AA}" srcOrd="0" destOrd="0" presId="urn:microsoft.com/office/officeart/2005/8/layout/cycle4"/>
    <dgm:cxn modelId="{C7CA0A6A-750E-4DC6-9D28-5C53BFA73F27}" type="presParOf" srcId="{DC3DF121-0224-48E8-978B-97D5E5814762}" destId="{027D9767-7A61-46CA-B8D0-D2840D20DCB9}" srcOrd="1" destOrd="0" presId="urn:microsoft.com/office/officeart/2005/8/layout/cycle4"/>
    <dgm:cxn modelId="{68C17461-7C7A-4450-AAB7-B6117D251D96}" type="presParOf" srcId="{795C12B6-F9F7-42E7-9F4F-100B4AA917A5}" destId="{9D193815-8FD7-4D61-A989-6CF44DA34F66}" srcOrd="3" destOrd="0" presId="urn:microsoft.com/office/officeart/2005/8/layout/cycle4"/>
    <dgm:cxn modelId="{4F49C7F2-6461-46FE-B54D-FE37AA1B5CFC}" type="presParOf" srcId="{9D193815-8FD7-4D61-A989-6CF44DA34F66}" destId="{A753DA48-4203-4BFF-8A7C-5789AD57A5DE}" srcOrd="0" destOrd="0" presId="urn:microsoft.com/office/officeart/2005/8/layout/cycle4"/>
    <dgm:cxn modelId="{CCC2B6E2-0BC1-4665-8E45-4BFE83F3204B}" type="presParOf" srcId="{9D193815-8FD7-4D61-A989-6CF44DA34F66}" destId="{DD3B8A13-F717-4326-8764-EF42AF206169}" srcOrd="1" destOrd="0" presId="urn:microsoft.com/office/officeart/2005/8/layout/cycle4"/>
    <dgm:cxn modelId="{A6570CC3-D834-4CE8-A1C7-0348DA1814E5}" type="presParOf" srcId="{795C12B6-F9F7-42E7-9F4F-100B4AA917A5}" destId="{4123DB0F-FB0F-49D2-AD5A-BF8FA6C348C4}" srcOrd="4" destOrd="0" presId="urn:microsoft.com/office/officeart/2005/8/layout/cycle4"/>
    <dgm:cxn modelId="{89DB9C60-A37F-450D-AE78-A59AC395A59B}" type="presParOf" srcId="{03669173-5C07-42D3-A69C-530A02943C94}" destId="{D58A0B13-5374-43F6-90D1-BEB0414B519B}" srcOrd="1" destOrd="0" presId="urn:microsoft.com/office/officeart/2005/8/layout/cycle4"/>
    <dgm:cxn modelId="{58B1F3D6-FDA4-43B1-B407-09430468A177}" type="presParOf" srcId="{D58A0B13-5374-43F6-90D1-BEB0414B519B}" destId="{4D3E4819-98F7-4F8F-9598-37CB4E3E937C}" srcOrd="0" destOrd="0" presId="urn:microsoft.com/office/officeart/2005/8/layout/cycle4"/>
    <dgm:cxn modelId="{BB978D27-DC20-41C2-9B3D-1BAC2825170E}" type="presParOf" srcId="{D58A0B13-5374-43F6-90D1-BEB0414B519B}" destId="{89B8A472-CC37-4821-A439-B28027E61066}" srcOrd="1" destOrd="0" presId="urn:microsoft.com/office/officeart/2005/8/layout/cycle4"/>
    <dgm:cxn modelId="{0FF99B8F-8445-40F9-91A7-1505B0A76AA9}" type="presParOf" srcId="{D58A0B13-5374-43F6-90D1-BEB0414B519B}" destId="{1058F5EA-1ED2-4624-A851-47C07C1BC33E}" srcOrd="2" destOrd="0" presId="urn:microsoft.com/office/officeart/2005/8/layout/cycle4"/>
    <dgm:cxn modelId="{E4BD9ED4-2266-4185-B342-6E89EA2EC8DA}" type="presParOf" srcId="{D58A0B13-5374-43F6-90D1-BEB0414B519B}" destId="{22538B31-DF10-4C9B-A5D8-E5403EB4104C}" srcOrd="3" destOrd="0" presId="urn:microsoft.com/office/officeart/2005/8/layout/cycle4"/>
    <dgm:cxn modelId="{8B426605-7ECF-40EF-BC58-E5503D18BA99}" type="presParOf" srcId="{D58A0B13-5374-43F6-90D1-BEB0414B519B}" destId="{A7A13E7B-A495-4FAB-A4EA-AEE481A2E4B1}" srcOrd="4" destOrd="0" presId="urn:microsoft.com/office/officeart/2005/8/layout/cycle4"/>
    <dgm:cxn modelId="{1AA00B05-B441-477B-A0AB-36E17CF96471}" type="presParOf" srcId="{03669173-5C07-42D3-A69C-530A02943C94}" destId="{569CE81A-B2F8-4D35-BCC8-659772D6F70D}" srcOrd="2" destOrd="0" presId="urn:microsoft.com/office/officeart/2005/8/layout/cycle4"/>
    <dgm:cxn modelId="{43AA0FAE-F603-4DF0-8A78-2C7D7B2BC194}" type="presParOf" srcId="{03669173-5C07-42D3-A69C-530A02943C94}" destId="{971E3DE5-A99A-4939-8E5C-112F50AA2982}" srcOrd="3" destOrd="0" presId="urn:microsoft.com/office/officeart/2005/8/layout/cycle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98A84-2AA0-46B7-8EBE-656900492F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8AC779-EEFA-4698-92B7-20DF5AB11360}">
      <dgm:prSet phldrT="[Texto]" custT="1"/>
      <dgm:spPr>
        <a:solidFill>
          <a:srgbClr val="90BE6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Promovem a atitude ativa do estudante em busca do conhecimento.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09FE2E-7F37-4BF2-A423-87946D3F91EA}" type="parTrans" cxnId="{EC080D86-A622-46B7-BCB4-11C15F2AFE7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0BE97D-C487-4695-99F7-B7089BBB2E22}" type="sibTrans" cxnId="{EC080D86-A622-46B7-BCB4-11C15F2AFE7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8B1B3-5EB7-451C-82FE-271DD7A0580E}">
      <dgm:prSet phldrT="[Texto]" custT="1"/>
      <dgm:spPr>
        <a:solidFill>
          <a:srgbClr val="57759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Possibilitam que situações reais sejam transformadas em problemas para discussão em pequenos grupos.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5D21F8-A192-4307-B462-F85F62DAFA02}" type="parTrans" cxnId="{93026E3B-7F76-4039-95E2-5288B61EEE0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C7A23E-A09B-4514-A5DE-982CBBCAD833}" type="sibTrans" cxnId="{93026E3B-7F76-4039-95E2-5288B61EEE0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18E2C7-9EF3-4F22-ABEF-011BB880A452}">
      <dgm:prSet phldrT="[Texto]" custT="1"/>
      <dgm:spPr>
        <a:solidFill>
          <a:srgbClr val="F8961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Viabilizam a integração de conteúdos das diferentes áreas do conhecimento.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EDD0DE-81B9-45A2-B9C5-E408378A6D5B}" type="parTrans" cxnId="{4EBB3D8A-3C99-477C-ACFD-309303C1058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6DAE4-972F-4CFA-A953-FF7A7882EFAE}" type="sibTrans" cxnId="{4EBB3D8A-3C99-477C-ACFD-309303C10585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2FF68-CBE0-4434-A5B1-73990A123FB7}">
      <dgm:prSet phldrT="[Texto]" custT="1"/>
      <dgm:spPr>
        <a:solidFill>
          <a:srgbClr val="F94144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Estimulam o aprender a aprender, preparando o aluno para resolver problemas com maior autonomia.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1B86C-9892-4176-8C34-1B7648EDF7DD}" type="parTrans" cxnId="{004CC276-910D-449F-AD29-5AF1B7CB5B3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86EADC-EE88-48EB-8CFE-8D660C99E71E}" type="sibTrans" cxnId="{004CC276-910D-449F-AD29-5AF1B7CB5B3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B2204-F31A-4BBE-B8D2-7E7FD348737F}" type="pres">
      <dgm:prSet presAssocID="{AFA98A84-2AA0-46B7-8EBE-656900492F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52C097-C0BE-409B-A402-9FB22F418BAA}" type="pres">
      <dgm:prSet presAssocID="{9C8AC779-EEFA-4698-92B7-20DF5AB11360}" presName="composite" presStyleCnt="0"/>
      <dgm:spPr/>
    </dgm:pt>
    <dgm:pt modelId="{6EA562FF-4280-4654-8072-00C1BA307FF0}" type="pres">
      <dgm:prSet presAssocID="{9C8AC779-EEFA-4698-92B7-20DF5AB11360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DEA029-1294-48DD-9501-ED5862CD3556}" type="pres">
      <dgm:prSet presAssocID="{9C8AC779-EEFA-4698-92B7-20DF5AB1136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6E5AE-100D-4E54-B8DF-8DBD6353CE98}" type="pres">
      <dgm:prSet presAssocID="{740BE97D-C487-4695-99F7-B7089BBB2E22}" presName="spacing" presStyleCnt="0"/>
      <dgm:spPr/>
    </dgm:pt>
    <dgm:pt modelId="{ECC1A84B-BAD2-43F1-8A45-0F050DF88435}" type="pres">
      <dgm:prSet presAssocID="{CBF8B1B3-5EB7-451C-82FE-271DD7A0580E}" presName="composite" presStyleCnt="0"/>
      <dgm:spPr/>
    </dgm:pt>
    <dgm:pt modelId="{48C5B882-83D7-4BAA-9757-0605EE307396}" type="pres">
      <dgm:prSet presAssocID="{CBF8B1B3-5EB7-451C-82FE-271DD7A0580E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pt-BR"/>
        </a:p>
      </dgm:t>
    </dgm:pt>
    <dgm:pt modelId="{A91603D0-A054-4A6D-80F7-6ECF05774BFD}" type="pres">
      <dgm:prSet presAssocID="{CBF8B1B3-5EB7-451C-82FE-271DD7A0580E}" presName="txShp" presStyleLbl="node1" presStyleIdx="1" presStyleCnt="4" custLinFactNeighborY="-55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B4AB1-B446-4731-9B47-439185E81C9C}" type="pres">
      <dgm:prSet presAssocID="{0FC7A23E-A09B-4514-A5DE-982CBBCAD833}" presName="spacing" presStyleCnt="0"/>
      <dgm:spPr/>
    </dgm:pt>
    <dgm:pt modelId="{916C5F78-4078-4C76-B67E-076624522B05}" type="pres">
      <dgm:prSet presAssocID="{3E18E2C7-9EF3-4F22-ABEF-011BB880A452}" presName="composite" presStyleCnt="0"/>
      <dgm:spPr/>
    </dgm:pt>
    <dgm:pt modelId="{32874FEB-48D3-412E-AB2A-56954E82D14C}" type="pres">
      <dgm:prSet presAssocID="{3E18E2C7-9EF3-4F22-ABEF-011BB880A452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</dgm:pt>
    <dgm:pt modelId="{11014FFB-2937-46D5-8468-75F8B920AA1B}" type="pres">
      <dgm:prSet presAssocID="{3E18E2C7-9EF3-4F22-ABEF-011BB880A45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532A2-D34E-4B50-9C1A-A44E32FE1245}" type="pres">
      <dgm:prSet presAssocID="{59C6DAE4-972F-4CFA-A953-FF7A7882EFAE}" presName="spacing" presStyleCnt="0"/>
      <dgm:spPr/>
    </dgm:pt>
    <dgm:pt modelId="{EEFC3308-E7B1-47ED-B86A-D8D81558F83D}" type="pres">
      <dgm:prSet presAssocID="{EE72FF68-CBE0-4434-A5B1-73990A123FB7}" presName="composite" presStyleCnt="0"/>
      <dgm:spPr/>
    </dgm:pt>
    <dgm:pt modelId="{F8622A7E-E859-4A50-BA14-A91D1B67EA59}" type="pres">
      <dgm:prSet presAssocID="{EE72FF68-CBE0-4434-A5B1-73990A123FB7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7F0B6F8-E0AA-48CD-9FDF-8347604217F0}" type="pres">
      <dgm:prSet presAssocID="{EE72FF68-CBE0-4434-A5B1-73990A123FB7}" presName="txShp" presStyleLbl="node1" presStyleIdx="3" presStyleCnt="4" custLinFactNeighborY="56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026E3B-7F76-4039-95E2-5288B61EEE0D}" srcId="{AFA98A84-2AA0-46B7-8EBE-656900492FAD}" destId="{CBF8B1B3-5EB7-451C-82FE-271DD7A0580E}" srcOrd="1" destOrd="0" parTransId="{175D21F8-A192-4307-B462-F85F62DAFA02}" sibTransId="{0FC7A23E-A09B-4514-A5DE-982CBBCAD833}"/>
    <dgm:cxn modelId="{CEFDD700-4CC3-475D-A70E-C477F36837FD}" type="presOf" srcId="{CBF8B1B3-5EB7-451C-82FE-271DD7A0580E}" destId="{A91603D0-A054-4A6D-80F7-6ECF05774BFD}" srcOrd="0" destOrd="0" presId="urn:microsoft.com/office/officeart/2005/8/layout/vList3"/>
    <dgm:cxn modelId="{4EBB3D8A-3C99-477C-ACFD-309303C10585}" srcId="{AFA98A84-2AA0-46B7-8EBE-656900492FAD}" destId="{3E18E2C7-9EF3-4F22-ABEF-011BB880A452}" srcOrd="2" destOrd="0" parTransId="{A0EDD0DE-81B9-45A2-B9C5-E408378A6D5B}" sibTransId="{59C6DAE4-972F-4CFA-A953-FF7A7882EFAE}"/>
    <dgm:cxn modelId="{EC080D86-A622-46B7-BCB4-11C15F2AFE71}" srcId="{AFA98A84-2AA0-46B7-8EBE-656900492FAD}" destId="{9C8AC779-EEFA-4698-92B7-20DF5AB11360}" srcOrd="0" destOrd="0" parTransId="{3209FE2E-7F37-4BF2-A423-87946D3F91EA}" sibTransId="{740BE97D-C487-4695-99F7-B7089BBB2E22}"/>
    <dgm:cxn modelId="{004CC276-910D-449F-AD29-5AF1B7CB5B34}" srcId="{AFA98A84-2AA0-46B7-8EBE-656900492FAD}" destId="{EE72FF68-CBE0-4434-A5B1-73990A123FB7}" srcOrd="3" destOrd="0" parTransId="{13E1B86C-9892-4176-8C34-1B7648EDF7DD}" sibTransId="{9F86EADC-EE88-48EB-8CFE-8D660C99E71E}"/>
    <dgm:cxn modelId="{3C4295CC-8469-4DF2-890E-7C86D2CE43ED}" type="presOf" srcId="{3E18E2C7-9EF3-4F22-ABEF-011BB880A452}" destId="{11014FFB-2937-46D5-8468-75F8B920AA1B}" srcOrd="0" destOrd="0" presId="urn:microsoft.com/office/officeart/2005/8/layout/vList3"/>
    <dgm:cxn modelId="{BDA991D8-3357-4782-A13A-F87D89FE89CC}" type="presOf" srcId="{AFA98A84-2AA0-46B7-8EBE-656900492FAD}" destId="{20AB2204-F31A-4BBE-B8D2-7E7FD348737F}" srcOrd="0" destOrd="0" presId="urn:microsoft.com/office/officeart/2005/8/layout/vList3"/>
    <dgm:cxn modelId="{6A068F72-FB65-4C8D-87D1-A456E37133C9}" type="presOf" srcId="{EE72FF68-CBE0-4434-A5B1-73990A123FB7}" destId="{17F0B6F8-E0AA-48CD-9FDF-8347604217F0}" srcOrd="0" destOrd="0" presId="urn:microsoft.com/office/officeart/2005/8/layout/vList3"/>
    <dgm:cxn modelId="{75396D3F-1508-44FB-9064-A6D1F831B203}" type="presOf" srcId="{9C8AC779-EEFA-4698-92B7-20DF5AB11360}" destId="{83DEA029-1294-48DD-9501-ED5862CD3556}" srcOrd="0" destOrd="0" presId="urn:microsoft.com/office/officeart/2005/8/layout/vList3"/>
    <dgm:cxn modelId="{DD127BCD-F56A-4B02-938C-B35F89537457}" type="presParOf" srcId="{20AB2204-F31A-4BBE-B8D2-7E7FD348737F}" destId="{9E52C097-C0BE-409B-A402-9FB22F418BAA}" srcOrd="0" destOrd="0" presId="urn:microsoft.com/office/officeart/2005/8/layout/vList3"/>
    <dgm:cxn modelId="{D153F7EF-B318-40B2-A8DE-A3F6BC01BB7B}" type="presParOf" srcId="{9E52C097-C0BE-409B-A402-9FB22F418BAA}" destId="{6EA562FF-4280-4654-8072-00C1BA307FF0}" srcOrd="0" destOrd="0" presId="urn:microsoft.com/office/officeart/2005/8/layout/vList3"/>
    <dgm:cxn modelId="{546C88C0-39D5-4D82-8D7B-B3295A5B95C8}" type="presParOf" srcId="{9E52C097-C0BE-409B-A402-9FB22F418BAA}" destId="{83DEA029-1294-48DD-9501-ED5862CD3556}" srcOrd="1" destOrd="0" presId="urn:microsoft.com/office/officeart/2005/8/layout/vList3"/>
    <dgm:cxn modelId="{F95199EB-BDCF-4F27-8E4F-535948E22647}" type="presParOf" srcId="{20AB2204-F31A-4BBE-B8D2-7E7FD348737F}" destId="{8756E5AE-100D-4E54-B8DF-8DBD6353CE98}" srcOrd="1" destOrd="0" presId="urn:microsoft.com/office/officeart/2005/8/layout/vList3"/>
    <dgm:cxn modelId="{BC12BECA-8A71-49F2-9198-47925755E8CB}" type="presParOf" srcId="{20AB2204-F31A-4BBE-B8D2-7E7FD348737F}" destId="{ECC1A84B-BAD2-43F1-8A45-0F050DF88435}" srcOrd="2" destOrd="0" presId="urn:microsoft.com/office/officeart/2005/8/layout/vList3"/>
    <dgm:cxn modelId="{E055EB89-9728-490C-9193-89F86ED85962}" type="presParOf" srcId="{ECC1A84B-BAD2-43F1-8A45-0F050DF88435}" destId="{48C5B882-83D7-4BAA-9757-0605EE307396}" srcOrd="0" destOrd="0" presId="urn:microsoft.com/office/officeart/2005/8/layout/vList3"/>
    <dgm:cxn modelId="{8C669F1F-88A4-42D2-9D70-B710C9ADEFCF}" type="presParOf" srcId="{ECC1A84B-BAD2-43F1-8A45-0F050DF88435}" destId="{A91603D0-A054-4A6D-80F7-6ECF05774BFD}" srcOrd="1" destOrd="0" presId="urn:microsoft.com/office/officeart/2005/8/layout/vList3"/>
    <dgm:cxn modelId="{C6D79BD6-6010-475D-B4B6-FC2310281FB4}" type="presParOf" srcId="{20AB2204-F31A-4BBE-B8D2-7E7FD348737F}" destId="{479B4AB1-B446-4731-9B47-439185E81C9C}" srcOrd="3" destOrd="0" presId="urn:microsoft.com/office/officeart/2005/8/layout/vList3"/>
    <dgm:cxn modelId="{E305C261-4789-4EBB-89B6-A9C10CCABEF6}" type="presParOf" srcId="{20AB2204-F31A-4BBE-B8D2-7E7FD348737F}" destId="{916C5F78-4078-4C76-B67E-076624522B05}" srcOrd="4" destOrd="0" presId="urn:microsoft.com/office/officeart/2005/8/layout/vList3"/>
    <dgm:cxn modelId="{93F3EB9A-26B7-423A-A560-34E16AF630E6}" type="presParOf" srcId="{916C5F78-4078-4C76-B67E-076624522B05}" destId="{32874FEB-48D3-412E-AB2A-56954E82D14C}" srcOrd="0" destOrd="0" presId="urn:microsoft.com/office/officeart/2005/8/layout/vList3"/>
    <dgm:cxn modelId="{3983B4DD-0F16-458C-88EE-7E611147A251}" type="presParOf" srcId="{916C5F78-4078-4C76-B67E-076624522B05}" destId="{11014FFB-2937-46D5-8468-75F8B920AA1B}" srcOrd="1" destOrd="0" presId="urn:microsoft.com/office/officeart/2005/8/layout/vList3"/>
    <dgm:cxn modelId="{CA124BE0-E999-4BBD-8302-142EFE5E67BC}" type="presParOf" srcId="{20AB2204-F31A-4BBE-B8D2-7E7FD348737F}" destId="{CD9532A2-D34E-4B50-9C1A-A44E32FE1245}" srcOrd="5" destOrd="0" presId="urn:microsoft.com/office/officeart/2005/8/layout/vList3"/>
    <dgm:cxn modelId="{A8AB731D-092D-4CCE-B6CC-68D1D0662E80}" type="presParOf" srcId="{20AB2204-F31A-4BBE-B8D2-7E7FD348737F}" destId="{EEFC3308-E7B1-47ED-B86A-D8D81558F83D}" srcOrd="6" destOrd="0" presId="urn:microsoft.com/office/officeart/2005/8/layout/vList3"/>
    <dgm:cxn modelId="{F57C6B44-AB41-459F-A47A-87A3652F81C3}" type="presParOf" srcId="{EEFC3308-E7B1-47ED-B86A-D8D81558F83D}" destId="{F8622A7E-E859-4A50-BA14-A91D1B67EA59}" srcOrd="0" destOrd="0" presId="urn:microsoft.com/office/officeart/2005/8/layout/vList3"/>
    <dgm:cxn modelId="{E7B770B0-3E19-4EC2-97BB-C9EF7A75BFDC}" type="presParOf" srcId="{EEFC3308-E7B1-47ED-B86A-D8D81558F83D}" destId="{17F0B6F8-E0AA-48CD-9FDF-8347604217F0}" srcOrd="1" destOrd="0" presId="urn:microsoft.com/office/officeart/2005/8/layout/vList3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98A84-2AA0-46B7-8EBE-656900492F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AB2204-F31A-4BBE-B8D2-7E7FD348737F}" type="pres">
      <dgm:prSet presAssocID="{AFA98A84-2AA0-46B7-8EBE-656900492F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CB7CCC30-2BDA-482A-8682-CB62D2D9CAE4}" type="presOf" srcId="{AFA98A84-2AA0-46B7-8EBE-656900492FAD}" destId="{20AB2204-F31A-4BBE-B8D2-7E7FD348737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790FC-5666-42D0-A82F-7F6B2432719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A4CDD5-FD2E-40B4-A074-936077C8B309}">
      <dgm:prSet phldrT="[Texto]" custT="1"/>
      <dgm:spPr>
        <a:solidFill>
          <a:srgbClr val="90BE6D"/>
        </a:solidFill>
      </dgm:spPr>
      <dgm:t>
        <a:bodyPr/>
        <a:lstStyle/>
        <a:p>
          <a:r>
            <a: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Diagnóstica</a:t>
          </a:r>
          <a:endParaRPr lang="pt-BR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380B92-757D-4895-8746-523ADD8CFB9B}" type="parTrans" cxnId="{D64EE16C-6B15-4BD4-96AA-FD06FC3EEAF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DBFA3-A47E-4F34-B144-866922EE88EE}" type="sibTrans" cxnId="{D64EE16C-6B15-4BD4-96AA-FD06FC3EEAF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0394A-072B-4A9D-9F22-DD731A48046F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Fornece dados sobre a aprendizagem dos estudantes;</a:t>
          </a:r>
        </a:p>
        <a:p>
          <a:endParaRPr lang="pt-BR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Possibilita o uso dos resultados para planejar a intervenção no processo de aprendizagem.</a:t>
          </a:r>
        </a:p>
        <a:p>
          <a:endParaRPr lang="pt-BR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CF527-E876-42AF-ACFB-84A6E39B6976}" type="parTrans" cxnId="{AD8E5A90-4790-475D-B3FB-E5024E7C2E1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B74CA-BF4C-46D4-97A7-D64FA492929A}" type="sibTrans" cxnId="{AD8E5A90-4790-475D-B3FB-E5024E7C2E1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A0684-7D0B-41C9-80B1-FB7A1F27A500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BFF293-670B-440A-8696-BFFD7D96C7FB}" type="parTrans" cxnId="{D35FC893-264B-4E3B-B1CB-A9F3665D970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0832E-936F-4853-9D77-7583ADD93D4F}" type="sibTrans" cxnId="{D35FC893-264B-4E3B-B1CB-A9F3665D970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7BB67-FB89-4A8A-BA9F-26D729D8FAA0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Promove o acompanhamento para verificar se os estudantes estão alcançando os objetivos de aprendizagem;</a:t>
          </a:r>
        </a:p>
        <a:p>
          <a:endParaRPr lang="pt-BR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Possibilita </a:t>
          </a:r>
          <a:r>
            <a:rPr lang="pt-B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feedback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ao estudante, reorientando o processo de aprendizagem.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0E54F-F744-4B80-A61C-38AEE6D451F1}" type="parTrans" cxnId="{92E152CF-98C9-4B38-9526-D93C0E1CAA5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3DE826-BD78-472F-B6FB-F527A122C41E}" type="sibTrans" cxnId="{92E152CF-98C9-4B38-9526-D93C0E1CAA5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5D9B5-C2F0-4D98-86D7-8818B13256E6}">
      <dgm:prSet phldrT="[Texto]"/>
      <dgm:spPr>
        <a:solidFill>
          <a:srgbClr val="F8961E"/>
        </a:solidFill>
      </dgm:spPr>
      <dgm:t>
        <a:bodyPr/>
        <a:lstStyle/>
        <a:p>
          <a:r>
            <a:rPr lang="pt-BR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Somativa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A924D-B19F-458F-8D71-47E1FB109FCC}" type="parTrans" cxnId="{FCC35AF4-4100-432A-97F5-B3E264BC342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F9169-6565-44A8-9029-79A289E00411}" type="sibTrans" cxnId="{FCC35AF4-4100-432A-97F5-B3E264BC342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1FA38-EFFB-487F-8019-58A2D49556AB}">
      <dgm:prSet phldrT="[Texto]" custT="1"/>
      <dgm:spPr>
        <a:ln>
          <a:solidFill>
            <a:srgbClr val="F8961E"/>
          </a:solidFill>
        </a:ln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Promove a classificação dos estudantes, de acordo com os níveis de aproveitamento previamente definidos.</a:t>
          </a:r>
        </a:p>
      </dgm:t>
    </dgm:pt>
    <dgm:pt modelId="{E6C33612-C593-440F-961A-B034D2B0115B}" type="parTrans" cxnId="{6BD6B384-0A46-47CB-9CCA-D5905FE5842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F8E7E-F6BF-454E-AD3A-4FF1DF402863}" type="sibTrans" cxnId="{6BD6B384-0A46-47CB-9CCA-D5905FE5842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62630-6C3F-4354-ABB5-F69CC34DF4DA}">
      <dgm:prSet custT="1"/>
      <dgm:spPr>
        <a:ln>
          <a:solidFill>
            <a:srgbClr val="577590"/>
          </a:solidFill>
        </a:ln>
      </dgm:spPr>
      <dgm:t>
        <a:bodyPr/>
        <a:lstStyle/>
        <a:p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A0395C-E0AE-4280-B3CF-E910C993ED8B}" type="parTrans" cxnId="{7E2335D9-0405-4747-8349-EE065AC2CCD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61850-931A-42BA-8860-445C86E669AF}" type="sibTrans" cxnId="{7E2335D9-0405-4747-8349-EE065AC2CCD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1BB83E-D27F-4C5C-97F6-9614BE682388}" type="pres">
      <dgm:prSet presAssocID="{045790FC-5666-42D0-A82F-7F6B2432719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66F7EC1-D735-493A-9359-0A6BDF4EA988}" type="pres">
      <dgm:prSet presAssocID="{91A4CDD5-FD2E-40B4-A074-936077C8B309}" presName="parentText1" presStyleLbl="node1" presStyleIdx="0" presStyleCnt="3" custLinFactNeighborX="0" custLinFactNeighborY="8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B525C8-C1C3-40AD-BD9D-F5542CED46D3}" type="pres">
      <dgm:prSet presAssocID="{91A4CDD5-FD2E-40B4-A074-936077C8B30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96EF09-7D42-42D3-B1B9-066463382AA6}" type="pres">
      <dgm:prSet presAssocID="{44FA0684-7D0B-41C9-80B1-FB7A1F27A50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A8CFB7-5177-423D-96BA-4A41C6A2ADB7}" type="pres">
      <dgm:prSet presAssocID="{44FA0684-7D0B-41C9-80B1-FB7A1F27A500}" presName="childText2" presStyleLbl="solidAlignAcc1" presStyleIdx="1" presStyleCnt="3" custScaleY="124748" custLinFactNeighborX="818" custLinFactNeighborY="9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8B3C3-260A-46F6-833C-6AD1179F5D77}" type="pres">
      <dgm:prSet presAssocID="{10B5D9B5-C2F0-4D98-86D7-8818B13256E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0A0A3-7EEE-4977-A72C-E31AD981EBE5}" type="pres">
      <dgm:prSet presAssocID="{10B5D9B5-C2F0-4D98-86D7-8818B13256E6}" presName="childText3" presStyleLbl="solidAlignAcc1" presStyleIdx="2" presStyleCnt="3" custScaleY="99108" custLinFactNeighborX="1352" custLinFactNeighborY="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C39E97-D52D-46E8-A9BF-67CDAC6EAE27}" type="presOf" srcId="{91A4CDD5-FD2E-40B4-A074-936077C8B309}" destId="{366F7EC1-D735-493A-9359-0A6BDF4EA988}" srcOrd="0" destOrd="0" presId="urn:microsoft.com/office/officeart/2009/3/layout/IncreasingArrowsProcess"/>
    <dgm:cxn modelId="{AD8E5A90-4790-475D-B3FB-E5024E7C2E1B}" srcId="{91A4CDD5-FD2E-40B4-A074-936077C8B309}" destId="{6470394A-072B-4A9D-9F22-DD731A48046F}" srcOrd="0" destOrd="0" parTransId="{B79CF527-E876-42AF-ACFB-84A6E39B6976}" sibTransId="{2F7B74CA-BF4C-46D4-97A7-D64FA492929A}"/>
    <dgm:cxn modelId="{AEBA4C23-395A-4881-8DF0-D9D6174BFE8D}" type="presOf" srcId="{045790FC-5666-42D0-A82F-7F6B24327193}" destId="{D31BB83E-D27F-4C5C-97F6-9614BE682388}" srcOrd="0" destOrd="0" presId="urn:microsoft.com/office/officeart/2009/3/layout/IncreasingArrowsProcess"/>
    <dgm:cxn modelId="{7E2335D9-0405-4747-8349-EE065AC2CCD6}" srcId="{44FA0684-7D0B-41C9-80B1-FB7A1F27A500}" destId="{6FF62630-6C3F-4354-ABB5-F69CC34DF4DA}" srcOrd="1" destOrd="0" parTransId="{DBA0395C-E0AE-4280-B3CF-E910C993ED8B}" sibTransId="{C1F61850-931A-42BA-8860-445C86E669AF}"/>
    <dgm:cxn modelId="{0E4DA81D-1937-484E-B0B7-4DF8E0EB3F47}" type="presOf" srcId="{0C21FA38-EFFB-487F-8019-58A2D49556AB}" destId="{6410A0A3-7EEE-4977-A72C-E31AD981EBE5}" srcOrd="0" destOrd="0" presId="urn:microsoft.com/office/officeart/2009/3/layout/IncreasingArrowsProcess"/>
    <dgm:cxn modelId="{D64EE16C-6B15-4BD4-96AA-FD06FC3EEAFE}" srcId="{045790FC-5666-42D0-A82F-7F6B24327193}" destId="{91A4CDD5-FD2E-40B4-A074-936077C8B309}" srcOrd="0" destOrd="0" parTransId="{B6380B92-757D-4895-8746-523ADD8CFB9B}" sibTransId="{0B8DBFA3-A47E-4F34-B144-866922EE88EE}"/>
    <dgm:cxn modelId="{4EF38F31-E251-4E63-803B-6DD7CC43E337}" type="presOf" srcId="{6FF62630-6C3F-4354-ABB5-F69CC34DF4DA}" destId="{88A8CFB7-5177-423D-96BA-4A41C6A2ADB7}" srcOrd="0" destOrd="1" presId="urn:microsoft.com/office/officeart/2009/3/layout/IncreasingArrowsProcess"/>
    <dgm:cxn modelId="{D35FC893-264B-4E3B-B1CB-A9F3665D9704}" srcId="{045790FC-5666-42D0-A82F-7F6B24327193}" destId="{44FA0684-7D0B-41C9-80B1-FB7A1F27A500}" srcOrd="1" destOrd="0" parTransId="{A0BFF293-670B-440A-8696-BFFD7D96C7FB}" sibTransId="{7D70832E-936F-4853-9D77-7583ADD93D4F}"/>
    <dgm:cxn modelId="{FCC35AF4-4100-432A-97F5-B3E264BC3420}" srcId="{045790FC-5666-42D0-A82F-7F6B24327193}" destId="{10B5D9B5-C2F0-4D98-86D7-8818B13256E6}" srcOrd="2" destOrd="0" parTransId="{4FAA924D-B19F-458F-8D71-47E1FB109FCC}" sibTransId="{D24F9169-6565-44A8-9029-79A289E00411}"/>
    <dgm:cxn modelId="{6BD6B384-0A46-47CB-9CCA-D5905FE58424}" srcId="{10B5D9B5-C2F0-4D98-86D7-8818B13256E6}" destId="{0C21FA38-EFFB-487F-8019-58A2D49556AB}" srcOrd="0" destOrd="0" parTransId="{E6C33612-C593-440F-961A-B034D2B0115B}" sibTransId="{816F8E7E-F6BF-454E-AD3A-4FF1DF402863}"/>
    <dgm:cxn modelId="{92E152CF-98C9-4B38-9526-D93C0E1CAA5F}" srcId="{44FA0684-7D0B-41C9-80B1-FB7A1F27A500}" destId="{5FA7BB67-FB89-4A8A-BA9F-26D729D8FAA0}" srcOrd="0" destOrd="0" parTransId="{EAD0E54F-F744-4B80-A61C-38AEE6D451F1}" sibTransId="{5D3DE826-BD78-472F-B6FB-F527A122C41E}"/>
    <dgm:cxn modelId="{BBBEB815-4644-4029-B39C-6195574C2624}" type="presOf" srcId="{6470394A-072B-4A9D-9F22-DD731A48046F}" destId="{3CB525C8-C1C3-40AD-BD9D-F5542CED46D3}" srcOrd="0" destOrd="0" presId="urn:microsoft.com/office/officeart/2009/3/layout/IncreasingArrowsProcess"/>
    <dgm:cxn modelId="{B5445FC6-5373-487E-8BFF-1E84BCA0F574}" type="presOf" srcId="{10B5D9B5-C2F0-4D98-86D7-8818B13256E6}" destId="{F8A8B3C3-260A-46F6-833C-6AD1179F5D77}" srcOrd="0" destOrd="0" presId="urn:microsoft.com/office/officeart/2009/3/layout/IncreasingArrowsProcess"/>
    <dgm:cxn modelId="{5FF81B1F-5C13-4B7F-ADD3-A05310D86912}" type="presOf" srcId="{44FA0684-7D0B-41C9-80B1-FB7A1F27A500}" destId="{9096EF09-7D42-42D3-B1B9-066463382AA6}" srcOrd="0" destOrd="0" presId="urn:microsoft.com/office/officeart/2009/3/layout/IncreasingArrowsProcess"/>
    <dgm:cxn modelId="{057D52AB-4A6C-4C86-A9DB-2B0D6C01AE8C}" type="presOf" srcId="{5FA7BB67-FB89-4A8A-BA9F-26D729D8FAA0}" destId="{88A8CFB7-5177-423D-96BA-4A41C6A2ADB7}" srcOrd="0" destOrd="0" presId="urn:microsoft.com/office/officeart/2009/3/layout/IncreasingArrowsProcess"/>
    <dgm:cxn modelId="{9CA8A746-AC5F-447C-9B88-5F1E159736B9}" type="presParOf" srcId="{D31BB83E-D27F-4C5C-97F6-9614BE682388}" destId="{366F7EC1-D735-493A-9359-0A6BDF4EA988}" srcOrd="0" destOrd="0" presId="urn:microsoft.com/office/officeart/2009/3/layout/IncreasingArrowsProcess"/>
    <dgm:cxn modelId="{C2EEFDEF-F673-42D6-A106-E874C798CCCC}" type="presParOf" srcId="{D31BB83E-D27F-4C5C-97F6-9614BE682388}" destId="{3CB525C8-C1C3-40AD-BD9D-F5542CED46D3}" srcOrd="1" destOrd="0" presId="urn:microsoft.com/office/officeart/2009/3/layout/IncreasingArrowsProcess"/>
    <dgm:cxn modelId="{2BFF53CF-0BC4-4EA1-BF12-94B242A4F96C}" type="presParOf" srcId="{D31BB83E-D27F-4C5C-97F6-9614BE682388}" destId="{9096EF09-7D42-42D3-B1B9-066463382AA6}" srcOrd="2" destOrd="0" presId="urn:microsoft.com/office/officeart/2009/3/layout/IncreasingArrowsProcess"/>
    <dgm:cxn modelId="{AE846819-D122-4469-A96F-472C734107C4}" type="presParOf" srcId="{D31BB83E-D27F-4C5C-97F6-9614BE682388}" destId="{88A8CFB7-5177-423D-96BA-4A41C6A2ADB7}" srcOrd="3" destOrd="0" presId="urn:microsoft.com/office/officeart/2009/3/layout/IncreasingArrowsProcess"/>
    <dgm:cxn modelId="{84CD2973-607E-49D3-9A86-F8CE3E7802F2}" type="presParOf" srcId="{D31BB83E-D27F-4C5C-97F6-9614BE682388}" destId="{F8A8B3C3-260A-46F6-833C-6AD1179F5D77}" srcOrd="4" destOrd="0" presId="urn:microsoft.com/office/officeart/2009/3/layout/IncreasingArrowsProcess"/>
    <dgm:cxn modelId="{3F9DF28C-D0A1-4594-8E8B-A42C15C355EC}" type="presParOf" srcId="{D31BB83E-D27F-4C5C-97F6-9614BE682388}" destId="{6410A0A3-7EEE-4977-A72C-E31AD981EBE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D6EE-F27A-4D46-B8A2-5F9C5A3687AA}">
      <dsp:nvSpPr>
        <dsp:cNvPr id="0" name=""/>
        <dsp:cNvSpPr/>
      </dsp:nvSpPr>
      <dsp:spPr>
        <a:xfrm>
          <a:off x="6932962" y="3592477"/>
          <a:ext cx="2511146" cy="162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Peer</a:t>
          </a:r>
          <a:r>
            <a:rPr lang="pt-BR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16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Instruction</a:t>
          </a:r>
          <a:endParaRPr lang="pt-BR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Trabalho em equipes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22038" y="4034872"/>
        <a:ext cx="1686338" cy="1148526"/>
      </dsp:txXfrm>
    </dsp:sp>
    <dsp:sp modelId="{A753DA48-4203-4BFF-8A7C-5789AD57A5DE}">
      <dsp:nvSpPr>
        <dsp:cNvPr id="0" name=""/>
        <dsp:cNvSpPr/>
      </dsp:nvSpPr>
      <dsp:spPr>
        <a:xfrm>
          <a:off x="877410" y="3580992"/>
          <a:ext cx="2511146" cy="162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Diagnóstica</a:t>
          </a:r>
          <a:endParaRPr lang="pt-BR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Formativa</a:t>
          </a:r>
          <a:endParaRPr lang="pt-BR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Somativa</a:t>
          </a:r>
          <a:endParaRPr lang="pt-BR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3142" y="4023388"/>
        <a:ext cx="1686338" cy="1148526"/>
      </dsp:txXfrm>
    </dsp:sp>
    <dsp:sp modelId="{0F0B4B32-C9E5-4F3F-8B92-8123FCBF2C59}">
      <dsp:nvSpPr>
        <dsp:cNvPr id="0" name=""/>
        <dsp:cNvSpPr/>
      </dsp:nvSpPr>
      <dsp:spPr>
        <a:xfrm>
          <a:off x="6525880" y="-61361"/>
          <a:ext cx="3197141" cy="211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Plataformas e ambientes virtuais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Redes sociais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Recursos audiovisuais, </a:t>
          </a:r>
          <a:r>
            <a:rPr lang="pt-BR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videoaulas</a:t>
          </a: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, jogos, mapas conceituais.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31539" y="-14845"/>
        <a:ext cx="2144967" cy="1495127"/>
      </dsp:txXfrm>
    </dsp:sp>
    <dsp:sp modelId="{0497139A-547E-4B33-994E-341F7192C9F1}">
      <dsp:nvSpPr>
        <dsp:cNvPr id="0" name=""/>
        <dsp:cNvSpPr/>
      </dsp:nvSpPr>
      <dsp:spPr>
        <a:xfrm>
          <a:off x="473278" y="9690"/>
          <a:ext cx="3128261" cy="1927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PBL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Trezentos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Sala de aula invertida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Metodologia de projetos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5622" y="52034"/>
        <a:ext cx="2105094" cy="1361049"/>
      </dsp:txXfrm>
    </dsp:sp>
    <dsp:sp modelId="{4D3E4819-98F7-4F8F-9598-37CB4E3E937C}">
      <dsp:nvSpPr>
        <dsp:cNvPr id="0" name=""/>
        <dsp:cNvSpPr/>
      </dsp:nvSpPr>
      <dsp:spPr>
        <a:xfrm>
          <a:off x="2878633" y="351109"/>
          <a:ext cx="2201065" cy="2201065"/>
        </a:xfrm>
        <a:prstGeom prst="pieWedge">
          <a:avLst/>
        </a:prstGeom>
        <a:solidFill>
          <a:srgbClr val="90BE6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Utilização de metodologias  de ensino que induzam a participação ativa dos estudantes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3310" y="995786"/>
        <a:ext cx="1556388" cy="1556388"/>
      </dsp:txXfrm>
    </dsp:sp>
    <dsp:sp modelId="{89B8A472-CC37-4821-A439-B28027E61066}">
      <dsp:nvSpPr>
        <dsp:cNvPr id="0" name=""/>
        <dsp:cNvSpPr/>
      </dsp:nvSpPr>
      <dsp:spPr>
        <a:xfrm rot="5400000">
          <a:off x="5181364" y="351109"/>
          <a:ext cx="2201065" cy="2201065"/>
        </a:xfrm>
        <a:prstGeom prst="pieWedge">
          <a:avLst/>
        </a:prstGeom>
        <a:solidFill>
          <a:srgbClr val="57759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Utilização das Tecnologias como ferramentas de  aprendizagem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181364" y="995786"/>
        <a:ext cx="1556388" cy="1556388"/>
      </dsp:txXfrm>
    </dsp:sp>
    <dsp:sp modelId="{1058F5EA-1ED2-4624-A851-47C07C1BC33E}">
      <dsp:nvSpPr>
        <dsp:cNvPr id="0" name=""/>
        <dsp:cNvSpPr/>
      </dsp:nvSpPr>
      <dsp:spPr>
        <a:xfrm rot="10800000">
          <a:off x="5156801" y="2658155"/>
          <a:ext cx="2201065" cy="2201065"/>
        </a:xfrm>
        <a:prstGeom prst="pieWedge">
          <a:avLst/>
        </a:prstGeom>
        <a:solidFill>
          <a:srgbClr val="F9414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  </a:t>
          </a:r>
          <a:r>
            <a:rPr lang="pt-BR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Diversificação das técnicas de ensino para aprendizagem colaborativa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156801" y="2658155"/>
        <a:ext cx="1556388" cy="1556388"/>
      </dsp:txXfrm>
    </dsp:sp>
    <dsp:sp modelId="{22538B31-DF10-4C9B-A5D8-E5403EB4104C}">
      <dsp:nvSpPr>
        <dsp:cNvPr id="0" name=""/>
        <dsp:cNvSpPr/>
      </dsp:nvSpPr>
      <dsp:spPr>
        <a:xfrm rot="16200000">
          <a:off x="2878633" y="2653840"/>
          <a:ext cx="2201065" cy="2201065"/>
        </a:xfrm>
        <a:prstGeom prst="pieWedge">
          <a:avLst/>
        </a:prstGeom>
        <a:solidFill>
          <a:srgbClr val="F896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Utilização da avaliação como termômetro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23310" y="2653840"/>
        <a:ext cx="1556388" cy="1556388"/>
      </dsp:txXfrm>
    </dsp:sp>
    <dsp:sp modelId="{569CE81A-B2F8-4D35-BCC8-659772D6F70D}">
      <dsp:nvSpPr>
        <dsp:cNvPr id="0" name=""/>
        <dsp:cNvSpPr/>
      </dsp:nvSpPr>
      <dsp:spPr>
        <a:xfrm>
          <a:off x="4750555" y="2145511"/>
          <a:ext cx="759952" cy="6608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3DE5-A99A-4939-8E5C-112F50AA2982}">
      <dsp:nvSpPr>
        <dsp:cNvPr id="0" name=""/>
        <dsp:cNvSpPr/>
      </dsp:nvSpPr>
      <dsp:spPr>
        <a:xfrm rot="10800000">
          <a:off x="4750555" y="2399676"/>
          <a:ext cx="759952" cy="6608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EA029-1294-48DD-9501-ED5862CD3556}">
      <dsp:nvSpPr>
        <dsp:cNvPr id="0" name=""/>
        <dsp:cNvSpPr/>
      </dsp:nvSpPr>
      <dsp:spPr>
        <a:xfrm rot="10800000">
          <a:off x="1862269" y="813"/>
          <a:ext cx="6463974" cy="936500"/>
        </a:xfrm>
        <a:prstGeom prst="homePlate">
          <a:avLst/>
        </a:prstGeom>
        <a:solidFill>
          <a:srgbClr val="90BE6D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Promovem a atitude ativa do estudante em busca do conhecimento.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096394" y="813"/>
        <a:ext cx="6229849" cy="936500"/>
      </dsp:txXfrm>
    </dsp:sp>
    <dsp:sp modelId="{6EA562FF-4280-4654-8072-00C1BA307FF0}">
      <dsp:nvSpPr>
        <dsp:cNvPr id="0" name=""/>
        <dsp:cNvSpPr/>
      </dsp:nvSpPr>
      <dsp:spPr>
        <a:xfrm>
          <a:off x="1394018" y="813"/>
          <a:ext cx="936500" cy="9365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603D0-A054-4A6D-80F7-6ECF05774BFD}">
      <dsp:nvSpPr>
        <dsp:cNvPr id="0" name=""/>
        <dsp:cNvSpPr/>
      </dsp:nvSpPr>
      <dsp:spPr>
        <a:xfrm rot="10800000">
          <a:off x="1862269" y="1164619"/>
          <a:ext cx="6463974" cy="936500"/>
        </a:xfrm>
        <a:prstGeom prst="homePlate">
          <a:avLst/>
        </a:prstGeom>
        <a:solidFill>
          <a:srgbClr val="577590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Possibilitam que situações reais sejam transformadas em problemas para discussão em pequenos grupos.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096394" y="1164619"/>
        <a:ext cx="6229849" cy="936500"/>
      </dsp:txXfrm>
    </dsp:sp>
    <dsp:sp modelId="{48C5B882-83D7-4BAA-9757-0605EE307396}">
      <dsp:nvSpPr>
        <dsp:cNvPr id="0" name=""/>
        <dsp:cNvSpPr/>
      </dsp:nvSpPr>
      <dsp:spPr>
        <a:xfrm>
          <a:off x="1394018" y="1216866"/>
          <a:ext cx="936500" cy="9365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14FFB-2937-46D5-8468-75F8B920AA1B}">
      <dsp:nvSpPr>
        <dsp:cNvPr id="0" name=""/>
        <dsp:cNvSpPr/>
      </dsp:nvSpPr>
      <dsp:spPr>
        <a:xfrm rot="10800000">
          <a:off x="1862269" y="2432919"/>
          <a:ext cx="6463974" cy="936500"/>
        </a:xfrm>
        <a:prstGeom prst="homePlate">
          <a:avLst/>
        </a:prstGeom>
        <a:solidFill>
          <a:srgbClr val="F8961E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Viabilizam a integração de conteúdos das diferentes áreas do conhecimento.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096394" y="2432919"/>
        <a:ext cx="6229849" cy="936500"/>
      </dsp:txXfrm>
    </dsp:sp>
    <dsp:sp modelId="{32874FEB-48D3-412E-AB2A-56954E82D14C}">
      <dsp:nvSpPr>
        <dsp:cNvPr id="0" name=""/>
        <dsp:cNvSpPr/>
      </dsp:nvSpPr>
      <dsp:spPr>
        <a:xfrm>
          <a:off x="1394018" y="2432919"/>
          <a:ext cx="936500" cy="9365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0B6F8-E0AA-48CD-9FDF-8347604217F0}">
      <dsp:nvSpPr>
        <dsp:cNvPr id="0" name=""/>
        <dsp:cNvSpPr/>
      </dsp:nvSpPr>
      <dsp:spPr>
        <a:xfrm rot="10800000">
          <a:off x="1862269" y="3649786"/>
          <a:ext cx="6463974" cy="936500"/>
        </a:xfrm>
        <a:prstGeom prst="homePlate">
          <a:avLst/>
        </a:prstGeom>
        <a:solidFill>
          <a:srgbClr val="F94144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9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Estimulam o aprender a aprender, preparando o aluno para resolver problemas com maior autonomia.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096394" y="3649786"/>
        <a:ext cx="6229849" cy="936500"/>
      </dsp:txXfrm>
    </dsp:sp>
    <dsp:sp modelId="{F8622A7E-E859-4A50-BA14-A91D1B67EA59}">
      <dsp:nvSpPr>
        <dsp:cNvPr id="0" name=""/>
        <dsp:cNvSpPr/>
      </dsp:nvSpPr>
      <dsp:spPr>
        <a:xfrm>
          <a:off x="1394018" y="3648972"/>
          <a:ext cx="936500" cy="9365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F7EC1-D735-493A-9359-0A6BDF4EA988}">
      <dsp:nvSpPr>
        <dsp:cNvPr id="0" name=""/>
        <dsp:cNvSpPr/>
      </dsp:nvSpPr>
      <dsp:spPr>
        <a:xfrm>
          <a:off x="27698" y="182386"/>
          <a:ext cx="9551310" cy="1391034"/>
        </a:xfrm>
        <a:prstGeom prst="rightArrow">
          <a:avLst>
            <a:gd name="adj1" fmla="val 50000"/>
            <a:gd name="adj2" fmla="val 50000"/>
          </a:avLst>
        </a:prstGeom>
        <a:solidFill>
          <a:srgbClr val="90BE6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0827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Diagnóstica</a:t>
          </a:r>
          <a:endParaRPr lang="pt-B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698" y="530145"/>
        <a:ext cx="9203552" cy="695517"/>
      </dsp:txXfrm>
    </dsp:sp>
    <dsp:sp modelId="{3CB525C8-C1C3-40AD-BD9D-F5542CED46D3}">
      <dsp:nvSpPr>
        <dsp:cNvPr id="0" name=""/>
        <dsp:cNvSpPr/>
      </dsp:nvSpPr>
      <dsp:spPr>
        <a:xfrm>
          <a:off x="27698" y="1243612"/>
          <a:ext cx="2941803" cy="2679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Fornece dados sobre a aprendizagem dos estudantes;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Possibilita o uso dos resultados para planejar a intervenção no processo de aprendizagem.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8" y="1243612"/>
        <a:ext cx="2941803" cy="2679645"/>
      </dsp:txXfrm>
    </dsp:sp>
    <dsp:sp modelId="{9096EF09-7D42-42D3-B1B9-066463382AA6}">
      <dsp:nvSpPr>
        <dsp:cNvPr id="0" name=""/>
        <dsp:cNvSpPr/>
      </dsp:nvSpPr>
      <dsp:spPr>
        <a:xfrm>
          <a:off x="2969502" y="634602"/>
          <a:ext cx="6609506" cy="1391034"/>
        </a:xfrm>
        <a:prstGeom prst="rightArrow">
          <a:avLst>
            <a:gd name="adj1" fmla="val 50000"/>
            <a:gd name="adj2" fmla="val 50000"/>
          </a:avLst>
        </a:prstGeom>
        <a:solidFill>
          <a:srgbClr val="57759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2082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Formativa</a:t>
          </a:r>
          <a:endParaRPr lang="pt-B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9502" y="982361"/>
        <a:ext cx="6261748" cy="695517"/>
      </dsp:txXfrm>
    </dsp:sp>
    <dsp:sp modelId="{88A8CFB7-5177-423D-96BA-4A41C6A2ADB7}">
      <dsp:nvSpPr>
        <dsp:cNvPr id="0" name=""/>
        <dsp:cNvSpPr/>
      </dsp:nvSpPr>
      <dsp:spPr>
        <a:xfrm>
          <a:off x="2993566" y="1627732"/>
          <a:ext cx="2941803" cy="334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Promove o acompanhamento para verificar se os estudantes estão alcançando os objetivos de aprendizagem;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Possibilita </a:t>
          </a:r>
          <a:r>
            <a:rPr lang="pt-BR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feedback</a:t>
          </a: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ao estudante, reorientando o processo de aprendizagem.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3566" y="1627732"/>
        <a:ext cx="2941803" cy="3342803"/>
      </dsp:txXfrm>
    </dsp:sp>
    <dsp:sp modelId="{F8A8B3C3-260A-46F6-833C-6AD1179F5D77}">
      <dsp:nvSpPr>
        <dsp:cNvPr id="0" name=""/>
        <dsp:cNvSpPr/>
      </dsp:nvSpPr>
      <dsp:spPr>
        <a:xfrm>
          <a:off x="5911306" y="1098280"/>
          <a:ext cx="3667703" cy="1391034"/>
        </a:xfrm>
        <a:prstGeom prst="rightArrow">
          <a:avLst>
            <a:gd name="adj1" fmla="val 50000"/>
            <a:gd name="adj2" fmla="val 50000"/>
          </a:avLst>
        </a:prstGeom>
        <a:solidFill>
          <a:srgbClr val="F896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2082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Somativa</a:t>
          </a:r>
          <a:endParaRPr lang="pt-B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11306" y="1446039"/>
        <a:ext cx="3319945" cy="695517"/>
      </dsp:txXfrm>
    </dsp:sp>
    <dsp:sp modelId="{6410A0A3-7EEE-4977-A72C-E31AD981EBE5}">
      <dsp:nvSpPr>
        <dsp:cNvPr id="0" name=""/>
        <dsp:cNvSpPr/>
      </dsp:nvSpPr>
      <dsp:spPr>
        <a:xfrm>
          <a:off x="5951079" y="2353660"/>
          <a:ext cx="2941803" cy="2616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896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Promove a classificação dos estudantes, de acordo com os níveis de aproveitamento previamente definidos.</a:t>
          </a:r>
        </a:p>
      </dsp:txBody>
      <dsp:txXfrm>
        <a:off x="5951079" y="2353660"/>
        <a:ext cx="2941803" cy="261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0A79-805C-415C-A285-E2F0D3F78D5E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4509-0E26-42A1-A59C-2F629CCCE0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62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27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9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4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7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57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6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8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63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20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3327AD-530A-4692-940E-E23F6895DEF4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B45110-9F64-499E-B69C-1AFF4DD2901D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94390" y="1303914"/>
            <a:ext cx="3830595" cy="40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grpSp>
        <p:nvGrpSpPr>
          <p:cNvPr id="14" name="Google Shape;90;p1"/>
          <p:cNvGrpSpPr/>
          <p:nvPr/>
        </p:nvGrpSpPr>
        <p:grpSpPr>
          <a:xfrm>
            <a:off x="551871" y="4650377"/>
            <a:ext cx="11165236" cy="1514151"/>
            <a:chOff x="4766" y="1344608"/>
            <a:chExt cx="8188058" cy="1135613"/>
          </a:xfrm>
        </p:grpSpPr>
        <p:sp>
          <p:nvSpPr>
            <p:cNvPr id="15" name="Google Shape;91;p1"/>
            <p:cNvSpPr/>
            <p:nvPr/>
          </p:nvSpPr>
          <p:spPr>
            <a:xfrm>
              <a:off x="4766" y="1361058"/>
              <a:ext cx="1863450" cy="111916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90BE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2;p1"/>
            <p:cNvSpPr txBox="1"/>
            <p:nvPr/>
          </p:nvSpPr>
          <p:spPr>
            <a:xfrm>
              <a:off x="27267" y="1344608"/>
              <a:ext cx="1679030" cy="11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267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ABERTURA</a:t>
              </a:r>
              <a:endParaRPr sz="1733" dirty="0">
                <a:solidFill>
                  <a:schemeClr val="dk1"/>
                </a:solidFill>
              </a:endParaRPr>
            </a:p>
          </p:txBody>
        </p:sp>
        <p:sp>
          <p:nvSpPr>
            <p:cNvPr id="17" name="Google Shape;93;p1"/>
            <p:cNvSpPr/>
            <p:nvPr/>
          </p:nvSpPr>
          <p:spPr>
            <a:xfrm>
              <a:off x="2054561" y="1689572"/>
              <a:ext cx="395051" cy="46213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8DE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4;p1"/>
            <p:cNvSpPr txBox="1"/>
            <p:nvPr/>
          </p:nvSpPr>
          <p:spPr>
            <a:xfrm>
              <a:off x="2054561" y="1781999"/>
              <a:ext cx="276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5;p1"/>
            <p:cNvSpPr/>
            <p:nvPr/>
          </p:nvSpPr>
          <p:spPr>
            <a:xfrm>
              <a:off x="2613598" y="1361058"/>
              <a:ext cx="2808476" cy="111916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5775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6;p1"/>
            <p:cNvSpPr txBox="1"/>
            <p:nvPr/>
          </p:nvSpPr>
          <p:spPr>
            <a:xfrm>
              <a:off x="2816930" y="1393845"/>
              <a:ext cx="2734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267" i="1" dirty="0" smtClean="0">
                  <a:solidFill>
                    <a:schemeClr val="dk1"/>
                  </a:solidFill>
                </a:rPr>
                <a:t>Aula Inaugural</a:t>
              </a:r>
              <a:endParaRPr sz="3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7;p1"/>
            <p:cNvSpPr/>
            <p:nvPr/>
          </p:nvSpPr>
          <p:spPr>
            <a:xfrm>
              <a:off x="5635061" y="1689572"/>
              <a:ext cx="395051" cy="46213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8DE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8;p1"/>
            <p:cNvSpPr txBox="1"/>
            <p:nvPr/>
          </p:nvSpPr>
          <p:spPr>
            <a:xfrm>
              <a:off x="5696714" y="1781999"/>
              <a:ext cx="276536" cy="277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9;p1"/>
            <p:cNvSpPr/>
            <p:nvPr/>
          </p:nvSpPr>
          <p:spPr>
            <a:xfrm>
              <a:off x="6165389" y="1361058"/>
              <a:ext cx="2027435" cy="111916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F941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00;p1"/>
            <p:cNvSpPr txBox="1"/>
            <p:nvPr/>
          </p:nvSpPr>
          <p:spPr>
            <a:xfrm>
              <a:off x="6165389" y="1393837"/>
              <a:ext cx="1994663" cy="10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pt-BR" sz="1533" dirty="0" smtClean="0">
                <a:solidFill>
                  <a:schemeClr val="dk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pt-BR" sz="1533" dirty="0" smtClean="0">
                  <a:solidFill>
                    <a:schemeClr val="dk1"/>
                  </a:solidFill>
                </a:rPr>
                <a:t>Lucimar Daniel Simões Salvador</a:t>
              </a:r>
              <a:endParaRPr sz="2000" dirty="0">
                <a:solidFill>
                  <a:schemeClr val="dk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ts val="491"/>
                </a:spcBef>
              </a:pP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219" y="-5612"/>
            <a:ext cx="12177718" cy="6863611"/>
          </a:xfrm>
          <a:prstGeom prst="rect">
            <a:avLst/>
          </a:prstGeom>
          <a:solidFill>
            <a:srgbClr val="0E2A47"/>
          </a:solidFill>
          <a:ln>
            <a:solidFill>
              <a:srgbClr val="0E2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4" name="Google Shape;444;p32"/>
          <p:cNvGrpSpPr/>
          <p:nvPr/>
        </p:nvGrpSpPr>
        <p:grpSpPr>
          <a:xfrm>
            <a:off x="1" y="-90770"/>
            <a:ext cx="12321092" cy="1822588"/>
            <a:chOff x="-636925" y="1404675"/>
            <a:chExt cx="8446650" cy="2363225"/>
          </a:xfrm>
        </p:grpSpPr>
        <p:sp>
          <p:nvSpPr>
            <p:cNvPr id="445" name="Google Shape;445;p32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7" name="Google Shape;447;p32"/>
          <p:cNvGrpSpPr/>
          <p:nvPr/>
        </p:nvGrpSpPr>
        <p:grpSpPr>
          <a:xfrm>
            <a:off x="1565076" y="1504"/>
            <a:ext cx="1083649" cy="736617"/>
            <a:chOff x="5960837" y="2432603"/>
            <a:chExt cx="1149383" cy="696887"/>
          </a:xfrm>
        </p:grpSpPr>
        <p:sp>
          <p:nvSpPr>
            <p:cNvPr id="448" name="Google Shape;448;p32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2"/>
          <p:cNvGrpSpPr/>
          <p:nvPr/>
        </p:nvGrpSpPr>
        <p:grpSpPr>
          <a:xfrm>
            <a:off x="1780019" y="226881"/>
            <a:ext cx="1558927" cy="1017280"/>
            <a:chOff x="1425725" y="1417109"/>
            <a:chExt cx="1413268" cy="782493"/>
          </a:xfrm>
        </p:grpSpPr>
        <p:sp>
          <p:nvSpPr>
            <p:cNvPr id="452" name="Google Shape;452;p32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2"/>
          <p:cNvGrpSpPr/>
          <p:nvPr/>
        </p:nvGrpSpPr>
        <p:grpSpPr>
          <a:xfrm>
            <a:off x="717918" y="118859"/>
            <a:ext cx="1666793" cy="939560"/>
            <a:chOff x="3298242" y="4070048"/>
            <a:chExt cx="1165523" cy="713027"/>
          </a:xfrm>
        </p:grpSpPr>
        <p:sp>
          <p:nvSpPr>
            <p:cNvPr id="456" name="Google Shape;456;p32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32"/>
          <p:cNvGrpSpPr/>
          <p:nvPr/>
        </p:nvGrpSpPr>
        <p:grpSpPr>
          <a:xfrm>
            <a:off x="8340438" y="365613"/>
            <a:ext cx="1438428" cy="1152105"/>
            <a:chOff x="5917753" y="1127631"/>
            <a:chExt cx="1380178" cy="1022202"/>
          </a:xfrm>
        </p:grpSpPr>
        <p:sp>
          <p:nvSpPr>
            <p:cNvPr id="460" name="Google Shape;460;p32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32"/>
          <p:cNvSpPr/>
          <p:nvPr/>
        </p:nvSpPr>
        <p:spPr>
          <a:xfrm>
            <a:off x="6663067" y="4191600"/>
            <a:ext cx="479400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" sz="9600" b="1" dirty="0">
                <a:solidFill>
                  <a:srgbClr val="3494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  <a:ea typeface="Pinyon Script"/>
                <a:cs typeface="Pinyon Script"/>
                <a:sym typeface="Pinyon Script"/>
              </a:rPr>
              <a:t>Obrigada!</a:t>
            </a:r>
            <a:endParaRPr sz="9600" b="1" dirty="0">
              <a:solidFill>
                <a:srgbClr val="3494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anose="030303020206070C0B05" pitchFamily="66" charset="0"/>
              <a:ea typeface="Pinyon Script"/>
              <a:cs typeface="Pinyon Script"/>
              <a:sym typeface="Pinyon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066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/>
          <p:cNvSpPr/>
          <p:nvPr/>
        </p:nvSpPr>
        <p:spPr>
          <a:xfrm>
            <a:off x="1219" y="-5612"/>
            <a:ext cx="12177718" cy="6863611"/>
          </a:xfrm>
          <a:prstGeom prst="rect">
            <a:avLst/>
          </a:prstGeom>
          <a:solidFill>
            <a:srgbClr val="0E2A47"/>
          </a:solidFill>
          <a:ln>
            <a:solidFill>
              <a:srgbClr val="0E2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456639" y="337741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" sz="5333" dirty="0">
                <a:solidFill>
                  <a:srgbClr val="3494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Créditos</a:t>
            </a:r>
            <a:endParaRPr sz="5333" dirty="0">
              <a:solidFill>
                <a:srgbClr val="3494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88812" y="5866508"/>
            <a:ext cx="7777681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1333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333" i="1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333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333" u="sng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 sz="2400"/>
          </a:p>
          <a:p>
            <a:endParaRPr sz="1867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18" y="2527015"/>
            <a:ext cx="3840001" cy="89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640" y="8928393"/>
            <a:ext cx="6907777" cy="161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702" y="4082379"/>
            <a:ext cx="2644660" cy="112602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3"/>
          <p:cNvSpPr txBox="1"/>
          <p:nvPr/>
        </p:nvSpPr>
        <p:spPr>
          <a:xfrm>
            <a:off x="9721869" y="5999495"/>
            <a:ext cx="2747548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pt-BR" sz="1400" dirty="0" smtClean="0">
                <a:solidFill>
                  <a:srgbClr val="EC3A3B"/>
                </a:solidFill>
              </a:rPr>
              <a:t>lucimar.salvador@ufvjm.edu.br</a:t>
            </a:r>
            <a:endParaRPr sz="1067" dirty="0">
              <a:solidFill>
                <a:srgbClr val="EC3A3B"/>
              </a:solidFill>
              <a:sym typeface="Arial"/>
            </a:endParaRPr>
          </a:p>
        </p:txBody>
      </p:sp>
      <p:grpSp>
        <p:nvGrpSpPr>
          <p:cNvPr id="476" name="Google Shape;476;p33"/>
          <p:cNvGrpSpPr/>
          <p:nvPr/>
        </p:nvGrpSpPr>
        <p:grpSpPr>
          <a:xfrm>
            <a:off x="9165763" y="2306077"/>
            <a:ext cx="4171741" cy="3811596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400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400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400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400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400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400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400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400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6597113" y="5824329"/>
            <a:ext cx="1580024" cy="372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4916349" y="2517331"/>
            <a:ext cx="2859116" cy="2227460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3733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3733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3733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4267" dirty="0" err="1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4267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733" dirty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/>
          <p:cNvSpPr/>
          <p:nvPr/>
        </p:nvSpPr>
        <p:spPr>
          <a:xfrm>
            <a:off x="1219" y="-5612"/>
            <a:ext cx="12177718" cy="6863611"/>
          </a:xfrm>
          <a:prstGeom prst="rect">
            <a:avLst/>
          </a:prstGeom>
          <a:solidFill>
            <a:srgbClr val="0E2A47"/>
          </a:solidFill>
          <a:ln>
            <a:solidFill>
              <a:srgbClr val="0E2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456639" y="337741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" sz="5333" dirty="0" smtClean="0">
                <a:solidFill>
                  <a:srgbClr val="3494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EDIÇÃO</a:t>
            </a:r>
            <a:endParaRPr sz="5333" dirty="0">
              <a:solidFill>
                <a:srgbClr val="3494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640" y="8928393"/>
            <a:ext cx="6907777" cy="161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9165761" y="2306077"/>
            <a:ext cx="1928154" cy="3811596"/>
            <a:chOff x="6874322" y="1729557"/>
            <a:chExt cx="144611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endParaRPr sz="1867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Elipse 3"/>
          <p:cNvSpPr/>
          <p:nvPr/>
        </p:nvSpPr>
        <p:spPr>
          <a:xfrm>
            <a:off x="9521677" y="2634745"/>
            <a:ext cx="522515" cy="515500"/>
          </a:xfrm>
          <a:prstGeom prst="ellipse">
            <a:avLst/>
          </a:prstGeom>
          <a:solidFill>
            <a:srgbClr val="5EB2FC"/>
          </a:solidFill>
          <a:ln>
            <a:solidFill>
              <a:srgbClr val="5EB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10209891" y="3284580"/>
            <a:ext cx="522515" cy="515500"/>
          </a:xfrm>
          <a:prstGeom prst="ellipse">
            <a:avLst/>
          </a:prstGeom>
          <a:solidFill>
            <a:srgbClr val="69E781"/>
          </a:solidFill>
          <a:ln>
            <a:solidFill>
              <a:srgbClr val="69E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9512027" y="3906489"/>
            <a:ext cx="522515" cy="515500"/>
          </a:xfrm>
          <a:prstGeom prst="ellipse">
            <a:avLst/>
          </a:prstGeom>
          <a:solidFill>
            <a:srgbClr val="4949E7"/>
          </a:solidFill>
          <a:ln>
            <a:solidFill>
              <a:srgbClr val="494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10241770" y="4603311"/>
            <a:ext cx="522515" cy="515500"/>
          </a:xfrm>
          <a:prstGeom prst="ellipse">
            <a:avLst/>
          </a:prstGeom>
          <a:solidFill>
            <a:srgbClr val="FCBD24"/>
          </a:solidFill>
          <a:ln>
            <a:solidFill>
              <a:srgbClr val="FCB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9534395" y="5223013"/>
            <a:ext cx="522515" cy="515500"/>
          </a:xfrm>
          <a:prstGeom prst="ellipse">
            <a:avLst/>
          </a:prstGeom>
          <a:solidFill>
            <a:srgbClr val="EC3A3B"/>
          </a:solidFill>
          <a:ln>
            <a:solidFill>
              <a:srgbClr val="EC3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51673" y="4612530"/>
            <a:ext cx="50620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 smtClean="0">
                <a:ln/>
                <a:solidFill>
                  <a:srgbClr val="B5D88F"/>
                </a:solidFill>
                <a:effectLst/>
              </a:rPr>
              <a:t>Arthur Calegário de Sá Teles</a:t>
            </a:r>
            <a:endParaRPr lang="pt-BR" sz="3200" b="1" cap="none" spc="0" dirty="0">
              <a:ln/>
              <a:solidFill>
                <a:srgbClr val="B5D88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43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94390" y="1303914"/>
            <a:ext cx="3830595" cy="40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8825" y="3775266"/>
            <a:ext cx="5848350" cy="2625534"/>
          </a:xfrm>
          <a:solidFill>
            <a:srgbClr val="57759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METODOLOGIAS ATIVAS NO PROCESSO ENSINO/APRENDIZAGEM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3299" y="3020196"/>
            <a:ext cx="4611190" cy="373505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Português 2º Ano Fundamental - Família silábica ga, go, gu; família  silábica ja, je, ji, jo, ju; família silábica la, le, li, lo, lu. - Educare  Tarefa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3019439"/>
            <a:ext cx="4684666" cy="3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822202" y="4582015"/>
            <a:ext cx="2330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57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Nós temos um sonho!</a:t>
            </a:r>
            <a:endParaRPr lang="pt-BR" sz="3200" dirty="0">
              <a:solidFill>
                <a:srgbClr val="5775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66561" y="6676636"/>
            <a:ext cx="5462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927A70"/>
                </a:solidFill>
              </a:rPr>
              <a:t>https://</a:t>
            </a:r>
            <a:r>
              <a:rPr lang="pt-BR" sz="800" dirty="0" smtClean="0">
                <a:solidFill>
                  <a:srgbClr val="927A70"/>
                </a:solidFill>
              </a:rPr>
              <a:t>www.facebook.com/102513164794727/posts/la-importancia-de-la-primera-infancia</a:t>
            </a:r>
            <a:endParaRPr lang="pt-BR" sz="800" dirty="0">
              <a:solidFill>
                <a:srgbClr val="927A7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0446" y="3670663"/>
            <a:ext cx="6008914" cy="2847703"/>
          </a:xfrm>
          <a:prstGeom prst="rect">
            <a:avLst/>
          </a:prstGeom>
          <a:noFill/>
          <a:ln w="28575">
            <a:solidFill>
              <a:srgbClr val="90BE6D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8011" y="487243"/>
            <a:ext cx="606117" cy="144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6929" y="415397"/>
            <a:ext cx="8045070" cy="116944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ONDE PARTIMOS?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8011" y="2366675"/>
            <a:ext cx="23580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Reflexão sobre a sala de aula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297346" y="2366675"/>
            <a:ext cx="2356102" cy="92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Efetividade do processo ensino/aprendizagem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295448" y="5534153"/>
            <a:ext cx="23580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 alcançados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293550" y="3981175"/>
            <a:ext cx="23580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</a:t>
            </a:r>
            <a:r>
              <a:rPr lang="pt-BR" dirty="0" smtClean="0"/>
              <a:t>valiação da aprendizagem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365" y="2428605"/>
            <a:ext cx="5242238" cy="402431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18011" y="3947688"/>
            <a:ext cx="23580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Objetivos propostos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8011" y="5532247"/>
            <a:ext cx="23580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Dinâmica das aulas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59538" y="6442542"/>
            <a:ext cx="3643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rgbClr val="927A70"/>
                </a:solidFill>
              </a:rPr>
              <a:t>https://pt.vecteezy.com/arte-vetorial/366751</a:t>
            </a:r>
            <a:endParaRPr lang="pt-BR" sz="800" dirty="0">
              <a:solidFill>
                <a:srgbClr val="927A70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9495" y="-51204"/>
            <a:ext cx="5173776" cy="1658154"/>
            <a:chOff x="-698959" y="-80002"/>
            <a:chExt cx="5173776" cy="1658154"/>
          </a:xfrm>
        </p:grpSpPr>
        <p:grpSp>
          <p:nvGrpSpPr>
            <p:cNvPr id="12" name="Google Shape;444;p32"/>
            <p:cNvGrpSpPr/>
            <p:nvPr/>
          </p:nvGrpSpPr>
          <p:grpSpPr>
            <a:xfrm rot="21048020">
              <a:off x="-698959" y="709723"/>
              <a:ext cx="4862944" cy="868429"/>
              <a:chOff x="-636925" y="1404675"/>
              <a:chExt cx="8446650" cy="2363225"/>
            </a:xfrm>
          </p:grpSpPr>
          <p:sp>
            <p:nvSpPr>
              <p:cNvPr id="23" name="Google Shape;445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52400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46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459;p32"/>
            <p:cNvGrpSpPr/>
            <p:nvPr/>
          </p:nvGrpSpPr>
          <p:grpSpPr>
            <a:xfrm rot="506141">
              <a:off x="3395996" y="-80002"/>
              <a:ext cx="1078821" cy="864079"/>
              <a:chOff x="5917753" y="1127631"/>
              <a:chExt cx="1380178" cy="1022202"/>
            </a:xfrm>
          </p:grpSpPr>
          <p:sp>
            <p:nvSpPr>
              <p:cNvPr id="18" name="Google Shape;460;p32"/>
              <p:cNvSpPr/>
              <p:nvPr/>
            </p:nvSpPr>
            <p:spPr>
              <a:xfrm>
                <a:off x="5970066" y="1245381"/>
                <a:ext cx="1099366" cy="504674"/>
              </a:xfrm>
              <a:custGeom>
                <a:avLst/>
                <a:gdLst/>
                <a:ahLst/>
                <a:cxnLst/>
                <a:rect l="l" t="t" r="r" b="b"/>
                <a:pathLst>
                  <a:path w="48839" h="22420" extrusionOk="0">
                    <a:moveTo>
                      <a:pt x="48839" y="0"/>
                    </a:moveTo>
                    <a:lnTo>
                      <a:pt x="45524" y="1333"/>
                    </a:lnTo>
                    <a:cubicBezTo>
                      <a:pt x="38039" y="4340"/>
                      <a:pt x="30384" y="6938"/>
                      <a:pt x="22591" y="9057"/>
                    </a:cubicBezTo>
                    <a:cubicBezTo>
                      <a:pt x="15141" y="11005"/>
                      <a:pt x="7622" y="12474"/>
                      <a:pt x="1" y="13466"/>
                    </a:cubicBezTo>
                    <a:cubicBezTo>
                      <a:pt x="787" y="14047"/>
                      <a:pt x="1539" y="14628"/>
                      <a:pt x="2359" y="15140"/>
                    </a:cubicBezTo>
                    <a:cubicBezTo>
                      <a:pt x="7143" y="18216"/>
                      <a:pt x="12441" y="20335"/>
                      <a:pt x="17670" y="22420"/>
                    </a:cubicBezTo>
                    <a:cubicBezTo>
                      <a:pt x="20301" y="20096"/>
                      <a:pt x="23001" y="17840"/>
                      <a:pt x="25770" y="15687"/>
                    </a:cubicBezTo>
                    <a:cubicBezTo>
                      <a:pt x="30794" y="11723"/>
                      <a:pt x="36023" y="7997"/>
                      <a:pt x="41423" y="4511"/>
                    </a:cubicBezTo>
                    <a:cubicBezTo>
                      <a:pt x="43849" y="2939"/>
                      <a:pt x="46310" y="1435"/>
                      <a:pt x="48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1;p32"/>
              <p:cNvSpPr/>
              <p:nvPr/>
            </p:nvSpPr>
            <p:spPr>
              <a:xfrm>
                <a:off x="6387042" y="1201509"/>
                <a:ext cx="809325" cy="857046"/>
              </a:xfrm>
              <a:custGeom>
                <a:avLst/>
                <a:gdLst/>
                <a:ahLst/>
                <a:cxnLst/>
                <a:rect l="l" t="t" r="r" b="b"/>
                <a:pathLst>
                  <a:path w="35954" h="38074" extrusionOk="0">
                    <a:moveTo>
                      <a:pt x="35954" y="1"/>
                    </a:moveTo>
                    <a:lnTo>
                      <a:pt x="35954" y="1"/>
                    </a:lnTo>
                    <a:cubicBezTo>
                      <a:pt x="34211" y="958"/>
                      <a:pt x="32468" y="1915"/>
                      <a:pt x="30759" y="2940"/>
                    </a:cubicBezTo>
                    <a:cubicBezTo>
                      <a:pt x="25223" y="6153"/>
                      <a:pt x="19857" y="9639"/>
                      <a:pt x="14662" y="13432"/>
                    </a:cubicBezTo>
                    <a:cubicBezTo>
                      <a:pt x="9604" y="17123"/>
                      <a:pt x="4682" y="21019"/>
                      <a:pt x="0" y="25189"/>
                    </a:cubicBezTo>
                    <a:cubicBezTo>
                      <a:pt x="718" y="29461"/>
                      <a:pt x="1265" y="33801"/>
                      <a:pt x="1880" y="38074"/>
                    </a:cubicBezTo>
                    <a:cubicBezTo>
                      <a:pt x="2119" y="36843"/>
                      <a:pt x="2358" y="35613"/>
                      <a:pt x="2598" y="34348"/>
                    </a:cubicBezTo>
                    <a:cubicBezTo>
                      <a:pt x="2837" y="33255"/>
                      <a:pt x="3042" y="32195"/>
                      <a:pt x="3247" y="31136"/>
                    </a:cubicBezTo>
                    <a:cubicBezTo>
                      <a:pt x="3418" y="30179"/>
                      <a:pt x="3726" y="29222"/>
                      <a:pt x="4101" y="28333"/>
                    </a:cubicBezTo>
                    <a:cubicBezTo>
                      <a:pt x="4888" y="26727"/>
                      <a:pt x="6494" y="25599"/>
                      <a:pt x="7793" y="24505"/>
                    </a:cubicBezTo>
                    <a:lnTo>
                      <a:pt x="12372" y="20541"/>
                    </a:lnTo>
                    <a:cubicBezTo>
                      <a:pt x="15414" y="17944"/>
                      <a:pt x="18421" y="15346"/>
                      <a:pt x="21429" y="12715"/>
                    </a:cubicBezTo>
                    <a:cubicBezTo>
                      <a:pt x="26282" y="8477"/>
                      <a:pt x="31101" y="4239"/>
                      <a:pt x="35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62;p32"/>
              <p:cNvSpPr/>
              <p:nvPr/>
            </p:nvSpPr>
            <p:spPr>
              <a:xfrm>
                <a:off x="6443204" y="1835435"/>
                <a:ext cx="242343" cy="276963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2304" extrusionOk="0">
                    <a:moveTo>
                      <a:pt x="3110" y="0"/>
                    </a:moveTo>
                    <a:cubicBezTo>
                      <a:pt x="2734" y="547"/>
                      <a:pt x="2495" y="1128"/>
                      <a:pt x="2290" y="1743"/>
                    </a:cubicBezTo>
                    <a:cubicBezTo>
                      <a:pt x="2051" y="2632"/>
                      <a:pt x="1880" y="3486"/>
                      <a:pt x="1675" y="4443"/>
                    </a:cubicBezTo>
                    <a:cubicBezTo>
                      <a:pt x="1504" y="5400"/>
                      <a:pt x="1299" y="6357"/>
                      <a:pt x="1094" y="7314"/>
                    </a:cubicBezTo>
                    <a:cubicBezTo>
                      <a:pt x="752" y="8989"/>
                      <a:pt x="376" y="10629"/>
                      <a:pt x="0" y="12304"/>
                    </a:cubicBezTo>
                    <a:lnTo>
                      <a:pt x="1709" y="10766"/>
                    </a:lnTo>
                    <a:lnTo>
                      <a:pt x="2222" y="10219"/>
                    </a:lnTo>
                    <a:cubicBezTo>
                      <a:pt x="3213" y="9262"/>
                      <a:pt x="4204" y="8271"/>
                      <a:pt x="5229" y="7280"/>
                    </a:cubicBezTo>
                    <a:cubicBezTo>
                      <a:pt x="6289" y="6289"/>
                      <a:pt x="7314" y="5332"/>
                      <a:pt x="8373" y="4375"/>
                    </a:cubicBezTo>
                    <a:cubicBezTo>
                      <a:pt x="8886" y="3931"/>
                      <a:pt x="9399" y="3452"/>
                      <a:pt x="9911" y="3008"/>
                    </a:cubicBezTo>
                    <a:cubicBezTo>
                      <a:pt x="10185" y="2769"/>
                      <a:pt x="10458" y="2529"/>
                      <a:pt x="10766" y="2256"/>
                    </a:cubicBezTo>
                    <a:cubicBezTo>
                      <a:pt x="8168" y="1607"/>
                      <a:pt x="5605" y="923"/>
                      <a:pt x="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63;p32"/>
              <p:cNvSpPr/>
              <p:nvPr/>
            </p:nvSpPr>
            <p:spPr>
              <a:xfrm>
                <a:off x="6524735" y="1199213"/>
                <a:ext cx="704721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31307" h="32229" extrusionOk="0">
                    <a:moveTo>
                      <a:pt x="31307" y="0"/>
                    </a:moveTo>
                    <a:lnTo>
                      <a:pt x="31307" y="0"/>
                    </a:lnTo>
                    <a:cubicBezTo>
                      <a:pt x="28846" y="2119"/>
                      <a:pt x="26385" y="4238"/>
                      <a:pt x="23959" y="6391"/>
                    </a:cubicBezTo>
                    <a:cubicBezTo>
                      <a:pt x="17978" y="11586"/>
                      <a:pt x="12031" y="16849"/>
                      <a:pt x="6084" y="22078"/>
                    </a:cubicBezTo>
                    <a:lnTo>
                      <a:pt x="1607" y="26043"/>
                    </a:lnTo>
                    <a:cubicBezTo>
                      <a:pt x="1060" y="26521"/>
                      <a:pt x="514" y="27034"/>
                      <a:pt x="1" y="27581"/>
                    </a:cubicBezTo>
                    <a:cubicBezTo>
                      <a:pt x="1368" y="27923"/>
                      <a:pt x="2735" y="28299"/>
                      <a:pt x="4102" y="28640"/>
                    </a:cubicBezTo>
                    <a:cubicBezTo>
                      <a:pt x="9604" y="30076"/>
                      <a:pt x="15175" y="31272"/>
                      <a:pt x="20780" y="32229"/>
                    </a:cubicBezTo>
                    <a:cubicBezTo>
                      <a:pt x="20951" y="29563"/>
                      <a:pt x="21259" y="26931"/>
                      <a:pt x="21703" y="24300"/>
                    </a:cubicBezTo>
                    <a:cubicBezTo>
                      <a:pt x="22523" y="19413"/>
                      <a:pt x="23924" y="14628"/>
                      <a:pt x="25838" y="10082"/>
                    </a:cubicBezTo>
                    <a:cubicBezTo>
                      <a:pt x="27342" y="6528"/>
                      <a:pt x="29153" y="3179"/>
                      <a:pt x="31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4;p32"/>
              <p:cNvSpPr/>
              <p:nvPr/>
            </p:nvSpPr>
            <p:spPr>
              <a:xfrm>
                <a:off x="5917753" y="1127631"/>
                <a:ext cx="1380178" cy="1022202"/>
              </a:xfrm>
              <a:custGeom>
                <a:avLst/>
                <a:gdLst/>
                <a:ahLst/>
                <a:cxnLst/>
                <a:rect l="l" t="t" r="r" b="b"/>
                <a:pathLst>
                  <a:path w="61314" h="45411" extrusionOk="0">
                    <a:moveTo>
                      <a:pt x="51163" y="5231"/>
                    </a:moveTo>
                    <a:lnTo>
                      <a:pt x="51163" y="5231"/>
                    </a:lnTo>
                    <a:cubicBezTo>
                      <a:pt x="48634" y="6666"/>
                      <a:pt x="46173" y="8170"/>
                      <a:pt x="43747" y="9742"/>
                    </a:cubicBezTo>
                    <a:cubicBezTo>
                      <a:pt x="38347" y="13228"/>
                      <a:pt x="33118" y="16954"/>
                      <a:pt x="28094" y="20918"/>
                    </a:cubicBezTo>
                    <a:cubicBezTo>
                      <a:pt x="25325" y="23071"/>
                      <a:pt x="22625" y="25327"/>
                      <a:pt x="19994" y="27651"/>
                    </a:cubicBezTo>
                    <a:cubicBezTo>
                      <a:pt x="14765" y="25566"/>
                      <a:pt x="9467" y="23447"/>
                      <a:pt x="4683" y="20371"/>
                    </a:cubicBezTo>
                    <a:cubicBezTo>
                      <a:pt x="3863" y="19859"/>
                      <a:pt x="3111" y="19278"/>
                      <a:pt x="2325" y="18697"/>
                    </a:cubicBezTo>
                    <a:cubicBezTo>
                      <a:pt x="9946" y="17705"/>
                      <a:pt x="17465" y="16236"/>
                      <a:pt x="24915" y="14288"/>
                    </a:cubicBezTo>
                    <a:cubicBezTo>
                      <a:pt x="32708" y="12169"/>
                      <a:pt x="40363" y="9571"/>
                      <a:pt x="47848" y="6564"/>
                    </a:cubicBezTo>
                    <a:lnTo>
                      <a:pt x="51163" y="5231"/>
                    </a:lnTo>
                    <a:close/>
                    <a:moveTo>
                      <a:pt x="19652" y="28744"/>
                    </a:moveTo>
                    <a:lnTo>
                      <a:pt x="19960" y="28847"/>
                    </a:lnTo>
                    <a:cubicBezTo>
                      <a:pt x="19994" y="28881"/>
                      <a:pt x="20028" y="28881"/>
                      <a:pt x="20096" y="28881"/>
                    </a:cubicBezTo>
                    <a:cubicBezTo>
                      <a:pt x="20131" y="29291"/>
                      <a:pt x="20199" y="29701"/>
                      <a:pt x="20233" y="30111"/>
                    </a:cubicBezTo>
                    <a:cubicBezTo>
                      <a:pt x="20199" y="30009"/>
                      <a:pt x="20165" y="29906"/>
                      <a:pt x="20131" y="29804"/>
                    </a:cubicBezTo>
                    <a:lnTo>
                      <a:pt x="20131" y="29770"/>
                    </a:lnTo>
                    <a:cubicBezTo>
                      <a:pt x="19994" y="29428"/>
                      <a:pt x="19823" y="29052"/>
                      <a:pt x="19652" y="28744"/>
                    </a:cubicBezTo>
                    <a:close/>
                    <a:moveTo>
                      <a:pt x="58272" y="3180"/>
                    </a:moveTo>
                    <a:lnTo>
                      <a:pt x="58272" y="3180"/>
                    </a:lnTo>
                    <a:cubicBezTo>
                      <a:pt x="56118" y="6359"/>
                      <a:pt x="54307" y="9708"/>
                      <a:pt x="52803" y="13262"/>
                    </a:cubicBezTo>
                    <a:cubicBezTo>
                      <a:pt x="50889" y="17808"/>
                      <a:pt x="49488" y="22593"/>
                      <a:pt x="48668" y="27480"/>
                    </a:cubicBezTo>
                    <a:cubicBezTo>
                      <a:pt x="48224" y="30111"/>
                      <a:pt x="47916" y="32743"/>
                      <a:pt x="47745" y="35409"/>
                    </a:cubicBezTo>
                    <a:cubicBezTo>
                      <a:pt x="42140" y="34452"/>
                      <a:pt x="36569" y="33256"/>
                      <a:pt x="31067" y="31820"/>
                    </a:cubicBezTo>
                    <a:cubicBezTo>
                      <a:pt x="29700" y="31479"/>
                      <a:pt x="28333" y="31103"/>
                      <a:pt x="26966" y="30761"/>
                    </a:cubicBezTo>
                    <a:cubicBezTo>
                      <a:pt x="27479" y="30214"/>
                      <a:pt x="28025" y="29701"/>
                      <a:pt x="28572" y="29223"/>
                    </a:cubicBezTo>
                    <a:lnTo>
                      <a:pt x="33049" y="25258"/>
                    </a:lnTo>
                    <a:cubicBezTo>
                      <a:pt x="38996" y="20029"/>
                      <a:pt x="44943" y="14766"/>
                      <a:pt x="50924" y="9571"/>
                    </a:cubicBezTo>
                    <a:cubicBezTo>
                      <a:pt x="53350" y="7418"/>
                      <a:pt x="55811" y="5299"/>
                      <a:pt x="58272" y="3180"/>
                    </a:cubicBezTo>
                    <a:close/>
                    <a:moveTo>
                      <a:pt x="56802" y="3283"/>
                    </a:moveTo>
                    <a:lnTo>
                      <a:pt x="56802" y="3283"/>
                    </a:lnTo>
                    <a:cubicBezTo>
                      <a:pt x="51949" y="7521"/>
                      <a:pt x="47130" y="11759"/>
                      <a:pt x="42277" y="15997"/>
                    </a:cubicBezTo>
                    <a:cubicBezTo>
                      <a:pt x="39269" y="18628"/>
                      <a:pt x="36262" y="21226"/>
                      <a:pt x="33220" y="23823"/>
                    </a:cubicBezTo>
                    <a:lnTo>
                      <a:pt x="28641" y="27787"/>
                    </a:lnTo>
                    <a:cubicBezTo>
                      <a:pt x="27342" y="28881"/>
                      <a:pt x="25736" y="30009"/>
                      <a:pt x="24949" y="31615"/>
                    </a:cubicBezTo>
                    <a:cubicBezTo>
                      <a:pt x="24574" y="32504"/>
                      <a:pt x="24266" y="33461"/>
                      <a:pt x="24095" y="34418"/>
                    </a:cubicBezTo>
                    <a:cubicBezTo>
                      <a:pt x="23890" y="35477"/>
                      <a:pt x="23685" y="36537"/>
                      <a:pt x="23446" y="37630"/>
                    </a:cubicBezTo>
                    <a:cubicBezTo>
                      <a:pt x="23206" y="38895"/>
                      <a:pt x="22967" y="40125"/>
                      <a:pt x="22728" y="41356"/>
                    </a:cubicBezTo>
                    <a:lnTo>
                      <a:pt x="22728" y="41321"/>
                    </a:lnTo>
                    <a:cubicBezTo>
                      <a:pt x="22113" y="37049"/>
                      <a:pt x="21566" y="32709"/>
                      <a:pt x="20848" y="28437"/>
                    </a:cubicBezTo>
                    <a:cubicBezTo>
                      <a:pt x="25530" y="24301"/>
                      <a:pt x="30452" y="20405"/>
                      <a:pt x="35510" y="16714"/>
                    </a:cubicBezTo>
                    <a:cubicBezTo>
                      <a:pt x="40705" y="12921"/>
                      <a:pt x="46071" y="9435"/>
                      <a:pt x="51607" y="6222"/>
                    </a:cubicBezTo>
                    <a:cubicBezTo>
                      <a:pt x="53316" y="5197"/>
                      <a:pt x="55059" y="4240"/>
                      <a:pt x="56802" y="3283"/>
                    </a:cubicBezTo>
                    <a:close/>
                    <a:moveTo>
                      <a:pt x="26453" y="31410"/>
                    </a:moveTo>
                    <a:cubicBezTo>
                      <a:pt x="28948" y="32333"/>
                      <a:pt x="31511" y="33016"/>
                      <a:pt x="34109" y="33666"/>
                    </a:cubicBezTo>
                    <a:cubicBezTo>
                      <a:pt x="33801" y="33973"/>
                      <a:pt x="33528" y="34213"/>
                      <a:pt x="33254" y="34452"/>
                    </a:cubicBezTo>
                    <a:lnTo>
                      <a:pt x="33254" y="34418"/>
                    </a:lnTo>
                    <a:cubicBezTo>
                      <a:pt x="32742" y="34862"/>
                      <a:pt x="32229" y="35340"/>
                      <a:pt x="31716" y="35785"/>
                    </a:cubicBezTo>
                    <a:cubicBezTo>
                      <a:pt x="30657" y="36742"/>
                      <a:pt x="29632" y="37699"/>
                      <a:pt x="28572" y="38690"/>
                    </a:cubicBezTo>
                    <a:cubicBezTo>
                      <a:pt x="27547" y="39681"/>
                      <a:pt x="26556" y="40672"/>
                      <a:pt x="25565" y="41629"/>
                    </a:cubicBezTo>
                    <a:lnTo>
                      <a:pt x="25052" y="42176"/>
                    </a:lnTo>
                    <a:lnTo>
                      <a:pt x="23343" y="43714"/>
                    </a:lnTo>
                    <a:cubicBezTo>
                      <a:pt x="23719" y="42039"/>
                      <a:pt x="24095" y="40399"/>
                      <a:pt x="24437" y="38724"/>
                    </a:cubicBezTo>
                    <a:cubicBezTo>
                      <a:pt x="24642" y="37767"/>
                      <a:pt x="24847" y="36810"/>
                      <a:pt x="25018" y="35853"/>
                    </a:cubicBezTo>
                    <a:cubicBezTo>
                      <a:pt x="25223" y="34896"/>
                      <a:pt x="25394" y="34042"/>
                      <a:pt x="25633" y="33153"/>
                    </a:cubicBezTo>
                    <a:cubicBezTo>
                      <a:pt x="25838" y="32538"/>
                      <a:pt x="26077" y="31957"/>
                      <a:pt x="26453" y="31410"/>
                    </a:cubicBezTo>
                    <a:close/>
                    <a:moveTo>
                      <a:pt x="60703" y="1"/>
                    </a:moveTo>
                    <a:cubicBezTo>
                      <a:pt x="60593" y="1"/>
                      <a:pt x="60485" y="45"/>
                      <a:pt x="60391" y="139"/>
                    </a:cubicBezTo>
                    <a:lnTo>
                      <a:pt x="60151" y="344"/>
                    </a:lnTo>
                    <a:cubicBezTo>
                      <a:pt x="59707" y="583"/>
                      <a:pt x="59297" y="788"/>
                      <a:pt x="58853" y="1027"/>
                    </a:cubicBezTo>
                    <a:cubicBezTo>
                      <a:pt x="55537" y="2292"/>
                      <a:pt x="52291" y="3727"/>
                      <a:pt x="49010" y="5060"/>
                    </a:cubicBezTo>
                    <a:cubicBezTo>
                      <a:pt x="45216" y="6564"/>
                      <a:pt x="41423" y="7999"/>
                      <a:pt x="37595" y="9332"/>
                    </a:cubicBezTo>
                    <a:cubicBezTo>
                      <a:pt x="30042" y="11930"/>
                      <a:pt x="22352" y="14049"/>
                      <a:pt x="14526" y="15655"/>
                    </a:cubicBezTo>
                    <a:cubicBezTo>
                      <a:pt x="9980" y="16543"/>
                      <a:pt x="5435" y="17295"/>
                      <a:pt x="855" y="17740"/>
                    </a:cubicBezTo>
                    <a:cubicBezTo>
                      <a:pt x="377" y="17774"/>
                      <a:pt x="1" y="18389"/>
                      <a:pt x="411" y="18731"/>
                    </a:cubicBezTo>
                    <a:cubicBezTo>
                      <a:pt x="2427" y="20405"/>
                      <a:pt x="4614" y="21875"/>
                      <a:pt x="6973" y="23105"/>
                    </a:cubicBezTo>
                    <a:cubicBezTo>
                      <a:pt x="9536" y="24472"/>
                      <a:pt x="12133" y="25703"/>
                      <a:pt x="14833" y="26831"/>
                    </a:cubicBezTo>
                    <a:cubicBezTo>
                      <a:pt x="16132" y="27343"/>
                      <a:pt x="17396" y="27856"/>
                      <a:pt x="18695" y="28368"/>
                    </a:cubicBezTo>
                    <a:cubicBezTo>
                      <a:pt x="19037" y="28881"/>
                      <a:pt x="19310" y="29462"/>
                      <a:pt x="19481" y="30077"/>
                    </a:cubicBezTo>
                    <a:cubicBezTo>
                      <a:pt x="19755" y="31171"/>
                      <a:pt x="19891" y="32299"/>
                      <a:pt x="20131" y="33392"/>
                    </a:cubicBezTo>
                    <a:cubicBezTo>
                      <a:pt x="20609" y="35887"/>
                      <a:pt x="21053" y="38348"/>
                      <a:pt x="21498" y="40843"/>
                    </a:cubicBezTo>
                    <a:cubicBezTo>
                      <a:pt x="21771" y="42244"/>
                      <a:pt x="22044" y="43645"/>
                      <a:pt x="22250" y="45081"/>
                    </a:cubicBezTo>
                    <a:cubicBezTo>
                      <a:pt x="22291" y="45308"/>
                      <a:pt x="22482" y="45411"/>
                      <a:pt x="22680" y="45411"/>
                    </a:cubicBezTo>
                    <a:cubicBezTo>
                      <a:pt x="22809" y="45411"/>
                      <a:pt x="22941" y="45367"/>
                      <a:pt x="23036" y="45286"/>
                    </a:cubicBezTo>
                    <a:cubicBezTo>
                      <a:pt x="25291" y="43269"/>
                      <a:pt x="27547" y="41253"/>
                      <a:pt x="29803" y="39202"/>
                    </a:cubicBezTo>
                    <a:cubicBezTo>
                      <a:pt x="30896" y="38211"/>
                      <a:pt x="32024" y="37186"/>
                      <a:pt x="33118" y="36195"/>
                    </a:cubicBezTo>
                    <a:cubicBezTo>
                      <a:pt x="33972" y="35375"/>
                      <a:pt x="34895" y="34349"/>
                      <a:pt x="36091" y="34178"/>
                    </a:cubicBezTo>
                    <a:cubicBezTo>
                      <a:pt x="38449" y="34759"/>
                      <a:pt x="40842" y="35272"/>
                      <a:pt x="43234" y="35751"/>
                    </a:cubicBezTo>
                    <a:cubicBezTo>
                      <a:pt x="44874" y="36058"/>
                      <a:pt x="46481" y="36366"/>
                      <a:pt x="48155" y="36605"/>
                    </a:cubicBezTo>
                    <a:cubicBezTo>
                      <a:pt x="48205" y="36620"/>
                      <a:pt x="48254" y="36627"/>
                      <a:pt x="48304" y="36627"/>
                    </a:cubicBezTo>
                    <a:cubicBezTo>
                      <a:pt x="48598" y="36627"/>
                      <a:pt x="48873" y="36380"/>
                      <a:pt x="48873" y="36058"/>
                    </a:cubicBezTo>
                    <a:cubicBezTo>
                      <a:pt x="49146" y="31103"/>
                      <a:pt x="49933" y="26181"/>
                      <a:pt x="51231" y="21396"/>
                    </a:cubicBezTo>
                    <a:cubicBezTo>
                      <a:pt x="52496" y="16714"/>
                      <a:pt x="54341" y="12203"/>
                      <a:pt x="56699" y="7931"/>
                    </a:cubicBezTo>
                    <a:cubicBezTo>
                      <a:pt x="58067" y="5504"/>
                      <a:pt x="59570" y="3146"/>
                      <a:pt x="61177" y="856"/>
                    </a:cubicBezTo>
                    <a:lnTo>
                      <a:pt x="61211" y="788"/>
                    </a:lnTo>
                    <a:cubicBezTo>
                      <a:pt x="61245" y="754"/>
                      <a:pt x="61245" y="720"/>
                      <a:pt x="61279" y="686"/>
                    </a:cubicBezTo>
                    <a:cubicBezTo>
                      <a:pt x="61313" y="480"/>
                      <a:pt x="61245" y="275"/>
                      <a:pt x="61074" y="173"/>
                    </a:cubicBezTo>
                    <a:cubicBezTo>
                      <a:pt x="60963" y="62"/>
                      <a:pt x="60832" y="1"/>
                      <a:pt x="60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" name="Retângulo 24"/>
          <p:cNvSpPr/>
          <p:nvPr/>
        </p:nvSpPr>
        <p:spPr>
          <a:xfrm>
            <a:off x="3349335" y="2341676"/>
            <a:ext cx="5354132" cy="4316309"/>
          </a:xfrm>
          <a:prstGeom prst="rect">
            <a:avLst/>
          </a:prstGeom>
          <a:noFill/>
          <a:ln w="38100">
            <a:solidFill>
              <a:srgbClr val="F94144"/>
            </a:solidFill>
            <a:prstDash val="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5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6928" y="585216"/>
            <a:ext cx="8045072" cy="67517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DESAFIOS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Jogos podem motivar a aprender?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32" y="3211552"/>
            <a:ext cx="5577016" cy="31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4157" y="3387128"/>
            <a:ext cx="22572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</a:t>
            </a:r>
            <a:r>
              <a:rPr lang="pt-BR" dirty="0" smtClean="0"/>
              <a:t>otivar para o aprendizado.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4157" y="5481174"/>
            <a:ext cx="2257200" cy="92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Engajar e envolver o estudante com a sua aprendizagem.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299216" y="5484914"/>
            <a:ext cx="2257200" cy="92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Alcançar os objetivos propostos.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299249" y="3388998"/>
            <a:ext cx="2257167" cy="92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Elevar o nível de aprendizagem dos estudantes.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49886" y="6407834"/>
            <a:ext cx="3649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rgbClr val="927A70"/>
                </a:solidFill>
              </a:rPr>
              <a:t>http://www.usabilidoido.com.br/jogos_podem_motivar_a_aprender.html</a:t>
            </a:r>
            <a:endParaRPr lang="pt-BR" sz="800" dirty="0">
              <a:solidFill>
                <a:srgbClr val="927A7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68778" y="1936386"/>
            <a:ext cx="2257200" cy="925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900" dirty="0" smtClean="0"/>
          </a:p>
          <a:p>
            <a:pPr algn="ctr"/>
            <a:r>
              <a:rPr lang="pt-BR" dirty="0" smtClean="0"/>
              <a:t>Perfil diferente de estudante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160528" y="3107048"/>
            <a:ext cx="5779550" cy="3516230"/>
          </a:xfrm>
          <a:prstGeom prst="rect">
            <a:avLst/>
          </a:prstGeom>
          <a:noFill/>
          <a:ln w="38100">
            <a:solidFill>
              <a:srgbClr val="577590"/>
            </a:solidFill>
            <a:prstDash val="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18011" y="487243"/>
            <a:ext cx="606117" cy="144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/>
          <p:cNvGrpSpPr/>
          <p:nvPr/>
        </p:nvGrpSpPr>
        <p:grpSpPr>
          <a:xfrm>
            <a:off x="19495" y="-51204"/>
            <a:ext cx="5173776" cy="1658154"/>
            <a:chOff x="-698959" y="-80002"/>
            <a:chExt cx="5173776" cy="1658154"/>
          </a:xfrm>
        </p:grpSpPr>
        <p:grpSp>
          <p:nvGrpSpPr>
            <p:cNvPr id="16" name="Google Shape;444;p32"/>
            <p:cNvGrpSpPr/>
            <p:nvPr/>
          </p:nvGrpSpPr>
          <p:grpSpPr>
            <a:xfrm rot="21048020">
              <a:off x="-698959" y="709723"/>
              <a:ext cx="4862944" cy="868429"/>
              <a:chOff x="-636925" y="1404675"/>
              <a:chExt cx="8446650" cy="2363225"/>
            </a:xfrm>
          </p:grpSpPr>
          <p:sp>
            <p:nvSpPr>
              <p:cNvPr id="23" name="Google Shape;445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52400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46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459;p32"/>
            <p:cNvGrpSpPr/>
            <p:nvPr/>
          </p:nvGrpSpPr>
          <p:grpSpPr>
            <a:xfrm rot="506141">
              <a:off x="3395996" y="-80002"/>
              <a:ext cx="1078821" cy="864079"/>
              <a:chOff x="5917753" y="1127631"/>
              <a:chExt cx="1380178" cy="1022202"/>
            </a:xfrm>
          </p:grpSpPr>
          <p:sp>
            <p:nvSpPr>
              <p:cNvPr id="18" name="Google Shape;460;p32"/>
              <p:cNvSpPr/>
              <p:nvPr/>
            </p:nvSpPr>
            <p:spPr>
              <a:xfrm>
                <a:off x="5970066" y="1245381"/>
                <a:ext cx="1099366" cy="504674"/>
              </a:xfrm>
              <a:custGeom>
                <a:avLst/>
                <a:gdLst/>
                <a:ahLst/>
                <a:cxnLst/>
                <a:rect l="l" t="t" r="r" b="b"/>
                <a:pathLst>
                  <a:path w="48839" h="22420" extrusionOk="0">
                    <a:moveTo>
                      <a:pt x="48839" y="0"/>
                    </a:moveTo>
                    <a:lnTo>
                      <a:pt x="45524" y="1333"/>
                    </a:lnTo>
                    <a:cubicBezTo>
                      <a:pt x="38039" y="4340"/>
                      <a:pt x="30384" y="6938"/>
                      <a:pt x="22591" y="9057"/>
                    </a:cubicBezTo>
                    <a:cubicBezTo>
                      <a:pt x="15141" y="11005"/>
                      <a:pt x="7622" y="12474"/>
                      <a:pt x="1" y="13466"/>
                    </a:cubicBezTo>
                    <a:cubicBezTo>
                      <a:pt x="787" y="14047"/>
                      <a:pt x="1539" y="14628"/>
                      <a:pt x="2359" y="15140"/>
                    </a:cubicBezTo>
                    <a:cubicBezTo>
                      <a:pt x="7143" y="18216"/>
                      <a:pt x="12441" y="20335"/>
                      <a:pt x="17670" y="22420"/>
                    </a:cubicBezTo>
                    <a:cubicBezTo>
                      <a:pt x="20301" y="20096"/>
                      <a:pt x="23001" y="17840"/>
                      <a:pt x="25770" y="15687"/>
                    </a:cubicBezTo>
                    <a:cubicBezTo>
                      <a:pt x="30794" y="11723"/>
                      <a:pt x="36023" y="7997"/>
                      <a:pt x="41423" y="4511"/>
                    </a:cubicBezTo>
                    <a:cubicBezTo>
                      <a:pt x="43849" y="2939"/>
                      <a:pt x="46310" y="1435"/>
                      <a:pt x="48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1;p32"/>
              <p:cNvSpPr/>
              <p:nvPr/>
            </p:nvSpPr>
            <p:spPr>
              <a:xfrm>
                <a:off x="6387042" y="1201509"/>
                <a:ext cx="809325" cy="857046"/>
              </a:xfrm>
              <a:custGeom>
                <a:avLst/>
                <a:gdLst/>
                <a:ahLst/>
                <a:cxnLst/>
                <a:rect l="l" t="t" r="r" b="b"/>
                <a:pathLst>
                  <a:path w="35954" h="38074" extrusionOk="0">
                    <a:moveTo>
                      <a:pt x="35954" y="1"/>
                    </a:moveTo>
                    <a:lnTo>
                      <a:pt x="35954" y="1"/>
                    </a:lnTo>
                    <a:cubicBezTo>
                      <a:pt x="34211" y="958"/>
                      <a:pt x="32468" y="1915"/>
                      <a:pt x="30759" y="2940"/>
                    </a:cubicBezTo>
                    <a:cubicBezTo>
                      <a:pt x="25223" y="6153"/>
                      <a:pt x="19857" y="9639"/>
                      <a:pt x="14662" y="13432"/>
                    </a:cubicBezTo>
                    <a:cubicBezTo>
                      <a:pt x="9604" y="17123"/>
                      <a:pt x="4682" y="21019"/>
                      <a:pt x="0" y="25189"/>
                    </a:cubicBezTo>
                    <a:cubicBezTo>
                      <a:pt x="718" y="29461"/>
                      <a:pt x="1265" y="33801"/>
                      <a:pt x="1880" y="38074"/>
                    </a:cubicBezTo>
                    <a:cubicBezTo>
                      <a:pt x="2119" y="36843"/>
                      <a:pt x="2358" y="35613"/>
                      <a:pt x="2598" y="34348"/>
                    </a:cubicBezTo>
                    <a:cubicBezTo>
                      <a:pt x="2837" y="33255"/>
                      <a:pt x="3042" y="32195"/>
                      <a:pt x="3247" y="31136"/>
                    </a:cubicBezTo>
                    <a:cubicBezTo>
                      <a:pt x="3418" y="30179"/>
                      <a:pt x="3726" y="29222"/>
                      <a:pt x="4101" y="28333"/>
                    </a:cubicBezTo>
                    <a:cubicBezTo>
                      <a:pt x="4888" y="26727"/>
                      <a:pt x="6494" y="25599"/>
                      <a:pt x="7793" y="24505"/>
                    </a:cubicBezTo>
                    <a:lnTo>
                      <a:pt x="12372" y="20541"/>
                    </a:lnTo>
                    <a:cubicBezTo>
                      <a:pt x="15414" y="17944"/>
                      <a:pt x="18421" y="15346"/>
                      <a:pt x="21429" y="12715"/>
                    </a:cubicBezTo>
                    <a:cubicBezTo>
                      <a:pt x="26282" y="8477"/>
                      <a:pt x="31101" y="4239"/>
                      <a:pt x="35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62;p32"/>
              <p:cNvSpPr/>
              <p:nvPr/>
            </p:nvSpPr>
            <p:spPr>
              <a:xfrm>
                <a:off x="6443204" y="1835435"/>
                <a:ext cx="242343" cy="276963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2304" extrusionOk="0">
                    <a:moveTo>
                      <a:pt x="3110" y="0"/>
                    </a:moveTo>
                    <a:cubicBezTo>
                      <a:pt x="2734" y="547"/>
                      <a:pt x="2495" y="1128"/>
                      <a:pt x="2290" y="1743"/>
                    </a:cubicBezTo>
                    <a:cubicBezTo>
                      <a:pt x="2051" y="2632"/>
                      <a:pt x="1880" y="3486"/>
                      <a:pt x="1675" y="4443"/>
                    </a:cubicBezTo>
                    <a:cubicBezTo>
                      <a:pt x="1504" y="5400"/>
                      <a:pt x="1299" y="6357"/>
                      <a:pt x="1094" y="7314"/>
                    </a:cubicBezTo>
                    <a:cubicBezTo>
                      <a:pt x="752" y="8989"/>
                      <a:pt x="376" y="10629"/>
                      <a:pt x="0" y="12304"/>
                    </a:cubicBezTo>
                    <a:lnTo>
                      <a:pt x="1709" y="10766"/>
                    </a:lnTo>
                    <a:lnTo>
                      <a:pt x="2222" y="10219"/>
                    </a:lnTo>
                    <a:cubicBezTo>
                      <a:pt x="3213" y="9262"/>
                      <a:pt x="4204" y="8271"/>
                      <a:pt x="5229" y="7280"/>
                    </a:cubicBezTo>
                    <a:cubicBezTo>
                      <a:pt x="6289" y="6289"/>
                      <a:pt x="7314" y="5332"/>
                      <a:pt x="8373" y="4375"/>
                    </a:cubicBezTo>
                    <a:cubicBezTo>
                      <a:pt x="8886" y="3931"/>
                      <a:pt x="9399" y="3452"/>
                      <a:pt x="9911" y="3008"/>
                    </a:cubicBezTo>
                    <a:cubicBezTo>
                      <a:pt x="10185" y="2769"/>
                      <a:pt x="10458" y="2529"/>
                      <a:pt x="10766" y="2256"/>
                    </a:cubicBezTo>
                    <a:cubicBezTo>
                      <a:pt x="8168" y="1607"/>
                      <a:pt x="5605" y="923"/>
                      <a:pt x="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63;p32"/>
              <p:cNvSpPr/>
              <p:nvPr/>
            </p:nvSpPr>
            <p:spPr>
              <a:xfrm>
                <a:off x="6524735" y="1199213"/>
                <a:ext cx="704721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31307" h="32229" extrusionOk="0">
                    <a:moveTo>
                      <a:pt x="31307" y="0"/>
                    </a:moveTo>
                    <a:lnTo>
                      <a:pt x="31307" y="0"/>
                    </a:lnTo>
                    <a:cubicBezTo>
                      <a:pt x="28846" y="2119"/>
                      <a:pt x="26385" y="4238"/>
                      <a:pt x="23959" y="6391"/>
                    </a:cubicBezTo>
                    <a:cubicBezTo>
                      <a:pt x="17978" y="11586"/>
                      <a:pt x="12031" y="16849"/>
                      <a:pt x="6084" y="22078"/>
                    </a:cubicBezTo>
                    <a:lnTo>
                      <a:pt x="1607" y="26043"/>
                    </a:lnTo>
                    <a:cubicBezTo>
                      <a:pt x="1060" y="26521"/>
                      <a:pt x="514" y="27034"/>
                      <a:pt x="1" y="27581"/>
                    </a:cubicBezTo>
                    <a:cubicBezTo>
                      <a:pt x="1368" y="27923"/>
                      <a:pt x="2735" y="28299"/>
                      <a:pt x="4102" y="28640"/>
                    </a:cubicBezTo>
                    <a:cubicBezTo>
                      <a:pt x="9604" y="30076"/>
                      <a:pt x="15175" y="31272"/>
                      <a:pt x="20780" y="32229"/>
                    </a:cubicBezTo>
                    <a:cubicBezTo>
                      <a:pt x="20951" y="29563"/>
                      <a:pt x="21259" y="26931"/>
                      <a:pt x="21703" y="24300"/>
                    </a:cubicBezTo>
                    <a:cubicBezTo>
                      <a:pt x="22523" y="19413"/>
                      <a:pt x="23924" y="14628"/>
                      <a:pt x="25838" y="10082"/>
                    </a:cubicBezTo>
                    <a:cubicBezTo>
                      <a:pt x="27342" y="6528"/>
                      <a:pt x="29153" y="3179"/>
                      <a:pt x="31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4;p32"/>
              <p:cNvSpPr/>
              <p:nvPr/>
            </p:nvSpPr>
            <p:spPr>
              <a:xfrm>
                <a:off x="5917753" y="1127631"/>
                <a:ext cx="1380178" cy="1022202"/>
              </a:xfrm>
              <a:custGeom>
                <a:avLst/>
                <a:gdLst/>
                <a:ahLst/>
                <a:cxnLst/>
                <a:rect l="l" t="t" r="r" b="b"/>
                <a:pathLst>
                  <a:path w="61314" h="45411" extrusionOk="0">
                    <a:moveTo>
                      <a:pt x="51163" y="5231"/>
                    </a:moveTo>
                    <a:lnTo>
                      <a:pt x="51163" y="5231"/>
                    </a:lnTo>
                    <a:cubicBezTo>
                      <a:pt x="48634" y="6666"/>
                      <a:pt x="46173" y="8170"/>
                      <a:pt x="43747" y="9742"/>
                    </a:cubicBezTo>
                    <a:cubicBezTo>
                      <a:pt x="38347" y="13228"/>
                      <a:pt x="33118" y="16954"/>
                      <a:pt x="28094" y="20918"/>
                    </a:cubicBezTo>
                    <a:cubicBezTo>
                      <a:pt x="25325" y="23071"/>
                      <a:pt x="22625" y="25327"/>
                      <a:pt x="19994" y="27651"/>
                    </a:cubicBezTo>
                    <a:cubicBezTo>
                      <a:pt x="14765" y="25566"/>
                      <a:pt x="9467" y="23447"/>
                      <a:pt x="4683" y="20371"/>
                    </a:cubicBezTo>
                    <a:cubicBezTo>
                      <a:pt x="3863" y="19859"/>
                      <a:pt x="3111" y="19278"/>
                      <a:pt x="2325" y="18697"/>
                    </a:cubicBezTo>
                    <a:cubicBezTo>
                      <a:pt x="9946" y="17705"/>
                      <a:pt x="17465" y="16236"/>
                      <a:pt x="24915" y="14288"/>
                    </a:cubicBezTo>
                    <a:cubicBezTo>
                      <a:pt x="32708" y="12169"/>
                      <a:pt x="40363" y="9571"/>
                      <a:pt x="47848" y="6564"/>
                    </a:cubicBezTo>
                    <a:lnTo>
                      <a:pt x="51163" y="5231"/>
                    </a:lnTo>
                    <a:close/>
                    <a:moveTo>
                      <a:pt x="19652" y="28744"/>
                    </a:moveTo>
                    <a:lnTo>
                      <a:pt x="19960" y="28847"/>
                    </a:lnTo>
                    <a:cubicBezTo>
                      <a:pt x="19994" y="28881"/>
                      <a:pt x="20028" y="28881"/>
                      <a:pt x="20096" y="28881"/>
                    </a:cubicBezTo>
                    <a:cubicBezTo>
                      <a:pt x="20131" y="29291"/>
                      <a:pt x="20199" y="29701"/>
                      <a:pt x="20233" y="30111"/>
                    </a:cubicBezTo>
                    <a:cubicBezTo>
                      <a:pt x="20199" y="30009"/>
                      <a:pt x="20165" y="29906"/>
                      <a:pt x="20131" y="29804"/>
                    </a:cubicBezTo>
                    <a:lnTo>
                      <a:pt x="20131" y="29770"/>
                    </a:lnTo>
                    <a:cubicBezTo>
                      <a:pt x="19994" y="29428"/>
                      <a:pt x="19823" y="29052"/>
                      <a:pt x="19652" y="28744"/>
                    </a:cubicBezTo>
                    <a:close/>
                    <a:moveTo>
                      <a:pt x="58272" y="3180"/>
                    </a:moveTo>
                    <a:lnTo>
                      <a:pt x="58272" y="3180"/>
                    </a:lnTo>
                    <a:cubicBezTo>
                      <a:pt x="56118" y="6359"/>
                      <a:pt x="54307" y="9708"/>
                      <a:pt x="52803" y="13262"/>
                    </a:cubicBezTo>
                    <a:cubicBezTo>
                      <a:pt x="50889" y="17808"/>
                      <a:pt x="49488" y="22593"/>
                      <a:pt x="48668" y="27480"/>
                    </a:cubicBezTo>
                    <a:cubicBezTo>
                      <a:pt x="48224" y="30111"/>
                      <a:pt x="47916" y="32743"/>
                      <a:pt x="47745" y="35409"/>
                    </a:cubicBezTo>
                    <a:cubicBezTo>
                      <a:pt x="42140" y="34452"/>
                      <a:pt x="36569" y="33256"/>
                      <a:pt x="31067" y="31820"/>
                    </a:cubicBezTo>
                    <a:cubicBezTo>
                      <a:pt x="29700" y="31479"/>
                      <a:pt x="28333" y="31103"/>
                      <a:pt x="26966" y="30761"/>
                    </a:cubicBezTo>
                    <a:cubicBezTo>
                      <a:pt x="27479" y="30214"/>
                      <a:pt x="28025" y="29701"/>
                      <a:pt x="28572" y="29223"/>
                    </a:cubicBezTo>
                    <a:lnTo>
                      <a:pt x="33049" y="25258"/>
                    </a:lnTo>
                    <a:cubicBezTo>
                      <a:pt x="38996" y="20029"/>
                      <a:pt x="44943" y="14766"/>
                      <a:pt x="50924" y="9571"/>
                    </a:cubicBezTo>
                    <a:cubicBezTo>
                      <a:pt x="53350" y="7418"/>
                      <a:pt x="55811" y="5299"/>
                      <a:pt x="58272" y="3180"/>
                    </a:cubicBezTo>
                    <a:close/>
                    <a:moveTo>
                      <a:pt x="56802" y="3283"/>
                    </a:moveTo>
                    <a:lnTo>
                      <a:pt x="56802" y="3283"/>
                    </a:lnTo>
                    <a:cubicBezTo>
                      <a:pt x="51949" y="7521"/>
                      <a:pt x="47130" y="11759"/>
                      <a:pt x="42277" y="15997"/>
                    </a:cubicBezTo>
                    <a:cubicBezTo>
                      <a:pt x="39269" y="18628"/>
                      <a:pt x="36262" y="21226"/>
                      <a:pt x="33220" y="23823"/>
                    </a:cubicBezTo>
                    <a:lnTo>
                      <a:pt x="28641" y="27787"/>
                    </a:lnTo>
                    <a:cubicBezTo>
                      <a:pt x="27342" y="28881"/>
                      <a:pt x="25736" y="30009"/>
                      <a:pt x="24949" y="31615"/>
                    </a:cubicBezTo>
                    <a:cubicBezTo>
                      <a:pt x="24574" y="32504"/>
                      <a:pt x="24266" y="33461"/>
                      <a:pt x="24095" y="34418"/>
                    </a:cubicBezTo>
                    <a:cubicBezTo>
                      <a:pt x="23890" y="35477"/>
                      <a:pt x="23685" y="36537"/>
                      <a:pt x="23446" y="37630"/>
                    </a:cubicBezTo>
                    <a:cubicBezTo>
                      <a:pt x="23206" y="38895"/>
                      <a:pt x="22967" y="40125"/>
                      <a:pt x="22728" y="41356"/>
                    </a:cubicBezTo>
                    <a:lnTo>
                      <a:pt x="22728" y="41321"/>
                    </a:lnTo>
                    <a:cubicBezTo>
                      <a:pt x="22113" y="37049"/>
                      <a:pt x="21566" y="32709"/>
                      <a:pt x="20848" y="28437"/>
                    </a:cubicBezTo>
                    <a:cubicBezTo>
                      <a:pt x="25530" y="24301"/>
                      <a:pt x="30452" y="20405"/>
                      <a:pt x="35510" y="16714"/>
                    </a:cubicBezTo>
                    <a:cubicBezTo>
                      <a:pt x="40705" y="12921"/>
                      <a:pt x="46071" y="9435"/>
                      <a:pt x="51607" y="6222"/>
                    </a:cubicBezTo>
                    <a:cubicBezTo>
                      <a:pt x="53316" y="5197"/>
                      <a:pt x="55059" y="4240"/>
                      <a:pt x="56802" y="3283"/>
                    </a:cubicBezTo>
                    <a:close/>
                    <a:moveTo>
                      <a:pt x="26453" y="31410"/>
                    </a:moveTo>
                    <a:cubicBezTo>
                      <a:pt x="28948" y="32333"/>
                      <a:pt x="31511" y="33016"/>
                      <a:pt x="34109" y="33666"/>
                    </a:cubicBezTo>
                    <a:cubicBezTo>
                      <a:pt x="33801" y="33973"/>
                      <a:pt x="33528" y="34213"/>
                      <a:pt x="33254" y="34452"/>
                    </a:cubicBezTo>
                    <a:lnTo>
                      <a:pt x="33254" y="34418"/>
                    </a:lnTo>
                    <a:cubicBezTo>
                      <a:pt x="32742" y="34862"/>
                      <a:pt x="32229" y="35340"/>
                      <a:pt x="31716" y="35785"/>
                    </a:cubicBezTo>
                    <a:cubicBezTo>
                      <a:pt x="30657" y="36742"/>
                      <a:pt x="29632" y="37699"/>
                      <a:pt x="28572" y="38690"/>
                    </a:cubicBezTo>
                    <a:cubicBezTo>
                      <a:pt x="27547" y="39681"/>
                      <a:pt x="26556" y="40672"/>
                      <a:pt x="25565" y="41629"/>
                    </a:cubicBezTo>
                    <a:lnTo>
                      <a:pt x="25052" y="42176"/>
                    </a:lnTo>
                    <a:lnTo>
                      <a:pt x="23343" y="43714"/>
                    </a:lnTo>
                    <a:cubicBezTo>
                      <a:pt x="23719" y="42039"/>
                      <a:pt x="24095" y="40399"/>
                      <a:pt x="24437" y="38724"/>
                    </a:cubicBezTo>
                    <a:cubicBezTo>
                      <a:pt x="24642" y="37767"/>
                      <a:pt x="24847" y="36810"/>
                      <a:pt x="25018" y="35853"/>
                    </a:cubicBezTo>
                    <a:cubicBezTo>
                      <a:pt x="25223" y="34896"/>
                      <a:pt x="25394" y="34042"/>
                      <a:pt x="25633" y="33153"/>
                    </a:cubicBezTo>
                    <a:cubicBezTo>
                      <a:pt x="25838" y="32538"/>
                      <a:pt x="26077" y="31957"/>
                      <a:pt x="26453" y="31410"/>
                    </a:cubicBezTo>
                    <a:close/>
                    <a:moveTo>
                      <a:pt x="60703" y="1"/>
                    </a:moveTo>
                    <a:cubicBezTo>
                      <a:pt x="60593" y="1"/>
                      <a:pt x="60485" y="45"/>
                      <a:pt x="60391" y="139"/>
                    </a:cubicBezTo>
                    <a:lnTo>
                      <a:pt x="60151" y="344"/>
                    </a:lnTo>
                    <a:cubicBezTo>
                      <a:pt x="59707" y="583"/>
                      <a:pt x="59297" y="788"/>
                      <a:pt x="58853" y="1027"/>
                    </a:cubicBezTo>
                    <a:cubicBezTo>
                      <a:pt x="55537" y="2292"/>
                      <a:pt x="52291" y="3727"/>
                      <a:pt x="49010" y="5060"/>
                    </a:cubicBezTo>
                    <a:cubicBezTo>
                      <a:pt x="45216" y="6564"/>
                      <a:pt x="41423" y="7999"/>
                      <a:pt x="37595" y="9332"/>
                    </a:cubicBezTo>
                    <a:cubicBezTo>
                      <a:pt x="30042" y="11930"/>
                      <a:pt x="22352" y="14049"/>
                      <a:pt x="14526" y="15655"/>
                    </a:cubicBezTo>
                    <a:cubicBezTo>
                      <a:pt x="9980" y="16543"/>
                      <a:pt x="5435" y="17295"/>
                      <a:pt x="855" y="17740"/>
                    </a:cubicBezTo>
                    <a:cubicBezTo>
                      <a:pt x="377" y="17774"/>
                      <a:pt x="1" y="18389"/>
                      <a:pt x="411" y="18731"/>
                    </a:cubicBezTo>
                    <a:cubicBezTo>
                      <a:pt x="2427" y="20405"/>
                      <a:pt x="4614" y="21875"/>
                      <a:pt x="6973" y="23105"/>
                    </a:cubicBezTo>
                    <a:cubicBezTo>
                      <a:pt x="9536" y="24472"/>
                      <a:pt x="12133" y="25703"/>
                      <a:pt x="14833" y="26831"/>
                    </a:cubicBezTo>
                    <a:cubicBezTo>
                      <a:pt x="16132" y="27343"/>
                      <a:pt x="17396" y="27856"/>
                      <a:pt x="18695" y="28368"/>
                    </a:cubicBezTo>
                    <a:cubicBezTo>
                      <a:pt x="19037" y="28881"/>
                      <a:pt x="19310" y="29462"/>
                      <a:pt x="19481" y="30077"/>
                    </a:cubicBezTo>
                    <a:cubicBezTo>
                      <a:pt x="19755" y="31171"/>
                      <a:pt x="19891" y="32299"/>
                      <a:pt x="20131" y="33392"/>
                    </a:cubicBezTo>
                    <a:cubicBezTo>
                      <a:pt x="20609" y="35887"/>
                      <a:pt x="21053" y="38348"/>
                      <a:pt x="21498" y="40843"/>
                    </a:cubicBezTo>
                    <a:cubicBezTo>
                      <a:pt x="21771" y="42244"/>
                      <a:pt x="22044" y="43645"/>
                      <a:pt x="22250" y="45081"/>
                    </a:cubicBezTo>
                    <a:cubicBezTo>
                      <a:pt x="22291" y="45308"/>
                      <a:pt x="22482" y="45411"/>
                      <a:pt x="22680" y="45411"/>
                    </a:cubicBezTo>
                    <a:cubicBezTo>
                      <a:pt x="22809" y="45411"/>
                      <a:pt x="22941" y="45367"/>
                      <a:pt x="23036" y="45286"/>
                    </a:cubicBezTo>
                    <a:cubicBezTo>
                      <a:pt x="25291" y="43269"/>
                      <a:pt x="27547" y="41253"/>
                      <a:pt x="29803" y="39202"/>
                    </a:cubicBezTo>
                    <a:cubicBezTo>
                      <a:pt x="30896" y="38211"/>
                      <a:pt x="32024" y="37186"/>
                      <a:pt x="33118" y="36195"/>
                    </a:cubicBezTo>
                    <a:cubicBezTo>
                      <a:pt x="33972" y="35375"/>
                      <a:pt x="34895" y="34349"/>
                      <a:pt x="36091" y="34178"/>
                    </a:cubicBezTo>
                    <a:cubicBezTo>
                      <a:pt x="38449" y="34759"/>
                      <a:pt x="40842" y="35272"/>
                      <a:pt x="43234" y="35751"/>
                    </a:cubicBezTo>
                    <a:cubicBezTo>
                      <a:pt x="44874" y="36058"/>
                      <a:pt x="46481" y="36366"/>
                      <a:pt x="48155" y="36605"/>
                    </a:cubicBezTo>
                    <a:cubicBezTo>
                      <a:pt x="48205" y="36620"/>
                      <a:pt x="48254" y="36627"/>
                      <a:pt x="48304" y="36627"/>
                    </a:cubicBezTo>
                    <a:cubicBezTo>
                      <a:pt x="48598" y="36627"/>
                      <a:pt x="48873" y="36380"/>
                      <a:pt x="48873" y="36058"/>
                    </a:cubicBezTo>
                    <a:cubicBezTo>
                      <a:pt x="49146" y="31103"/>
                      <a:pt x="49933" y="26181"/>
                      <a:pt x="51231" y="21396"/>
                    </a:cubicBezTo>
                    <a:cubicBezTo>
                      <a:pt x="52496" y="16714"/>
                      <a:pt x="54341" y="12203"/>
                      <a:pt x="56699" y="7931"/>
                    </a:cubicBezTo>
                    <a:cubicBezTo>
                      <a:pt x="58067" y="5504"/>
                      <a:pt x="59570" y="3146"/>
                      <a:pt x="61177" y="856"/>
                    </a:cubicBezTo>
                    <a:lnTo>
                      <a:pt x="61211" y="788"/>
                    </a:lnTo>
                    <a:cubicBezTo>
                      <a:pt x="61245" y="754"/>
                      <a:pt x="61245" y="720"/>
                      <a:pt x="61279" y="686"/>
                    </a:cubicBezTo>
                    <a:cubicBezTo>
                      <a:pt x="61313" y="480"/>
                      <a:pt x="61245" y="275"/>
                      <a:pt x="61074" y="173"/>
                    </a:cubicBezTo>
                    <a:cubicBezTo>
                      <a:pt x="60963" y="62"/>
                      <a:pt x="60832" y="1"/>
                      <a:pt x="60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1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6930" y="443213"/>
            <a:ext cx="8045070" cy="83718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Não há receitas, mas POSSIBILIDADES...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20722"/>
              </p:ext>
            </p:extLst>
          </p:nvPr>
        </p:nvGraphicFramePr>
        <p:xfrm>
          <a:off x="1024128" y="1599732"/>
          <a:ext cx="10261064" cy="52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418011" y="487243"/>
            <a:ext cx="606117" cy="144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19495" y="-51204"/>
            <a:ext cx="5173776" cy="1658154"/>
            <a:chOff x="-698959" y="-80002"/>
            <a:chExt cx="5173776" cy="1658154"/>
          </a:xfrm>
        </p:grpSpPr>
        <p:grpSp>
          <p:nvGrpSpPr>
            <p:cNvPr id="7" name="Google Shape;444;p32"/>
            <p:cNvGrpSpPr/>
            <p:nvPr/>
          </p:nvGrpSpPr>
          <p:grpSpPr>
            <a:xfrm rot="21048020">
              <a:off x="-698959" y="709723"/>
              <a:ext cx="4862944" cy="868429"/>
              <a:chOff x="-636925" y="1404675"/>
              <a:chExt cx="8446650" cy="2363225"/>
            </a:xfrm>
          </p:grpSpPr>
          <p:sp>
            <p:nvSpPr>
              <p:cNvPr id="14" name="Google Shape;445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52400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46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59;p32"/>
            <p:cNvGrpSpPr/>
            <p:nvPr/>
          </p:nvGrpSpPr>
          <p:grpSpPr>
            <a:xfrm rot="506141">
              <a:off x="3395996" y="-80002"/>
              <a:ext cx="1078821" cy="864079"/>
              <a:chOff x="5917753" y="1127631"/>
              <a:chExt cx="1380178" cy="1022202"/>
            </a:xfrm>
          </p:grpSpPr>
          <p:sp>
            <p:nvSpPr>
              <p:cNvPr id="9" name="Google Shape;460;p32"/>
              <p:cNvSpPr/>
              <p:nvPr/>
            </p:nvSpPr>
            <p:spPr>
              <a:xfrm>
                <a:off x="5970066" y="1245381"/>
                <a:ext cx="1099366" cy="504674"/>
              </a:xfrm>
              <a:custGeom>
                <a:avLst/>
                <a:gdLst/>
                <a:ahLst/>
                <a:cxnLst/>
                <a:rect l="l" t="t" r="r" b="b"/>
                <a:pathLst>
                  <a:path w="48839" h="22420" extrusionOk="0">
                    <a:moveTo>
                      <a:pt x="48839" y="0"/>
                    </a:moveTo>
                    <a:lnTo>
                      <a:pt x="45524" y="1333"/>
                    </a:lnTo>
                    <a:cubicBezTo>
                      <a:pt x="38039" y="4340"/>
                      <a:pt x="30384" y="6938"/>
                      <a:pt x="22591" y="9057"/>
                    </a:cubicBezTo>
                    <a:cubicBezTo>
                      <a:pt x="15141" y="11005"/>
                      <a:pt x="7622" y="12474"/>
                      <a:pt x="1" y="13466"/>
                    </a:cubicBezTo>
                    <a:cubicBezTo>
                      <a:pt x="787" y="14047"/>
                      <a:pt x="1539" y="14628"/>
                      <a:pt x="2359" y="15140"/>
                    </a:cubicBezTo>
                    <a:cubicBezTo>
                      <a:pt x="7143" y="18216"/>
                      <a:pt x="12441" y="20335"/>
                      <a:pt x="17670" y="22420"/>
                    </a:cubicBezTo>
                    <a:cubicBezTo>
                      <a:pt x="20301" y="20096"/>
                      <a:pt x="23001" y="17840"/>
                      <a:pt x="25770" y="15687"/>
                    </a:cubicBezTo>
                    <a:cubicBezTo>
                      <a:pt x="30794" y="11723"/>
                      <a:pt x="36023" y="7997"/>
                      <a:pt x="41423" y="4511"/>
                    </a:cubicBezTo>
                    <a:cubicBezTo>
                      <a:pt x="43849" y="2939"/>
                      <a:pt x="46310" y="1435"/>
                      <a:pt x="48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61;p32"/>
              <p:cNvSpPr/>
              <p:nvPr/>
            </p:nvSpPr>
            <p:spPr>
              <a:xfrm>
                <a:off x="6387042" y="1201509"/>
                <a:ext cx="809325" cy="857046"/>
              </a:xfrm>
              <a:custGeom>
                <a:avLst/>
                <a:gdLst/>
                <a:ahLst/>
                <a:cxnLst/>
                <a:rect l="l" t="t" r="r" b="b"/>
                <a:pathLst>
                  <a:path w="35954" h="38074" extrusionOk="0">
                    <a:moveTo>
                      <a:pt x="35954" y="1"/>
                    </a:moveTo>
                    <a:lnTo>
                      <a:pt x="35954" y="1"/>
                    </a:lnTo>
                    <a:cubicBezTo>
                      <a:pt x="34211" y="958"/>
                      <a:pt x="32468" y="1915"/>
                      <a:pt x="30759" y="2940"/>
                    </a:cubicBezTo>
                    <a:cubicBezTo>
                      <a:pt x="25223" y="6153"/>
                      <a:pt x="19857" y="9639"/>
                      <a:pt x="14662" y="13432"/>
                    </a:cubicBezTo>
                    <a:cubicBezTo>
                      <a:pt x="9604" y="17123"/>
                      <a:pt x="4682" y="21019"/>
                      <a:pt x="0" y="25189"/>
                    </a:cubicBezTo>
                    <a:cubicBezTo>
                      <a:pt x="718" y="29461"/>
                      <a:pt x="1265" y="33801"/>
                      <a:pt x="1880" y="38074"/>
                    </a:cubicBezTo>
                    <a:cubicBezTo>
                      <a:pt x="2119" y="36843"/>
                      <a:pt x="2358" y="35613"/>
                      <a:pt x="2598" y="34348"/>
                    </a:cubicBezTo>
                    <a:cubicBezTo>
                      <a:pt x="2837" y="33255"/>
                      <a:pt x="3042" y="32195"/>
                      <a:pt x="3247" y="31136"/>
                    </a:cubicBezTo>
                    <a:cubicBezTo>
                      <a:pt x="3418" y="30179"/>
                      <a:pt x="3726" y="29222"/>
                      <a:pt x="4101" y="28333"/>
                    </a:cubicBezTo>
                    <a:cubicBezTo>
                      <a:pt x="4888" y="26727"/>
                      <a:pt x="6494" y="25599"/>
                      <a:pt x="7793" y="24505"/>
                    </a:cubicBezTo>
                    <a:lnTo>
                      <a:pt x="12372" y="20541"/>
                    </a:lnTo>
                    <a:cubicBezTo>
                      <a:pt x="15414" y="17944"/>
                      <a:pt x="18421" y="15346"/>
                      <a:pt x="21429" y="12715"/>
                    </a:cubicBezTo>
                    <a:cubicBezTo>
                      <a:pt x="26282" y="8477"/>
                      <a:pt x="31101" y="4239"/>
                      <a:pt x="35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62;p32"/>
              <p:cNvSpPr/>
              <p:nvPr/>
            </p:nvSpPr>
            <p:spPr>
              <a:xfrm>
                <a:off x="6443204" y="1835435"/>
                <a:ext cx="242343" cy="276963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2304" extrusionOk="0">
                    <a:moveTo>
                      <a:pt x="3110" y="0"/>
                    </a:moveTo>
                    <a:cubicBezTo>
                      <a:pt x="2734" y="547"/>
                      <a:pt x="2495" y="1128"/>
                      <a:pt x="2290" y="1743"/>
                    </a:cubicBezTo>
                    <a:cubicBezTo>
                      <a:pt x="2051" y="2632"/>
                      <a:pt x="1880" y="3486"/>
                      <a:pt x="1675" y="4443"/>
                    </a:cubicBezTo>
                    <a:cubicBezTo>
                      <a:pt x="1504" y="5400"/>
                      <a:pt x="1299" y="6357"/>
                      <a:pt x="1094" y="7314"/>
                    </a:cubicBezTo>
                    <a:cubicBezTo>
                      <a:pt x="752" y="8989"/>
                      <a:pt x="376" y="10629"/>
                      <a:pt x="0" y="12304"/>
                    </a:cubicBezTo>
                    <a:lnTo>
                      <a:pt x="1709" y="10766"/>
                    </a:lnTo>
                    <a:lnTo>
                      <a:pt x="2222" y="10219"/>
                    </a:lnTo>
                    <a:cubicBezTo>
                      <a:pt x="3213" y="9262"/>
                      <a:pt x="4204" y="8271"/>
                      <a:pt x="5229" y="7280"/>
                    </a:cubicBezTo>
                    <a:cubicBezTo>
                      <a:pt x="6289" y="6289"/>
                      <a:pt x="7314" y="5332"/>
                      <a:pt x="8373" y="4375"/>
                    </a:cubicBezTo>
                    <a:cubicBezTo>
                      <a:pt x="8886" y="3931"/>
                      <a:pt x="9399" y="3452"/>
                      <a:pt x="9911" y="3008"/>
                    </a:cubicBezTo>
                    <a:cubicBezTo>
                      <a:pt x="10185" y="2769"/>
                      <a:pt x="10458" y="2529"/>
                      <a:pt x="10766" y="2256"/>
                    </a:cubicBezTo>
                    <a:cubicBezTo>
                      <a:pt x="8168" y="1607"/>
                      <a:pt x="5605" y="923"/>
                      <a:pt x="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63;p32"/>
              <p:cNvSpPr/>
              <p:nvPr/>
            </p:nvSpPr>
            <p:spPr>
              <a:xfrm>
                <a:off x="6524735" y="1199213"/>
                <a:ext cx="704721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31307" h="32229" extrusionOk="0">
                    <a:moveTo>
                      <a:pt x="31307" y="0"/>
                    </a:moveTo>
                    <a:lnTo>
                      <a:pt x="31307" y="0"/>
                    </a:lnTo>
                    <a:cubicBezTo>
                      <a:pt x="28846" y="2119"/>
                      <a:pt x="26385" y="4238"/>
                      <a:pt x="23959" y="6391"/>
                    </a:cubicBezTo>
                    <a:cubicBezTo>
                      <a:pt x="17978" y="11586"/>
                      <a:pt x="12031" y="16849"/>
                      <a:pt x="6084" y="22078"/>
                    </a:cubicBezTo>
                    <a:lnTo>
                      <a:pt x="1607" y="26043"/>
                    </a:lnTo>
                    <a:cubicBezTo>
                      <a:pt x="1060" y="26521"/>
                      <a:pt x="514" y="27034"/>
                      <a:pt x="1" y="27581"/>
                    </a:cubicBezTo>
                    <a:cubicBezTo>
                      <a:pt x="1368" y="27923"/>
                      <a:pt x="2735" y="28299"/>
                      <a:pt x="4102" y="28640"/>
                    </a:cubicBezTo>
                    <a:cubicBezTo>
                      <a:pt x="9604" y="30076"/>
                      <a:pt x="15175" y="31272"/>
                      <a:pt x="20780" y="32229"/>
                    </a:cubicBezTo>
                    <a:cubicBezTo>
                      <a:pt x="20951" y="29563"/>
                      <a:pt x="21259" y="26931"/>
                      <a:pt x="21703" y="24300"/>
                    </a:cubicBezTo>
                    <a:cubicBezTo>
                      <a:pt x="22523" y="19413"/>
                      <a:pt x="23924" y="14628"/>
                      <a:pt x="25838" y="10082"/>
                    </a:cubicBezTo>
                    <a:cubicBezTo>
                      <a:pt x="27342" y="6528"/>
                      <a:pt x="29153" y="3179"/>
                      <a:pt x="31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64;p32"/>
              <p:cNvSpPr/>
              <p:nvPr/>
            </p:nvSpPr>
            <p:spPr>
              <a:xfrm>
                <a:off x="5917753" y="1127631"/>
                <a:ext cx="1380178" cy="1022202"/>
              </a:xfrm>
              <a:custGeom>
                <a:avLst/>
                <a:gdLst/>
                <a:ahLst/>
                <a:cxnLst/>
                <a:rect l="l" t="t" r="r" b="b"/>
                <a:pathLst>
                  <a:path w="61314" h="45411" extrusionOk="0">
                    <a:moveTo>
                      <a:pt x="51163" y="5231"/>
                    </a:moveTo>
                    <a:lnTo>
                      <a:pt x="51163" y="5231"/>
                    </a:lnTo>
                    <a:cubicBezTo>
                      <a:pt x="48634" y="6666"/>
                      <a:pt x="46173" y="8170"/>
                      <a:pt x="43747" y="9742"/>
                    </a:cubicBezTo>
                    <a:cubicBezTo>
                      <a:pt x="38347" y="13228"/>
                      <a:pt x="33118" y="16954"/>
                      <a:pt x="28094" y="20918"/>
                    </a:cubicBezTo>
                    <a:cubicBezTo>
                      <a:pt x="25325" y="23071"/>
                      <a:pt x="22625" y="25327"/>
                      <a:pt x="19994" y="27651"/>
                    </a:cubicBezTo>
                    <a:cubicBezTo>
                      <a:pt x="14765" y="25566"/>
                      <a:pt x="9467" y="23447"/>
                      <a:pt x="4683" y="20371"/>
                    </a:cubicBezTo>
                    <a:cubicBezTo>
                      <a:pt x="3863" y="19859"/>
                      <a:pt x="3111" y="19278"/>
                      <a:pt x="2325" y="18697"/>
                    </a:cubicBezTo>
                    <a:cubicBezTo>
                      <a:pt x="9946" y="17705"/>
                      <a:pt x="17465" y="16236"/>
                      <a:pt x="24915" y="14288"/>
                    </a:cubicBezTo>
                    <a:cubicBezTo>
                      <a:pt x="32708" y="12169"/>
                      <a:pt x="40363" y="9571"/>
                      <a:pt x="47848" y="6564"/>
                    </a:cubicBezTo>
                    <a:lnTo>
                      <a:pt x="51163" y="5231"/>
                    </a:lnTo>
                    <a:close/>
                    <a:moveTo>
                      <a:pt x="19652" y="28744"/>
                    </a:moveTo>
                    <a:lnTo>
                      <a:pt x="19960" y="28847"/>
                    </a:lnTo>
                    <a:cubicBezTo>
                      <a:pt x="19994" y="28881"/>
                      <a:pt x="20028" y="28881"/>
                      <a:pt x="20096" y="28881"/>
                    </a:cubicBezTo>
                    <a:cubicBezTo>
                      <a:pt x="20131" y="29291"/>
                      <a:pt x="20199" y="29701"/>
                      <a:pt x="20233" y="30111"/>
                    </a:cubicBezTo>
                    <a:cubicBezTo>
                      <a:pt x="20199" y="30009"/>
                      <a:pt x="20165" y="29906"/>
                      <a:pt x="20131" y="29804"/>
                    </a:cubicBezTo>
                    <a:lnTo>
                      <a:pt x="20131" y="29770"/>
                    </a:lnTo>
                    <a:cubicBezTo>
                      <a:pt x="19994" y="29428"/>
                      <a:pt x="19823" y="29052"/>
                      <a:pt x="19652" y="28744"/>
                    </a:cubicBezTo>
                    <a:close/>
                    <a:moveTo>
                      <a:pt x="58272" y="3180"/>
                    </a:moveTo>
                    <a:lnTo>
                      <a:pt x="58272" y="3180"/>
                    </a:lnTo>
                    <a:cubicBezTo>
                      <a:pt x="56118" y="6359"/>
                      <a:pt x="54307" y="9708"/>
                      <a:pt x="52803" y="13262"/>
                    </a:cubicBezTo>
                    <a:cubicBezTo>
                      <a:pt x="50889" y="17808"/>
                      <a:pt x="49488" y="22593"/>
                      <a:pt x="48668" y="27480"/>
                    </a:cubicBezTo>
                    <a:cubicBezTo>
                      <a:pt x="48224" y="30111"/>
                      <a:pt x="47916" y="32743"/>
                      <a:pt x="47745" y="35409"/>
                    </a:cubicBezTo>
                    <a:cubicBezTo>
                      <a:pt x="42140" y="34452"/>
                      <a:pt x="36569" y="33256"/>
                      <a:pt x="31067" y="31820"/>
                    </a:cubicBezTo>
                    <a:cubicBezTo>
                      <a:pt x="29700" y="31479"/>
                      <a:pt x="28333" y="31103"/>
                      <a:pt x="26966" y="30761"/>
                    </a:cubicBezTo>
                    <a:cubicBezTo>
                      <a:pt x="27479" y="30214"/>
                      <a:pt x="28025" y="29701"/>
                      <a:pt x="28572" y="29223"/>
                    </a:cubicBezTo>
                    <a:lnTo>
                      <a:pt x="33049" y="25258"/>
                    </a:lnTo>
                    <a:cubicBezTo>
                      <a:pt x="38996" y="20029"/>
                      <a:pt x="44943" y="14766"/>
                      <a:pt x="50924" y="9571"/>
                    </a:cubicBezTo>
                    <a:cubicBezTo>
                      <a:pt x="53350" y="7418"/>
                      <a:pt x="55811" y="5299"/>
                      <a:pt x="58272" y="3180"/>
                    </a:cubicBezTo>
                    <a:close/>
                    <a:moveTo>
                      <a:pt x="56802" y="3283"/>
                    </a:moveTo>
                    <a:lnTo>
                      <a:pt x="56802" y="3283"/>
                    </a:lnTo>
                    <a:cubicBezTo>
                      <a:pt x="51949" y="7521"/>
                      <a:pt x="47130" y="11759"/>
                      <a:pt x="42277" y="15997"/>
                    </a:cubicBezTo>
                    <a:cubicBezTo>
                      <a:pt x="39269" y="18628"/>
                      <a:pt x="36262" y="21226"/>
                      <a:pt x="33220" y="23823"/>
                    </a:cubicBezTo>
                    <a:lnTo>
                      <a:pt x="28641" y="27787"/>
                    </a:lnTo>
                    <a:cubicBezTo>
                      <a:pt x="27342" y="28881"/>
                      <a:pt x="25736" y="30009"/>
                      <a:pt x="24949" y="31615"/>
                    </a:cubicBezTo>
                    <a:cubicBezTo>
                      <a:pt x="24574" y="32504"/>
                      <a:pt x="24266" y="33461"/>
                      <a:pt x="24095" y="34418"/>
                    </a:cubicBezTo>
                    <a:cubicBezTo>
                      <a:pt x="23890" y="35477"/>
                      <a:pt x="23685" y="36537"/>
                      <a:pt x="23446" y="37630"/>
                    </a:cubicBezTo>
                    <a:cubicBezTo>
                      <a:pt x="23206" y="38895"/>
                      <a:pt x="22967" y="40125"/>
                      <a:pt x="22728" y="41356"/>
                    </a:cubicBezTo>
                    <a:lnTo>
                      <a:pt x="22728" y="41321"/>
                    </a:lnTo>
                    <a:cubicBezTo>
                      <a:pt x="22113" y="37049"/>
                      <a:pt x="21566" y="32709"/>
                      <a:pt x="20848" y="28437"/>
                    </a:cubicBezTo>
                    <a:cubicBezTo>
                      <a:pt x="25530" y="24301"/>
                      <a:pt x="30452" y="20405"/>
                      <a:pt x="35510" y="16714"/>
                    </a:cubicBezTo>
                    <a:cubicBezTo>
                      <a:pt x="40705" y="12921"/>
                      <a:pt x="46071" y="9435"/>
                      <a:pt x="51607" y="6222"/>
                    </a:cubicBezTo>
                    <a:cubicBezTo>
                      <a:pt x="53316" y="5197"/>
                      <a:pt x="55059" y="4240"/>
                      <a:pt x="56802" y="3283"/>
                    </a:cubicBezTo>
                    <a:close/>
                    <a:moveTo>
                      <a:pt x="26453" y="31410"/>
                    </a:moveTo>
                    <a:cubicBezTo>
                      <a:pt x="28948" y="32333"/>
                      <a:pt x="31511" y="33016"/>
                      <a:pt x="34109" y="33666"/>
                    </a:cubicBezTo>
                    <a:cubicBezTo>
                      <a:pt x="33801" y="33973"/>
                      <a:pt x="33528" y="34213"/>
                      <a:pt x="33254" y="34452"/>
                    </a:cubicBezTo>
                    <a:lnTo>
                      <a:pt x="33254" y="34418"/>
                    </a:lnTo>
                    <a:cubicBezTo>
                      <a:pt x="32742" y="34862"/>
                      <a:pt x="32229" y="35340"/>
                      <a:pt x="31716" y="35785"/>
                    </a:cubicBezTo>
                    <a:cubicBezTo>
                      <a:pt x="30657" y="36742"/>
                      <a:pt x="29632" y="37699"/>
                      <a:pt x="28572" y="38690"/>
                    </a:cubicBezTo>
                    <a:cubicBezTo>
                      <a:pt x="27547" y="39681"/>
                      <a:pt x="26556" y="40672"/>
                      <a:pt x="25565" y="41629"/>
                    </a:cubicBezTo>
                    <a:lnTo>
                      <a:pt x="25052" y="42176"/>
                    </a:lnTo>
                    <a:lnTo>
                      <a:pt x="23343" y="43714"/>
                    </a:lnTo>
                    <a:cubicBezTo>
                      <a:pt x="23719" y="42039"/>
                      <a:pt x="24095" y="40399"/>
                      <a:pt x="24437" y="38724"/>
                    </a:cubicBezTo>
                    <a:cubicBezTo>
                      <a:pt x="24642" y="37767"/>
                      <a:pt x="24847" y="36810"/>
                      <a:pt x="25018" y="35853"/>
                    </a:cubicBezTo>
                    <a:cubicBezTo>
                      <a:pt x="25223" y="34896"/>
                      <a:pt x="25394" y="34042"/>
                      <a:pt x="25633" y="33153"/>
                    </a:cubicBezTo>
                    <a:cubicBezTo>
                      <a:pt x="25838" y="32538"/>
                      <a:pt x="26077" y="31957"/>
                      <a:pt x="26453" y="31410"/>
                    </a:cubicBezTo>
                    <a:close/>
                    <a:moveTo>
                      <a:pt x="60703" y="1"/>
                    </a:moveTo>
                    <a:cubicBezTo>
                      <a:pt x="60593" y="1"/>
                      <a:pt x="60485" y="45"/>
                      <a:pt x="60391" y="139"/>
                    </a:cubicBezTo>
                    <a:lnTo>
                      <a:pt x="60151" y="344"/>
                    </a:lnTo>
                    <a:cubicBezTo>
                      <a:pt x="59707" y="583"/>
                      <a:pt x="59297" y="788"/>
                      <a:pt x="58853" y="1027"/>
                    </a:cubicBezTo>
                    <a:cubicBezTo>
                      <a:pt x="55537" y="2292"/>
                      <a:pt x="52291" y="3727"/>
                      <a:pt x="49010" y="5060"/>
                    </a:cubicBezTo>
                    <a:cubicBezTo>
                      <a:pt x="45216" y="6564"/>
                      <a:pt x="41423" y="7999"/>
                      <a:pt x="37595" y="9332"/>
                    </a:cubicBezTo>
                    <a:cubicBezTo>
                      <a:pt x="30042" y="11930"/>
                      <a:pt x="22352" y="14049"/>
                      <a:pt x="14526" y="15655"/>
                    </a:cubicBezTo>
                    <a:cubicBezTo>
                      <a:pt x="9980" y="16543"/>
                      <a:pt x="5435" y="17295"/>
                      <a:pt x="855" y="17740"/>
                    </a:cubicBezTo>
                    <a:cubicBezTo>
                      <a:pt x="377" y="17774"/>
                      <a:pt x="1" y="18389"/>
                      <a:pt x="411" y="18731"/>
                    </a:cubicBezTo>
                    <a:cubicBezTo>
                      <a:pt x="2427" y="20405"/>
                      <a:pt x="4614" y="21875"/>
                      <a:pt x="6973" y="23105"/>
                    </a:cubicBezTo>
                    <a:cubicBezTo>
                      <a:pt x="9536" y="24472"/>
                      <a:pt x="12133" y="25703"/>
                      <a:pt x="14833" y="26831"/>
                    </a:cubicBezTo>
                    <a:cubicBezTo>
                      <a:pt x="16132" y="27343"/>
                      <a:pt x="17396" y="27856"/>
                      <a:pt x="18695" y="28368"/>
                    </a:cubicBezTo>
                    <a:cubicBezTo>
                      <a:pt x="19037" y="28881"/>
                      <a:pt x="19310" y="29462"/>
                      <a:pt x="19481" y="30077"/>
                    </a:cubicBezTo>
                    <a:cubicBezTo>
                      <a:pt x="19755" y="31171"/>
                      <a:pt x="19891" y="32299"/>
                      <a:pt x="20131" y="33392"/>
                    </a:cubicBezTo>
                    <a:cubicBezTo>
                      <a:pt x="20609" y="35887"/>
                      <a:pt x="21053" y="38348"/>
                      <a:pt x="21498" y="40843"/>
                    </a:cubicBezTo>
                    <a:cubicBezTo>
                      <a:pt x="21771" y="42244"/>
                      <a:pt x="22044" y="43645"/>
                      <a:pt x="22250" y="45081"/>
                    </a:cubicBezTo>
                    <a:cubicBezTo>
                      <a:pt x="22291" y="45308"/>
                      <a:pt x="22482" y="45411"/>
                      <a:pt x="22680" y="45411"/>
                    </a:cubicBezTo>
                    <a:cubicBezTo>
                      <a:pt x="22809" y="45411"/>
                      <a:pt x="22941" y="45367"/>
                      <a:pt x="23036" y="45286"/>
                    </a:cubicBezTo>
                    <a:cubicBezTo>
                      <a:pt x="25291" y="43269"/>
                      <a:pt x="27547" y="41253"/>
                      <a:pt x="29803" y="39202"/>
                    </a:cubicBezTo>
                    <a:cubicBezTo>
                      <a:pt x="30896" y="38211"/>
                      <a:pt x="32024" y="37186"/>
                      <a:pt x="33118" y="36195"/>
                    </a:cubicBezTo>
                    <a:cubicBezTo>
                      <a:pt x="33972" y="35375"/>
                      <a:pt x="34895" y="34349"/>
                      <a:pt x="36091" y="34178"/>
                    </a:cubicBezTo>
                    <a:cubicBezTo>
                      <a:pt x="38449" y="34759"/>
                      <a:pt x="40842" y="35272"/>
                      <a:pt x="43234" y="35751"/>
                    </a:cubicBezTo>
                    <a:cubicBezTo>
                      <a:pt x="44874" y="36058"/>
                      <a:pt x="46481" y="36366"/>
                      <a:pt x="48155" y="36605"/>
                    </a:cubicBezTo>
                    <a:cubicBezTo>
                      <a:pt x="48205" y="36620"/>
                      <a:pt x="48254" y="36627"/>
                      <a:pt x="48304" y="36627"/>
                    </a:cubicBezTo>
                    <a:cubicBezTo>
                      <a:pt x="48598" y="36627"/>
                      <a:pt x="48873" y="36380"/>
                      <a:pt x="48873" y="36058"/>
                    </a:cubicBezTo>
                    <a:cubicBezTo>
                      <a:pt x="49146" y="31103"/>
                      <a:pt x="49933" y="26181"/>
                      <a:pt x="51231" y="21396"/>
                    </a:cubicBezTo>
                    <a:cubicBezTo>
                      <a:pt x="52496" y="16714"/>
                      <a:pt x="54341" y="12203"/>
                      <a:pt x="56699" y="7931"/>
                    </a:cubicBezTo>
                    <a:cubicBezTo>
                      <a:pt x="58067" y="5504"/>
                      <a:pt x="59570" y="3146"/>
                      <a:pt x="61177" y="856"/>
                    </a:cubicBezTo>
                    <a:lnTo>
                      <a:pt x="61211" y="788"/>
                    </a:lnTo>
                    <a:cubicBezTo>
                      <a:pt x="61245" y="754"/>
                      <a:pt x="61245" y="720"/>
                      <a:pt x="61279" y="686"/>
                    </a:cubicBezTo>
                    <a:cubicBezTo>
                      <a:pt x="61313" y="480"/>
                      <a:pt x="61245" y="275"/>
                      <a:pt x="61074" y="173"/>
                    </a:cubicBezTo>
                    <a:cubicBezTo>
                      <a:pt x="60963" y="62"/>
                      <a:pt x="60832" y="1"/>
                      <a:pt x="60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CE81A-B2F8-4D35-BCC8-659772D6F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69CE81A-B2F8-4D35-BCC8-659772D6F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1E3DE5-A99A-4939-8E5C-112F50AA2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71E3DE5-A99A-4939-8E5C-112F50AA2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3E4819-98F7-4F8F-9598-37CB4E3E9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D3E4819-98F7-4F8F-9598-37CB4E3E9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7139A-547E-4B33-994E-341F7192C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497139A-547E-4B33-994E-341F7192C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B8A472-CC37-4821-A439-B28027E6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89B8A472-CC37-4821-A439-B28027E61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0B4B32-C9E5-4F3F-8B92-8123FCBF2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F0B4B32-C9E5-4F3F-8B92-8123FCBF2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58F5EA-1ED2-4624-A851-47C07C1BC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1058F5EA-1ED2-4624-A851-47C07C1BC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F9D6EE-F27A-4D46-B8A2-5F9C5A368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ABF9D6EE-F27A-4D46-B8A2-5F9C5A368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538B31-DF10-4C9B-A5D8-E5403EB41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22538B31-DF10-4C9B-A5D8-E5403EB41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3DA48-4203-4BFF-8A7C-5789AD57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753DA48-4203-4BFF-8A7C-5789AD57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0" y="454268"/>
            <a:ext cx="1131336" cy="1730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Afinal, quem deve estar no centro do processo ensino-aprendizagem?  Professor ou aluno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66" y="3640247"/>
            <a:ext cx="40481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8823636" y="5481970"/>
            <a:ext cx="3060000" cy="1173600"/>
          </a:xfrm>
          <a:prstGeom prst="ellipse">
            <a:avLst/>
          </a:prstGeom>
          <a:noFill/>
          <a:ln w="28575">
            <a:solidFill>
              <a:srgbClr val="F941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Contextualização do ensino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39306" y="3427464"/>
            <a:ext cx="3059316" cy="11730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90BE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Aprendizagem focada no estudante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38622" y="5481970"/>
            <a:ext cx="3060000" cy="1173600"/>
          </a:xfrm>
          <a:prstGeom prst="ellipse">
            <a:avLst/>
          </a:prstGeom>
          <a:noFill/>
          <a:ln w="28575">
            <a:solidFill>
              <a:srgbClr val="F896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Valorização dos conhecimentos prévios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823636" y="3427464"/>
            <a:ext cx="3060000" cy="1173600"/>
          </a:xfrm>
          <a:prstGeom prst="ellipse">
            <a:avLst/>
          </a:prstGeom>
          <a:noFill/>
          <a:ln w="28575">
            <a:solidFill>
              <a:srgbClr val="5775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Docente mediador da aprendizagem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31" name="Google Shape;451;p32"/>
          <p:cNvGrpSpPr/>
          <p:nvPr/>
        </p:nvGrpSpPr>
        <p:grpSpPr>
          <a:xfrm>
            <a:off x="2908685" y="805991"/>
            <a:ext cx="6423080" cy="2444005"/>
            <a:chOff x="1425725" y="1417109"/>
            <a:chExt cx="1413268" cy="782493"/>
          </a:xfrm>
        </p:grpSpPr>
        <p:sp>
          <p:nvSpPr>
            <p:cNvPr id="32" name="Google Shape;452;p32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53;p32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54;p32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905833" y="1739125"/>
            <a:ext cx="671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Ativas?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Agrupar 59"/>
          <p:cNvGrpSpPr/>
          <p:nvPr/>
        </p:nvGrpSpPr>
        <p:grpSpPr>
          <a:xfrm>
            <a:off x="44073" y="23142"/>
            <a:ext cx="12212662" cy="804742"/>
            <a:chOff x="44073" y="23142"/>
            <a:chExt cx="12212662" cy="804742"/>
          </a:xfrm>
        </p:grpSpPr>
        <p:grpSp>
          <p:nvGrpSpPr>
            <p:cNvPr id="35" name="Agrupar 34"/>
            <p:cNvGrpSpPr/>
            <p:nvPr/>
          </p:nvGrpSpPr>
          <p:grpSpPr>
            <a:xfrm>
              <a:off x="44073" y="29513"/>
              <a:ext cx="9144000" cy="788405"/>
              <a:chOff x="0" y="4277829"/>
              <a:chExt cx="9144000" cy="788405"/>
            </a:xfrm>
          </p:grpSpPr>
          <p:grpSp>
            <p:nvGrpSpPr>
              <p:cNvPr id="36" name="Google Shape;896;p25"/>
              <p:cNvGrpSpPr/>
              <p:nvPr/>
            </p:nvGrpSpPr>
            <p:grpSpPr>
              <a:xfrm>
                <a:off x="0" y="4307384"/>
                <a:ext cx="9144000" cy="758850"/>
                <a:chOff x="460200" y="2572575"/>
                <a:chExt cx="8257900" cy="758850"/>
              </a:xfrm>
            </p:grpSpPr>
            <p:sp>
              <p:nvSpPr>
                <p:cNvPr id="45" name="Google Shape;897;p25"/>
                <p:cNvSpPr/>
                <p:nvPr/>
              </p:nvSpPr>
              <p:spPr>
                <a:xfrm>
                  <a:off x="460200" y="25725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6" name="Google Shape;898;p25"/>
                <p:cNvSpPr/>
                <p:nvPr/>
              </p:nvSpPr>
              <p:spPr>
                <a:xfrm>
                  <a:off x="460200" y="26487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D9D9D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7" name="Elipse 36"/>
              <p:cNvSpPr/>
              <p:nvPr/>
            </p:nvSpPr>
            <p:spPr>
              <a:xfrm>
                <a:off x="1724891" y="4615864"/>
                <a:ext cx="346311" cy="308500"/>
              </a:xfrm>
              <a:prstGeom prst="ellipse">
                <a:avLst/>
              </a:prstGeom>
              <a:solidFill>
                <a:srgbClr val="90BE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3951063" y="4702584"/>
                <a:ext cx="346311" cy="308500"/>
              </a:xfrm>
              <a:prstGeom prst="ellipse">
                <a:avLst/>
              </a:prstGeom>
              <a:solidFill>
                <a:srgbClr val="577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7423044" y="4702584"/>
                <a:ext cx="346311" cy="308500"/>
              </a:xfrm>
              <a:prstGeom prst="ellipse">
                <a:avLst/>
              </a:prstGeom>
              <a:solidFill>
                <a:srgbClr val="F94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5873964" y="4321579"/>
                <a:ext cx="346311" cy="308500"/>
              </a:xfrm>
              <a:prstGeom prst="ellipse">
                <a:avLst/>
              </a:prstGeom>
              <a:solidFill>
                <a:srgbClr val="F89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1695984" y="4567107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926218" y="464639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5849119" y="427782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7394137" y="465603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5"/>
            <a:stretch/>
          </p:blipFill>
          <p:spPr>
            <a:xfrm>
              <a:off x="8934994" y="23142"/>
              <a:ext cx="3321741" cy="804742"/>
            </a:xfrm>
            <a:prstGeom prst="rect">
              <a:avLst/>
            </a:prstGeom>
          </p:spPr>
        </p:pic>
      </p:grpSp>
      <p:sp>
        <p:nvSpPr>
          <p:cNvPr id="63" name="CaixaDeTexto 62"/>
          <p:cNvSpPr txBox="1"/>
          <p:nvPr/>
        </p:nvSpPr>
        <p:spPr>
          <a:xfrm>
            <a:off x="7467117" y="6676636"/>
            <a:ext cx="4761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927A70"/>
                </a:solidFill>
              </a:rPr>
              <a:t>https://www.mayoresudp.org/auxiliares-gerocultoresas-profesionales-clave-la-atencion-centrada-la-persona/</a:t>
            </a:r>
          </a:p>
        </p:txBody>
      </p:sp>
    </p:spTree>
    <p:extLst>
      <p:ext uri="{BB962C8B-B14F-4D97-AF65-F5344CB8AC3E}">
        <p14:creationId xmlns:p14="http://schemas.microsoft.com/office/powerpoint/2010/main" val="4935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142" y="381796"/>
            <a:ext cx="7637858" cy="857393"/>
          </a:xfrm>
        </p:spPr>
        <p:txBody>
          <a:bodyPr anchor="ctr">
            <a:no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que </a:t>
            </a:r>
            <a:b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metodologias ativas?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897137"/>
              </p:ext>
            </p:extLst>
          </p:nvPr>
        </p:nvGraphicFramePr>
        <p:xfrm>
          <a:off x="1232944" y="1948078"/>
          <a:ext cx="9720262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18011" y="487243"/>
            <a:ext cx="606117" cy="144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19495" y="-51204"/>
            <a:ext cx="5173776" cy="1658154"/>
            <a:chOff x="-698959" y="-80002"/>
            <a:chExt cx="5173776" cy="1658154"/>
          </a:xfrm>
        </p:grpSpPr>
        <p:grpSp>
          <p:nvGrpSpPr>
            <p:cNvPr id="7" name="Google Shape;444;p32"/>
            <p:cNvGrpSpPr/>
            <p:nvPr/>
          </p:nvGrpSpPr>
          <p:grpSpPr>
            <a:xfrm rot="21048020">
              <a:off x="-698959" y="709723"/>
              <a:ext cx="4862944" cy="868429"/>
              <a:chOff x="-636925" y="1404675"/>
              <a:chExt cx="8446650" cy="2363225"/>
            </a:xfrm>
          </p:grpSpPr>
          <p:sp>
            <p:nvSpPr>
              <p:cNvPr id="14" name="Google Shape;445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52400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46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59;p32"/>
            <p:cNvGrpSpPr/>
            <p:nvPr/>
          </p:nvGrpSpPr>
          <p:grpSpPr>
            <a:xfrm rot="506141">
              <a:off x="3395996" y="-80002"/>
              <a:ext cx="1078821" cy="864079"/>
              <a:chOff x="5917753" y="1127631"/>
              <a:chExt cx="1380178" cy="1022202"/>
            </a:xfrm>
          </p:grpSpPr>
          <p:sp>
            <p:nvSpPr>
              <p:cNvPr id="9" name="Google Shape;460;p32"/>
              <p:cNvSpPr/>
              <p:nvPr/>
            </p:nvSpPr>
            <p:spPr>
              <a:xfrm>
                <a:off x="5970066" y="1245381"/>
                <a:ext cx="1099366" cy="504674"/>
              </a:xfrm>
              <a:custGeom>
                <a:avLst/>
                <a:gdLst/>
                <a:ahLst/>
                <a:cxnLst/>
                <a:rect l="l" t="t" r="r" b="b"/>
                <a:pathLst>
                  <a:path w="48839" h="22420" extrusionOk="0">
                    <a:moveTo>
                      <a:pt x="48839" y="0"/>
                    </a:moveTo>
                    <a:lnTo>
                      <a:pt x="45524" y="1333"/>
                    </a:lnTo>
                    <a:cubicBezTo>
                      <a:pt x="38039" y="4340"/>
                      <a:pt x="30384" y="6938"/>
                      <a:pt x="22591" y="9057"/>
                    </a:cubicBezTo>
                    <a:cubicBezTo>
                      <a:pt x="15141" y="11005"/>
                      <a:pt x="7622" y="12474"/>
                      <a:pt x="1" y="13466"/>
                    </a:cubicBezTo>
                    <a:cubicBezTo>
                      <a:pt x="787" y="14047"/>
                      <a:pt x="1539" y="14628"/>
                      <a:pt x="2359" y="15140"/>
                    </a:cubicBezTo>
                    <a:cubicBezTo>
                      <a:pt x="7143" y="18216"/>
                      <a:pt x="12441" y="20335"/>
                      <a:pt x="17670" y="22420"/>
                    </a:cubicBezTo>
                    <a:cubicBezTo>
                      <a:pt x="20301" y="20096"/>
                      <a:pt x="23001" y="17840"/>
                      <a:pt x="25770" y="15687"/>
                    </a:cubicBezTo>
                    <a:cubicBezTo>
                      <a:pt x="30794" y="11723"/>
                      <a:pt x="36023" y="7997"/>
                      <a:pt x="41423" y="4511"/>
                    </a:cubicBezTo>
                    <a:cubicBezTo>
                      <a:pt x="43849" y="2939"/>
                      <a:pt x="46310" y="1435"/>
                      <a:pt x="48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61;p32"/>
              <p:cNvSpPr/>
              <p:nvPr/>
            </p:nvSpPr>
            <p:spPr>
              <a:xfrm>
                <a:off x="6387042" y="1201509"/>
                <a:ext cx="809325" cy="857046"/>
              </a:xfrm>
              <a:custGeom>
                <a:avLst/>
                <a:gdLst/>
                <a:ahLst/>
                <a:cxnLst/>
                <a:rect l="l" t="t" r="r" b="b"/>
                <a:pathLst>
                  <a:path w="35954" h="38074" extrusionOk="0">
                    <a:moveTo>
                      <a:pt x="35954" y="1"/>
                    </a:moveTo>
                    <a:lnTo>
                      <a:pt x="35954" y="1"/>
                    </a:lnTo>
                    <a:cubicBezTo>
                      <a:pt x="34211" y="958"/>
                      <a:pt x="32468" y="1915"/>
                      <a:pt x="30759" y="2940"/>
                    </a:cubicBezTo>
                    <a:cubicBezTo>
                      <a:pt x="25223" y="6153"/>
                      <a:pt x="19857" y="9639"/>
                      <a:pt x="14662" y="13432"/>
                    </a:cubicBezTo>
                    <a:cubicBezTo>
                      <a:pt x="9604" y="17123"/>
                      <a:pt x="4682" y="21019"/>
                      <a:pt x="0" y="25189"/>
                    </a:cubicBezTo>
                    <a:cubicBezTo>
                      <a:pt x="718" y="29461"/>
                      <a:pt x="1265" y="33801"/>
                      <a:pt x="1880" y="38074"/>
                    </a:cubicBezTo>
                    <a:cubicBezTo>
                      <a:pt x="2119" y="36843"/>
                      <a:pt x="2358" y="35613"/>
                      <a:pt x="2598" y="34348"/>
                    </a:cubicBezTo>
                    <a:cubicBezTo>
                      <a:pt x="2837" y="33255"/>
                      <a:pt x="3042" y="32195"/>
                      <a:pt x="3247" y="31136"/>
                    </a:cubicBezTo>
                    <a:cubicBezTo>
                      <a:pt x="3418" y="30179"/>
                      <a:pt x="3726" y="29222"/>
                      <a:pt x="4101" y="28333"/>
                    </a:cubicBezTo>
                    <a:cubicBezTo>
                      <a:pt x="4888" y="26727"/>
                      <a:pt x="6494" y="25599"/>
                      <a:pt x="7793" y="24505"/>
                    </a:cubicBezTo>
                    <a:lnTo>
                      <a:pt x="12372" y="20541"/>
                    </a:lnTo>
                    <a:cubicBezTo>
                      <a:pt x="15414" y="17944"/>
                      <a:pt x="18421" y="15346"/>
                      <a:pt x="21429" y="12715"/>
                    </a:cubicBezTo>
                    <a:cubicBezTo>
                      <a:pt x="26282" y="8477"/>
                      <a:pt x="31101" y="4239"/>
                      <a:pt x="35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62;p32"/>
              <p:cNvSpPr/>
              <p:nvPr/>
            </p:nvSpPr>
            <p:spPr>
              <a:xfrm>
                <a:off x="6443204" y="1835435"/>
                <a:ext cx="242343" cy="276963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2304" extrusionOk="0">
                    <a:moveTo>
                      <a:pt x="3110" y="0"/>
                    </a:moveTo>
                    <a:cubicBezTo>
                      <a:pt x="2734" y="547"/>
                      <a:pt x="2495" y="1128"/>
                      <a:pt x="2290" y="1743"/>
                    </a:cubicBezTo>
                    <a:cubicBezTo>
                      <a:pt x="2051" y="2632"/>
                      <a:pt x="1880" y="3486"/>
                      <a:pt x="1675" y="4443"/>
                    </a:cubicBezTo>
                    <a:cubicBezTo>
                      <a:pt x="1504" y="5400"/>
                      <a:pt x="1299" y="6357"/>
                      <a:pt x="1094" y="7314"/>
                    </a:cubicBezTo>
                    <a:cubicBezTo>
                      <a:pt x="752" y="8989"/>
                      <a:pt x="376" y="10629"/>
                      <a:pt x="0" y="12304"/>
                    </a:cubicBezTo>
                    <a:lnTo>
                      <a:pt x="1709" y="10766"/>
                    </a:lnTo>
                    <a:lnTo>
                      <a:pt x="2222" y="10219"/>
                    </a:lnTo>
                    <a:cubicBezTo>
                      <a:pt x="3213" y="9262"/>
                      <a:pt x="4204" y="8271"/>
                      <a:pt x="5229" y="7280"/>
                    </a:cubicBezTo>
                    <a:cubicBezTo>
                      <a:pt x="6289" y="6289"/>
                      <a:pt x="7314" y="5332"/>
                      <a:pt x="8373" y="4375"/>
                    </a:cubicBezTo>
                    <a:cubicBezTo>
                      <a:pt x="8886" y="3931"/>
                      <a:pt x="9399" y="3452"/>
                      <a:pt x="9911" y="3008"/>
                    </a:cubicBezTo>
                    <a:cubicBezTo>
                      <a:pt x="10185" y="2769"/>
                      <a:pt x="10458" y="2529"/>
                      <a:pt x="10766" y="2256"/>
                    </a:cubicBezTo>
                    <a:cubicBezTo>
                      <a:pt x="8168" y="1607"/>
                      <a:pt x="5605" y="923"/>
                      <a:pt x="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63;p32"/>
              <p:cNvSpPr/>
              <p:nvPr/>
            </p:nvSpPr>
            <p:spPr>
              <a:xfrm>
                <a:off x="6524735" y="1199213"/>
                <a:ext cx="704721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31307" h="32229" extrusionOk="0">
                    <a:moveTo>
                      <a:pt x="31307" y="0"/>
                    </a:moveTo>
                    <a:lnTo>
                      <a:pt x="31307" y="0"/>
                    </a:lnTo>
                    <a:cubicBezTo>
                      <a:pt x="28846" y="2119"/>
                      <a:pt x="26385" y="4238"/>
                      <a:pt x="23959" y="6391"/>
                    </a:cubicBezTo>
                    <a:cubicBezTo>
                      <a:pt x="17978" y="11586"/>
                      <a:pt x="12031" y="16849"/>
                      <a:pt x="6084" y="22078"/>
                    </a:cubicBezTo>
                    <a:lnTo>
                      <a:pt x="1607" y="26043"/>
                    </a:lnTo>
                    <a:cubicBezTo>
                      <a:pt x="1060" y="26521"/>
                      <a:pt x="514" y="27034"/>
                      <a:pt x="1" y="27581"/>
                    </a:cubicBezTo>
                    <a:cubicBezTo>
                      <a:pt x="1368" y="27923"/>
                      <a:pt x="2735" y="28299"/>
                      <a:pt x="4102" y="28640"/>
                    </a:cubicBezTo>
                    <a:cubicBezTo>
                      <a:pt x="9604" y="30076"/>
                      <a:pt x="15175" y="31272"/>
                      <a:pt x="20780" y="32229"/>
                    </a:cubicBezTo>
                    <a:cubicBezTo>
                      <a:pt x="20951" y="29563"/>
                      <a:pt x="21259" y="26931"/>
                      <a:pt x="21703" y="24300"/>
                    </a:cubicBezTo>
                    <a:cubicBezTo>
                      <a:pt x="22523" y="19413"/>
                      <a:pt x="23924" y="14628"/>
                      <a:pt x="25838" y="10082"/>
                    </a:cubicBezTo>
                    <a:cubicBezTo>
                      <a:pt x="27342" y="6528"/>
                      <a:pt x="29153" y="3179"/>
                      <a:pt x="31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64;p32"/>
              <p:cNvSpPr/>
              <p:nvPr/>
            </p:nvSpPr>
            <p:spPr>
              <a:xfrm>
                <a:off x="5917753" y="1127631"/>
                <a:ext cx="1380178" cy="1022202"/>
              </a:xfrm>
              <a:custGeom>
                <a:avLst/>
                <a:gdLst/>
                <a:ahLst/>
                <a:cxnLst/>
                <a:rect l="l" t="t" r="r" b="b"/>
                <a:pathLst>
                  <a:path w="61314" h="45411" extrusionOk="0">
                    <a:moveTo>
                      <a:pt x="51163" y="5231"/>
                    </a:moveTo>
                    <a:lnTo>
                      <a:pt x="51163" y="5231"/>
                    </a:lnTo>
                    <a:cubicBezTo>
                      <a:pt x="48634" y="6666"/>
                      <a:pt x="46173" y="8170"/>
                      <a:pt x="43747" y="9742"/>
                    </a:cubicBezTo>
                    <a:cubicBezTo>
                      <a:pt x="38347" y="13228"/>
                      <a:pt x="33118" y="16954"/>
                      <a:pt x="28094" y="20918"/>
                    </a:cubicBezTo>
                    <a:cubicBezTo>
                      <a:pt x="25325" y="23071"/>
                      <a:pt x="22625" y="25327"/>
                      <a:pt x="19994" y="27651"/>
                    </a:cubicBezTo>
                    <a:cubicBezTo>
                      <a:pt x="14765" y="25566"/>
                      <a:pt x="9467" y="23447"/>
                      <a:pt x="4683" y="20371"/>
                    </a:cubicBezTo>
                    <a:cubicBezTo>
                      <a:pt x="3863" y="19859"/>
                      <a:pt x="3111" y="19278"/>
                      <a:pt x="2325" y="18697"/>
                    </a:cubicBezTo>
                    <a:cubicBezTo>
                      <a:pt x="9946" y="17705"/>
                      <a:pt x="17465" y="16236"/>
                      <a:pt x="24915" y="14288"/>
                    </a:cubicBezTo>
                    <a:cubicBezTo>
                      <a:pt x="32708" y="12169"/>
                      <a:pt x="40363" y="9571"/>
                      <a:pt x="47848" y="6564"/>
                    </a:cubicBezTo>
                    <a:lnTo>
                      <a:pt x="51163" y="5231"/>
                    </a:lnTo>
                    <a:close/>
                    <a:moveTo>
                      <a:pt x="19652" y="28744"/>
                    </a:moveTo>
                    <a:lnTo>
                      <a:pt x="19960" y="28847"/>
                    </a:lnTo>
                    <a:cubicBezTo>
                      <a:pt x="19994" y="28881"/>
                      <a:pt x="20028" y="28881"/>
                      <a:pt x="20096" y="28881"/>
                    </a:cubicBezTo>
                    <a:cubicBezTo>
                      <a:pt x="20131" y="29291"/>
                      <a:pt x="20199" y="29701"/>
                      <a:pt x="20233" y="30111"/>
                    </a:cubicBezTo>
                    <a:cubicBezTo>
                      <a:pt x="20199" y="30009"/>
                      <a:pt x="20165" y="29906"/>
                      <a:pt x="20131" y="29804"/>
                    </a:cubicBezTo>
                    <a:lnTo>
                      <a:pt x="20131" y="29770"/>
                    </a:lnTo>
                    <a:cubicBezTo>
                      <a:pt x="19994" y="29428"/>
                      <a:pt x="19823" y="29052"/>
                      <a:pt x="19652" y="28744"/>
                    </a:cubicBezTo>
                    <a:close/>
                    <a:moveTo>
                      <a:pt x="58272" y="3180"/>
                    </a:moveTo>
                    <a:lnTo>
                      <a:pt x="58272" y="3180"/>
                    </a:lnTo>
                    <a:cubicBezTo>
                      <a:pt x="56118" y="6359"/>
                      <a:pt x="54307" y="9708"/>
                      <a:pt x="52803" y="13262"/>
                    </a:cubicBezTo>
                    <a:cubicBezTo>
                      <a:pt x="50889" y="17808"/>
                      <a:pt x="49488" y="22593"/>
                      <a:pt x="48668" y="27480"/>
                    </a:cubicBezTo>
                    <a:cubicBezTo>
                      <a:pt x="48224" y="30111"/>
                      <a:pt x="47916" y="32743"/>
                      <a:pt x="47745" y="35409"/>
                    </a:cubicBezTo>
                    <a:cubicBezTo>
                      <a:pt x="42140" y="34452"/>
                      <a:pt x="36569" y="33256"/>
                      <a:pt x="31067" y="31820"/>
                    </a:cubicBezTo>
                    <a:cubicBezTo>
                      <a:pt x="29700" y="31479"/>
                      <a:pt x="28333" y="31103"/>
                      <a:pt x="26966" y="30761"/>
                    </a:cubicBezTo>
                    <a:cubicBezTo>
                      <a:pt x="27479" y="30214"/>
                      <a:pt x="28025" y="29701"/>
                      <a:pt x="28572" y="29223"/>
                    </a:cubicBezTo>
                    <a:lnTo>
                      <a:pt x="33049" y="25258"/>
                    </a:lnTo>
                    <a:cubicBezTo>
                      <a:pt x="38996" y="20029"/>
                      <a:pt x="44943" y="14766"/>
                      <a:pt x="50924" y="9571"/>
                    </a:cubicBezTo>
                    <a:cubicBezTo>
                      <a:pt x="53350" y="7418"/>
                      <a:pt x="55811" y="5299"/>
                      <a:pt x="58272" y="3180"/>
                    </a:cubicBezTo>
                    <a:close/>
                    <a:moveTo>
                      <a:pt x="56802" y="3283"/>
                    </a:moveTo>
                    <a:lnTo>
                      <a:pt x="56802" y="3283"/>
                    </a:lnTo>
                    <a:cubicBezTo>
                      <a:pt x="51949" y="7521"/>
                      <a:pt x="47130" y="11759"/>
                      <a:pt x="42277" y="15997"/>
                    </a:cubicBezTo>
                    <a:cubicBezTo>
                      <a:pt x="39269" y="18628"/>
                      <a:pt x="36262" y="21226"/>
                      <a:pt x="33220" y="23823"/>
                    </a:cubicBezTo>
                    <a:lnTo>
                      <a:pt x="28641" y="27787"/>
                    </a:lnTo>
                    <a:cubicBezTo>
                      <a:pt x="27342" y="28881"/>
                      <a:pt x="25736" y="30009"/>
                      <a:pt x="24949" y="31615"/>
                    </a:cubicBezTo>
                    <a:cubicBezTo>
                      <a:pt x="24574" y="32504"/>
                      <a:pt x="24266" y="33461"/>
                      <a:pt x="24095" y="34418"/>
                    </a:cubicBezTo>
                    <a:cubicBezTo>
                      <a:pt x="23890" y="35477"/>
                      <a:pt x="23685" y="36537"/>
                      <a:pt x="23446" y="37630"/>
                    </a:cubicBezTo>
                    <a:cubicBezTo>
                      <a:pt x="23206" y="38895"/>
                      <a:pt x="22967" y="40125"/>
                      <a:pt x="22728" y="41356"/>
                    </a:cubicBezTo>
                    <a:lnTo>
                      <a:pt x="22728" y="41321"/>
                    </a:lnTo>
                    <a:cubicBezTo>
                      <a:pt x="22113" y="37049"/>
                      <a:pt x="21566" y="32709"/>
                      <a:pt x="20848" y="28437"/>
                    </a:cubicBezTo>
                    <a:cubicBezTo>
                      <a:pt x="25530" y="24301"/>
                      <a:pt x="30452" y="20405"/>
                      <a:pt x="35510" y="16714"/>
                    </a:cubicBezTo>
                    <a:cubicBezTo>
                      <a:pt x="40705" y="12921"/>
                      <a:pt x="46071" y="9435"/>
                      <a:pt x="51607" y="6222"/>
                    </a:cubicBezTo>
                    <a:cubicBezTo>
                      <a:pt x="53316" y="5197"/>
                      <a:pt x="55059" y="4240"/>
                      <a:pt x="56802" y="3283"/>
                    </a:cubicBezTo>
                    <a:close/>
                    <a:moveTo>
                      <a:pt x="26453" y="31410"/>
                    </a:moveTo>
                    <a:cubicBezTo>
                      <a:pt x="28948" y="32333"/>
                      <a:pt x="31511" y="33016"/>
                      <a:pt x="34109" y="33666"/>
                    </a:cubicBezTo>
                    <a:cubicBezTo>
                      <a:pt x="33801" y="33973"/>
                      <a:pt x="33528" y="34213"/>
                      <a:pt x="33254" y="34452"/>
                    </a:cubicBezTo>
                    <a:lnTo>
                      <a:pt x="33254" y="34418"/>
                    </a:lnTo>
                    <a:cubicBezTo>
                      <a:pt x="32742" y="34862"/>
                      <a:pt x="32229" y="35340"/>
                      <a:pt x="31716" y="35785"/>
                    </a:cubicBezTo>
                    <a:cubicBezTo>
                      <a:pt x="30657" y="36742"/>
                      <a:pt x="29632" y="37699"/>
                      <a:pt x="28572" y="38690"/>
                    </a:cubicBezTo>
                    <a:cubicBezTo>
                      <a:pt x="27547" y="39681"/>
                      <a:pt x="26556" y="40672"/>
                      <a:pt x="25565" y="41629"/>
                    </a:cubicBezTo>
                    <a:lnTo>
                      <a:pt x="25052" y="42176"/>
                    </a:lnTo>
                    <a:lnTo>
                      <a:pt x="23343" y="43714"/>
                    </a:lnTo>
                    <a:cubicBezTo>
                      <a:pt x="23719" y="42039"/>
                      <a:pt x="24095" y="40399"/>
                      <a:pt x="24437" y="38724"/>
                    </a:cubicBezTo>
                    <a:cubicBezTo>
                      <a:pt x="24642" y="37767"/>
                      <a:pt x="24847" y="36810"/>
                      <a:pt x="25018" y="35853"/>
                    </a:cubicBezTo>
                    <a:cubicBezTo>
                      <a:pt x="25223" y="34896"/>
                      <a:pt x="25394" y="34042"/>
                      <a:pt x="25633" y="33153"/>
                    </a:cubicBezTo>
                    <a:cubicBezTo>
                      <a:pt x="25838" y="32538"/>
                      <a:pt x="26077" y="31957"/>
                      <a:pt x="26453" y="31410"/>
                    </a:cubicBezTo>
                    <a:close/>
                    <a:moveTo>
                      <a:pt x="60703" y="1"/>
                    </a:moveTo>
                    <a:cubicBezTo>
                      <a:pt x="60593" y="1"/>
                      <a:pt x="60485" y="45"/>
                      <a:pt x="60391" y="139"/>
                    </a:cubicBezTo>
                    <a:lnTo>
                      <a:pt x="60151" y="344"/>
                    </a:lnTo>
                    <a:cubicBezTo>
                      <a:pt x="59707" y="583"/>
                      <a:pt x="59297" y="788"/>
                      <a:pt x="58853" y="1027"/>
                    </a:cubicBezTo>
                    <a:cubicBezTo>
                      <a:pt x="55537" y="2292"/>
                      <a:pt x="52291" y="3727"/>
                      <a:pt x="49010" y="5060"/>
                    </a:cubicBezTo>
                    <a:cubicBezTo>
                      <a:pt x="45216" y="6564"/>
                      <a:pt x="41423" y="7999"/>
                      <a:pt x="37595" y="9332"/>
                    </a:cubicBezTo>
                    <a:cubicBezTo>
                      <a:pt x="30042" y="11930"/>
                      <a:pt x="22352" y="14049"/>
                      <a:pt x="14526" y="15655"/>
                    </a:cubicBezTo>
                    <a:cubicBezTo>
                      <a:pt x="9980" y="16543"/>
                      <a:pt x="5435" y="17295"/>
                      <a:pt x="855" y="17740"/>
                    </a:cubicBezTo>
                    <a:cubicBezTo>
                      <a:pt x="377" y="17774"/>
                      <a:pt x="1" y="18389"/>
                      <a:pt x="411" y="18731"/>
                    </a:cubicBezTo>
                    <a:cubicBezTo>
                      <a:pt x="2427" y="20405"/>
                      <a:pt x="4614" y="21875"/>
                      <a:pt x="6973" y="23105"/>
                    </a:cubicBezTo>
                    <a:cubicBezTo>
                      <a:pt x="9536" y="24472"/>
                      <a:pt x="12133" y="25703"/>
                      <a:pt x="14833" y="26831"/>
                    </a:cubicBezTo>
                    <a:cubicBezTo>
                      <a:pt x="16132" y="27343"/>
                      <a:pt x="17396" y="27856"/>
                      <a:pt x="18695" y="28368"/>
                    </a:cubicBezTo>
                    <a:cubicBezTo>
                      <a:pt x="19037" y="28881"/>
                      <a:pt x="19310" y="29462"/>
                      <a:pt x="19481" y="30077"/>
                    </a:cubicBezTo>
                    <a:cubicBezTo>
                      <a:pt x="19755" y="31171"/>
                      <a:pt x="19891" y="32299"/>
                      <a:pt x="20131" y="33392"/>
                    </a:cubicBezTo>
                    <a:cubicBezTo>
                      <a:pt x="20609" y="35887"/>
                      <a:pt x="21053" y="38348"/>
                      <a:pt x="21498" y="40843"/>
                    </a:cubicBezTo>
                    <a:cubicBezTo>
                      <a:pt x="21771" y="42244"/>
                      <a:pt x="22044" y="43645"/>
                      <a:pt x="22250" y="45081"/>
                    </a:cubicBezTo>
                    <a:cubicBezTo>
                      <a:pt x="22291" y="45308"/>
                      <a:pt x="22482" y="45411"/>
                      <a:pt x="22680" y="45411"/>
                    </a:cubicBezTo>
                    <a:cubicBezTo>
                      <a:pt x="22809" y="45411"/>
                      <a:pt x="22941" y="45367"/>
                      <a:pt x="23036" y="45286"/>
                    </a:cubicBezTo>
                    <a:cubicBezTo>
                      <a:pt x="25291" y="43269"/>
                      <a:pt x="27547" y="41253"/>
                      <a:pt x="29803" y="39202"/>
                    </a:cubicBezTo>
                    <a:cubicBezTo>
                      <a:pt x="30896" y="38211"/>
                      <a:pt x="32024" y="37186"/>
                      <a:pt x="33118" y="36195"/>
                    </a:cubicBezTo>
                    <a:cubicBezTo>
                      <a:pt x="33972" y="35375"/>
                      <a:pt x="34895" y="34349"/>
                      <a:pt x="36091" y="34178"/>
                    </a:cubicBezTo>
                    <a:cubicBezTo>
                      <a:pt x="38449" y="34759"/>
                      <a:pt x="40842" y="35272"/>
                      <a:pt x="43234" y="35751"/>
                    </a:cubicBezTo>
                    <a:cubicBezTo>
                      <a:pt x="44874" y="36058"/>
                      <a:pt x="46481" y="36366"/>
                      <a:pt x="48155" y="36605"/>
                    </a:cubicBezTo>
                    <a:cubicBezTo>
                      <a:pt x="48205" y="36620"/>
                      <a:pt x="48254" y="36627"/>
                      <a:pt x="48304" y="36627"/>
                    </a:cubicBezTo>
                    <a:cubicBezTo>
                      <a:pt x="48598" y="36627"/>
                      <a:pt x="48873" y="36380"/>
                      <a:pt x="48873" y="36058"/>
                    </a:cubicBezTo>
                    <a:cubicBezTo>
                      <a:pt x="49146" y="31103"/>
                      <a:pt x="49933" y="26181"/>
                      <a:pt x="51231" y="21396"/>
                    </a:cubicBezTo>
                    <a:cubicBezTo>
                      <a:pt x="52496" y="16714"/>
                      <a:pt x="54341" y="12203"/>
                      <a:pt x="56699" y="7931"/>
                    </a:cubicBezTo>
                    <a:cubicBezTo>
                      <a:pt x="58067" y="5504"/>
                      <a:pt x="59570" y="3146"/>
                      <a:pt x="61177" y="856"/>
                    </a:cubicBezTo>
                    <a:lnTo>
                      <a:pt x="61211" y="788"/>
                    </a:lnTo>
                    <a:cubicBezTo>
                      <a:pt x="61245" y="754"/>
                      <a:pt x="61245" y="720"/>
                      <a:pt x="61279" y="686"/>
                    </a:cubicBezTo>
                    <a:cubicBezTo>
                      <a:pt x="61313" y="480"/>
                      <a:pt x="61245" y="275"/>
                      <a:pt x="61074" y="173"/>
                    </a:cubicBezTo>
                    <a:cubicBezTo>
                      <a:pt x="60963" y="62"/>
                      <a:pt x="60832" y="1"/>
                      <a:pt x="60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0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562FF-4280-4654-8072-00C1BA30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EA562FF-4280-4654-8072-00C1BA307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DEA029-1294-48DD-9501-ED5862CD3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3DEA029-1294-48DD-9501-ED5862CD3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5B882-83D7-4BAA-9757-0605EE30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8C5B882-83D7-4BAA-9757-0605EE307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603D0-A054-4A6D-80F7-6ECF05774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91603D0-A054-4A6D-80F7-6ECF05774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74FEB-48D3-412E-AB2A-56954E82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2874FEB-48D3-412E-AB2A-56954E82D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14FFB-2937-46D5-8468-75F8B920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1014FFB-2937-46D5-8468-75F8B920A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622A7E-E859-4A50-BA14-A91D1B6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622A7E-E859-4A50-BA14-A91D1B67E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0B6F8-E0AA-48CD-9FDF-834760421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7F0B6F8-E0AA-48CD-9FDF-834760421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25736"/>
            <a:ext cx="9720072" cy="857393"/>
          </a:xfrm>
        </p:spPr>
        <p:txBody>
          <a:bodyPr anchor="ctr">
            <a:no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a avaliação,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 função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assume no processo de aprendizagem?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893648"/>
              </p:ext>
            </p:extLst>
          </p:nvPr>
        </p:nvGraphicFramePr>
        <p:xfrm>
          <a:off x="1023938" y="1722438"/>
          <a:ext cx="9720262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0345390"/>
              </p:ext>
            </p:extLst>
          </p:nvPr>
        </p:nvGraphicFramePr>
        <p:xfrm>
          <a:off x="1431876" y="949727"/>
          <a:ext cx="9606708" cy="497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14955" y="6053258"/>
            <a:ext cx="12212662" cy="804742"/>
            <a:chOff x="44073" y="23142"/>
            <a:chExt cx="12212662" cy="804742"/>
          </a:xfrm>
        </p:grpSpPr>
        <p:grpSp>
          <p:nvGrpSpPr>
            <p:cNvPr id="18" name="Agrupar 17"/>
            <p:cNvGrpSpPr/>
            <p:nvPr/>
          </p:nvGrpSpPr>
          <p:grpSpPr>
            <a:xfrm>
              <a:off x="44073" y="29513"/>
              <a:ext cx="9144000" cy="788405"/>
              <a:chOff x="0" y="4277829"/>
              <a:chExt cx="9144000" cy="788405"/>
            </a:xfrm>
          </p:grpSpPr>
          <p:grpSp>
            <p:nvGrpSpPr>
              <p:cNvPr id="20" name="Google Shape;896;p25"/>
              <p:cNvGrpSpPr/>
              <p:nvPr/>
            </p:nvGrpSpPr>
            <p:grpSpPr>
              <a:xfrm>
                <a:off x="0" y="4307384"/>
                <a:ext cx="9144000" cy="758850"/>
                <a:chOff x="460200" y="2572575"/>
                <a:chExt cx="8257900" cy="758850"/>
              </a:xfrm>
            </p:grpSpPr>
            <p:sp>
              <p:nvSpPr>
                <p:cNvPr id="29" name="Google Shape;897;p25"/>
                <p:cNvSpPr/>
                <p:nvPr/>
              </p:nvSpPr>
              <p:spPr>
                <a:xfrm>
                  <a:off x="460200" y="25725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" name="Google Shape;898;p25"/>
                <p:cNvSpPr/>
                <p:nvPr/>
              </p:nvSpPr>
              <p:spPr>
                <a:xfrm>
                  <a:off x="460200" y="26487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D9D9D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1" name="Elipse 20"/>
              <p:cNvSpPr/>
              <p:nvPr/>
            </p:nvSpPr>
            <p:spPr>
              <a:xfrm>
                <a:off x="1724891" y="4615864"/>
                <a:ext cx="346311" cy="308500"/>
              </a:xfrm>
              <a:prstGeom prst="ellipse">
                <a:avLst/>
              </a:prstGeom>
              <a:solidFill>
                <a:srgbClr val="90BE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951063" y="4702584"/>
                <a:ext cx="346311" cy="308500"/>
              </a:xfrm>
              <a:prstGeom prst="ellipse">
                <a:avLst/>
              </a:prstGeom>
              <a:solidFill>
                <a:srgbClr val="577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7423044" y="4702584"/>
                <a:ext cx="346311" cy="308500"/>
              </a:xfrm>
              <a:prstGeom prst="ellipse">
                <a:avLst/>
              </a:prstGeom>
              <a:solidFill>
                <a:srgbClr val="F94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5873964" y="4321579"/>
                <a:ext cx="346311" cy="308500"/>
              </a:xfrm>
              <a:prstGeom prst="ellipse">
                <a:avLst/>
              </a:prstGeom>
              <a:solidFill>
                <a:srgbClr val="F89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1695984" y="4567107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926218" y="464639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5849119" y="427782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7394137" y="465603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5"/>
            <a:stretch/>
          </p:blipFill>
          <p:spPr>
            <a:xfrm>
              <a:off x="8934994" y="23142"/>
              <a:ext cx="3321741" cy="804742"/>
            </a:xfrm>
            <a:prstGeom prst="rect">
              <a:avLst/>
            </a:prstGeom>
          </p:spPr>
        </p:pic>
      </p:grpSp>
      <p:sp>
        <p:nvSpPr>
          <p:cNvPr id="31" name="Retângulo 30"/>
          <p:cNvSpPr/>
          <p:nvPr/>
        </p:nvSpPr>
        <p:spPr>
          <a:xfrm>
            <a:off x="431074" y="325736"/>
            <a:ext cx="592864" cy="171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6F7EC1-D735-493A-9359-0A6BDF4E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66F7EC1-D735-493A-9359-0A6BDF4E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96EF09-7D42-42D3-B1B9-066463382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096EF09-7D42-42D3-B1B9-066463382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A8B3C3-260A-46F6-833C-6AD1179F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8A8B3C3-260A-46F6-833C-6AD1179F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B525C8-C1C3-40AD-BD9D-F5542CED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CB525C8-C1C3-40AD-BD9D-F5542CED4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A8CFB7-5177-423D-96BA-4A41C6A2A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88A8CFB7-5177-423D-96BA-4A41C6A2A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10A0A3-7EEE-4977-A72C-E31AD981E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410A0A3-7EEE-4977-A72C-E31AD981E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164218" y="1722198"/>
            <a:ext cx="3960000" cy="2066400"/>
          </a:xfrm>
          <a:prstGeom prst="rightArrow">
            <a:avLst/>
          </a:prstGeom>
          <a:solidFill>
            <a:srgbClr val="90BE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Despertar a curiosidade dos estudantes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64218" y="3838284"/>
            <a:ext cx="3960000" cy="2066400"/>
          </a:xfrm>
          <a:prstGeom prst="rightArrow">
            <a:avLst/>
          </a:prstGeom>
          <a:solidFill>
            <a:srgbClr val="5775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Propiciar a investigação  de problemas cotidianos e a busca de soluções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7999941" y="1650389"/>
            <a:ext cx="3960000" cy="2066400"/>
          </a:xfrm>
          <a:prstGeom prst="leftArrow">
            <a:avLst/>
          </a:prstGeom>
          <a:solidFill>
            <a:srgbClr val="F896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a autonomia e as habilidades para o trabalho em equipe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a esquerda 7"/>
          <p:cNvSpPr/>
          <p:nvPr/>
        </p:nvSpPr>
        <p:spPr>
          <a:xfrm>
            <a:off x="7999941" y="3733085"/>
            <a:ext cx="3960000" cy="2065866"/>
          </a:xfrm>
          <a:prstGeom prst="leftArrow">
            <a:avLst/>
          </a:prstGeom>
          <a:solidFill>
            <a:srgbClr val="F941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Mediar a construção do conhecimento e o desenvolvimento da aprendizagem significativa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0" y="5807168"/>
            <a:ext cx="12212662" cy="804742"/>
            <a:chOff x="44073" y="23142"/>
            <a:chExt cx="12212662" cy="804742"/>
          </a:xfrm>
        </p:grpSpPr>
        <p:grpSp>
          <p:nvGrpSpPr>
            <p:cNvPr id="10" name="Agrupar 9"/>
            <p:cNvGrpSpPr/>
            <p:nvPr/>
          </p:nvGrpSpPr>
          <p:grpSpPr>
            <a:xfrm>
              <a:off x="44073" y="29513"/>
              <a:ext cx="9144000" cy="788405"/>
              <a:chOff x="0" y="4277829"/>
              <a:chExt cx="9144000" cy="788405"/>
            </a:xfrm>
          </p:grpSpPr>
          <p:grpSp>
            <p:nvGrpSpPr>
              <p:cNvPr id="12" name="Google Shape;896;p25"/>
              <p:cNvGrpSpPr/>
              <p:nvPr/>
            </p:nvGrpSpPr>
            <p:grpSpPr>
              <a:xfrm>
                <a:off x="0" y="4307384"/>
                <a:ext cx="9144000" cy="758850"/>
                <a:chOff x="460200" y="2572575"/>
                <a:chExt cx="8257900" cy="758850"/>
              </a:xfrm>
            </p:grpSpPr>
            <p:sp>
              <p:nvSpPr>
                <p:cNvPr id="21" name="Google Shape;897;p25"/>
                <p:cNvSpPr/>
                <p:nvPr/>
              </p:nvSpPr>
              <p:spPr>
                <a:xfrm>
                  <a:off x="460200" y="25725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2" name="Google Shape;898;p25"/>
                <p:cNvSpPr/>
                <p:nvPr/>
              </p:nvSpPr>
              <p:spPr>
                <a:xfrm>
                  <a:off x="460200" y="26487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D9D9D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3" name="Elipse 12"/>
              <p:cNvSpPr/>
              <p:nvPr/>
            </p:nvSpPr>
            <p:spPr>
              <a:xfrm>
                <a:off x="1724891" y="4615864"/>
                <a:ext cx="346311" cy="308500"/>
              </a:xfrm>
              <a:prstGeom prst="ellipse">
                <a:avLst/>
              </a:prstGeom>
              <a:solidFill>
                <a:srgbClr val="90BE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951063" y="4702584"/>
                <a:ext cx="346311" cy="308500"/>
              </a:xfrm>
              <a:prstGeom prst="ellipse">
                <a:avLst/>
              </a:prstGeom>
              <a:solidFill>
                <a:srgbClr val="577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7423044" y="4702584"/>
                <a:ext cx="346311" cy="308500"/>
              </a:xfrm>
              <a:prstGeom prst="ellipse">
                <a:avLst/>
              </a:prstGeom>
              <a:solidFill>
                <a:srgbClr val="F94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5873964" y="4321579"/>
                <a:ext cx="346311" cy="308500"/>
              </a:xfrm>
              <a:prstGeom prst="ellipse">
                <a:avLst/>
              </a:prstGeom>
              <a:solidFill>
                <a:srgbClr val="F89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1695984" y="4567107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3926218" y="464639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5849119" y="427782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7394137" y="465603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5"/>
            <a:stretch/>
          </p:blipFill>
          <p:spPr>
            <a:xfrm>
              <a:off x="8934994" y="23142"/>
              <a:ext cx="3321741" cy="804742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31074" y="325736"/>
            <a:ext cx="592864" cy="171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100"/>
            <a:ext cx="12177045" cy="1499616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Então, vamos compartilhar experiências  e colocar a mão na massa?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245344" y="655121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927A70"/>
                </a:solidFill>
              </a:rPr>
              <a:t>http://</a:t>
            </a:r>
            <a:r>
              <a:rPr lang="pt-BR" sz="800" dirty="0" smtClean="0">
                <a:solidFill>
                  <a:srgbClr val="927A70"/>
                </a:solidFill>
              </a:rPr>
              <a:t>www.redesagradosul.com.br/cultura-maker</a:t>
            </a:r>
          </a:p>
          <a:p>
            <a:r>
              <a:rPr lang="pt-BR" sz="800" dirty="0" smtClean="0">
                <a:solidFill>
                  <a:srgbClr val="927A70"/>
                </a:solidFill>
              </a:rPr>
              <a:t>https</a:t>
            </a:r>
            <a:r>
              <a:rPr lang="pt-BR" sz="800" dirty="0">
                <a:solidFill>
                  <a:srgbClr val="927A70"/>
                </a:solidFill>
              </a:rPr>
              <a:t>://</a:t>
            </a:r>
            <a:r>
              <a:rPr lang="pt-BR" sz="800" dirty="0" smtClean="0">
                <a:solidFill>
                  <a:srgbClr val="927A70"/>
                </a:solidFill>
              </a:rPr>
              <a:t>blogdecienciaseja.blogspot.com/2019/02/cientista.html?m=0</a:t>
            </a:r>
          </a:p>
        </p:txBody>
      </p:sp>
      <p:pic>
        <p:nvPicPr>
          <p:cNvPr id="31" name="Picture 4" descr="Blog de Ciências EJA: Cientis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2" y="3542853"/>
            <a:ext cx="3816819" cy="21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AGRADO - Rede de Educação | Cultura M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32" y="1869471"/>
            <a:ext cx="3680489" cy="15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685</TotalTime>
  <Words>399</Words>
  <Application>Microsoft Office PowerPoint</Application>
  <PresentationFormat>Widescreen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Bradley Hand ITC</vt:lpstr>
      <vt:lpstr>Calibri</vt:lpstr>
      <vt:lpstr>Palace Script MT</vt:lpstr>
      <vt:lpstr>Pinyon Script</vt:lpstr>
      <vt:lpstr>Tw Cen MT</vt:lpstr>
      <vt:lpstr>Tw Cen MT Condensed</vt:lpstr>
      <vt:lpstr>Wingdings 3</vt:lpstr>
      <vt:lpstr>Integral</vt:lpstr>
      <vt:lpstr>Apresentação do PowerPoint</vt:lpstr>
      <vt:lpstr>METODOLOGIAS ATIVAS NO PROCESSO ENSINO/APRENDIZAGEM</vt:lpstr>
      <vt:lpstr>DE ONDE PARTIMOS?</vt:lpstr>
      <vt:lpstr>DESAFIOS</vt:lpstr>
      <vt:lpstr>Não há receitas, mas POSSIBILIDADES...</vt:lpstr>
      <vt:lpstr>Apresentação do PowerPoint</vt:lpstr>
      <vt:lpstr>Por que  metodologias ativas?</vt:lpstr>
      <vt:lpstr>E a avaliação, Qual função assume no processo de aprendizagem?</vt:lpstr>
      <vt:lpstr>Então, vamos compartilhar experiências  e colocar a mão na massa?</vt:lpstr>
      <vt:lpstr>Apresentação do PowerPoint</vt:lpstr>
      <vt:lpstr>Créditos</vt:lpstr>
      <vt:lpstr>EDIÇÃO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Leida</cp:lastModifiedBy>
  <cp:revision>88</cp:revision>
  <dcterms:created xsi:type="dcterms:W3CDTF">2021-07-26T18:03:02Z</dcterms:created>
  <dcterms:modified xsi:type="dcterms:W3CDTF">2022-02-24T12:19:38Z</dcterms:modified>
</cp:coreProperties>
</file>