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6"/>
  </p:notesMasterIdLst>
  <p:sldIdLst>
    <p:sldId id="294" r:id="rId3"/>
    <p:sldId id="260" r:id="rId4"/>
    <p:sldId id="295" r:id="rId5"/>
    <p:sldId id="273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291" r:id="rId14"/>
    <p:sldId id="292" r:id="rId15"/>
  </p:sldIdLst>
  <p:sldSz cx="9144000" cy="5143500" type="screen16x9"/>
  <p:notesSz cx="6858000" cy="9144000"/>
  <p:embeddedFontLst>
    <p:embeddedFont>
      <p:font typeface="Edwardian Script ITC" panose="030303020407070D0804" pitchFamily="66" charset="0"/>
      <p:regular r:id="rId17"/>
    </p:embeddedFont>
    <p:embeddedFont>
      <p:font typeface="Fira Sans Extra Condensed Medium" panose="020B0604020202020204" charset="0"/>
      <p:regular r:id="rId18"/>
      <p:bold r:id="rId19"/>
      <p:italic r:id="rId20"/>
      <p:boldItalic r:id="rId21"/>
    </p:embeddedFont>
    <p:embeddedFont>
      <p:font typeface="Proxima Nova" panose="020B0604020202020204" charset="0"/>
      <p:regular r:id="rId22"/>
      <p:bold r:id="rId23"/>
      <p:italic r:id="rId24"/>
      <p:boldItalic r:id="rId25"/>
    </p:embeddedFont>
    <p:embeddedFont>
      <p:font typeface="Proxima Nova Semibold" panose="020B0604020202020204" charset="0"/>
      <p:regular r:id="rId26"/>
      <p:bold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B0"/>
    <a:srgbClr val="FFAB40"/>
    <a:srgbClr val="F94144"/>
    <a:srgbClr val="577590"/>
    <a:srgbClr val="90BE6D"/>
    <a:srgbClr val="EC3A3B"/>
    <a:srgbClr val="FCBD24"/>
    <a:srgbClr val="4949E7"/>
    <a:srgbClr val="69E781"/>
    <a:srgbClr val="5EB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55C918-741A-456F-AB84-D6CBE9125487}">
  <a:tblStyle styleId="{F155C918-741A-456F-AB84-D6CBE91254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AE706D-81E1-49BB-92A4-17A71616C0B4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121AA7EB-C000-4338-860F-BF779459D97E}">
      <dgm:prSet phldrT="[Texto]" custT="1"/>
      <dgm:spPr>
        <a:ln>
          <a:solidFill>
            <a:srgbClr val="90BE6D"/>
          </a:solidFill>
        </a:ln>
      </dgm:spPr>
      <dgm:t>
        <a:bodyPr/>
        <a:lstStyle/>
        <a:p>
          <a:r>
            <a: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EIXO 2</a:t>
          </a:r>
        </a:p>
        <a:p>
          <a:r>
            <a: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Metodologias Ativas de Aprendizagem</a:t>
          </a:r>
        </a:p>
      </dgm:t>
    </dgm:pt>
    <dgm:pt modelId="{1E886786-5F92-434C-AC0F-EDD3F22AFB26}" type="parTrans" cxnId="{54CC0258-0DE5-4235-B6E7-5BAD073B4DC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0E50DC-8AF2-4AB9-8668-C6F09CB7FC86}" type="sibTrans" cxnId="{54CC0258-0DE5-4235-B6E7-5BAD073B4DC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500460-EECA-4927-ABBF-3B270C1248BC}">
      <dgm:prSet phldrT="[Texto]" custT="1"/>
      <dgm:spPr>
        <a:ln>
          <a:solidFill>
            <a:srgbClr val="577590"/>
          </a:solidFill>
        </a:ln>
      </dgm:spPr>
      <dgm:t>
        <a:bodyPr/>
        <a:lstStyle/>
        <a:p>
          <a:r>
            <a:rPr lang="pt-B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PBL</a:t>
          </a:r>
        </a:p>
        <a:p>
          <a:r>
            <a:rPr lang="pt-BR" sz="120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Problem</a:t>
          </a:r>
          <a:r>
            <a:rPr lang="pt-BR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120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Based</a:t>
          </a:r>
          <a:r>
            <a:rPr lang="pt-BR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Learning</a:t>
          </a:r>
        </a:p>
        <a:p>
          <a:r>
            <a:rPr lang="pt-BR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Aprendizagem baseada em problemas</a:t>
          </a:r>
          <a:endParaRPr lang="pt-B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ACAC29-81F6-4273-B4EC-F2F3CF7A9CF3}" type="par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FEC0C8-0691-4BC3-8CFC-4C7EE633C914}" type="sib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7BEAF4-D69B-4BD2-8EFE-BB2A4CD9E618}">
      <dgm:prSet phldrT="[Texto]" custT="1"/>
      <dgm:spPr>
        <a:ln>
          <a:solidFill>
            <a:srgbClr val="F94144"/>
          </a:solidFill>
        </a:ln>
      </dgm:spPr>
      <dgm:t>
        <a:bodyPr/>
        <a:lstStyle/>
        <a:p>
          <a:r>
            <a:rPr lang="pt-BR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Evanildo José da Silva</a:t>
          </a:r>
        </a:p>
      </dgm:t>
    </dgm:pt>
    <dgm:pt modelId="{E29145C4-AF92-4A85-B2CB-75F3AA9C9EA8}" type="par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05ADC5-09CC-4C14-917C-D5653E37EC2B}" type="sib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5C3B44-403F-43CB-8223-A59948C7992F}" type="pres">
      <dgm:prSet presAssocID="{85AE706D-81E1-49BB-92A4-17A71616C0B4}" presName="Name0" presStyleCnt="0">
        <dgm:presLayoutVars>
          <dgm:dir/>
          <dgm:resizeHandles val="exact"/>
        </dgm:presLayoutVars>
      </dgm:prSet>
      <dgm:spPr/>
    </dgm:pt>
    <dgm:pt modelId="{11E4A7C4-F006-4378-8FF5-0618700DECC9}" type="pres">
      <dgm:prSet presAssocID="{121AA7EB-C000-4338-860F-BF779459D97E}" presName="node" presStyleLbl="node1" presStyleIdx="0" presStyleCnt="3">
        <dgm:presLayoutVars>
          <dgm:bulletEnabled val="1"/>
        </dgm:presLayoutVars>
      </dgm:prSet>
      <dgm:spPr/>
    </dgm:pt>
    <dgm:pt modelId="{352C245E-E585-4334-BAE5-831F6BE9F3BF}" type="pres">
      <dgm:prSet presAssocID="{E00E50DC-8AF2-4AB9-8668-C6F09CB7FC86}" presName="sibTrans" presStyleLbl="sibTrans2D1" presStyleIdx="0" presStyleCnt="2"/>
      <dgm:spPr/>
    </dgm:pt>
    <dgm:pt modelId="{7E3277C3-59C7-4BD7-A4C2-7DAD45E0366F}" type="pres">
      <dgm:prSet presAssocID="{E00E50DC-8AF2-4AB9-8668-C6F09CB7FC86}" presName="connectorText" presStyleLbl="sibTrans2D1" presStyleIdx="0" presStyleCnt="2"/>
      <dgm:spPr/>
    </dgm:pt>
    <dgm:pt modelId="{563E5D8D-FBD5-434D-A73D-96357F1394AF}" type="pres">
      <dgm:prSet presAssocID="{71500460-EECA-4927-ABBF-3B270C1248BC}" presName="node" presStyleLbl="node1" presStyleIdx="1" presStyleCnt="3" custScaleX="159403">
        <dgm:presLayoutVars>
          <dgm:bulletEnabled val="1"/>
        </dgm:presLayoutVars>
      </dgm:prSet>
      <dgm:spPr/>
    </dgm:pt>
    <dgm:pt modelId="{9D83345F-1BD9-4DCF-B502-CF5DFF0A8AD6}" type="pres">
      <dgm:prSet presAssocID="{C7FEC0C8-0691-4BC3-8CFC-4C7EE633C914}" presName="sibTrans" presStyleLbl="sibTrans2D1" presStyleIdx="1" presStyleCnt="2"/>
      <dgm:spPr/>
    </dgm:pt>
    <dgm:pt modelId="{0DABD55B-092E-45EF-9E1C-3E1D40C086ED}" type="pres">
      <dgm:prSet presAssocID="{C7FEC0C8-0691-4BC3-8CFC-4C7EE633C914}" presName="connectorText" presStyleLbl="sibTrans2D1" presStyleIdx="1" presStyleCnt="2"/>
      <dgm:spPr/>
    </dgm:pt>
    <dgm:pt modelId="{7A91BBEF-F619-4448-ABCF-46B36E24EC93}" type="pres">
      <dgm:prSet presAssocID="{327BEAF4-D69B-4BD2-8EFE-BB2A4CD9E618}" presName="node" presStyleLbl="node1" presStyleIdx="2" presStyleCnt="3">
        <dgm:presLayoutVars>
          <dgm:bulletEnabled val="1"/>
        </dgm:presLayoutVars>
      </dgm:prSet>
      <dgm:spPr/>
    </dgm:pt>
  </dgm:ptLst>
  <dgm:cxnLst>
    <dgm:cxn modelId="{1E6FFA1A-68A9-4DC9-97A8-31395A72F8B2}" srcId="{85AE706D-81E1-49BB-92A4-17A71616C0B4}" destId="{71500460-EECA-4927-ABBF-3B270C1248BC}" srcOrd="1" destOrd="0" parTransId="{89ACAC29-81F6-4273-B4EC-F2F3CF7A9CF3}" sibTransId="{C7FEC0C8-0691-4BC3-8CFC-4C7EE633C914}"/>
    <dgm:cxn modelId="{998A3E45-0091-44F8-9C13-3CBEADC2A986}" type="presOf" srcId="{85AE706D-81E1-49BB-92A4-17A71616C0B4}" destId="{675C3B44-403F-43CB-8223-A59948C7992F}" srcOrd="0" destOrd="0" presId="urn:microsoft.com/office/officeart/2005/8/layout/process1"/>
    <dgm:cxn modelId="{0560DC4C-9E32-4729-8F6E-073C95A22169}" type="presOf" srcId="{E00E50DC-8AF2-4AB9-8668-C6F09CB7FC86}" destId="{352C245E-E585-4334-BAE5-831F6BE9F3BF}" srcOrd="0" destOrd="0" presId="urn:microsoft.com/office/officeart/2005/8/layout/process1"/>
    <dgm:cxn modelId="{8704AC53-96A1-48F6-BD85-4089E9B24B10}" type="presOf" srcId="{E00E50DC-8AF2-4AB9-8668-C6F09CB7FC86}" destId="{7E3277C3-59C7-4BD7-A4C2-7DAD45E0366F}" srcOrd="1" destOrd="0" presId="urn:microsoft.com/office/officeart/2005/8/layout/process1"/>
    <dgm:cxn modelId="{54CC0258-0DE5-4235-B6E7-5BAD073B4DCA}" srcId="{85AE706D-81E1-49BB-92A4-17A71616C0B4}" destId="{121AA7EB-C000-4338-860F-BF779459D97E}" srcOrd="0" destOrd="0" parTransId="{1E886786-5F92-434C-AC0F-EDD3F22AFB26}" sibTransId="{E00E50DC-8AF2-4AB9-8668-C6F09CB7FC86}"/>
    <dgm:cxn modelId="{AA25F17D-66B2-4BBC-94E2-4395CC03E409}" type="presOf" srcId="{C7FEC0C8-0691-4BC3-8CFC-4C7EE633C914}" destId="{0DABD55B-092E-45EF-9E1C-3E1D40C086ED}" srcOrd="1" destOrd="0" presId="urn:microsoft.com/office/officeart/2005/8/layout/process1"/>
    <dgm:cxn modelId="{EBAEF883-C560-4A38-9DE4-71DC09BC94C9}" type="presOf" srcId="{121AA7EB-C000-4338-860F-BF779459D97E}" destId="{11E4A7C4-F006-4378-8FF5-0618700DECC9}" srcOrd="0" destOrd="0" presId="urn:microsoft.com/office/officeart/2005/8/layout/process1"/>
    <dgm:cxn modelId="{F21EE498-166D-4865-98B6-5BDE59BDFEA7}" type="presOf" srcId="{71500460-EECA-4927-ABBF-3B270C1248BC}" destId="{563E5D8D-FBD5-434D-A73D-96357F1394AF}" srcOrd="0" destOrd="0" presId="urn:microsoft.com/office/officeart/2005/8/layout/process1"/>
    <dgm:cxn modelId="{5378B5A8-42C8-4251-9314-1FF378F01945}" type="presOf" srcId="{327BEAF4-D69B-4BD2-8EFE-BB2A4CD9E618}" destId="{7A91BBEF-F619-4448-ABCF-46B36E24EC93}" srcOrd="0" destOrd="0" presId="urn:microsoft.com/office/officeart/2005/8/layout/process1"/>
    <dgm:cxn modelId="{40A6E5CE-6F08-4892-B89D-BE88BC0654D6}" type="presOf" srcId="{C7FEC0C8-0691-4BC3-8CFC-4C7EE633C914}" destId="{9D83345F-1BD9-4DCF-B502-CF5DFF0A8AD6}" srcOrd="0" destOrd="0" presId="urn:microsoft.com/office/officeart/2005/8/layout/process1"/>
    <dgm:cxn modelId="{F330EEDF-73A7-47D9-BA99-F063BCB8665C}" srcId="{85AE706D-81E1-49BB-92A4-17A71616C0B4}" destId="{327BEAF4-D69B-4BD2-8EFE-BB2A4CD9E618}" srcOrd="2" destOrd="0" parTransId="{E29145C4-AF92-4A85-B2CB-75F3AA9C9EA8}" sibTransId="{DD05ADC5-09CC-4C14-917C-D5653E37EC2B}"/>
    <dgm:cxn modelId="{F5796FED-3381-446B-A020-41B6346FF373}" type="presParOf" srcId="{675C3B44-403F-43CB-8223-A59948C7992F}" destId="{11E4A7C4-F006-4378-8FF5-0618700DECC9}" srcOrd="0" destOrd="0" presId="urn:microsoft.com/office/officeart/2005/8/layout/process1"/>
    <dgm:cxn modelId="{A69292FA-07A8-4772-BA00-0D9E695C8E56}" type="presParOf" srcId="{675C3B44-403F-43CB-8223-A59948C7992F}" destId="{352C245E-E585-4334-BAE5-831F6BE9F3BF}" srcOrd="1" destOrd="0" presId="urn:microsoft.com/office/officeart/2005/8/layout/process1"/>
    <dgm:cxn modelId="{088518AC-4900-4879-982A-130399134263}" type="presParOf" srcId="{352C245E-E585-4334-BAE5-831F6BE9F3BF}" destId="{7E3277C3-59C7-4BD7-A4C2-7DAD45E0366F}" srcOrd="0" destOrd="0" presId="urn:microsoft.com/office/officeart/2005/8/layout/process1"/>
    <dgm:cxn modelId="{D88AFD1F-F1E7-4349-B9A4-64805E78F9AA}" type="presParOf" srcId="{675C3B44-403F-43CB-8223-A59948C7992F}" destId="{563E5D8D-FBD5-434D-A73D-96357F1394AF}" srcOrd="2" destOrd="0" presId="urn:microsoft.com/office/officeart/2005/8/layout/process1"/>
    <dgm:cxn modelId="{DBBF4BC5-3860-4848-970D-B04B13167237}" type="presParOf" srcId="{675C3B44-403F-43CB-8223-A59948C7992F}" destId="{9D83345F-1BD9-4DCF-B502-CF5DFF0A8AD6}" srcOrd="3" destOrd="0" presId="urn:microsoft.com/office/officeart/2005/8/layout/process1"/>
    <dgm:cxn modelId="{702D7982-E935-4D88-9080-436AC59EC746}" type="presParOf" srcId="{9D83345F-1BD9-4DCF-B502-CF5DFF0A8AD6}" destId="{0DABD55B-092E-45EF-9E1C-3E1D40C086ED}" srcOrd="0" destOrd="0" presId="urn:microsoft.com/office/officeart/2005/8/layout/process1"/>
    <dgm:cxn modelId="{AF0D5C71-9715-4897-834D-98B109DBC7CE}" type="presParOf" srcId="{675C3B44-403F-43CB-8223-A59948C7992F}" destId="{7A91BBEF-F619-4448-ABCF-46B36E24EC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4A7C4-F006-4378-8FF5-0618700DECC9}">
      <dsp:nvSpPr>
        <dsp:cNvPr id="0" name=""/>
        <dsp:cNvSpPr/>
      </dsp:nvSpPr>
      <dsp:spPr>
        <a:xfrm>
          <a:off x="4766" y="1361058"/>
          <a:ext cx="1863450" cy="11191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0BE6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EIXO 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Metodologias Ativas de Aprendizagem</a:t>
          </a:r>
        </a:p>
      </dsp:txBody>
      <dsp:txXfrm>
        <a:off x="37545" y="1393837"/>
        <a:ext cx="1797892" cy="1053605"/>
      </dsp:txXfrm>
    </dsp:sp>
    <dsp:sp modelId="{352C245E-E585-4334-BAE5-831F6BE9F3BF}">
      <dsp:nvSpPr>
        <dsp:cNvPr id="0" name=""/>
        <dsp:cNvSpPr/>
      </dsp:nvSpPr>
      <dsp:spPr>
        <a:xfrm>
          <a:off x="2054561" y="1689572"/>
          <a:ext cx="395051" cy="462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4561" y="1781999"/>
        <a:ext cx="276536" cy="277281"/>
      </dsp:txXfrm>
    </dsp:sp>
    <dsp:sp modelId="{563E5D8D-FBD5-434D-A73D-96357F1394AF}">
      <dsp:nvSpPr>
        <dsp:cNvPr id="0" name=""/>
        <dsp:cNvSpPr/>
      </dsp:nvSpPr>
      <dsp:spPr>
        <a:xfrm>
          <a:off x="2613597" y="1361058"/>
          <a:ext cx="2970395" cy="11191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775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PBL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Problem</a:t>
          </a:r>
          <a:r>
            <a:rPr lang="pt-BR" sz="12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12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Based</a:t>
          </a:r>
          <a:r>
            <a:rPr lang="pt-BR" sz="12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Learning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Aprendizagem baseada em problemas</a:t>
          </a:r>
          <a:endParaRPr lang="pt-B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6376" y="1393837"/>
        <a:ext cx="2904837" cy="1053605"/>
      </dsp:txXfrm>
    </dsp:sp>
    <dsp:sp modelId="{9D83345F-1BD9-4DCF-B502-CF5DFF0A8AD6}">
      <dsp:nvSpPr>
        <dsp:cNvPr id="0" name=""/>
        <dsp:cNvSpPr/>
      </dsp:nvSpPr>
      <dsp:spPr>
        <a:xfrm>
          <a:off x="5770337" y="1689572"/>
          <a:ext cx="395051" cy="462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70337" y="1781999"/>
        <a:ext cx="276536" cy="277281"/>
      </dsp:txXfrm>
    </dsp:sp>
    <dsp:sp modelId="{7A91BBEF-F619-4448-ABCF-46B36E24EC93}">
      <dsp:nvSpPr>
        <dsp:cNvPr id="0" name=""/>
        <dsp:cNvSpPr/>
      </dsp:nvSpPr>
      <dsp:spPr>
        <a:xfrm>
          <a:off x="6329373" y="1361058"/>
          <a:ext cx="1863450" cy="11191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9414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Evanildo José da Silva</a:t>
          </a:r>
        </a:p>
      </dsp:txBody>
      <dsp:txXfrm>
        <a:off x="6362152" y="1393837"/>
        <a:ext cx="1797892" cy="1053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13592f7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13592f7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57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9a0c79df7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9a0c79df7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9a0c79df7d_0_1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9a0c79df7d_0_1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2218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9a0c79df7d_0_1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9a0c79df7d_0_1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9a0c79df7d_0_1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9a0c79df7d_0_1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7959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9a0c79df7d_0_1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9a0c79df7d_0_1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599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9a0c79df7d_0_1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9a0c79df7d_0_1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4443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9a0c79df7d_0_1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9a0c79df7d_0_1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514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59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57200" y="1398750"/>
            <a:ext cx="2808000" cy="3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6400800" cy="43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1023075"/>
            <a:ext cx="3837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73700" y="2803075"/>
            <a:ext cx="383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41610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57200" y="1106125"/>
            <a:ext cx="8229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57200" y="3152225"/>
            <a:ext cx="8229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620044" y="1376000"/>
            <a:ext cx="8446650" cy="1540329"/>
            <a:chOff x="-636925" y="1404675"/>
            <a:chExt cx="8446650" cy="2363225"/>
          </a:xfrm>
        </p:grpSpPr>
        <p:sp>
          <p:nvSpPr>
            <p:cNvPr id="59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-98053" y="28246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PT" dirty="0"/>
              <a:t>Inclusão digital e aplicações pedagógicas: contribuições          para melhoria da qualidade da educação básica</a:t>
            </a:r>
            <a:endParaRPr dirty="0"/>
          </a:p>
        </p:txBody>
      </p:sp>
      <p:sp>
        <p:nvSpPr>
          <p:cNvPr id="62" name="Google Shape;62;p15"/>
          <p:cNvSpPr/>
          <p:nvPr/>
        </p:nvSpPr>
        <p:spPr>
          <a:xfrm>
            <a:off x="3515193" y="4999621"/>
            <a:ext cx="12335" cy="10017"/>
          </a:xfrm>
          <a:custGeom>
            <a:avLst/>
            <a:gdLst/>
            <a:ahLst/>
            <a:cxnLst/>
            <a:rect l="l" t="t" r="r" b="b"/>
            <a:pathLst>
              <a:path w="548" h="445" extrusionOk="0">
                <a:moveTo>
                  <a:pt x="274" y="0"/>
                </a:moveTo>
                <a:cubicBezTo>
                  <a:pt x="0" y="0"/>
                  <a:pt x="0" y="445"/>
                  <a:pt x="274" y="445"/>
                </a:cubicBezTo>
                <a:cubicBezTo>
                  <a:pt x="547" y="445"/>
                  <a:pt x="547" y="0"/>
                  <a:pt x="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15"/>
          <p:cNvGrpSpPr/>
          <p:nvPr/>
        </p:nvGrpSpPr>
        <p:grpSpPr>
          <a:xfrm>
            <a:off x="7655725" y="1965722"/>
            <a:ext cx="1149383" cy="696887"/>
            <a:chOff x="5960837" y="2432603"/>
            <a:chExt cx="1149383" cy="696887"/>
          </a:xfrm>
        </p:grpSpPr>
        <p:sp>
          <p:nvSpPr>
            <p:cNvPr id="64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4588869" y="1335784"/>
            <a:ext cx="1413268" cy="782493"/>
            <a:chOff x="1425725" y="1417109"/>
            <a:chExt cx="1413268" cy="782493"/>
          </a:xfrm>
        </p:grpSpPr>
        <p:sp>
          <p:nvSpPr>
            <p:cNvPr id="68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15"/>
          <p:cNvGrpSpPr/>
          <p:nvPr/>
        </p:nvGrpSpPr>
        <p:grpSpPr>
          <a:xfrm>
            <a:off x="545189" y="1463111"/>
            <a:ext cx="1165523" cy="713027"/>
            <a:chOff x="3298242" y="4070048"/>
            <a:chExt cx="1165523" cy="713027"/>
          </a:xfrm>
        </p:grpSpPr>
        <p:sp>
          <p:nvSpPr>
            <p:cNvPr id="72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15"/>
          <p:cNvGrpSpPr/>
          <p:nvPr/>
        </p:nvGrpSpPr>
        <p:grpSpPr>
          <a:xfrm>
            <a:off x="7672450" y="275932"/>
            <a:ext cx="1380178" cy="1022202"/>
            <a:chOff x="5917753" y="1127631"/>
            <a:chExt cx="1380178" cy="1022202"/>
          </a:xfrm>
        </p:grpSpPr>
        <p:sp>
          <p:nvSpPr>
            <p:cNvPr id="76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15"/>
          <p:cNvGrpSpPr/>
          <p:nvPr/>
        </p:nvGrpSpPr>
        <p:grpSpPr>
          <a:xfrm>
            <a:off x="1787090" y="1926332"/>
            <a:ext cx="561249" cy="1369505"/>
            <a:chOff x="1893817" y="2264535"/>
            <a:chExt cx="561249" cy="1369505"/>
          </a:xfrm>
        </p:grpSpPr>
        <p:grpSp>
          <p:nvGrpSpPr>
            <p:cNvPr id="85" name="Google Shape;85;p15"/>
            <p:cNvGrpSpPr/>
            <p:nvPr/>
          </p:nvGrpSpPr>
          <p:grpSpPr>
            <a:xfrm>
              <a:off x="1893817" y="2264535"/>
              <a:ext cx="561249" cy="561249"/>
              <a:chOff x="459325" y="3292175"/>
              <a:chExt cx="630900" cy="630900"/>
            </a:xfrm>
          </p:grpSpPr>
          <p:sp>
            <p:nvSpPr>
              <p:cNvPr id="86" name="Google Shape;86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8" name="Google Shape;88;p15"/>
            <p:cNvCxnSpPr/>
            <p:nvPr/>
          </p:nvCxnSpPr>
          <p:spPr>
            <a:xfrm>
              <a:off x="2174450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92" name="Google Shape;92;p15"/>
          <p:cNvGrpSpPr/>
          <p:nvPr/>
        </p:nvGrpSpPr>
        <p:grpSpPr>
          <a:xfrm>
            <a:off x="6503227" y="2118277"/>
            <a:ext cx="561249" cy="1369505"/>
            <a:chOff x="6689546" y="2264535"/>
            <a:chExt cx="561249" cy="1369505"/>
          </a:xfrm>
        </p:grpSpPr>
        <p:grpSp>
          <p:nvGrpSpPr>
            <p:cNvPr id="93" name="Google Shape;93;p15"/>
            <p:cNvGrpSpPr/>
            <p:nvPr/>
          </p:nvGrpSpPr>
          <p:grpSpPr>
            <a:xfrm>
              <a:off x="6689546" y="2264535"/>
              <a:ext cx="561249" cy="561249"/>
              <a:chOff x="459325" y="3292175"/>
              <a:chExt cx="630900" cy="630900"/>
            </a:xfrm>
          </p:grpSpPr>
          <p:sp>
            <p:nvSpPr>
              <p:cNvPr id="94" name="Google Shape;94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6" name="Google Shape;96;p15"/>
            <p:cNvCxnSpPr/>
            <p:nvPr/>
          </p:nvCxnSpPr>
          <p:spPr>
            <a:xfrm>
              <a:off x="6970175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00" name="Google Shape;100;p15"/>
          <p:cNvGrpSpPr/>
          <p:nvPr/>
        </p:nvGrpSpPr>
        <p:grpSpPr>
          <a:xfrm>
            <a:off x="4320242" y="2108616"/>
            <a:ext cx="561249" cy="996549"/>
            <a:chOff x="4291376" y="2637491"/>
            <a:chExt cx="561249" cy="996549"/>
          </a:xfrm>
        </p:grpSpPr>
        <p:grpSp>
          <p:nvGrpSpPr>
            <p:cNvPr id="101" name="Google Shape;101;p15"/>
            <p:cNvGrpSpPr/>
            <p:nvPr/>
          </p:nvGrpSpPr>
          <p:grpSpPr>
            <a:xfrm>
              <a:off x="4291376" y="2637491"/>
              <a:ext cx="561249" cy="561249"/>
              <a:chOff x="459325" y="3292175"/>
              <a:chExt cx="630900" cy="630900"/>
            </a:xfrm>
          </p:grpSpPr>
          <p:sp>
            <p:nvSpPr>
              <p:cNvPr id="102" name="Google Shape;102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  <p:cxnSp>
          <p:nvCxnSpPr>
            <p:cNvPr id="104" name="Google Shape;104;p15"/>
            <p:cNvCxnSpPr>
              <a:stCxn id="102" idx="4"/>
            </p:cNvCxnSpPr>
            <p:nvPr/>
          </p:nvCxnSpPr>
          <p:spPr>
            <a:xfrm>
              <a:off x="4572000" y="3198740"/>
              <a:ext cx="0" cy="4353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3" name="Retângulo 2"/>
          <p:cNvSpPr/>
          <p:nvPr/>
        </p:nvSpPr>
        <p:spPr>
          <a:xfrm>
            <a:off x="1940282" y="2511112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4362067" y="2690674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6732167" y="2705145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65849753"/>
              </p:ext>
            </p:extLst>
          </p:nvPr>
        </p:nvGraphicFramePr>
        <p:xfrm>
          <a:off x="490074" y="2108616"/>
          <a:ext cx="8197590" cy="384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8398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0BFF902-A812-432D-B8A2-5B4BB2594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ABERTURA- COORDENADOR, SECRETÁRIO(RELATOR) E TUTOR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F8C0DDBE-FB7A-4015-95E6-52CFFD738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400" dirty="0">
                <a:latin typeface="+mn-lt"/>
                <a:cs typeface="Times New Roman" panose="02020603050405020304" pitchFamily="18" charset="0"/>
              </a:rPr>
              <a:t>Termos desconhecidos. </a:t>
            </a:r>
            <a:r>
              <a:rPr lang="pt-BR" sz="1400" dirty="0" err="1">
                <a:latin typeface="+mn-lt"/>
                <a:cs typeface="Times New Roman" panose="02020603050405020304" pitchFamily="18" charset="0"/>
              </a:rPr>
              <a:t>Ex</a:t>
            </a:r>
            <a:r>
              <a:rPr lang="pt-BR" sz="1400" dirty="0">
                <a:latin typeface="+mn-lt"/>
                <a:cs typeface="Times New Roman" panose="02020603050405020304" pitchFamily="18" charset="0"/>
              </a:rPr>
              <a:t>:  Cefaleia</a:t>
            </a:r>
          </a:p>
          <a:p>
            <a:r>
              <a:rPr lang="pt-BR" sz="1400" dirty="0">
                <a:latin typeface="+mn-lt"/>
                <a:cs typeface="Times New Roman" panose="02020603050405020304" pitchFamily="18" charset="0"/>
              </a:rPr>
              <a:t>Listar os problemas do caso. </a:t>
            </a:r>
            <a:r>
              <a:rPr lang="pt-BR" sz="1400" dirty="0" err="1">
                <a:latin typeface="+mn-lt"/>
                <a:cs typeface="Times New Roman" panose="02020603050405020304" pitchFamily="18" charset="0"/>
              </a:rPr>
              <a:t>Ex</a:t>
            </a:r>
            <a:r>
              <a:rPr lang="pt-BR" sz="1400" dirty="0">
                <a:latin typeface="+mn-lt"/>
                <a:cs typeface="Times New Roman" panose="02020603050405020304" pitchFamily="18" charset="0"/>
              </a:rPr>
              <a:t>: dificuldade de enxergar, baixo rendimento escolar, cefaleia, aperta os olhos, usa muito telas digitais, pouco exposição à luz solar</a:t>
            </a:r>
          </a:p>
          <a:p>
            <a:r>
              <a:rPr lang="pt-BR" sz="1400" dirty="0">
                <a:latin typeface="+mn-lt"/>
                <a:cs typeface="Times New Roman" panose="02020603050405020304" pitchFamily="18" charset="0"/>
              </a:rPr>
              <a:t>Brainstorm: várias ideias tentando explicar o problema. </a:t>
            </a:r>
            <a:r>
              <a:rPr lang="pt-BR" sz="1400" dirty="0" err="1">
                <a:latin typeface="+mn-lt"/>
                <a:cs typeface="Times New Roman" panose="02020603050405020304" pitchFamily="18" charset="0"/>
              </a:rPr>
              <a:t>Ex</a:t>
            </a:r>
            <a:r>
              <a:rPr lang="pt-BR" sz="1400" dirty="0">
                <a:latin typeface="+mn-lt"/>
                <a:cs typeface="Times New Roman" panose="02020603050405020304" pitchFamily="18" charset="0"/>
              </a:rPr>
              <a:t>: o uso excessivo de telas digitais e a baixa exposição à luz solar são fatores de risco para o desenvolvimento de problemas visuais, como a miopia. Como a maior dificuldade de Pedrinho é para enxergar de longe, o problema visual mais comumente associado seria a miopia. Existem outras possibilidades para o baixo rendimento escolar de Pedrinho?</a:t>
            </a:r>
          </a:p>
          <a:p>
            <a:r>
              <a:rPr lang="pt-BR" sz="1400" dirty="0">
                <a:latin typeface="+mn-lt"/>
                <a:cs typeface="Times New Roman" panose="02020603050405020304" pitchFamily="18" charset="0"/>
              </a:rPr>
              <a:t>Resumo da Discussão</a:t>
            </a:r>
          </a:p>
          <a:p>
            <a:r>
              <a:rPr lang="pt-BR" sz="1400" dirty="0">
                <a:latin typeface="+mn-lt"/>
                <a:cs typeface="Times New Roman" panose="02020603050405020304" pitchFamily="18" charset="0"/>
              </a:rPr>
              <a:t>Objetivos da aprendizagem: Ex. aprender sobre miopia - seus sintomas, causas, como </a:t>
            </a:r>
            <a:r>
              <a:rPr lang="pt-BR" sz="1400" dirty="0" err="1">
                <a:latin typeface="+mn-lt"/>
                <a:cs typeface="Times New Roman" panose="02020603050405020304" pitchFamily="18" charset="0"/>
              </a:rPr>
              <a:t>prevenir,etc</a:t>
            </a:r>
            <a:r>
              <a:rPr lang="pt-BR" sz="1400" dirty="0">
                <a:latin typeface="+mn-lt"/>
                <a:cs typeface="Times New Roman" panose="02020603050405020304" pitchFamily="18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424096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F794F-AAFC-40EB-BC62-6EF2548E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FECHAMENTO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BE24762-E3C5-465D-9D45-4FA0DF2E6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400" dirty="0">
                <a:latin typeface="+mn-lt"/>
              </a:rPr>
              <a:t>O baixo desempenho escolar de Pedrinho pode ser explicado pelo problema da visão de longe;</a:t>
            </a:r>
          </a:p>
          <a:p>
            <a:r>
              <a:rPr lang="pt-BR" sz="1400" dirty="0">
                <a:latin typeface="+mn-lt"/>
              </a:rPr>
              <a:t>A baixa exposição à luz solar associada ao excesso do uso de telas digitais são fatores predisponentes ao desenvolvimento de problemas visuais, como a miopia;</a:t>
            </a:r>
          </a:p>
          <a:p>
            <a:r>
              <a:rPr lang="pt-BR" sz="1400" dirty="0">
                <a:latin typeface="+mn-lt"/>
              </a:rPr>
              <a:t>Pedrinho deve procurar ajuda médica para melhor diagnóstico do seu quadro e mudar </a:t>
            </a:r>
            <a:r>
              <a:rPr lang="pt-BR" sz="1400">
                <a:latin typeface="+mn-lt"/>
              </a:rPr>
              <a:t>seu hábitos</a:t>
            </a:r>
          </a:p>
          <a:p>
            <a:endParaRPr lang="pt-BR" sz="1400" dirty="0">
              <a:latin typeface="+mn-lt"/>
            </a:endParaRPr>
          </a:p>
          <a:p>
            <a:endParaRPr lang="pt-BR" sz="1400" dirty="0">
              <a:latin typeface="+mn-lt"/>
            </a:endParaRPr>
          </a:p>
          <a:p>
            <a:endParaRPr lang="pt-B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4792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8;p15"/>
          <p:cNvGrpSpPr/>
          <p:nvPr/>
        </p:nvGrpSpPr>
        <p:grpSpPr>
          <a:xfrm>
            <a:off x="0" y="-68078"/>
            <a:ext cx="9240819" cy="1366941"/>
            <a:chOff x="-636925" y="1404675"/>
            <a:chExt cx="8446650" cy="2363225"/>
          </a:xfrm>
        </p:grpSpPr>
        <p:sp>
          <p:nvSpPr>
            <p:cNvPr id="3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" name="Google Shape;63;p15"/>
          <p:cNvGrpSpPr/>
          <p:nvPr/>
        </p:nvGrpSpPr>
        <p:grpSpPr>
          <a:xfrm>
            <a:off x="1173806" y="1127"/>
            <a:ext cx="812737" cy="552463"/>
            <a:chOff x="5960837" y="2432603"/>
            <a:chExt cx="1149383" cy="696887"/>
          </a:xfrm>
        </p:grpSpPr>
        <p:sp>
          <p:nvSpPr>
            <p:cNvPr id="6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7;p15"/>
          <p:cNvGrpSpPr/>
          <p:nvPr/>
        </p:nvGrpSpPr>
        <p:grpSpPr>
          <a:xfrm>
            <a:off x="1335014" y="170161"/>
            <a:ext cx="1169195" cy="762960"/>
            <a:chOff x="1425725" y="1417109"/>
            <a:chExt cx="1413268" cy="782493"/>
          </a:xfrm>
        </p:grpSpPr>
        <p:sp>
          <p:nvSpPr>
            <p:cNvPr id="10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71;p15"/>
          <p:cNvGrpSpPr/>
          <p:nvPr/>
        </p:nvGrpSpPr>
        <p:grpSpPr>
          <a:xfrm>
            <a:off x="538438" y="89144"/>
            <a:ext cx="1250095" cy="704670"/>
            <a:chOff x="3298242" y="4070048"/>
            <a:chExt cx="1165523" cy="713027"/>
          </a:xfrm>
        </p:grpSpPr>
        <p:sp>
          <p:nvSpPr>
            <p:cNvPr id="14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75;p15"/>
          <p:cNvGrpSpPr/>
          <p:nvPr/>
        </p:nvGrpSpPr>
        <p:grpSpPr>
          <a:xfrm>
            <a:off x="6255328" y="274209"/>
            <a:ext cx="1078821" cy="864079"/>
            <a:chOff x="5917753" y="1127631"/>
            <a:chExt cx="1380178" cy="1022202"/>
          </a:xfrm>
        </p:grpSpPr>
        <p:sp>
          <p:nvSpPr>
            <p:cNvPr id="18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etângulo 22"/>
          <p:cNvSpPr/>
          <p:nvPr/>
        </p:nvSpPr>
        <p:spPr>
          <a:xfrm>
            <a:off x="5540526" y="3627156"/>
            <a:ext cx="31053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7200" b="1" cap="none" spc="0" dirty="0">
                <a:ln/>
                <a:solidFill>
                  <a:schemeClr val="accent4"/>
                </a:solidFill>
                <a:effectLst/>
                <a:latin typeface="Edwardian Script ITC" panose="030303020407070D0804" pitchFamily="66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4248735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3"/>
          <p:cNvSpPr txBox="1">
            <a:spLocks noGrp="1"/>
          </p:cNvSpPr>
          <p:nvPr>
            <p:ph type="title" idx="4294967295"/>
          </p:nvPr>
        </p:nvSpPr>
        <p:spPr>
          <a:xfrm>
            <a:off x="1092479" y="253306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Créditos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3"/>
          <p:cNvSpPr txBox="1"/>
          <p:nvPr/>
        </p:nvSpPr>
        <p:spPr>
          <a:xfrm>
            <a:off x="141608" y="4399881"/>
            <a:ext cx="583326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Template: </a:t>
            </a:r>
            <a:r>
              <a:rPr lang="en" sz="1000" b="0" i="1" u="none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Hand-Drawn Timeline Infographics by </a:t>
            </a:r>
            <a:r>
              <a:rPr lang="en" sz="1000" b="0" i="0" u="none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Slidesgo - </a:t>
            </a:r>
            <a:r>
              <a:rPr lang="en" sz="1000" b="0" i="0" u="sng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https://slidesgo.com/pt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78B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2" name="Google Shape;47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663" y="1895261"/>
            <a:ext cx="2880001" cy="67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479" y="6696295"/>
            <a:ext cx="5180833" cy="121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3" descr="http://www.ufvjm.edu.br/proexc/images/stories/logo%20proex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026" y="3061784"/>
            <a:ext cx="1983495" cy="8445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6" name="Google Shape;476;p33"/>
          <p:cNvGrpSpPr/>
          <p:nvPr/>
        </p:nvGrpSpPr>
        <p:grpSpPr>
          <a:xfrm>
            <a:off x="6874322" y="1729557"/>
            <a:ext cx="3128806" cy="2858697"/>
            <a:chOff x="6874322" y="1729557"/>
            <a:chExt cx="3128806" cy="2858697"/>
          </a:xfrm>
        </p:grpSpPr>
        <p:grpSp>
          <p:nvGrpSpPr>
            <p:cNvPr id="477" name="Google Shape;477;p33"/>
            <p:cNvGrpSpPr/>
            <p:nvPr/>
          </p:nvGrpSpPr>
          <p:grpSpPr>
            <a:xfrm>
              <a:off x="6874322" y="1729557"/>
              <a:ext cx="1446116" cy="2858697"/>
              <a:chOff x="6529419" y="1729630"/>
              <a:chExt cx="1480463" cy="2926594"/>
            </a:xfrm>
          </p:grpSpPr>
          <p:grpSp>
            <p:nvGrpSpPr>
              <p:cNvPr id="478" name="Google Shape;478;p33"/>
              <p:cNvGrpSpPr/>
              <p:nvPr/>
            </p:nvGrpSpPr>
            <p:grpSpPr>
              <a:xfrm>
                <a:off x="6556801" y="1729630"/>
                <a:ext cx="956596" cy="944294"/>
                <a:chOff x="3800319" y="1244877"/>
                <a:chExt cx="1098904" cy="1084772"/>
              </a:xfrm>
            </p:grpSpPr>
            <p:grpSp>
              <p:nvGrpSpPr>
                <p:cNvPr id="479" name="Google Shape;479;p33"/>
                <p:cNvGrpSpPr/>
                <p:nvPr/>
              </p:nvGrpSpPr>
              <p:grpSpPr>
                <a:xfrm>
                  <a:off x="3800319" y="1244877"/>
                  <a:ext cx="1098904" cy="1084772"/>
                  <a:chOff x="3800319" y="1244877"/>
                  <a:chExt cx="1098904" cy="1084772"/>
                </a:xfrm>
              </p:grpSpPr>
              <p:sp>
                <p:nvSpPr>
                  <p:cNvPr id="480" name="Google Shape;480;p33"/>
                  <p:cNvSpPr/>
                  <p:nvPr/>
                </p:nvSpPr>
                <p:spPr>
                  <a:xfrm>
                    <a:off x="3800319" y="1244877"/>
                    <a:ext cx="1098904" cy="1084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3" extrusionOk="0">
                        <a:moveTo>
                          <a:pt x="22825" y="1"/>
                        </a:moveTo>
                        <a:cubicBezTo>
                          <a:pt x="22054" y="1"/>
                          <a:pt x="21283" y="295"/>
                          <a:pt x="20693" y="885"/>
                        </a:cubicBezTo>
                        <a:lnTo>
                          <a:pt x="1179" y="20482"/>
                        </a:lnTo>
                        <a:cubicBezTo>
                          <a:pt x="0" y="21661"/>
                          <a:pt x="0" y="23566"/>
                          <a:pt x="1179" y="24733"/>
                        </a:cubicBezTo>
                        <a:lnTo>
                          <a:pt x="20777" y="44259"/>
                        </a:lnTo>
                        <a:cubicBezTo>
                          <a:pt x="21364" y="44841"/>
                          <a:pt x="22133" y="45133"/>
                          <a:pt x="22900" y="45133"/>
                        </a:cubicBezTo>
                        <a:cubicBezTo>
                          <a:pt x="23672" y="45133"/>
                          <a:pt x="24442" y="44838"/>
                          <a:pt x="25027" y="44247"/>
                        </a:cubicBezTo>
                        <a:lnTo>
                          <a:pt x="32873" y="36377"/>
                        </a:lnTo>
                        <a:cubicBezTo>
                          <a:pt x="33053" y="36197"/>
                          <a:pt x="33283" y="36110"/>
                          <a:pt x="33511" y="36110"/>
                        </a:cubicBezTo>
                        <a:cubicBezTo>
                          <a:pt x="33810" y="36110"/>
                          <a:pt x="34108" y="36260"/>
                          <a:pt x="34290" y="36544"/>
                        </a:cubicBezTo>
                        <a:cubicBezTo>
                          <a:pt x="34743" y="37246"/>
                          <a:pt x="35112" y="38020"/>
                          <a:pt x="35409" y="38806"/>
                        </a:cubicBezTo>
                        <a:cubicBezTo>
                          <a:pt x="35588" y="39294"/>
                          <a:pt x="35909" y="39735"/>
                          <a:pt x="36362" y="40080"/>
                        </a:cubicBezTo>
                        <a:cubicBezTo>
                          <a:pt x="36890" y="40489"/>
                          <a:pt x="37508" y="40695"/>
                          <a:pt x="38128" y="40695"/>
                        </a:cubicBezTo>
                        <a:cubicBezTo>
                          <a:pt x="38682" y="40695"/>
                          <a:pt x="39237" y="40530"/>
                          <a:pt x="39731" y="40199"/>
                        </a:cubicBezTo>
                        <a:cubicBezTo>
                          <a:pt x="41303" y="39127"/>
                          <a:pt x="41446" y="36984"/>
                          <a:pt x="40172" y="35710"/>
                        </a:cubicBezTo>
                        <a:cubicBezTo>
                          <a:pt x="39862" y="35401"/>
                          <a:pt x="39505" y="35186"/>
                          <a:pt x="39112" y="35044"/>
                        </a:cubicBezTo>
                        <a:cubicBezTo>
                          <a:pt x="38326" y="34758"/>
                          <a:pt x="37564" y="34401"/>
                          <a:pt x="36862" y="33948"/>
                        </a:cubicBezTo>
                        <a:cubicBezTo>
                          <a:pt x="36374" y="33639"/>
                          <a:pt x="36279" y="32960"/>
                          <a:pt x="36695" y="32543"/>
                        </a:cubicBezTo>
                        <a:lnTo>
                          <a:pt x="44553" y="24661"/>
                        </a:lnTo>
                        <a:cubicBezTo>
                          <a:pt x="45720" y="23483"/>
                          <a:pt x="45720" y="21578"/>
                          <a:pt x="44542" y="20399"/>
                        </a:cubicBezTo>
                        <a:lnTo>
                          <a:pt x="24956" y="885"/>
                        </a:lnTo>
                        <a:cubicBezTo>
                          <a:pt x="24366" y="295"/>
                          <a:pt x="23595" y="1"/>
                          <a:pt x="22825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1" name="Google Shape;481;p33"/>
                  <p:cNvSpPr/>
                  <p:nvPr/>
                </p:nvSpPr>
                <p:spPr>
                  <a:xfrm>
                    <a:off x="3884758" y="1311226"/>
                    <a:ext cx="287338" cy="287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3" extrusionOk="0">
                        <a:moveTo>
                          <a:pt x="5978" y="1"/>
                        </a:moveTo>
                        <a:cubicBezTo>
                          <a:pt x="2679" y="1"/>
                          <a:pt x="1" y="2668"/>
                          <a:pt x="1" y="5966"/>
                        </a:cubicBezTo>
                        <a:cubicBezTo>
                          <a:pt x="1" y="9276"/>
                          <a:pt x="2679" y="11943"/>
                          <a:pt x="5978" y="11943"/>
                        </a:cubicBezTo>
                        <a:cubicBezTo>
                          <a:pt x="9276" y="11943"/>
                          <a:pt x="11954" y="9276"/>
                          <a:pt x="11954" y="5966"/>
                        </a:cubicBezTo>
                        <a:cubicBezTo>
                          <a:pt x="11954" y="2668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82" name="Google Shape;482;p33"/>
                <p:cNvSpPr/>
                <p:nvPr/>
              </p:nvSpPr>
              <p:spPr>
                <a:xfrm>
                  <a:off x="4162496" y="1599765"/>
                  <a:ext cx="374561" cy="37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0" h="10872" extrusionOk="0">
                      <a:moveTo>
                        <a:pt x="5430" y="1"/>
                      </a:moveTo>
                      <a:cubicBezTo>
                        <a:pt x="3990" y="1"/>
                        <a:pt x="2608" y="560"/>
                        <a:pt x="1596" y="1584"/>
                      </a:cubicBezTo>
                      <a:cubicBezTo>
                        <a:pt x="561" y="2620"/>
                        <a:pt x="1" y="3989"/>
                        <a:pt x="1" y="5430"/>
                      </a:cubicBezTo>
                      <a:cubicBezTo>
                        <a:pt x="1" y="6561"/>
                        <a:pt x="346" y="7645"/>
                        <a:pt x="1001" y="8573"/>
                      </a:cubicBezTo>
                      <a:cubicBezTo>
                        <a:pt x="1632" y="9466"/>
                        <a:pt x="2513" y="10145"/>
                        <a:pt x="3537" y="10538"/>
                      </a:cubicBezTo>
                      <a:cubicBezTo>
                        <a:pt x="3559" y="10544"/>
                        <a:pt x="3579" y="10547"/>
                        <a:pt x="3599" y="10547"/>
                      </a:cubicBezTo>
                      <a:cubicBezTo>
                        <a:pt x="3656" y="10547"/>
                        <a:pt x="3704" y="10522"/>
                        <a:pt x="3740" y="10478"/>
                      </a:cubicBezTo>
                      <a:cubicBezTo>
                        <a:pt x="3763" y="10443"/>
                        <a:pt x="3763" y="10395"/>
                        <a:pt x="3763" y="10371"/>
                      </a:cubicBezTo>
                      <a:lnTo>
                        <a:pt x="3763" y="7275"/>
                      </a:lnTo>
                      <a:cubicBezTo>
                        <a:pt x="3763" y="7180"/>
                        <a:pt x="3692" y="7097"/>
                        <a:pt x="3585" y="7097"/>
                      </a:cubicBezTo>
                      <a:lnTo>
                        <a:pt x="2156" y="7097"/>
                      </a:lnTo>
                      <a:lnTo>
                        <a:pt x="2156" y="5835"/>
                      </a:lnTo>
                      <a:lnTo>
                        <a:pt x="3585" y="5835"/>
                      </a:lnTo>
                      <a:cubicBezTo>
                        <a:pt x="3680" y="5835"/>
                        <a:pt x="3763" y="5751"/>
                        <a:pt x="3763" y="5656"/>
                      </a:cubicBezTo>
                      <a:lnTo>
                        <a:pt x="3763" y="5430"/>
                      </a:lnTo>
                      <a:cubicBezTo>
                        <a:pt x="3763" y="3942"/>
                        <a:pt x="5180" y="2632"/>
                        <a:pt x="6799" y="2632"/>
                      </a:cubicBezTo>
                      <a:lnTo>
                        <a:pt x="7550" y="2632"/>
                      </a:lnTo>
                      <a:lnTo>
                        <a:pt x="7550" y="3894"/>
                      </a:lnTo>
                      <a:lnTo>
                        <a:pt x="6799" y="3894"/>
                      </a:lnTo>
                      <a:cubicBezTo>
                        <a:pt x="6311" y="3894"/>
                        <a:pt x="5883" y="4025"/>
                        <a:pt x="5561" y="4287"/>
                      </a:cubicBezTo>
                      <a:cubicBezTo>
                        <a:pt x="5228" y="4561"/>
                        <a:pt x="5025" y="4966"/>
                        <a:pt x="5025" y="5430"/>
                      </a:cubicBezTo>
                      <a:lnTo>
                        <a:pt x="5025" y="5656"/>
                      </a:lnTo>
                      <a:cubicBezTo>
                        <a:pt x="5025" y="5740"/>
                        <a:pt x="5109" y="5835"/>
                        <a:pt x="5204" y="5835"/>
                      </a:cubicBezTo>
                      <a:lnTo>
                        <a:pt x="5883" y="5835"/>
                      </a:lnTo>
                      <a:cubicBezTo>
                        <a:pt x="5966" y="5835"/>
                        <a:pt x="6061" y="5751"/>
                        <a:pt x="6061" y="5656"/>
                      </a:cubicBezTo>
                      <a:cubicBezTo>
                        <a:pt x="6061" y="5561"/>
                        <a:pt x="5978" y="5478"/>
                        <a:pt x="5883" y="5478"/>
                      </a:cubicBezTo>
                      <a:lnTo>
                        <a:pt x="5371" y="5478"/>
                      </a:lnTo>
                      <a:lnTo>
                        <a:pt x="5371" y="5418"/>
                      </a:lnTo>
                      <a:cubicBezTo>
                        <a:pt x="5371" y="4525"/>
                        <a:pt x="6145" y="4204"/>
                        <a:pt x="6799" y="4204"/>
                      </a:cubicBezTo>
                      <a:lnTo>
                        <a:pt x="7704" y="4204"/>
                      </a:lnTo>
                      <a:cubicBezTo>
                        <a:pt x="7800" y="4204"/>
                        <a:pt x="7883" y="4132"/>
                        <a:pt x="7883" y="4025"/>
                      </a:cubicBezTo>
                      <a:lnTo>
                        <a:pt x="7883" y="2418"/>
                      </a:lnTo>
                      <a:cubicBezTo>
                        <a:pt x="7883" y="2334"/>
                        <a:pt x="7811" y="2239"/>
                        <a:pt x="7704" y="2239"/>
                      </a:cubicBezTo>
                      <a:lnTo>
                        <a:pt x="6799" y="2239"/>
                      </a:lnTo>
                      <a:cubicBezTo>
                        <a:pt x="5966" y="2239"/>
                        <a:pt x="5121" y="2572"/>
                        <a:pt x="4466" y="3156"/>
                      </a:cubicBezTo>
                      <a:cubicBezTo>
                        <a:pt x="3799" y="3763"/>
                        <a:pt x="3418" y="4549"/>
                        <a:pt x="3418" y="5382"/>
                      </a:cubicBezTo>
                      <a:lnTo>
                        <a:pt x="3418" y="5442"/>
                      </a:lnTo>
                      <a:lnTo>
                        <a:pt x="1989" y="5442"/>
                      </a:lnTo>
                      <a:cubicBezTo>
                        <a:pt x="1906" y="5442"/>
                        <a:pt x="1811" y="5513"/>
                        <a:pt x="1811" y="5620"/>
                      </a:cubicBezTo>
                      <a:lnTo>
                        <a:pt x="1811" y="7228"/>
                      </a:lnTo>
                      <a:cubicBezTo>
                        <a:pt x="1811" y="7323"/>
                        <a:pt x="1894" y="7406"/>
                        <a:pt x="1989" y="7406"/>
                      </a:cubicBezTo>
                      <a:lnTo>
                        <a:pt x="3418" y="7406"/>
                      </a:lnTo>
                      <a:lnTo>
                        <a:pt x="3418" y="10085"/>
                      </a:lnTo>
                      <a:cubicBezTo>
                        <a:pt x="1561" y="9300"/>
                        <a:pt x="346" y="7442"/>
                        <a:pt x="346" y="5418"/>
                      </a:cubicBezTo>
                      <a:cubicBezTo>
                        <a:pt x="346" y="2596"/>
                        <a:pt x="2620" y="322"/>
                        <a:pt x="5430" y="322"/>
                      </a:cubicBezTo>
                      <a:cubicBezTo>
                        <a:pt x="8228" y="322"/>
                        <a:pt x="10526" y="2620"/>
                        <a:pt x="10526" y="5418"/>
                      </a:cubicBezTo>
                      <a:cubicBezTo>
                        <a:pt x="10526" y="8228"/>
                        <a:pt x="8240" y="10502"/>
                        <a:pt x="5430" y="10502"/>
                      </a:cubicBezTo>
                      <a:lnTo>
                        <a:pt x="5371" y="10502"/>
                      </a:lnTo>
                      <a:lnTo>
                        <a:pt x="5371" y="7418"/>
                      </a:lnTo>
                      <a:lnTo>
                        <a:pt x="7728" y="7418"/>
                      </a:lnTo>
                      <a:cubicBezTo>
                        <a:pt x="7811" y="7418"/>
                        <a:pt x="7907" y="7347"/>
                        <a:pt x="7907" y="7240"/>
                      </a:cubicBezTo>
                      <a:lnTo>
                        <a:pt x="7907" y="5656"/>
                      </a:lnTo>
                      <a:cubicBezTo>
                        <a:pt x="7907" y="5561"/>
                        <a:pt x="7823" y="5478"/>
                        <a:pt x="7728" y="5478"/>
                      </a:cubicBezTo>
                      <a:lnTo>
                        <a:pt x="6728" y="5478"/>
                      </a:lnTo>
                      <a:cubicBezTo>
                        <a:pt x="6633" y="5478"/>
                        <a:pt x="6549" y="5549"/>
                        <a:pt x="6549" y="5656"/>
                      </a:cubicBezTo>
                      <a:cubicBezTo>
                        <a:pt x="6549" y="5740"/>
                        <a:pt x="6621" y="5835"/>
                        <a:pt x="6728" y="5835"/>
                      </a:cubicBezTo>
                      <a:lnTo>
                        <a:pt x="7561" y="5835"/>
                      </a:lnTo>
                      <a:lnTo>
                        <a:pt x="7561" y="7097"/>
                      </a:lnTo>
                      <a:lnTo>
                        <a:pt x="5204" y="7097"/>
                      </a:lnTo>
                      <a:cubicBezTo>
                        <a:pt x="5121" y="7097"/>
                        <a:pt x="5025" y="7168"/>
                        <a:pt x="5025" y="7275"/>
                      </a:cubicBezTo>
                      <a:lnTo>
                        <a:pt x="5025" y="10693"/>
                      </a:lnTo>
                      <a:cubicBezTo>
                        <a:pt x="5025" y="10788"/>
                        <a:pt x="5109" y="10859"/>
                        <a:pt x="5192" y="10871"/>
                      </a:cubicBezTo>
                      <a:lnTo>
                        <a:pt x="5430" y="10871"/>
                      </a:lnTo>
                      <a:cubicBezTo>
                        <a:pt x="6871" y="10871"/>
                        <a:pt x="8240" y="10312"/>
                        <a:pt x="9276" y="9288"/>
                      </a:cubicBezTo>
                      <a:cubicBezTo>
                        <a:pt x="10300" y="8252"/>
                        <a:pt x="10859" y="6883"/>
                        <a:pt x="10859" y="5442"/>
                      </a:cubicBezTo>
                      <a:cubicBezTo>
                        <a:pt x="10859" y="3989"/>
                        <a:pt x="10300" y="2620"/>
                        <a:pt x="9276" y="1584"/>
                      </a:cubicBezTo>
                      <a:cubicBezTo>
                        <a:pt x="8240" y="560"/>
                        <a:pt x="6871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83" name="Google Shape;483;p33"/>
              <p:cNvGrpSpPr/>
              <p:nvPr/>
            </p:nvGrpSpPr>
            <p:grpSpPr>
              <a:xfrm>
                <a:off x="7053286" y="2227254"/>
                <a:ext cx="956596" cy="944252"/>
                <a:chOff x="4370663" y="1816530"/>
                <a:chExt cx="1098904" cy="1084724"/>
              </a:xfrm>
            </p:grpSpPr>
            <p:grpSp>
              <p:nvGrpSpPr>
                <p:cNvPr id="484" name="Google Shape;484;p33"/>
                <p:cNvGrpSpPr/>
                <p:nvPr/>
              </p:nvGrpSpPr>
              <p:grpSpPr>
                <a:xfrm>
                  <a:off x="4370663" y="1816530"/>
                  <a:ext cx="1098904" cy="1084724"/>
                  <a:chOff x="4370663" y="1816530"/>
                  <a:chExt cx="1098904" cy="1084724"/>
                </a:xfrm>
              </p:grpSpPr>
              <p:sp>
                <p:nvSpPr>
                  <p:cNvPr id="485" name="Google Shape;485;p33"/>
                  <p:cNvSpPr/>
                  <p:nvPr/>
                </p:nvSpPr>
                <p:spPr>
                  <a:xfrm>
                    <a:off x="4370663" y="1816530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2"/>
                        </a:lnTo>
                        <a:cubicBezTo>
                          <a:pt x="12698" y="8921"/>
                          <a:pt x="12472" y="9005"/>
                          <a:pt x="12246" y="9005"/>
                        </a:cubicBezTo>
                        <a:cubicBezTo>
                          <a:pt x="11945" y="9005"/>
                          <a:pt x="11643" y="8855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3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6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3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6" name="Google Shape;486;p33"/>
                  <p:cNvSpPr/>
                  <p:nvPr/>
                </p:nvSpPr>
                <p:spPr>
                  <a:xfrm>
                    <a:off x="5055718" y="1904160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0"/>
                        </a:moveTo>
                        <a:cubicBezTo>
                          <a:pt x="2680" y="0"/>
                          <a:pt x="1" y="2679"/>
                          <a:pt x="1" y="5977"/>
                        </a:cubicBezTo>
                        <a:cubicBezTo>
                          <a:pt x="1" y="9275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5"/>
                          <a:pt x="11955" y="5977"/>
                        </a:cubicBezTo>
                        <a:cubicBezTo>
                          <a:pt x="11955" y="2679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87" name="Google Shape;487;p33"/>
                <p:cNvGrpSpPr/>
                <p:nvPr/>
              </p:nvGrpSpPr>
              <p:grpSpPr>
                <a:xfrm>
                  <a:off x="4732628" y="2171596"/>
                  <a:ext cx="374986" cy="374572"/>
                  <a:chOff x="3303268" y="3817349"/>
                  <a:chExt cx="346056" cy="345674"/>
                </a:xfrm>
              </p:grpSpPr>
              <p:sp>
                <p:nvSpPr>
                  <p:cNvPr id="488" name="Google Shape;488;p33"/>
                  <p:cNvSpPr/>
                  <p:nvPr/>
                </p:nvSpPr>
                <p:spPr>
                  <a:xfrm>
                    <a:off x="330326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18" y="334"/>
                        </a:moveTo>
                        <a:cubicBezTo>
                          <a:pt x="8228" y="334"/>
                          <a:pt x="10514" y="2608"/>
                          <a:pt x="10514" y="5430"/>
                        </a:cubicBezTo>
                        <a:cubicBezTo>
                          <a:pt x="10514" y="8240"/>
                          <a:pt x="8228" y="10514"/>
                          <a:pt x="5418" y="10514"/>
                        </a:cubicBezTo>
                        <a:cubicBezTo>
                          <a:pt x="2608" y="10514"/>
                          <a:pt x="334" y="8240"/>
                          <a:pt x="334" y="5430"/>
                        </a:cubicBezTo>
                        <a:cubicBezTo>
                          <a:pt x="334" y="2608"/>
                          <a:pt x="2608" y="334"/>
                          <a:pt x="5418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3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3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9" name="Google Shape;489;p33"/>
                  <p:cNvSpPr/>
                  <p:nvPr/>
                </p:nvSpPr>
                <p:spPr>
                  <a:xfrm>
                    <a:off x="3368074" y="3882537"/>
                    <a:ext cx="215298" cy="215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4" h="6764" extrusionOk="0">
                        <a:moveTo>
                          <a:pt x="5335" y="346"/>
                        </a:moveTo>
                        <a:cubicBezTo>
                          <a:pt x="5930" y="346"/>
                          <a:pt x="6418" y="834"/>
                          <a:pt x="6418" y="1429"/>
                        </a:cubicBezTo>
                        <a:lnTo>
                          <a:pt x="6418" y="5335"/>
                        </a:lnTo>
                        <a:cubicBezTo>
                          <a:pt x="6418" y="5930"/>
                          <a:pt x="5930" y="6418"/>
                          <a:pt x="5335" y="6418"/>
                        </a:cubicBezTo>
                        <a:lnTo>
                          <a:pt x="1429" y="6418"/>
                        </a:lnTo>
                        <a:cubicBezTo>
                          <a:pt x="834" y="6418"/>
                          <a:pt x="346" y="5930"/>
                          <a:pt x="346" y="5335"/>
                        </a:cubicBezTo>
                        <a:lnTo>
                          <a:pt x="346" y="1429"/>
                        </a:lnTo>
                        <a:cubicBezTo>
                          <a:pt x="346" y="834"/>
                          <a:pt x="834" y="346"/>
                          <a:pt x="1429" y="346"/>
                        </a:cubicBezTo>
                        <a:close/>
                        <a:moveTo>
                          <a:pt x="1429" y="1"/>
                        </a:moveTo>
                        <a:cubicBezTo>
                          <a:pt x="644" y="1"/>
                          <a:pt x="1" y="644"/>
                          <a:pt x="1" y="1429"/>
                        </a:cubicBezTo>
                        <a:lnTo>
                          <a:pt x="1" y="5335"/>
                        </a:lnTo>
                        <a:cubicBezTo>
                          <a:pt x="1" y="6120"/>
                          <a:pt x="644" y="6763"/>
                          <a:pt x="1429" y="6763"/>
                        </a:cubicBezTo>
                        <a:lnTo>
                          <a:pt x="5335" y="6763"/>
                        </a:lnTo>
                        <a:cubicBezTo>
                          <a:pt x="6121" y="6763"/>
                          <a:pt x="6763" y="6120"/>
                          <a:pt x="6763" y="5335"/>
                        </a:cubicBezTo>
                        <a:lnTo>
                          <a:pt x="6763" y="1429"/>
                        </a:lnTo>
                        <a:cubicBezTo>
                          <a:pt x="6763" y="644"/>
                          <a:pt x="6121" y="1"/>
                          <a:pt x="53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0" name="Google Shape;490;p33"/>
                  <p:cNvSpPr/>
                  <p:nvPr/>
                </p:nvSpPr>
                <p:spPr>
                  <a:xfrm>
                    <a:off x="3418143" y="3933656"/>
                    <a:ext cx="114811" cy="1127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7" h="3542" extrusionOk="0">
                        <a:moveTo>
                          <a:pt x="1822" y="0"/>
                        </a:moveTo>
                        <a:cubicBezTo>
                          <a:pt x="812" y="0"/>
                          <a:pt x="1" y="851"/>
                          <a:pt x="59" y="1859"/>
                        </a:cubicBezTo>
                        <a:cubicBezTo>
                          <a:pt x="95" y="2776"/>
                          <a:pt x="833" y="3502"/>
                          <a:pt x="1726" y="3538"/>
                        </a:cubicBezTo>
                        <a:cubicBezTo>
                          <a:pt x="1764" y="3541"/>
                          <a:pt x="1802" y="3542"/>
                          <a:pt x="1840" y="3542"/>
                        </a:cubicBezTo>
                        <a:cubicBezTo>
                          <a:pt x="2178" y="3542"/>
                          <a:pt x="2494" y="3447"/>
                          <a:pt x="2762" y="3276"/>
                        </a:cubicBezTo>
                        <a:cubicBezTo>
                          <a:pt x="2857" y="3217"/>
                          <a:pt x="2869" y="3086"/>
                          <a:pt x="2797" y="3014"/>
                        </a:cubicBezTo>
                        <a:cubicBezTo>
                          <a:pt x="2761" y="2978"/>
                          <a:pt x="2711" y="2964"/>
                          <a:pt x="2664" y="2964"/>
                        </a:cubicBezTo>
                        <a:cubicBezTo>
                          <a:pt x="2634" y="2964"/>
                          <a:pt x="2606" y="2969"/>
                          <a:pt x="2583" y="2979"/>
                        </a:cubicBezTo>
                        <a:cubicBezTo>
                          <a:pt x="2380" y="3096"/>
                          <a:pt x="2149" y="3185"/>
                          <a:pt x="1897" y="3185"/>
                        </a:cubicBezTo>
                        <a:cubicBezTo>
                          <a:pt x="1868" y="3185"/>
                          <a:pt x="1839" y="3183"/>
                          <a:pt x="1809" y="3181"/>
                        </a:cubicBezTo>
                        <a:cubicBezTo>
                          <a:pt x="1023" y="3169"/>
                          <a:pt x="380" y="2514"/>
                          <a:pt x="392" y="1716"/>
                        </a:cubicBezTo>
                        <a:cubicBezTo>
                          <a:pt x="426" y="948"/>
                          <a:pt x="1028" y="330"/>
                          <a:pt x="1792" y="330"/>
                        </a:cubicBezTo>
                        <a:cubicBezTo>
                          <a:pt x="1833" y="330"/>
                          <a:pt x="1874" y="332"/>
                          <a:pt x="1916" y="335"/>
                        </a:cubicBezTo>
                        <a:cubicBezTo>
                          <a:pt x="2619" y="371"/>
                          <a:pt x="3190" y="943"/>
                          <a:pt x="3250" y="1633"/>
                        </a:cubicBezTo>
                        <a:cubicBezTo>
                          <a:pt x="3285" y="1919"/>
                          <a:pt x="3214" y="2193"/>
                          <a:pt x="3095" y="2431"/>
                        </a:cubicBezTo>
                        <a:cubicBezTo>
                          <a:pt x="3059" y="2490"/>
                          <a:pt x="3059" y="2574"/>
                          <a:pt x="3119" y="2633"/>
                        </a:cubicBezTo>
                        <a:cubicBezTo>
                          <a:pt x="3149" y="2663"/>
                          <a:pt x="3191" y="2678"/>
                          <a:pt x="3234" y="2678"/>
                        </a:cubicBezTo>
                        <a:cubicBezTo>
                          <a:pt x="3295" y="2678"/>
                          <a:pt x="3358" y="2648"/>
                          <a:pt x="3393" y="2586"/>
                        </a:cubicBezTo>
                        <a:cubicBezTo>
                          <a:pt x="3536" y="2324"/>
                          <a:pt x="3607" y="2014"/>
                          <a:pt x="3583" y="1669"/>
                        </a:cubicBezTo>
                        <a:cubicBezTo>
                          <a:pt x="3536" y="764"/>
                          <a:pt x="2797" y="50"/>
                          <a:pt x="1904" y="2"/>
                        </a:cubicBezTo>
                        <a:cubicBezTo>
                          <a:pt x="1877" y="1"/>
                          <a:pt x="1849" y="0"/>
                          <a:pt x="182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1" name="Google Shape;491;p33"/>
                  <p:cNvSpPr/>
                  <p:nvPr/>
                </p:nvSpPr>
                <p:spPr>
                  <a:xfrm>
                    <a:off x="3519298" y="3910197"/>
                    <a:ext cx="29570" cy="29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" h="918" extrusionOk="0">
                        <a:moveTo>
                          <a:pt x="465" y="1"/>
                        </a:moveTo>
                        <a:cubicBezTo>
                          <a:pt x="203" y="1"/>
                          <a:pt x="0" y="203"/>
                          <a:pt x="0" y="453"/>
                        </a:cubicBezTo>
                        <a:cubicBezTo>
                          <a:pt x="0" y="715"/>
                          <a:pt x="203" y="918"/>
                          <a:pt x="465" y="918"/>
                        </a:cubicBezTo>
                        <a:cubicBezTo>
                          <a:pt x="715" y="918"/>
                          <a:pt x="929" y="715"/>
                          <a:pt x="929" y="453"/>
                        </a:cubicBezTo>
                        <a:cubicBezTo>
                          <a:pt x="929" y="203"/>
                          <a:pt x="715" y="1"/>
                          <a:pt x="46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492" name="Google Shape;492;p33"/>
              <p:cNvGrpSpPr/>
              <p:nvPr/>
            </p:nvGrpSpPr>
            <p:grpSpPr>
              <a:xfrm>
                <a:off x="6547098" y="2715744"/>
                <a:ext cx="956596" cy="944315"/>
                <a:chOff x="3789173" y="2377690"/>
                <a:chExt cx="1098904" cy="1084796"/>
              </a:xfrm>
            </p:grpSpPr>
            <p:grpSp>
              <p:nvGrpSpPr>
                <p:cNvPr id="493" name="Google Shape;493;p33"/>
                <p:cNvGrpSpPr/>
                <p:nvPr/>
              </p:nvGrpSpPr>
              <p:grpSpPr>
                <a:xfrm>
                  <a:off x="3789173" y="2377690"/>
                  <a:ext cx="1098904" cy="1084796"/>
                  <a:chOff x="3789173" y="2377690"/>
                  <a:chExt cx="1098904" cy="1084796"/>
                </a:xfrm>
              </p:grpSpPr>
              <p:sp>
                <p:nvSpPr>
                  <p:cNvPr id="494" name="Google Shape;494;p33"/>
                  <p:cNvSpPr/>
                  <p:nvPr/>
                </p:nvSpPr>
                <p:spPr>
                  <a:xfrm>
                    <a:off x="3789173" y="237769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1" y="0"/>
                        </a:moveTo>
                        <a:cubicBezTo>
                          <a:pt x="22090" y="0"/>
                          <a:pt x="21319" y="295"/>
                          <a:pt x="20730" y="884"/>
                        </a:cubicBezTo>
                        <a:lnTo>
                          <a:pt x="1180" y="20446"/>
                        </a:lnTo>
                        <a:cubicBezTo>
                          <a:pt x="1" y="21613"/>
                          <a:pt x="1" y="23518"/>
                          <a:pt x="1180" y="24697"/>
                        </a:cubicBezTo>
                        <a:lnTo>
                          <a:pt x="20730" y="44259"/>
                        </a:lnTo>
                        <a:cubicBezTo>
                          <a:pt x="21319" y="44842"/>
                          <a:pt x="22090" y="45134"/>
                          <a:pt x="22861" y="45134"/>
                        </a:cubicBezTo>
                        <a:cubicBezTo>
                          <a:pt x="23632" y="45134"/>
                          <a:pt x="24403" y="44842"/>
                          <a:pt x="24992" y="44259"/>
                        </a:cubicBezTo>
                        <a:lnTo>
                          <a:pt x="44542" y="24697"/>
                        </a:lnTo>
                        <a:cubicBezTo>
                          <a:pt x="45721" y="23518"/>
                          <a:pt x="45721" y="21613"/>
                          <a:pt x="44542" y="20446"/>
                        </a:cubicBezTo>
                        <a:lnTo>
                          <a:pt x="36684" y="12576"/>
                        </a:lnTo>
                        <a:cubicBezTo>
                          <a:pt x="36267" y="12171"/>
                          <a:pt x="36363" y="11481"/>
                          <a:pt x="36851" y="11171"/>
                        </a:cubicBezTo>
                        <a:cubicBezTo>
                          <a:pt x="37565" y="10719"/>
                          <a:pt x="38327" y="10350"/>
                          <a:pt x="39125" y="10052"/>
                        </a:cubicBezTo>
                        <a:cubicBezTo>
                          <a:pt x="39613" y="9874"/>
                          <a:pt x="40054" y="9552"/>
                          <a:pt x="40399" y="9100"/>
                        </a:cubicBezTo>
                        <a:cubicBezTo>
                          <a:pt x="41173" y="8099"/>
                          <a:pt x="41220" y="6778"/>
                          <a:pt x="40518" y="5730"/>
                        </a:cubicBezTo>
                        <a:cubicBezTo>
                          <a:pt x="39932" y="4868"/>
                          <a:pt x="39013" y="4436"/>
                          <a:pt x="38094" y="4436"/>
                        </a:cubicBezTo>
                        <a:cubicBezTo>
                          <a:pt x="37349" y="4436"/>
                          <a:pt x="36606" y="4720"/>
                          <a:pt x="36041" y="5290"/>
                        </a:cubicBezTo>
                        <a:cubicBezTo>
                          <a:pt x="35732" y="5587"/>
                          <a:pt x="35505" y="5956"/>
                          <a:pt x="35362" y="6337"/>
                        </a:cubicBezTo>
                        <a:cubicBezTo>
                          <a:pt x="35077" y="7123"/>
                          <a:pt x="34720" y="7885"/>
                          <a:pt x="34267" y="8588"/>
                        </a:cubicBezTo>
                        <a:cubicBezTo>
                          <a:pt x="34091" y="8872"/>
                          <a:pt x="33797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3" y="295"/>
                          <a:pt x="23632" y="0"/>
                          <a:pt x="22861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5" name="Google Shape;495;p33"/>
                  <p:cNvSpPr/>
                  <p:nvPr/>
                </p:nvSpPr>
                <p:spPr>
                  <a:xfrm>
                    <a:off x="3885623" y="2465897"/>
                    <a:ext cx="287050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3" h="11955" extrusionOk="0">
                        <a:moveTo>
                          <a:pt x="5977" y="0"/>
                        </a:moveTo>
                        <a:cubicBezTo>
                          <a:pt x="2679" y="0"/>
                          <a:pt x="0" y="2679"/>
                          <a:pt x="0" y="5977"/>
                        </a:cubicBezTo>
                        <a:cubicBezTo>
                          <a:pt x="0" y="9275"/>
                          <a:pt x="2679" y="11954"/>
                          <a:pt x="5977" y="11954"/>
                        </a:cubicBezTo>
                        <a:cubicBezTo>
                          <a:pt x="9275" y="11954"/>
                          <a:pt x="11942" y="9275"/>
                          <a:pt x="11942" y="5977"/>
                        </a:cubicBezTo>
                        <a:cubicBezTo>
                          <a:pt x="11942" y="2679"/>
                          <a:pt x="9275" y="0"/>
                          <a:pt x="5977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96" name="Google Shape;496;p33"/>
                <p:cNvGrpSpPr/>
                <p:nvPr/>
              </p:nvGrpSpPr>
              <p:grpSpPr>
                <a:xfrm>
                  <a:off x="4151137" y="2732796"/>
                  <a:ext cx="374986" cy="374572"/>
                  <a:chOff x="3752358" y="3817349"/>
                  <a:chExt cx="346056" cy="345674"/>
                </a:xfrm>
              </p:grpSpPr>
              <p:sp>
                <p:nvSpPr>
                  <p:cNvPr id="497" name="Google Shape;497;p33"/>
                  <p:cNvSpPr/>
                  <p:nvPr/>
                </p:nvSpPr>
                <p:spPr>
                  <a:xfrm>
                    <a:off x="375235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28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8" name="Google Shape;498;p33"/>
                  <p:cNvSpPr/>
                  <p:nvPr/>
                </p:nvSpPr>
                <p:spPr>
                  <a:xfrm>
                    <a:off x="3831933" y="3955682"/>
                    <a:ext cx="47809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2" h="3787" extrusionOk="0">
                        <a:moveTo>
                          <a:pt x="1168" y="346"/>
                        </a:moveTo>
                        <a:lnTo>
                          <a:pt x="1168" y="3430"/>
                        </a:lnTo>
                        <a:lnTo>
                          <a:pt x="358" y="3430"/>
                        </a:lnTo>
                        <a:lnTo>
                          <a:pt x="358" y="346"/>
                        </a:lnTo>
                        <a:close/>
                        <a:moveTo>
                          <a:pt x="180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72" y="3787"/>
                          <a:pt x="180" y="3787"/>
                        </a:cubicBezTo>
                        <a:lnTo>
                          <a:pt x="1323" y="3787"/>
                        </a:lnTo>
                        <a:cubicBezTo>
                          <a:pt x="1418" y="3787"/>
                          <a:pt x="1501" y="3715"/>
                          <a:pt x="1501" y="3608"/>
                        </a:cubicBezTo>
                        <a:lnTo>
                          <a:pt x="1501" y="179"/>
                        </a:lnTo>
                        <a:cubicBezTo>
                          <a:pt x="1501" y="72"/>
                          <a:pt x="1430" y="1"/>
                          <a:pt x="132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9" name="Google Shape;499;p33"/>
                  <p:cNvSpPr/>
                  <p:nvPr/>
                </p:nvSpPr>
                <p:spPr>
                  <a:xfrm>
                    <a:off x="3824739" y="3890112"/>
                    <a:ext cx="55002" cy="550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8" h="1728" extrusionOk="0">
                        <a:moveTo>
                          <a:pt x="870" y="334"/>
                        </a:moveTo>
                        <a:cubicBezTo>
                          <a:pt x="1156" y="334"/>
                          <a:pt x="1394" y="572"/>
                          <a:pt x="1394" y="846"/>
                        </a:cubicBezTo>
                        <a:cubicBezTo>
                          <a:pt x="1394" y="1132"/>
                          <a:pt x="1156" y="1370"/>
                          <a:pt x="870" y="1370"/>
                        </a:cubicBezTo>
                        <a:cubicBezTo>
                          <a:pt x="584" y="1370"/>
                          <a:pt x="346" y="1132"/>
                          <a:pt x="346" y="846"/>
                        </a:cubicBezTo>
                        <a:cubicBezTo>
                          <a:pt x="346" y="572"/>
                          <a:pt x="584" y="334"/>
                          <a:pt x="870" y="334"/>
                        </a:cubicBezTo>
                        <a:close/>
                        <a:moveTo>
                          <a:pt x="870" y="1"/>
                        </a:moveTo>
                        <a:cubicBezTo>
                          <a:pt x="394" y="1"/>
                          <a:pt x="1" y="394"/>
                          <a:pt x="1" y="870"/>
                        </a:cubicBezTo>
                        <a:cubicBezTo>
                          <a:pt x="1" y="1346"/>
                          <a:pt x="394" y="1727"/>
                          <a:pt x="870" y="1727"/>
                        </a:cubicBezTo>
                        <a:cubicBezTo>
                          <a:pt x="1346" y="1727"/>
                          <a:pt x="1727" y="1334"/>
                          <a:pt x="1727" y="870"/>
                        </a:cubicBezTo>
                        <a:cubicBezTo>
                          <a:pt x="1727" y="394"/>
                          <a:pt x="1346" y="1"/>
                          <a:pt x="87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0" name="Google Shape;500;p33"/>
                  <p:cNvSpPr/>
                  <p:nvPr/>
                </p:nvSpPr>
                <p:spPr>
                  <a:xfrm>
                    <a:off x="3904696" y="3955682"/>
                    <a:ext cx="128148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6" h="3787" extrusionOk="0">
                        <a:moveTo>
                          <a:pt x="191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84" y="3787"/>
                          <a:pt x="191" y="3787"/>
                        </a:cubicBezTo>
                        <a:lnTo>
                          <a:pt x="1334" y="3787"/>
                        </a:lnTo>
                        <a:cubicBezTo>
                          <a:pt x="1418" y="3787"/>
                          <a:pt x="1513" y="3715"/>
                          <a:pt x="1513" y="3608"/>
                        </a:cubicBezTo>
                        <a:lnTo>
                          <a:pt x="1513" y="2382"/>
                        </a:lnTo>
                        <a:cubicBezTo>
                          <a:pt x="1513" y="1977"/>
                          <a:pt x="1596" y="1501"/>
                          <a:pt x="2037" y="1501"/>
                        </a:cubicBezTo>
                        <a:cubicBezTo>
                          <a:pt x="2347" y="1501"/>
                          <a:pt x="2477" y="1763"/>
                          <a:pt x="2525" y="2060"/>
                        </a:cubicBezTo>
                        <a:cubicBezTo>
                          <a:pt x="2537" y="2156"/>
                          <a:pt x="2608" y="2215"/>
                          <a:pt x="2692" y="2215"/>
                        </a:cubicBezTo>
                        <a:cubicBezTo>
                          <a:pt x="2787" y="2215"/>
                          <a:pt x="2870" y="2120"/>
                          <a:pt x="2847" y="2025"/>
                        </a:cubicBezTo>
                        <a:cubicBezTo>
                          <a:pt x="2763" y="1465"/>
                          <a:pt x="2477" y="1155"/>
                          <a:pt x="2013" y="1155"/>
                        </a:cubicBezTo>
                        <a:cubicBezTo>
                          <a:pt x="1465" y="1155"/>
                          <a:pt x="1156" y="1608"/>
                          <a:pt x="1156" y="2382"/>
                        </a:cubicBezTo>
                        <a:lnTo>
                          <a:pt x="1156" y="3430"/>
                        </a:lnTo>
                        <a:lnTo>
                          <a:pt x="346" y="3430"/>
                        </a:lnTo>
                        <a:lnTo>
                          <a:pt x="346" y="358"/>
                        </a:lnTo>
                        <a:lnTo>
                          <a:pt x="918" y="358"/>
                        </a:lnTo>
                        <a:lnTo>
                          <a:pt x="918" y="572"/>
                        </a:lnTo>
                        <a:cubicBezTo>
                          <a:pt x="918" y="632"/>
                          <a:pt x="930" y="679"/>
                          <a:pt x="977" y="715"/>
                        </a:cubicBezTo>
                        <a:cubicBezTo>
                          <a:pt x="1007" y="733"/>
                          <a:pt x="1043" y="742"/>
                          <a:pt x="1078" y="742"/>
                        </a:cubicBezTo>
                        <a:cubicBezTo>
                          <a:pt x="1114" y="742"/>
                          <a:pt x="1150" y="733"/>
                          <a:pt x="1180" y="715"/>
                        </a:cubicBezTo>
                        <a:cubicBezTo>
                          <a:pt x="1477" y="477"/>
                          <a:pt x="1835" y="358"/>
                          <a:pt x="2227" y="358"/>
                        </a:cubicBezTo>
                        <a:cubicBezTo>
                          <a:pt x="3204" y="358"/>
                          <a:pt x="3656" y="1191"/>
                          <a:pt x="3656" y="2001"/>
                        </a:cubicBezTo>
                        <a:lnTo>
                          <a:pt x="3656" y="3430"/>
                        </a:lnTo>
                        <a:lnTo>
                          <a:pt x="2847" y="3430"/>
                        </a:lnTo>
                        <a:lnTo>
                          <a:pt x="2847" y="2870"/>
                        </a:lnTo>
                        <a:cubicBezTo>
                          <a:pt x="2847" y="2775"/>
                          <a:pt x="2775" y="2703"/>
                          <a:pt x="2692" y="2703"/>
                        </a:cubicBezTo>
                        <a:cubicBezTo>
                          <a:pt x="2597" y="2703"/>
                          <a:pt x="2525" y="2775"/>
                          <a:pt x="2525" y="2870"/>
                        </a:cubicBezTo>
                        <a:lnTo>
                          <a:pt x="2525" y="3596"/>
                        </a:lnTo>
                        <a:cubicBezTo>
                          <a:pt x="2525" y="3691"/>
                          <a:pt x="2597" y="3775"/>
                          <a:pt x="2704" y="3775"/>
                        </a:cubicBezTo>
                        <a:lnTo>
                          <a:pt x="3847" y="3775"/>
                        </a:lnTo>
                        <a:cubicBezTo>
                          <a:pt x="3942" y="3775"/>
                          <a:pt x="4025" y="3703"/>
                          <a:pt x="4025" y="3596"/>
                        </a:cubicBezTo>
                        <a:lnTo>
                          <a:pt x="4025" y="1989"/>
                        </a:lnTo>
                        <a:cubicBezTo>
                          <a:pt x="4025" y="810"/>
                          <a:pt x="3299" y="1"/>
                          <a:pt x="2239" y="1"/>
                        </a:cubicBezTo>
                        <a:cubicBezTo>
                          <a:pt x="1894" y="1"/>
                          <a:pt x="1573" y="84"/>
                          <a:pt x="1275" y="251"/>
                        </a:cubicBezTo>
                        <a:lnTo>
                          <a:pt x="1275" y="179"/>
                        </a:lnTo>
                        <a:cubicBezTo>
                          <a:pt x="1275" y="84"/>
                          <a:pt x="1204" y="1"/>
                          <a:pt x="109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01" name="Google Shape;501;p33"/>
              <p:cNvGrpSpPr/>
              <p:nvPr/>
            </p:nvGrpSpPr>
            <p:grpSpPr>
              <a:xfrm>
                <a:off x="7034853" y="3222917"/>
                <a:ext cx="956596" cy="944252"/>
                <a:chOff x="4349489" y="2960313"/>
                <a:chExt cx="1098904" cy="1084724"/>
              </a:xfrm>
            </p:grpSpPr>
            <p:grpSp>
              <p:nvGrpSpPr>
                <p:cNvPr id="502" name="Google Shape;502;p33"/>
                <p:cNvGrpSpPr/>
                <p:nvPr/>
              </p:nvGrpSpPr>
              <p:grpSpPr>
                <a:xfrm>
                  <a:off x="4349489" y="2960313"/>
                  <a:ext cx="1098904" cy="1084724"/>
                  <a:chOff x="4349489" y="2960313"/>
                  <a:chExt cx="1098904" cy="1084724"/>
                </a:xfrm>
              </p:grpSpPr>
              <p:sp>
                <p:nvSpPr>
                  <p:cNvPr id="503" name="Google Shape;503;p33"/>
                  <p:cNvSpPr/>
                  <p:nvPr/>
                </p:nvSpPr>
                <p:spPr>
                  <a:xfrm>
                    <a:off x="4349489" y="2960313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3"/>
                        </a:lnTo>
                        <a:cubicBezTo>
                          <a:pt x="12697" y="8917"/>
                          <a:pt x="12470" y="9001"/>
                          <a:pt x="12243" y="9001"/>
                        </a:cubicBezTo>
                        <a:cubicBezTo>
                          <a:pt x="11942" y="9001"/>
                          <a:pt x="11642" y="8854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4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5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2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4" name="Google Shape;504;p33"/>
                  <p:cNvSpPr/>
                  <p:nvPr/>
                </p:nvSpPr>
                <p:spPr>
                  <a:xfrm>
                    <a:off x="5065741" y="3026769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1"/>
                        </a:moveTo>
                        <a:cubicBezTo>
                          <a:pt x="2680" y="1"/>
                          <a:pt x="1" y="2679"/>
                          <a:pt x="1" y="5978"/>
                        </a:cubicBezTo>
                        <a:cubicBezTo>
                          <a:pt x="1" y="9276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6"/>
                          <a:pt x="11955" y="5978"/>
                        </a:cubicBezTo>
                        <a:cubicBezTo>
                          <a:pt x="11955" y="2679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05" name="Google Shape;505;p33"/>
                <p:cNvGrpSpPr/>
                <p:nvPr/>
              </p:nvGrpSpPr>
              <p:grpSpPr>
                <a:xfrm>
                  <a:off x="4732657" y="3315384"/>
                  <a:ext cx="374952" cy="374572"/>
                  <a:chOff x="4201447" y="3817349"/>
                  <a:chExt cx="346024" cy="345674"/>
                </a:xfrm>
              </p:grpSpPr>
              <p:sp>
                <p:nvSpPr>
                  <p:cNvPr id="506" name="Google Shape;506;p33"/>
                  <p:cNvSpPr/>
                  <p:nvPr/>
                </p:nvSpPr>
                <p:spPr>
                  <a:xfrm>
                    <a:off x="4201447" y="3817349"/>
                    <a:ext cx="346024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1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52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299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299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" name="Google Shape;507;p33"/>
                  <p:cNvSpPr/>
                  <p:nvPr/>
                </p:nvSpPr>
                <p:spPr>
                  <a:xfrm>
                    <a:off x="4271569" y="3904531"/>
                    <a:ext cx="227394" cy="185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44" h="5835" extrusionOk="0">
                        <a:moveTo>
                          <a:pt x="4620" y="0"/>
                        </a:moveTo>
                        <a:cubicBezTo>
                          <a:pt x="3727" y="0"/>
                          <a:pt x="2977" y="691"/>
                          <a:pt x="2905" y="1572"/>
                        </a:cubicBezTo>
                        <a:cubicBezTo>
                          <a:pt x="2727" y="1548"/>
                          <a:pt x="2358" y="1441"/>
                          <a:pt x="2262" y="1405"/>
                        </a:cubicBezTo>
                        <a:cubicBezTo>
                          <a:pt x="1643" y="1203"/>
                          <a:pt x="1072" y="810"/>
                          <a:pt x="631" y="322"/>
                        </a:cubicBezTo>
                        <a:cubicBezTo>
                          <a:pt x="596" y="298"/>
                          <a:pt x="572" y="274"/>
                          <a:pt x="524" y="262"/>
                        </a:cubicBezTo>
                        <a:cubicBezTo>
                          <a:pt x="517" y="261"/>
                          <a:pt x="509" y="260"/>
                          <a:pt x="501" y="260"/>
                        </a:cubicBezTo>
                        <a:cubicBezTo>
                          <a:pt x="436" y="260"/>
                          <a:pt x="367" y="304"/>
                          <a:pt x="346" y="357"/>
                        </a:cubicBezTo>
                        <a:cubicBezTo>
                          <a:pt x="238" y="572"/>
                          <a:pt x="179" y="810"/>
                          <a:pt x="179" y="1048"/>
                        </a:cubicBezTo>
                        <a:cubicBezTo>
                          <a:pt x="179" y="1393"/>
                          <a:pt x="286" y="1727"/>
                          <a:pt x="476" y="1977"/>
                        </a:cubicBezTo>
                        <a:cubicBezTo>
                          <a:pt x="466" y="1975"/>
                          <a:pt x="456" y="1974"/>
                          <a:pt x="446" y="1974"/>
                        </a:cubicBezTo>
                        <a:cubicBezTo>
                          <a:pt x="397" y="1974"/>
                          <a:pt x="349" y="1997"/>
                          <a:pt x="310" y="2036"/>
                        </a:cubicBezTo>
                        <a:cubicBezTo>
                          <a:pt x="286" y="2060"/>
                          <a:pt x="286" y="2108"/>
                          <a:pt x="274" y="2143"/>
                        </a:cubicBezTo>
                        <a:lnTo>
                          <a:pt x="274" y="2203"/>
                        </a:lnTo>
                        <a:cubicBezTo>
                          <a:pt x="274" y="2655"/>
                          <a:pt x="476" y="3072"/>
                          <a:pt x="822" y="3358"/>
                        </a:cubicBezTo>
                        <a:cubicBezTo>
                          <a:pt x="786" y="3370"/>
                          <a:pt x="774" y="3405"/>
                          <a:pt x="762" y="3417"/>
                        </a:cubicBezTo>
                        <a:cubicBezTo>
                          <a:pt x="750" y="3465"/>
                          <a:pt x="727" y="3513"/>
                          <a:pt x="750" y="3548"/>
                        </a:cubicBezTo>
                        <a:cubicBezTo>
                          <a:pt x="893" y="4024"/>
                          <a:pt x="1262" y="4405"/>
                          <a:pt x="1727" y="4548"/>
                        </a:cubicBezTo>
                        <a:cubicBezTo>
                          <a:pt x="1310" y="4798"/>
                          <a:pt x="834" y="4941"/>
                          <a:pt x="334" y="4941"/>
                        </a:cubicBezTo>
                        <a:lnTo>
                          <a:pt x="191" y="4941"/>
                        </a:lnTo>
                        <a:cubicBezTo>
                          <a:pt x="107" y="4941"/>
                          <a:pt x="36" y="5001"/>
                          <a:pt x="12" y="5084"/>
                        </a:cubicBezTo>
                        <a:cubicBezTo>
                          <a:pt x="0" y="5156"/>
                          <a:pt x="48" y="5239"/>
                          <a:pt x="107" y="5263"/>
                        </a:cubicBezTo>
                        <a:cubicBezTo>
                          <a:pt x="727" y="5632"/>
                          <a:pt x="1465" y="5834"/>
                          <a:pt x="2191" y="5834"/>
                        </a:cubicBezTo>
                        <a:cubicBezTo>
                          <a:pt x="3072" y="5834"/>
                          <a:pt x="3905" y="5560"/>
                          <a:pt x="4596" y="5060"/>
                        </a:cubicBezTo>
                        <a:cubicBezTo>
                          <a:pt x="4691" y="5001"/>
                          <a:pt x="4691" y="4858"/>
                          <a:pt x="4620" y="4786"/>
                        </a:cubicBezTo>
                        <a:cubicBezTo>
                          <a:pt x="4587" y="4754"/>
                          <a:pt x="4544" y="4735"/>
                          <a:pt x="4499" y="4735"/>
                        </a:cubicBezTo>
                        <a:cubicBezTo>
                          <a:pt x="4463" y="4735"/>
                          <a:pt x="4426" y="4748"/>
                          <a:pt x="4394" y="4775"/>
                        </a:cubicBezTo>
                        <a:cubicBezTo>
                          <a:pt x="3763" y="5215"/>
                          <a:pt x="3013" y="5489"/>
                          <a:pt x="2191" y="5489"/>
                        </a:cubicBezTo>
                        <a:cubicBezTo>
                          <a:pt x="1727" y="5489"/>
                          <a:pt x="1262" y="5394"/>
                          <a:pt x="846" y="5239"/>
                        </a:cubicBezTo>
                        <a:cubicBezTo>
                          <a:pt x="1369" y="5144"/>
                          <a:pt x="1846" y="4917"/>
                          <a:pt x="2262" y="4584"/>
                        </a:cubicBezTo>
                        <a:cubicBezTo>
                          <a:pt x="2310" y="4536"/>
                          <a:pt x="2334" y="4477"/>
                          <a:pt x="2322" y="4417"/>
                        </a:cubicBezTo>
                        <a:cubicBezTo>
                          <a:pt x="2310" y="4346"/>
                          <a:pt x="2239" y="4286"/>
                          <a:pt x="2155" y="4286"/>
                        </a:cubicBezTo>
                        <a:cubicBezTo>
                          <a:pt x="1739" y="4263"/>
                          <a:pt x="1369" y="4048"/>
                          <a:pt x="1167" y="3691"/>
                        </a:cubicBezTo>
                        <a:cubicBezTo>
                          <a:pt x="1250" y="3691"/>
                          <a:pt x="1358" y="3667"/>
                          <a:pt x="1441" y="3643"/>
                        </a:cubicBezTo>
                        <a:cubicBezTo>
                          <a:pt x="1524" y="3632"/>
                          <a:pt x="1584" y="3572"/>
                          <a:pt x="1584" y="3489"/>
                        </a:cubicBezTo>
                        <a:cubicBezTo>
                          <a:pt x="1596" y="3405"/>
                          <a:pt x="1536" y="3334"/>
                          <a:pt x="1441" y="3298"/>
                        </a:cubicBezTo>
                        <a:cubicBezTo>
                          <a:pt x="1000" y="3191"/>
                          <a:pt x="667" y="2822"/>
                          <a:pt x="596" y="2381"/>
                        </a:cubicBezTo>
                        <a:lnTo>
                          <a:pt x="596" y="2381"/>
                        </a:lnTo>
                        <a:cubicBezTo>
                          <a:pt x="727" y="2405"/>
                          <a:pt x="869" y="2417"/>
                          <a:pt x="1000" y="2417"/>
                        </a:cubicBezTo>
                        <a:cubicBezTo>
                          <a:pt x="1084" y="2417"/>
                          <a:pt x="1143" y="2358"/>
                          <a:pt x="1167" y="2274"/>
                        </a:cubicBezTo>
                        <a:cubicBezTo>
                          <a:pt x="1179" y="2203"/>
                          <a:pt x="1131" y="2143"/>
                          <a:pt x="1072" y="2108"/>
                        </a:cubicBezTo>
                        <a:cubicBezTo>
                          <a:pt x="703" y="1881"/>
                          <a:pt x="476" y="1488"/>
                          <a:pt x="476" y="1048"/>
                        </a:cubicBezTo>
                        <a:cubicBezTo>
                          <a:pt x="476" y="953"/>
                          <a:pt x="488" y="846"/>
                          <a:pt x="524" y="738"/>
                        </a:cubicBezTo>
                        <a:cubicBezTo>
                          <a:pt x="965" y="1191"/>
                          <a:pt x="1524" y="1524"/>
                          <a:pt x="2120" y="1727"/>
                        </a:cubicBezTo>
                        <a:cubicBezTo>
                          <a:pt x="2120" y="1727"/>
                          <a:pt x="2715" y="1905"/>
                          <a:pt x="2929" y="1917"/>
                        </a:cubicBezTo>
                        <a:lnTo>
                          <a:pt x="3024" y="1917"/>
                        </a:lnTo>
                        <a:cubicBezTo>
                          <a:pt x="3096" y="1917"/>
                          <a:pt x="3167" y="1869"/>
                          <a:pt x="3191" y="1798"/>
                        </a:cubicBezTo>
                        <a:cubicBezTo>
                          <a:pt x="3203" y="1786"/>
                          <a:pt x="3203" y="1750"/>
                          <a:pt x="3203" y="1738"/>
                        </a:cubicBezTo>
                        <a:lnTo>
                          <a:pt x="3203" y="1703"/>
                        </a:lnTo>
                        <a:cubicBezTo>
                          <a:pt x="3203" y="953"/>
                          <a:pt x="3810" y="334"/>
                          <a:pt x="4572" y="334"/>
                        </a:cubicBezTo>
                        <a:cubicBezTo>
                          <a:pt x="4941" y="334"/>
                          <a:pt x="5287" y="488"/>
                          <a:pt x="5549" y="750"/>
                        </a:cubicBezTo>
                        <a:cubicBezTo>
                          <a:pt x="5585" y="787"/>
                          <a:pt x="5621" y="802"/>
                          <a:pt x="5663" y="802"/>
                        </a:cubicBezTo>
                        <a:cubicBezTo>
                          <a:pt x="5676" y="802"/>
                          <a:pt x="5689" y="801"/>
                          <a:pt x="5703" y="798"/>
                        </a:cubicBezTo>
                        <a:cubicBezTo>
                          <a:pt x="5882" y="762"/>
                          <a:pt x="6049" y="738"/>
                          <a:pt x="6203" y="679"/>
                        </a:cubicBezTo>
                        <a:lnTo>
                          <a:pt x="6203" y="679"/>
                        </a:lnTo>
                        <a:cubicBezTo>
                          <a:pt x="6120" y="762"/>
                          <a:pt x="6013" y="857"/>
                          <a:pt x="5894" y="917"/>
                        </a:cubicBezTo>
                        <a:cubicBezTo>
                          <a:pt x="5822" y="965"/>
                          <a:pt x="5787" y="1048"/>
                          <a:pt x="5822" y="1143"/>
                        </a:cubicBezTo>
                        <a:cubicBezTo>
                          <a:pt x="5846" y="1203"/>
                          <a:pt x="5930" y="1250"/>
                          <a:pt x="6001" y="1250"/>
                        </a:cubicBezTo>
                        <a:cubicBezTo>
                          <a:pt x="6144" y="1227"/>
                          <a:pt x="6287" y="1215"/>
                          <a:pt x="6418" y="1167"/>
                        </a:cubicBezTo>
                        <a:lnTo>
                          <a:pt x="6418" y="1167"/>
                        </a:lnTo>
                        <a:cubicBezTo>
                          <a:pt x="6299" y="1286"/>
                          <a:pt x="6168" y="1405"/>
                          <a:pt x="6013" y="1512"/>
                        </a:cubicBezTo>
                        <a:cubicBezTo>
                          <a:pt x="5965" y="1548"/>
                          <a:pt x="5941" y="1608"/>
                          <a:pt x="5941" y="1655"/>
                        </a:cubicBezTo>
                        <a:lnTo>
                          <a:pt x="5941" y="1679"/>
                        </a:lnTo>
                        <a:lnTo>
                          <a:pt x="5941" y="1703"/>
                        </a:lnTo>
                        <a:lnTo>
                          <a:pt x="5941" y="1727"/>
                        </a:lnTo>
                        <a:cubicBezTo>
                          <a:pt x="5941" y="2691"/>
                          <a:pt x="5572" y="3572"/>
                          <a:pt x="4977" y="4227"/>
                        </a:cubicBezTo>
                        <a:cubicBezTo>
                          <a:pt x="4918" y="4298"/>
                          <a:pt x="4918" y="4405"/>
                          <a:pt x="4977" y="4465"/>
                        </a:cubicBezTo>
                        <a:cubicBezTo>
                          <a:pt x="5011" y="4499"/>
                          <a:pt x="5053" y="4514"/>
                          <a:pt x="5096" y="4514"/>
                        </a:cubicBezTo>
                        <a:cubicBezTo>
                          <a:pt x="5143" y="4514"/>
                          <a:pt x="5190" y="4496"/>
                          <a:pt x="5227" y="4465"/>
                        </a:cubicBezTo>
                        <a:cubicBezTo>
                          <a:pt x="5894" y="3715"/>
                          <a:pt x="6263" y="2762"/>
                          <a:pt x="6287" y="1750"/>
                        </a:cubicBezTo>
                        <a:cubicBezTo>
                          <a:pt x="6596" y="1524"/>
                          <a:pt x="6846" y="1250"/>
                          <a:pt x="7061" y="917"/>
                        </a:cubicBezTo>
                        <a:cubicBezTo>
                          <a:pt x="7144" y="857"/>
                          <a:pt x="7132" y="750"/>
                          <a:pt x="7061" y="715"/>
                        </a:cubicBezTo>
                        <a:cubicBezTo>
                          <a:pt x="7029" y="683"/>
                          <a:pt x="6987" y="667"/>
                          <a:pt x="6937" y="667"/>
                        </a:cubicBezTo>
                        <a:cubicBezTo>
                          <a:pt x="6912" y="667"/>
                          <a:pt x="6886" y="671"/>
                          <a:pt x="6858" y="679"/>
                        </a:cubicBezTo>
                        <a:cubicBezTo>
                          <a:pt x="6775" y="726"/>
                          <a:pt x="6680" y="750"/>
                          <a:pt x="6596" y="786"/>
                        </a:cubicBezTo>
                        <a:cubicBezTo>
                          <a:pt x="6680" y="667"/>
                          <a:pt x="6763" y="512"/>
                          <a:pt x="6823" y="369"/>
                        </a:cubicBezTo>
                        <a:cubicBezTo>
                          <a:pt x="6834" y="310"/>
                          <a:pt x="6834" y="238"/>
                          <a:pt x="6787" y="191"/>
                        </a:cubicBezTo>
                        <a:cubicBezTo>
                          <a:pt x="6750" y="153"/>
                          <a:pt x="6703" y="135"/>
                          <a:pt x="6659" y="135"/>
                        </a:cubicBezTo>
                        <a:cubicBezTo>
                          <a:pt x="6632" y="135"/>
                          <a:pt x="6607" y="142"/>
                          <a:pt x="6584" y="155"/>
                        </a:cubicBezTo>
                        <a:cubicBezTo>
                          <a:pt x="6322" y="310"/>
                          <a:pt x="6061" y="393"/>
                          <a:pt x="5775" y="441"/>
                        </a:cubicBezTo>
                        <a:cubicBezTo>
                          <a:pt x="5465" y="143"/>
                          <a:pt x="5048" y="0"/>
                          <a:pt x="462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08" name="Google Shape;508;p33"/>
              <p:cNvGrpSpPr/>
              <p:nvPr/>
            </p:nvGrpSpPr>
            <p:grpSpPr>
              <a:xfrm>
                <a:off x="6529419" y="3711909"/>
                <a:ext cx="956596" cy="944315"/>
                <a:chOff x="3768864" y="3522050"/>
                <a:chExt cx="1098904" cy="1084796"/>
              </a:xfrm>
            </p:grpSpPr>
            <p:grpSp>
              <p:nvGrpSpPr>
                <p:cNvPr id="509" name="Google Shape;509;p33"/>
                <p:cNvGrpSpPr/>
                <p:nvPr/>
              </p:nvGrpSpPr>
              <p:grpSpPr>
                <a:xfrm>
                  <a:off x="3768864" y="3522050"/>
                  <a:ext cx="1098904" cy="1084796"/>
                  <a:chOff x="3768864" y="3522050"/>
                  <a:chExt cx="1098904" cy="1084796"/>
                </a:xfrm>
              </p:grpSpPr>
              <p:sp>
                <p:nvSpPr>
                  <p:cNvPr id="510" name="Google Shape;510;p33"/>
                  <p:cNvSpPr/>
                  <p:nvPr/>
                </p:nvSpPr>
                <p:spPr>
                  <a:xfrm>
                    <a:off x="3768864" y="352205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2" y="0"/>
                        </a:moveTo>
                        <a:cubicBezTo>
                          <a:pt x="22093" y="0"/>
                          <a:pt x="21325" y="295"/>
                          <a:pt x="20741" y="884"/>
                        </a:cubicBezTo>
                        <a:lnTo>
                          <a:pt x="1179" y="20446"/>
                        </a:lnTo>
                        <a:cubicBezTo>
                          <a:pt x="1" y="21613"/>
                          <a:pt x="1" y="23518"/>
                          <a:pt x="1179" y="24697"/>
                        </a:cubicBezTo>
                        <a:lnTo>
                          <a:pt x="20741" y="44259"/>
                        </a:lnTo>
                        <a:cubicBezTo>
                          <a:pt x="21325" y="44842"/>
                          <a:pt x="22093" y="45134"/>
                          <a:pt x="22862" y="45134"/>
                        </a:cubicBezTo>
                        <a:cubicBezTo>
                          <a:pt x="23631" y="45134"/>
                          <a:pt x="24402" y="44842"/>
                          <a:pt x="24992" y="44259"/>
                        </a:cubicBezTo>
                        <a:lnTo>
                          <a:pt x="44554" y="24697"/>
                        </a:lnTo>
                        <a:cubicBezTo>
                          <a:pt x="45721" y="23518"/>
                          <a:pt x="45721" y="21613"/>
                          <a:pt x="44554" y="20446"/>
                        </a:cubicBezTo>
                        <a:lnTo>
                          <a:pt x="36684" y="12576"/>
                        </a:lnTo>
                        <a:cubicBezTo>
                          <a:pt x="36279" y="12171"/>
                          <a:pt x="36362" y="11481"/>
                          <a:pt x="36850" y="11171"/>
                        </a:cubicBezTo>
                        <a:cubicBezTo>
                          <a:pt x="37565" y="10719"/>
                          <a:pt x="38327" y="10362"/>
                          <a:pt x="39124" y="10052"/>
                        </a:cubicBezTo>
                        <a:cubicBezTo>
                          <a:pt x="39613" y="9874"/>
                          <a:pt x="40053" y="9552"/>
                          <a:pt x="40410" y="9100"/>
                        </a:cubicBezTo>
                        <a:cubicBezTo>
                          <a:pt x="41172" y="8111"/>
                          <a:pt x="41220" y="6778"/>
                          <a:pt x="40518" y="5742"/>
                        </a:cubicBezTo>
                        <a:cubicBezTo>
                          <a:pt x="39931" y="4872"/>
                          <a:pt x="39013" y="4437"/>
                          <a:pt x="38094" y="4437"/>
                        </a:cubicBezTo>
                        <a:cubicBezTo>
                          <a:pt x="37352" y="4437"/>
                          <a:pt x="36610" y="4721"/>
                          <a:pt x="36041" y="5290"/>
                        </a:cubicBezTo>
                        <a:cubicBezTo>
                          <a:pt x="35731" y="5599"/>
                          <a:pt x="35505" y="5956"/>
                          <a:pt x="35362" y="6337"/>
                        </a:cubicBezTo>
                        <a:cubicBezTo>
                          <a:pt x="35076" y="7135"/>
                          <a:pt x="34719" y="7885"/>
                          <a:pt x="34267" y="8588"/>
                        </a:cubicBezTo>
                        <a:cubicBezTo>
                          <a:pt x="34091" y="8872"/>
                          <a:pt x="33796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" name="Google Shape;511;p33"/>
                  <p:cNvSpPr/>
                  <p:nvPr/>
                </p:nvSpPr>
                <p:spPr>
                  <a:xfrm>
                    <a:off x="3887041" y="3641743"/>
                    <a:ext cx="287338" cy="2870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2" extrusionOk="0">
                        <a:moveTo>
                          <a:pt x="5978" y="0"/>
                        </a:moveTo>
                        <a:cubicBezTo>
                          <a:pt x="2680" y="0"/>
                          <a:pt x="1" y="2667"/>
                          <a:pt x="1" y="5977"/>
                        </a:cubicBezTo>
                        <a:cubicBezTo>
                          <a:pt x="1" y="9275"/>
                          <a:pt x="2680" y="11942"/>
                          <a:pt x="5978" y="11942"/>
                        </a:cubicBezTo>
                        <a:cubicBezTo>
                          <a:pt x="9276" y="11942"/>
                          <a:pt x="11955" y="9275"/>
                          <a:pt x="11955" y="5977"/>
                        </a:cubicBezTo>
                        <a:cubicBezTo>
                          <a:pt x="11955" y="2667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12" name="Google Shape;512;p33"/>
                <p:cNvGrpSpPr/>
                <p:nvPr/>
              </p:nvGrpSpPr>
              <p:grpSpPr>
                <a:xfrm>
                  <a:off x="4139616" y="3871555"/>
                  <a:ext cx="357419" cy="357005"/>
                  <a:chOff x="7482229" y="3351230"/>
                  <a:chExt cx="357419" cy="357005"/>
                </a:xfrm>
              </p:grpSpPr>
              <p:sp>
                <p:nvSpPr>
                  <p:cNvPr id="513" name="Google Shape;513;p33"/>
                  <p:cNvSpPr/>
                  <p:nvPr/>
                </p:nvSpPr>
                <p:spPr>
                  <a:xfrm>
                    <a:off x="7482229" y="3351230"/>
                    <a:ext cx="357419" cy="357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9" h="11216" extrusionOk="0">
                        <a:moveTo>
                          <a:pt x="5633" y="357"/>
                        </a:moveTo>
                        <a:cubicBezTo>
                          <a:pt x="8538" y="357"/>
                          <a:pt x="10883" y="2703"/>
                          <a:pt x="10883" y="5608"/>
                        </a:cubicBezTo>
                        <a:cubicBezTo>
                          <a:pt x="10883" y="8513"/>
                          <a:pt x="8538" y="10859"/>
                          <a:pt x="5633" y="10859"/>
                        </a:cubicBezTo>
                        <a:cubicBezTo>
                          <a:pt x="2728" y="10859"/>
                          <a:pt x="382" y="8513"/>
                          <a:pt x="382" y="5608"/>
                        </a:cubicBezTo>
                        <a:cubicBezTo>
                          <a:pt x="382" y="2703"/>
                          <a:pt x="2728" y="357"/>
                          <a:pt x="5633" y="357"/>
                        </a:cubicBezTo>
                        <a:close/>
                        <a:moveTo>
                          <a:pt x="5621" y="0"/>
                        </a:moveTo>
                        <a:cubicBezTo>
                          <a:pt x="4109" y="0"/>
                          <a:pt x="2716" y="572"/>
                          <a:pt x="1644" y="1631"/>
                        </a:cubicBezTo>
                        <a:cubicBezTo>
                          <a:pt x="584" y="2691"/>
                          <a:pt x="1" y="4108"/>
                          <a:pt x="1" y="5608"/>
                        </a:cubicBezTo>
                        <a:cubicBezTo>
                          <a:pt x="1" y="7108"/>
                          <a:pt x="584" y="8513"/>
                          <a:pt x="1644" y="9585"/>
                        </a:cubicBezTo>
                        <a:cubicBezTo>
                          <a:pt x="2704" y="10632"/>
                          <a:pt x="4109" y="11216"/>
                          <a:pt x="5621" y="11216"/>
                        </a:cubicBezTo>
                        <a:cubicBezTo>
                          <a:pt x="7121" y="11216"/>
                          <a:pt x="8526" y="10632"/>
                          <a:pt x="9597" y="9585"/>
                        </a:cubicBezTo>
                        <a:cubicBezTo>
                          <a:pt x="10645" y="8525"/>
                          <a:pt x="11229" y="7108"/>
                          <a:pt x="11229" y="5608"/>
                        </a:cubicBezTo>
                        <a:cubicBezTo>
                          <a:pt x="11229" y="4108"/>
                          <a:pt x="10669" y="2703"/>
                          <a:pt x="9597" y="1631"/>
                        </a:cubicBezTo>
                        <a:cubicBezTo>
                          <a:pt x="8538" y="572"/>
                          <a:pt x="7121" y="0"/>
                          <a:pt x="562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" name="Google Shape;514;p33"/>
                  <p:cNvSpPr/>
                  <p:nvPr/>
                </p:nvSpPr>
                <p:spPr>
                  <a:xfrm>
                    <a:off x="7592138" y="3605616"/>
                    <a:ext cx="137983" cy="32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35" h="1022" extrusionOk="0">
                        <a:moveTo>
                          <a:pt x="202" y="1"/>
                        </a:moveTo>
                        <a:cubicBezTo>
                          <a:pt x="147" y="1"/>
                          <a:pt x="94" y="21"/>
                          <a:pt x="60" y="69"/>
                        </a:cubicBezTo>
                        <a:cubicBezTo>
                          <a:pt x="1" y="140"/>
                          <a:pt x="1" y="259"/>
                          <a:pt x="96" y="319"/>
                        </a:cubicBezTo>
                        <a:cubicBezTo>
                          <a:pt x="644" y="783"/>
                          <a:pt x="1370" y="1021"/>
                          <a:pt x="2168" y="1021"/>
                        </a:cubicBezTo>
                        <a:cubicBezTo>
                          <a:pt x="2954" y="1021"/>
                          <a:pt x="3680" y="771"/>
                          <a:pt x="4239" y="319"/>
                        </a:cubicBezTo>
                        <a:cubicBezTo>
                          <a:pt x="4323" y="259"/>
                          <a:pt x="4335" y="140"/>
                          <a:pt x="4263" y="69"/>
                        </a:cubicBezTo>
                        <a:cubicBezTo>
                          <a:pt x="4228" y="26"/>
                          <a:pt x="4170" y="4"/>
                          <a:pt x="4115" y="4"/>
                        </a:cubicBezTo>
                        <a:cubicBezTo>
                          <a:pt x="4078" y="4"/>
                          <a:pt x="4042" y="14"/>
                          <a:pt x="4013" y="33"/>
                        </a:cubicBezTo>
                        <a:cubicBezTo>
                          <a:pt x="3537" y="438"/>
                          <a:pt x="2882" y="664"/>
                          <a:pt x="2168" y="664"/>
                        </a:cubicBezTo>
                        <a:cubicBezTo>
                          <a:pt x="1465" y="664"/>
                          <a:pt x="810" y="438"/>
                          <a:pt x="322" y="33"/>
                        </a:cubicBezTo>
                        <a:cubicBezTo>
                          <a:pt x="286" y="12"/>
                          <a:pt x="244" y="1"/>
                          <a:pt x="20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" name="Google Shape;515;p33"/>
                  <p:cNvSpPr/>
                  <p:nvPr/>
                </p:nvSpPr>
                <p:spPr>
                  <a:xfrm>
                    <a:off x="7513709" y="3387962"/>
                    <a:ext cx="295987" cy="282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9" h="8860" extrusionOk="0">
                        <a:moveTo>
                          <a:pt x="6060" y="370"/>
                        </a:moveTo>
                        <a:cubicBezTo>
                          <a:pt x="6358" y="370"/>
                          <a:pt x="6596" y="608"/>
                          <a:pt x="6596" y="906"/>
                        </a:cubicBezTo>
                        <a:cubicBezTo>
                          <a:pt x="6596" y="1204"/>
                          <a:pt x="6358" y="1442"/>
                          <a:pt x="6060" y="1442"/>
                        </a:cubicBezTo>
                        <a:cubicBezTo>
                          <a:pt x="5763" y="1442"/>
                          <a:pt x="5525" y="1204"/>
                          <a:pt x="5525" y="906"/>
                        </a:cubicBezTo>
                        <a:cubicBezTo>
                          <a:pt x="5525" y="608"/>
                          <a:pt x="5763" y="370"/>
                          <a:pt x="6060" y="370"/>
                        </a:cubicBezTo>
                        <a:close/>
                        <a:moveTo>
                          <a:pt x="1322" y="2989"/>
                        </a:moveTo>
                        <a:cubicBezTo>
                          <a:pt x="1596" y="2989"/>
                          <a:pt x="1834" y="3097"/>
                          <a:pt x="2012" y="3263"/>
                        </a:cubicBezTo>
                        <a:cubicBezTo>
                          <a:pt x="1477" y="3680"/>
                          <a:pt x="1072" y="4240"/>
                          <a:pt x="881" y="4883"/>
                        </a:cubicBezTo>
                        <a:cubicBezTo>
                          <a:pt x="548" y="4716"/>
                          <a:pt x="334" y="4359"/>
                          <a:pt x="334" y="3990"/>
                        </a:cubicBezTo>
                        <a:cubicBezTo>
                          <a:pt x="334" y="3442"/>
                          <a:pt x="774" y="2989"/>
                          <a:pt x="1322" y="2989"/>
                        </a:cubicBezTo>
                        <a:close/>
                        <a:moveTo>
                          <a:pt x="7954" y="2989"/>
                        </a:moveTo>
                        <a:cubicBezTo>
                          <a:pt x="8501" y="2989"/>
                          <a:pt x="8942" y="3442"/>
                          <a:pt x="8942" y="3990"/>
                        </a:cubicBezTo>
                        <a:cubicBezTo>
                          <a:pt x="8966" y="4359"/>
                          <a:pt x="8739" y="4704"/>
                          <a:pt x="8394" y="4883"/>
                        </a:cubicBezTo>
                        <a:cubicBezTo>
                          <a:pt x="8216" y="4240"/>
                          <a:pt x="7811" y="3680"/>
                          <a:pt x="7263" y="3263"/>
                        </a:cubicBezTo>
                        <a:cubicBezTo>
                          <a:pt x="7442" y="3085"/>
                          <a:pt x="7692" y="2989"/>
                          <a:pt x="7954" y="2989"/>
                        </a:cubicBezTo>
                        <a:close/>
                        <a:moveTo>
                          <a:pt x="6072" y="1"/>
                        </a:moveTo>
                        <a:cubicBezTo>
                          <a:pt x="5632" y="1"/>
                          <a:pt x="5251" y="334"/>
                          <a:pt x="5191" y="763"/>
                        </a:cubicBezTo>
                        <a:lnTo>
                          <a:pt x="4596" y="953"/>
                        </a:lnTo>
                        <a:cubicBezTo>
                          <a:pt x="4525" y="989"/>
                          <a:pt x="4477" y="1049"/>
                          <a:pt x="4477" y="1120"/>
                        </a:cubicBezTo>
                        <a:lnTo>
                          <a:pt x="4477" y="2370"/>
                        </a:lnTo>
                        <a:cubicBezTo>
                          <a:pt x="3679" y="2394"/>
                          <a:pt x="2929" y="2632"/>
                          <a:pt x="2334" y="3025"/>
                        </a:cubicBezTo>
                        <a:cubicBezTo>
                          <a:pt x="2084" y="2751"/>
                          <a:pt x="1727" y="2608"/>
                          <a:pt x="1358" y="2608"/>
                        </a:cubicBezTo>
                        <a:cubicBezTo>
                          <a:pt x="607" y="2608"/>
                          <a:pt x="0" y="3216"/>
                          <a:pt x="0" y="3966"/>
                        </a:cubicBezTo>
                        <a:cubicBezTo>
                          <a:pt x="0" y="4513"/>
                          <a:pt x="345" y="5002"/>
                          <a:pt x="834" y="5216"/>
                        </a:cubicBezTo>
                        <a:cubicBezTo>
                          <a:pt x="822" y="5347"/>
                          <a:pt x="798" y="5478"/>
                          <a:pt x="798" y="5609"/>
                        </a:cubicBezTo>
                        <a:cubicBezTo>
                          <a:pt x="798" y="7395"/>
                          <a:pt x="2524" y="8859"/>
                          <a:pt x="4667" y="8859"/>
                        </a:cubicBezTo>
                        <a:cubicBezTo>
                          <a:pt x="5763" y="8859"/>
                          <a:pt x="6739" y="8490"/>
                          <a:pt x="7442" y="7871"/>
                        </a:cubicBezTo>
                        <a:cubicBezTo>
                          <a:pt x="7513" y="7811"/>
                          <a:pt x="7513" y="7692"/>
                          <a:pt x="7454" y="7621"/>
                        </a:cubicBezTo>
                        <a:cubicBezTo>
                          <a:pt x="7421" y="7588"/>
                          <a:pt x="7374" y="7570"/>
                          <a:pt x="7326" y="7570"/>
                        </a:cubicBezTo>
                        <a:cubicBezTo>
                          <a:pt x="7287" y="7570"/>
                          <a:pt x="7248" y="7582"/>
                          <a:pt x="7215" y="7609"/>
                        </a:cubicBezTo>
                        <a:cubicBezTo>
                          <a:pt x="6572" y="8157"/>
                          <a:pt x="5668" y="8514"/>
                          <a:pt x="4667" y="8514"/>
                        </a:cubicBezTo>
                        <a:cubicBezTo>
                          <a:pt x="2739" y="8514"/>
                          <a:pt x="1167" y="7216"/>
                          <a:pt x="1167" y="5633"/>
                        </a:cubicBezTo>
                        <a:cubicBezTo>
                          <a:pt x="1167" y="4037"/>
                          <a:pt x="2739" y="2739"/>
                          <a:pt x="4667" y="2739"/>
                        </a:cubicBezTo>
                        <a:cubicBezTo>
                          <a:pt x="6608" y="2739"/>
                          <a:pt x="8180" y="4037"/>
                          <a:pt x="8180" y="5633"/>
                        </a:cubicBezTo>
                        <a:cubicBezTo>
                          <a:pt x="8180" y="6133"/>
                          <a:pt x="8037" y="6597"/>
                          <a:pt x="7751" y="7014"/>
                        </a:cubicBezTo>
                        <a:cubicBezTo>
                          <a:pt x="7704" y="7085"/>
                          <a:pt x="7727" y="7169"/>
                          <a:pt x="7787" y="7228"/>
                        </a:cubicBezTo>
                        <a:cubicBezTo>
                          <a:pt x="7818" y="7264"/>
                          <a:pt x="7859" y="7280"/>
                          <a:pt x="7902" y="7280"/>
                        </a:cubicBezTo>
                        <a:cubicBezTo>
                          <a:pt x="7958" y="7280"/>
                          <a:pt x="8015" y="7252"/>
                          <a:pt x="8049" y="7204"/>
                        </a:cubicBezTo>
                        <a:cubicBezTo>
                          <a:pt x="8358" y="6740"/>
                          <a:pt x="8537" y="6192"/>
                          <a:pt x="8537" y="5621"/>
                        </a:cubicBezTo>
                        <a:cubicBezTo>
                          <a:pt x="8537" y="5490"/>
                          <a:pt x="8525" y="5359"/>
                          <a:pt x="8513" y="5228"/>
                        </a:cubicBezTo>
                        <a:cubicBezTo>
                          <a:pt x="8978" y="5014"/>
                          <a:pt x="9299" y="4525"/>
                          <a:pt x="9299" y="3978"/>
                        </a:cubicBezTo>
                        <a:cubicBezTo>
                          <a:pt x="9299" y="3228"/>
                          <a:pt x="8692" y="2620"/>
                          <a:pt x="7954" y="2620"/>
                        </a:cubicBezTo>
                        <a:cubicBezTo>
                          <a:pt x="7573" y="2620"/>
                          <a:pt x="7215" y="2775"/>
                          <a:pt x="6965" y="3037"/>
                        </a:cubicBezTo>
                        <a:cubicBezTo>
                          <a:pt x="6358" y="2656"/>
                          <a:pt x="5632" y="2406"/>
                          <a:pt x="4822" y="2382"/>
                        </a:cubicBezTo>
                        <a:lnTo>
                          <a:pt x="4822" y="1263"/>
                        </a:lnTo>
                        <a:lnTo>
                          <a:pt x="5215" y="1132"/>
                        </a:lnTo>
                        <a:cubicBezTo>
                          <a:pt x="5303" y="1507"/>
                          <a:pt x="5647" y="1780"/>
                          <a:pt x="6048" y="1780"/>
                        </a:cubicBezTo>
                        <a:cubicBezTo>
                          <a:pt x="6080" y="1780"/>
                          <a:pt x="6112" y="1779"/>
                          <a:pt x="6144" y="1775"/>
                        </a:cubicBezTo>
                        <a:cubicBezTo>
                          <a:pt x="6584" y="1727"/>
                          <a:pt x="6918" y="1382"/>
                          <a:pt x="6953" y="953"/>
                        </a:cubicBezTo>
                        <a:cubicBezTo>
                          <a:pt x="6977" y="430"/>
                          <a:pt x="6584" y="1"/>
                          <a:pt x="607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6" name="Google Shape;516;p33"/>
                  <p:cNvSpPr/>
                  <p:nvPr/>
                </p:nvSpPr>
                <p:spPr>
                  <a:xfrm>
                    <a:off x="7580393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18" y="1179"/>
                          <a:pt x="1179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6" y="0"/>
                          <a:pt x="1" y="405"/>
                          <a:pt x="1" y="893"/>
                        </a:cubicBezTo>
                        <a:cubicBezTo>
                          <a:pt x="1" y="1381"/>
                          <a:pt x="406" y="1786"/>
                          <a:pt x="894" y="1786"/>
                        </a:cubicBezTo>
                        <a:cubicBezTo>
                          <a:pt x="1394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94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7" name="Google Shape;517;p33"/>
                  <p:cNvSpPr/>
                  <p:nvPr/>
                </p:nvSpPr>
                <p:spPr>
                  <a:xfrm>
                    <a:off x="7685750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29" y="1179"/>
                          <a:pt x="1191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5" y="0"/>
                          <a:pt x="1" y="405"/>
                          <a:pt x="1" y="893"/>
                        </a:cubicBezTo>
                        <a:cubicBezTo>
                          <a:pt x="1" y="1381"/>
                          <a:pt x="405" y="1786"/>
                          <a:pt x="894" y="1786"/>
                        </a:cubicBezTo>
                        <a:cubicBezTo>
                          <a:pt x="1382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82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18" name="Google Shape;518;p33"/>
            <p:cNvSpPr/>
            <p:nvPr/>
          </p:nvSpPr>
          <p:spPr>
            <a:xfrm>
              <a:off x="7189574" y="3962819"/>
              <a:ext cx="337947" cy="320109"/>
            </a:xfrm>
            <a:prstGeom prst="ellipse">
              <a:avLst/>
            </a:prstGeom>
            <a:solidFill>
              <a:srgbClr val="EC3A3B"/>
            </a:solidFill>
            <a:ln w="25400" cap="flat" cmpd="sng">
              <a:solidFill>
                <a:srgbClr val="EC3A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7185401" y="2993551"/>
              <a:ext cx="337947" cy="320109"/>
            </a:xfrm>
            <a:prstGeom prst="ellipse">
              <a:avLst/>
            </a:prstGeom>
            <a:solidFill>
              <a:srgbClr val="4949E7"/>
            </a:solidFill>
            <a:ln w="25400" cap="flat" cmpd="sng">
              <a:solidFill>
                <a:srgbClr val="4949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3"/>
            <p:cNvSpPr txBox="1"/>
            <p:nvPr/>
          </p:nvSpPr>
          <p:spPr>
            <a:xfrm>
              <a:off x="7944460" y="3880885"/>
              <a:ext cx="8884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FCBD24"/>
                  </a:solidFill>
                  <a:latin typeface="Arial"/>
                  <a:ea typeface="Arial"/>
                  <a:cs typeface="Arial"/>
                  <a:sym typeface="Arial"/>
                </a:rPr>
                <a:t>@ufvjm</a:t>
              </a:r>
              <a:endParaRPr sz="1050" b="0" i="0" u="none" strike="noStrike" cap="none">
                <a:solidFill>
                  <a:srgbClr val="FCBD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3"/>
            <p:cNvSpPr txBox="1"/>
            <p:nvPr/>
          </p:nvSpPr>
          <p:spPr>
            <a:xfrm>
              <a:off x="7511597" y="1759881"/>
              <a:ext cx="141267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5EB2FC"/>
                  </a:solidFill>
                  <a:latin typeface="Arial"/>
                  <a:ea typeface="Arial"/>
                  <a:cs typeface="Arial"/>
                  <a:sym typeface="Arial"/>
                </a:rPr>
                <a:t> /ufvjmoficial</a:t>
              </a:r>
              <a:endParaRPr sz="1050" b="0" i="0" u="none" strike="noStrike" cap="none">
                <a:solidFill>
                  <a:srgbClr val="5EB2F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3"/>
            <p:cNvSpPr txBox="1"/>
            <p:nvPr/>
          </p:nvSpPr>
          <p:spPr>
            <a:xfrm>
              <a:off x="8143252" y="2342317"/>
              <a:ext cx="1859876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 dirty="0">
                  <a:solidFill>
                    <a:srgbClr val="69E781"/>
                  </a:solidFill>
                  <a:latin typeface="Arial"/>
                  <a:ea typeface="Arial"/>
                  <a:cs typeface="Arial"/>
                  <a:sym typeface="Arial"/>
                </a:rPr>
                <a:t>@ufvjmoficial</a:t>
              </a:r>
              <a:endParaRPr sz="1050" b="0" i="0" u="none" strike="noStrike" cap="none" dirty="0">
                <a:solidFill>
                  <a:srgbClr val="69E78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3"/>
            <p:cNvSpPr txBox="1"/>
            <p:nvPr/>
          </p:nvSpPr>
          <p:spPr>
            <a:xfrm>
              <a:off x="7872296" y="3022800"/>
              <a:ext cx="164617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4949E7"/>
                  </a:solidFill>
                  <a:latin typeface="Arial"/>
                  <a:ea typeface="Arial"/>
                  <a:cs typeface="Arial"/>
                  <a:sym typeface="Arial"/>
                </a:rPr>
                <a:t>(38)99885.7686</a:t>
              </a:r>
              <a:endParaRPr sz="1050" b="0" i="0" u="none" strike="noStrike" cap="none">
                <a:solidFill>
                  <a:srgbClr val="4949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4" name="Google Shape;524;p33" descr="Whatsapp icon in iOS Styl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23597" y="2999214"/>
              <a:ext cx="288000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33" descr="Logotipos de o email Editáveis Design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68577" y="3981107"/>
              <a:ext cx="322777" cy="3227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6" name="Google Shape;526;p33" descr="Slidesgo - ícones de logotipo grátis"/>
          <p:cNvPicPr preferRelativeResize="0"/>
          <p:nvPr/>
        </p:nvPicPr>
        <p:blipFill rotWithShape="1">
          <a:blip r:embed="rId7">
            <a:alphaModFix/>
          </a:blip>
          <a:srcRect t="37802" b="38594"/>
          <a:stretch/>
        </p:blipFill>
        <p:spPr>
          <a:xfrm>
            <a:off x="4947835" y="4368246"/>
            <a:ext cx="1185018" cy="279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Agrupar 2"/>
          <p:cNvGrpSpPr/>
          <p:nvPr/>
        </p:nvGrpSpPr>
        <p:grpSpPr>
          <a:xfrm>
            <a:off x="3461518" y="1737379"/>
            <a:ext cx="2144337" cy="1670595"/>
            <a:chOff x="3858084" y="2078818"/>
            <a:chExt cx="2144337" cy="1670595"/>
          </a:xfrm>
        </p:grpSpPr>
        <p:pic>
          <p:nvPicPr>
            <p:cNvPr id="1026" name="Picture 2" descr="Farmacia Logo Vectors Free Download"/>
            <p:cNvPicPr>
              <a:picLocks noChangeAspect="1" noChangeArrowheads="1"/>
            </p:cNvPicPr>
            <p:nvPr/>
          </p:nvPicPr>
          <p:blipFill>
            <a:blip r:embed="rId8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084" y="2424833"/>
              <a:ext cx="1174461" cy="1324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3917401" y="2078818"/>
              <a:ext cx="2085020" cy="1355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28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28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28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3200" dirty="0" err="1">
                  <a:solidFill>
                    <a:srgbClr val="B5D88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DeFar</a:t>
              </a:r>
              <a:endParaRPr lang="pt-BR" sz="32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2800" dirty="0">
                  <a:solidFill>
                    <a:srgbClr val="0078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UFVJM</a:t>
              </a:r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13" y="3592632"/>
            <a:ext cx="2500079" cy="691199"/>
          </a:xfrm>
          <a:prstGeom prst="rect">
            <a:avLst/>
          </a:prstGeom>
        </p:spPr>
      </p:pic>
      <p:sp>
        <p:nvSpPr>
          <p:cNvPr id="63" name="CaixaDeTexto 62"/>
          <p:cNvSpPr txBox="1"/>
          <p:nvPr/>
        </p:nvSpPr>
        <p:spPr>
          <a:xfrm>
            <a:off x="6994045" y="4606115"/>
            <a:ext cx="22854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EC3A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evanildo.silva@ufvjm.edu.br</a:t>
            </a:r>
            <a:endParaRPr lang="pt-BR" sz="1050" dirty="0">
              <a:solidFill>
                <a:srgbClr val="EC3A3B"/>
              </a:solidFill>
            </a:endParaRPr>
          </a:p>
        </p:txBody>
      </p:sp>
      <p:pic>
        <p:nvPicPr>
          <p:cNvPr id="64" name="Picture 8" descr="Saúde, Sociedade &amp;amp; Ambiente | PG Stricto sensu – Mestrado Profissional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07" y="1462786"/>
            <a:ext cx="1443351" cy="10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2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9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PBL-CONCEITO</a:t>
            </a:r>
            <a:endParaRPr dirty="0"/>
          </a:p>
        </p:txBody>
      </p:sp>
      <p:grpSp>
        <p:nvGrpSpPr>
          <p:cNvPr id="438" name="Google Shape;438;p19"/>
          <p:cNvGrpSpPr/>
          <p:nvPr/>
        </p:nvGrpSpPr>
        <p:grpSpPr>
          <a:xfrm>
            <a:off x="561157" y="-2075465"/>
            <a:ext cx="7644350" cy="5073725"/>
            <a:chOff x="460547" y="-215305"/>
            <a:chExt cx="7644350" cy="5073725"/>
          </a:xfrm>
        </p:grpSpPr>
        <p:sp>
          <p:nvSpPr>
            <p:cNvPr id="439" name="Google Shape;439;p19"/>
            <p:cNvSpPr/>
            <p:nvPr/>
          </p:nvSpPr>
          <p:spPr>
            <a:xfrm>
              <a:off x="1195305" y="4172209"/>
              <a:ext cx="1666" cy="33488"/>
            </a:xfrm>
            <a:custGeom>
              <a:avLst/>
              <a:gdLst/>
              <a:ahLst/>
              <a:cxnLst/>
              <a:rect l="l" t="t" r="r" b="b"/>
              <a:pathLst>
                <a:path w="71" h="1610" fill="none" extrusionOk="0">
                  <a:moveTo>
                    <a:pt x="1" y="1"/>
                  </a:moveTo>
                  <a:cubicBezTo>
                    <a:pt x="1" y="840"/>
                    <a:pt x="71" y="770"/>
                    <a:pt x="1" y="1609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0" name="Google Shape;440;p19"/>
            <p:cNvGrpSpPr/>
            <p:nvPr/>
          </p:nvGrpSpPr>
          <p:grpSpPr>
            <a:xfrm>
              <a:off x="460578" y="3156900"/>
              <a:ext cx="1471119" cy="1608277"/>
              <a:chOff x="464575" y="3156900"/>
              <a:chExt cx="1471119" cy="1608277"/>
            </a:xfrm>
          </p:grpSpPr>
          <p:sp>
            <p:nvSpPr>
              <p:cNvPr id="441" name="Google Shape;441;p19"/>
              <p:cNvSpPr/>
              <p:nvPr/>
            </p:nvSpPr>
            <p:spPr>
              <a:xfrm>
                <a:off x="1814782" y="3944574"/>
                <a:ext cx="7067" cy="177486"/>
              </a:xfrm>
              <a:custGeom>
                <a:avLst/>
                <a:gdLst/>
                <a:ahLst/>
                <a:cxnLst/>
                <a:rect l="l" t="t" r="r" b="b"/>
                <a:pathLst>
                  <a:path w="280" h="8533" fill="none" extrusionOk="0">
                    <a:moveTo>
                      <a:pt x="280" y="0"/>
                    </a:moveTo>
                    <a:cubicBezTo>
                      <a:pt x="0" y="3392"/>
                      <a:pt x="280" y="3042"/>
                      <a:pt x="280" y="8532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9"/>
              <p:cNvSpPr/>
              <p:nvPr/>
            </p:nvSpPr>
            <p:spPr>
              <a:xfrm>
                <a:off x="464575" y="3175183"/>
                <a:ext cx="1426121" cy="1557192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65" extrusionOk="0">
                    <a:moveTo>
                      <a:pt x="7543" y="1"/>
                    </a:moveTo>
                    <a:cubicBezTo>
                      <a:pt x="4445" y="1"/>
                      <a:pt x="2145" y="148"/>
                      <a:pt x="1609" y="590"/>
                    </a:cubicBezTo>
                    <a:cubicBezTo>
                      <a:pt x="385" y="1569"/>
                      <a:pt x="735" y="10835"/>
                      <a:pt x="560" y="19996"/>
                    </a:cubicBezTo>
                    <a:cubicBezTo>
                      <a:pt x="420" y="29158"/>
                      <a:pt x="420" y="51082"/>
                      <a:pt x="560" y="55383"/>
                    </a:cubicBezTo>
                    <a:cubicBezTo>
                      <a:pt x="735" y="59684"/>
                      <a:pt x="1" y="72132"/>
                      <a:pt x="1050" y="73566"/>
                    </a:cubicBezTo>
                    <a:cubicBezTo>
                      <a:pt x="1893" y="74718"/>
                      <a:pt x="9832" y="74831"/>
                      <a:pt x="14458" y="74831"/>
                    </a:cubicBezTo>
                    <a:cubicBezTo>
                      <a:pt x="15586" y="74831"/>
                      <a:pt x="16517" y="74824"/>
                      <a:pt x="17100" y="74824"/>
                    </a:cubicBezTo>
                    <a:cubicBezTo>
                      <a:pt x="18515" y="74824"/>
                      <a:pt x="21706" y="74864"/>
                      <a:pt x="25009" y="74864"/>
                    </a:cubicBezTo>
                    <a:cubicBezTo>
                      <a:pt x="28641" y="74864"/>
                      <a:pt x="32408" y="74816"/>
                      <a:pt x="34093" y="74615"/>
                    </a:cubicBezTo>
                    <a:cubicBezTo>
                      <a:pt x="34780" y="74540"/>
                      <a:pt x="36094" y="74520"/>
                      <a:pt x="37746" y="74520"/>
                    </a:cubicBezTo>
                    <a:cubicBezTo>
                      <a:pt x="39762" y="74520"/>
                      <a:pt x="42281" y="74550"/>
                      <a:pt x="44774" y="74550"/>
                    </a:cubicBezTo>
                    <a:cubicBezTo>
                      <a:pt x="49816" y="74550"/>
                      <a:pt x="54753" y="74425"/>
                      <a:pt x="55214" y="73671"/>
                    </a:cubicBezTo>
                    <a:cubicBezTo>
                      <a:pt x="56123" y="72237"/>
                      <a:pt x="55948" y="59334"/>
                      <a:pt x="55913" y="51991"/>
                    </a:cubicBezTo>
                    <a:cubicBezTo>
                      <a:pt x="55878" y="42270"/>
                      <a:pt x="56263" y="28808"/>
                      <a:pt x="56402" y="21990"/>
                    </a:cubicBezTo>
                    <a:cubicBezTo>
                      <a:pt x="56507" y="15136"/>
                      <a:pt x="56228" y="1464"/>
                      <a:pt x="55493" y="555"/>
                    </a:cubicBezTo>
                    <a:cubicBezTo>
                      <a:pt x="55184" y="190"/>
                      <a:pt x="51861" y="61"/>
                      <a:pt x="47651" y="61"/>
                    </a:cubicBezTo>
                    <a:cubicBezTo>
                      <a:pt x="41383" y="61"/>
                      <a:pt x="33147" y="346"/>
                      <a:pt x="29967" y="555"/>
                    </a:cubicBezTo>
                    <a:cubicBezTo>
                      <a:pt x="29477" y="587"/>
                      <a:pt x="28849" y="601"/>
                      <a:pt x="28111" y="601"/>
                    </a:cubicBezTo>
                    <a:cubicBezTo>
                      <a:pt x="23291" y="601"/>
                      <a:pt x="13792" y="1"/>
                      <a:pt x="7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9"/>
              <p:cNvSpPr/>
              <p:nvPr/>
            </p:nvSpPr>
            <p:spPr>
              <a:xfrm>
                <a:off x="508715" y="3208380"/>
                <a:ext cx="1426979" cy="1556797"/>
              </a:xfrm>
              <a:custGeom>
                <a:avLst/>
                <a:gdLst/>
                <a:ahLst/>
                <a:cxnLst/>
                <a:rect l="l" t="t" r="r" b="b"/>
                <a:pathLst>
                  <a:path w="56542" h="74846" extrusionOk="0">
                    <a:moveTo>
                      <a:pt x="7410" y="0"/>
                    </a:moveTo>
                    <a:cubicBezTo>
                      <a:pt x="4378" y="0"/>
                      <a:pt x="2137" y="143"/>
                      <a:pt x="1609" y="567"/>
                    </a:cubicBezTo>
                    <a:cubicBezTo>
                      <a:pt x="385" y="1546"/>
                      <a:pt x="734" y="10813"/>
                      <a:pt x="560" y="19974"/>
                    </a:cubicBezTo>
                    <a:cubicBezTo>
                      <a:pt x="420" y="29135"/>
                      <a:pt x="420" y="51094"/>
                      <a:pt x="560" y="55395"/>
                    </a:cubicBezTo>
                    <a:cubicBezTo>
                      <a:pt x="734" y="59696"/>
                      <a:pt x="0" y="72110"/>
                      <a:pt x="1049" y="73543"/>
                    </a:cubicBezTo>
                    <a:cubicBezTo>
                      <a:pt x="1892" y="74696"/>
                      <a:pt x="9832" y="74809"/>
                      <a:pt x="14457" y="74809"/>
                    </a:cubicBezTo>
                    <a:cubicBezTo>
                      <a:pt x="15585" y="74809"/>
                      <a:pt x="16516" y="74802"/>
                      <a:pt x="17099" y="74802"/>
                    </a:cubicBezTo>
                    <a:cubicBezTo>
                      <a:pt x="18585" y="74802"/>
                      <a:pt x="22038" y="74846"/>
                      <a:pt x="25522" y="74846"/>
                    </a:cubicBezTo>
                    <a:cubicBezTo>
                      <a:pt x="29005" y="74846"/>
                      <a:pt x="32519" y="74802"/>
                      <a:pt x="34128" y="74627"/>
                    </a:cubicBezTo>
                    <a:cubicBezTo>
                      <a:pt x="34853" y="74540"/>
                      <a:pt x="36280" y="74518"/>
                      <a:pt x="38064" y="74518"/>
                    </a:cubicBezTo>
                    <a:cubicBezTo>
                      <a:pt x="40026" y="74518"/>
                      <a:pt x="42419" y="74545"/>
                      <a:pt x="44789" y="74545"/>
                    </a:cubicBezTo>
                    <a:cubicBezTo>
                      <a:pt x="49823" y="74545"/>
                      <a:pt x="54753" y="74421"/>
                      <a:pt x="55213" y="73648"/>
                    </a:cubicBezTo>
                    <a:cubicBezTo>
                      <a:pt x="56122" y="72214"/>
                      <a:pt x="55947" y="59312"/>
                      <a:pt x="55947" y="51969"/>
                    </a:cubicBezTo>
                    <a:cubicBezTo>
                      <a:pt x="55912" y="42283"/>
                      <a:pt x="56297" y="28786"/>
                      <a:pt x="56402" y="21967"/>
                    </a:cubicBezTo>
                    <a:cubicBezTo>
                      <a:pt x="56542" y="15114"/>
                      <a:pt x="56227" y="1477"/>
                      <a:pt x="55493" y="532"/>
                    </a:cubicBezTo>
                    <a:cubicBezTo>
                      <a:pt x="55198" y="167"/>
                      <a:pt x="51877" y="39"/>
                      <a:pt x="47668" y="39"/>
                    </a:cubicBezTo>
                    <a:cubicBezTo>
                      <a:pt x="41400" y="39"/>
                      <a:pt x="33160" y="323"/>
                      <a:pt x="30002" y="532"/>
                    </a:cubicBezTo>
                    <a:cubicBezTo>
                      <a:pt x="29462" y="571"/>
                      <a:pt x="28758" y="588"/>
                      <a:pt x="27926" y="588"/>
                    </a:cubicBezTo>
                    <a:cubicBezTo>
                      <a:pt x="22992" y="588"/>
                      <a:pt x="13570" y="0"/>
                      <a:pt x="74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9"/>
              <p:cNvSpPr/>
              <p:nvPr/>
            </p:nvSpPr>
            <p:spPr>
              <a:xfrm>
                <a:off x="464575" y="3156900"/>
                <a:ext cx="1426121" cy="1580467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5984" fill="none" extrusionOk="0">
                    <a:moveTo>
                      <a:pt x="1609" y="1469"/>
                    </a:moveTo>
                    <a:cubicBezTo>
                      <a:pt x="385" y="2448"/>
                      <a:pt x="735" y="11714"/>
                      <a:pt x="560" y="20875"/>
                    </a:cubicBezTo>
                    <a:cubicBezTo>
                      <a:pt x="420" y="30037"/>
                      <a:pt x="420" y="51961"/>
                      <a:pt x="560" y="56262"/>
                    </a:cubicBezTo>
                    <a:cubicBezTo>
                      <a:pt x="735" y="60563"/>
                      <a:pt x="1" y="73011"/>
                      <a:pt x="1050" y="74445"/>
                    </a:cubicBezTo>
                    <a:cubicBezTo>
                      <a:pt x="2099" y="75878"/>
                      <a:pt x="14127" y="75703"/>
                      <a:pt x="17100" y="75703"/>
                    </a:cubicBezTo>
                    <a:cubicBezTo>
                      <a:pt x="20072" y="75703"/>
                      <a:pt x="30877" y="75878"/>
                      <a:pt x="34093" y="75494"/>
                    </a:cubicBezTo>
                    <a:cubicBezTo>
                      <a:pt x="37310" y="75144"/>
                      <a:pt x="54339" y="75983"/>
                      <a:pt x="55214" y="74550"/>
                    </a:cubicBezTo>
                    <a:cubicBezTo>
                      <a:pt x="56123" y="73116"/>
                      <a:pt x="55948" y="60213"/>
                      <a:pt x="55913" y="52870"/>
                    </a:cubicBezTo>
                    <a:cubicBezTo>
                      <a:pt x="55878" y="43149"/>
                      <a:pt x="56263" y="29687"/>
                      <a:pt x="56402" y="22869"/>
                    </a:cubicBezTo>
                    <a:cubicBezTo>
                      <a:pt x="56507" y="16015"/>
                      <a:pt x="56228" y="2343"/>
                      <a:pt x="55493" y="1434"/>
                    </a:cubicBezTo>
                    <a:cubicBezTo>
                      <a:pt x="54724" y="525"/>
                      <a:pt x="35282" y="1084"/>
                      <a:pt x="29967" y="1434"/>
                    </a:cubicBezTo>
                    <a:cubicBezTo>
                      <a:pt x="24687" y="1784"/>
                      <a:pt x="3392" y="0"/>
                      <a:pt x="1609" y="146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19"/>
            <p:cNvGrpSpPr/>
            <p:nvPr/>
          </p:nvGrpSpPr>
          <p:grpSpPr>
            <a:xfrm>
              <a:off x="874456" y="1221787"/>
              <a:ext cx="616371" cy="611936"/>
              <a:chOff x="1244906" y="1221787"/>
              <a:chExt cx="616371" cy="611936"/>
            </a:xfrm>
          </p:grpSpPr>
          <p:sp>
            <p:nvSpPr>
              <p:cNvPr id="446" name="Google Shape;446;p19"/>
              <p:cNvSpPr/>
              <p:nvPr/>
            </p:nvSpPr>
            <p:spPr>
              <a:xfrm>
                <a:off x="1244906" y="1221787"/>
                <a:ext cx="61637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20" extrusionOk="0">
                    <a:moveTo>
                      <a:pt x="15435" y="0"/>
                    </a:moveTo>
                    <a:cubicBezTo>
                      <a:pt x="15198" y="0"/>
                      <a:pt x="14960" y="8"/>
                      <a:pt x="14722" y="23"/>
                    </a:cubicBezTo>
                    <a:cubicBezTo>
                      <a:pt x="11260" y="23"/>
                      <a:pt x="7169" y="1666"/>
                      <a:pt x="4861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06" y="16912"/>
                      <a:pt x="350" y="19709"/>
                      <a:pt x="3043" y="23695"/>
                    </a:cubicBezTo>
                    <a:cubicBezTo>
                      <a:pt x="4477" y="25968"/>
                      <a:pt x="6679" y="27646"/>
                      <a:pt x="9302" y="28381"/>
                    </a:cubicBezTo>
                    <a:cubicBezTo>
                      <a:pt x="10223" y="28713"/>
                      <a:pt x="12565" y="29420"/>
                      <a:pt x="15124" y="29420"/>
                    </a:cubicBezTo>
                    <a:cubicBezTo>
                      <a:pt x="16065" y="29420"/>
                      <a:pt x="17034" y="29324"/>
                      <a:pt x="17974" y="29080"/>
                    </a:cubicBezTo>
                    <a:cubicBezTo>
                      <a:pt x="21470" y="28136"/>
                      <a:pt x="24163" y="26877"/>
                      <a:pt x="25981" y="24185"/>
                    </a:cubicBezTo>
                    <a:cubicBezTo>
                      <a:pt x="27800" y="21492"/>
                      <a:pt x="29548" y="18870"/>
                      <a:pt x="29443" y="14709"/>
                    </a:cubicBezTo>
                    <a:cubicBezTo>
                      <a:pt x="29338" y="10583"/>
                      <a:pt x="27904" y="7610"/>
                      <a:pt x="26681" y="6142"/>
                    </a:cubicBezTo>
                    <a:cubicBezTo>
                      <a:pt x="25457" y="4638"/>
                      <a:pt x="23429" y="2610"/>
                      <a:pt x="21121" y="1456"/>
                    </a:cubicBezTo>
                    <a:cubicBezTo>
                      <a:pt x="19371" y="519"/>
                      <a:pt x="17426" y="0"/>
                      <a:pt x="15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9"/>
              <p:cNvSpPr/>
              <p:nvPr/>
            </p:nvSpPr>
            <p:spPr>
              <a:xfrm>
                <a:off x="1342656" y="1392159"/>
                <a:ext cx="344399" cy="179213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8616" extrusionOk="0">
                    <a:moveTo>
                      <a:pt x="16482" y="0"/>
                    </a:moveTo>
                    <a:cubicBezTo>
                      <a:pt x="16055" y="0"/>
                      <a:pt x="10073" y="2115"/>
                      <a:pt x="7833" y="2951"/>
                    </a:cubicBezTo>
                    <a:cubicBezTo>
                      <a:pt x="6574" y="3406"/>
                      <a:pt x="0" y="6098"/>
                      <a:pt x="140" y="6238"/>
                    </a:cubicBezTo>
                    <a:cubicBezTo>
                      <a:pt x="140" y="6238"/>
                      <a:pt x="2028" y="7112"/>
                      <a:pt x="2623" y="7392"/>
                    </a:cubicBezTo>
                    <a:cubicBezTo>
                      <a:pt x="3462" y="7741"/>
                      <a:pt x="5315" y="8616"/>
                      <a:pt x="5665" y="8616"/>
                    </a:cubicBezTo>
                    <a:cubicBezTo>
                      <a:pt x="6015" y="8616"/>
                      <a:pt x="7868" y="6867"/>
                      <a:pt x="9931" y="5329"/>
                    </a:cubicBezTo>
                    <a:cubicBezTo>
                      <a:pt x="12239" y="3580"/>
                      <a:pt x="16400" y="259"/>
                      <a:pt x="16505" y="14"/>
                    </a:cubicBezTo>
                    <a:cubicBezTo>
                      <a:pt x="16509" y="5"/>
                      <a:pt x="16501" y="0"/>
                      <a:pt x="164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9"/>
              <p:cNvSpPr/>
              <p:nvPr/>
            </p:nvSpPr>
            <p:spPr>
              <a:xfrm>
                <a:off x="1527914" y="1392430"/>
                <a:ext cx="159037" cy="258232"/>
              </a:xfrm>
              <a:custGeom>
                <a:avLst/>
                <a:gdLst/>
                <a:ahLst/>
                <a:cxnLst/>
                <a:rect l="l" t="t" r="r" b="b"/>
                <a:pathLst>
                  <a:path w="7624" h="12415" extrusionOk="0">
                    <a:moveTo>
                      <a:pt x="7624" y="1"/>
                    </a:moveTo>
                    <a:lnTo>
                      <a:pt x="7624" y="1"/>
                    </a:lnTo>
                    <a:cubicBezTo>
                      <a:pt x="6854" y="1015"/>
                      <a:pt x="5386" y="2973"/>
                      <a:pt x="4861" y="3567"/>
                    </a:cubicBezTo>
                    <a:cubicBezTo>
                      <a:pt x="4372" y="4197"/>
                      <a:pt x="2519" y="6714"/>
                      <a:pt x="2239" y="7099"/>
                    </a:cubicBezTo>
                    <a:cubicBezTo>
                      <a:pt x="1924" y="7484"/>
                      <a:pt x="1" y="9582"/>
                      <a:pt x="246" y="9792"/>
                    </a:cubicBezTo>
                    <a:cubicBezTo>
                      <a:pt x="1050" y="10316"/>
                      <a:pt x="1924" y="10806"/>
                      <a:pt x="2868" y="11190"/>
                    </a:cubicBezTo>
                    <a:cubicBezTo>
                      <a:pt x="3952" y="11680"/>
                      <a:pt x="5736" y="12414"/>
                      <a:pt x="5875" y="12414"/>
                    </a:cubicBezTo>
                    <a:cubicBezTo>
                      <a:pt x="5876" y="12414"/>
                      <a:pt x="5877" y="12414"/>
                      <a:pt x="5878" y="12414"/>
                    </a:cubicBezTo>
                    <a:cubicBezTo>
                      <a:pt x="6020" y="12414"/>
                      <a:pt x="6401" y="9892"/>
                      <a:pt x="6505" y="9197"/>
                    </a:cubicBezTo>
                    <a:cubicBezTo>
                      <a:pt x="6680" y="8078"/>
                      <a:pt x="7029" y="5141"/>
                      <a:pt x="7169" y="4057"/>
                    </a:cubicBezTo>
                    <a:cubicBezTo>
                      <a:pt x="7414" y="2448"/>
                      <a:pt x="7484" y="1295"/>
                      <a:pt x="76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8" name="Google Shape;458;p19"/>
            <p:cNvGrpSpPr/>
            <p:nvPr/>
          </p:nvGrpSpPr>
          <p:grpSpPr>
            <a:xfrm>
              <a:off x="460547" y="-215305"/>
              <a:ext cx="7644350" cy="2730127"/>
              <a:chOff x="457250" y="-215305"/>
              <a:chExt cx="7644350" cy="2730127"/>
            </a:xfrm>
          </p:grpSpPr>
          <p:sp>
            <p:nvSpPr>
              <p:cNvPr id="459" name="Google Shape;459;p19"/>
              <p:cNvSpPr/>
              <p:nvPr/>
            </p:nvSpPr>
            <p:spPr>
              <a:xfrm>
                <a:off x="457250" y="2115753"/>
                <a:ext cx="1438358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19186" extrusionOk="0">
                    <a:moveTo>
                      <a:pt x="43282" y="0"/>
                    </a:moveTo>
                    <a:cubicBezTo>
                      <a:pt x="39300" y="0"/>
                      <a:pt x="35144" y="46"/>
                      <a:pt x="31436" y="123"/>
                    </a:cubicBezTo>
                    <a:cubicBezTo>
                      <a:pt x="29652" y="167"/>
                      <a:pt x="27584" y="182"/>
                      <a:pt x="25380" y="182"/>
                    </a:cubicBezTo>
                    <a:cubicBezTo>
                      <a:pt x="21431" y="182"/>
                      <a:pt x="17048" y="136"/>
                      <a:pt x="13099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1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26" y="19016"/>
                      <a:pt x="4460" y="19186"/>
                      <a:pt x="9072" y="19186"/>
                    </a:cubicBezTo>
                    <a:cubicBezTo>
                      <a:pt x="14274" y="19186"/>
                      <a:pt x="21230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63" y="18166"/>
                      <a:pt x="61088" y="13585"/>
                      <a:pt x="61053" y="11137"/>
                    </a:cubicBezTo>
                    <a:cubicBezTo>
                      <a:pt x="61018" y="7885"/>
                      <a:pt x="61298" y="1836"/>
                      <a:pt x="60424" y="822"/>
                    </a:cubicBezTo>
                    <a:cubicBezTo>
                      <a:pt x="59943" y="221"/>
                      <a:pt x="52032" y="0"/>
                      <a:pt x="432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9"/>
              <p:cNvSpPr/>
              <p:nvPr/>
            </p:nvSpPr>
            <p:spPr>
              <a:xfrm>
                <a:off x="6664064" y="-215305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10" y="19207"/>
                      <a:pt x="4462" y="19385"/>
                      <a:pt x="9098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3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3" name="Google Shape;463;p19"/>
            <p:cNvSpPr/>
            <p:nvPr/>
          </p:nvSpPr>
          <p:spPr>
            <a:xfrm>
              <a:off x="1108234" y="2785718"/>
              <a:ext cx="155157" cy="147035"/>
            </a:xfrm>
            <a:custGeom>
              <a:avLst/>
              <a:gdLst/>
              <a:ahLst/>
              <a:cxnLst/>
              <a:rect l="l" t="t" r="r" b="b"/>
              <a:pathLst>
                <a:path w="7438" h="7069" extrusionOk="0">
                  <a:moveTo>
                    <a:pt x="4514" y="1"/>
                  </a:moveTo>
                  <a:cubicBezTo>
                    <a:pt x="3820" y="1"/>
                    <a:pt x="3052" y="234"/>
                    <a:pt x="2273" y="747"/>
                  </a:cubicBezTo>
                  <a:cubicBezTo>
                    <a:pt x="0" y="2250"/>
                    <a:pt x="664" y="6446"/>
                    <a:pt x="3287" y="6971"/>
                  </a:cubicBezTo>
                  <a:cubicBezTo>
                    <a:pt x="3621" y="7037"/>
                    <a:pt x="3940" y="7069"/>
                    <a:pt x="4240" y="7069"/>
                  </a:cubicBezTo>
                  <a:cubicBezTo>
                    <a:pt x="6174" y="7069"/>
                    <a:pt x="7383" y="5734"/>
                    <a:pt x="7413" y="3404"/>
                  </a:cubicBezTo>
                  <a:cubicBezTo>
                    <a:pt x="7438" y="1353"/>
                    <a:pt x="6188" y="1"/>
                    <a:pt x="45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9"/>
            <p:cNvSpPr txBox="1"/>
            <p:nvPr/>
          </p:nvSpPr>
          <p:spPr>
            <a:xfrm>
              <a:off x="543188" y="3252909"/>
              <a:ext cx="1432649" cy="1605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METODOLOGIA DE APRENDIZAGEM ATIVA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8" name="Google Shape;468;p19"/>
          <p:cNvGrpSpPr/>
          <p:nvPr/>
        </p:nvGrpSpPr>
        <p:grpSpPr>
          <a:xfrm>
            <a:off x="2607982" y="1279971"/>
            <a:ext cx="1472123" cy="1605510"/>
            <a:chOff x="2709689" y="3156900"/>
            <a:chExt cx="1472123" cy="1608194"/>
          </a:xfrm>
        </p:grpSpPr>
        <p:grpSp>
          <p:nvGrpSpPr>
            <p:cNvPr id="471" name="Google Shape;471;p19"/>
            <p:cNvGrpSpPr/>
            <p:nvPr/>
          </p:nvGrpSpPr>
          <p:grpSpPr>
            <a:xfrm>
              <a:off x="2709689" y="3156900"/>
              <a:ext cx="1472123" cy="1608194"/>
              <a:chOff x="2690925" y="3156900"/>
              <a:chExt cx="1472123" cy="1608194"/>
            </a:xfrm>
          </p:grpSpPr>
          <p:sp>
            <p:nvSpPr>
              <p:cNvPr id="472" name="Google Shape;472;p19"/>
              <p:cNvSpPr/>
              <p:nvPr/>
            </p:nvSpPr>
            <p:spPr>
              <a:xfrm>
                <a:off x="2690925" y="3175183"/>
                <a:ext cx="1427957" cy="1557192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65" extrusionOk="0">
                    <a:moveTo>
                      <a:pt x="7536" y="1"/>
                    </a:moveTo>
                    <a:cubicBezTo>
                      <a:pt x="4442" y="1"/>
                      <a:pt x="2145" y="148"/>
                      <a:pt x="1609" y="590"/>
                    </a:cubicBezTo>
                    <a:cubicBezTo>
                      <a:pt x="350" y="1569"/>
                      <a:pt x="735" y="10835"/>
                      <a:pt x="560" y="19996"/>
                    </a:cubicBezTo>
                    <a:cubicBezTo>
                      <a:pt x="385" y="29158"/>
                      <a:pt x="420" y="51082"/>
                      <a:pt x="560" y="55383"/>
                    </a:cubicBezTo>
                    <a:cubicBezTo>
                      <a:pt x="700" y="59684"/>
                      <a:pt x="1" y="72097"/>
                      <a:pt x="1015" y="73566"/>
                    </a:cubicBezTo>
                    <a:cubicBezTo>
                      <a:pt x="1830" y="74718"/>
                      <a:pt x="9786" y="74831"/>
                      <a:pt x="14419" y="74831"/>
                    </a:cubicBezTo>
                    <a:cubicBezTo>
                      <a:pt x="15549" y="74831"/>
                      <a:pt x="16482" y="74824"/>
                      <a:pt x="17065" y="74824"/>
                    </a:cubicBezTo>
                    <a:cubicBezTo>
                      <a:pt x="18480" y="74824"/>
                      <a:pt x="21679" y="74864"/>
                      <a:pt x="24990" y="74864"/>
                    </a:cubicBezTo>
                    <a:cubicBezTo>
                      <a:pt x="28632" y="74864"/>
                      <a:pt x="32408" y="74816"/>
                      <a:pt x="34093" y="74615"/>
                    </a:cubicBezTo>
                    <a:cubicBezTo>
                      <a:pt x="34780" y="74540"/>
                      <a:pt x="36092" y="74520"/>
                      <a:pt x="37742" y="74520"/>
                    </a:cubicBezTo>
                    <a:cubicBezTo>
                      <a:pt x="39756" y="74520"/>
                      <a:pt x="42271" y="74550"/>
                      <a:pt x="44762" y="74550"/>
                    </a:cubicBezTo>
                    <a:cubicBezTo>
                      <a:pt x="49799" y="74550"/>
                      <a:pt x="54735" y="74425"/>
                      <a:pt x="55213" y="73671"/>
                    </a:cubicBezTo>
                    <a:cubicBezTo>
                      <a:pt x="56088" y="72237"/>
                      <a:pt x="55948" y="59334"/>
                      <a:pt x="55913" y="51991"/>
                    </a:cubicBezTo>
                    <a:cubicBezTo>
                      <a:pt x="55878" y="42270"/>
                      <a:pt x="56262" y="28808"/>
                      <a:pt x="56367" y="21990"/>
                    </a:cubicBezTo>
                    <a:cubicBezTo>
                      <a:pt x="56507" y="15136"/>
                      <a:pt x="56193" y="1464"/>
                      <a:pt x="55458" y="555"/>
                    </a:cubicBezTo>
                    <a:cubicBezTo>
                      <a:pt x="55163" y="190"/>
                      <a:pt x="51843" y="61"/>
                      <a:pt x="47634" y="61"/>
                    </a:cubicBezTo>
                    <a:cubicBezTo>
                      <a:pt x="41366" y="61"/>
                      <a:pt x="33126" y="346"/>
                      <a:pt x="29967" y="555"/>
                    </a:cubicBezTo>
                    <a:cubicBezTo>
                      <a:pt x="29474" y="587"/>
                      <a:pt x="28843" y="601"/>
                      <a:pt x="28103" y="601"/>
                    </a:cubicBezTo>
                    <a:cubicBezTo>
                      <a:pt x="23269" y="601"/>
                      <a:pt x="13779" y="1"/>
                      <a:pt x="7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9"/>
              <p:cNvSpPr/>
              <p:nvPr/>
            </p:nvSpPr>
            <p:spPr>
              <a:xfrm>
                <a:off x="2735090" y="3208235"/>
                <a:ext cx="1427957" cy="1556859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49" extrusionOk="0">
                    <a:moveTo>
                      <a:pt x="7513" y="1"/>
                    </a:moveTo>
                    <a:cubicBezTo>
                      <a:pt x="4431" y="1"/>
                      <a:pt x="2144" y="144"/>
                      <a:pt x="1609" y="574"/>
                    </a:cubicBezTo>
                    <a:cubicBezTo>
                      <a:pt x="351" y="1553"/>
                      <a:pt x="735" y="10820"/>
                      <a:pt x="560" y="19981"/>
                    </a:cubicBezTo>
                    <a:cubicBezTo>
                      <a:pt x="386" y="29142"/>
                      <a:pt x="421" y="51101"/>
                      <a:pt x="560" y="55402"/>
                    </a:cubicBezTo>
                    <a:cubicBezTo>
                      <a:pt x="700" y="59703"/>
                      <a:pt x="1" y="72117"/>
                      <a:pt x="1015" y="73550"/>
                    </a:cubicBezTo>
                    <a:cubicBezTo>
                      <a:pt x="1830" y="74703"/>
                      <a:pt x="9787" y="74816"/>
                      <a:pt x="14420" y="74816"/>
                    </a:cubicBezTo>
                    <a:cubicBezTo>
                      <a:pt x="15550" y="74816"/>
                      <a:pt x="16482" y="74809"/>
                      <a:pt x="17065" y="74809"/>
                    </a:cubicBezTo>
                    <a:cubicBezTo>
                      <a:pt x="18480" y="74809"/>
                      <a:pt x="21680" y="74849"/>
                      <a:pt x="24990" y="74849"/>
                    </a:cubicBezTo>
                    <a:cubicBezTo>
                      <a:pt x="28632" y="74849"/>
                      <a:pt x="32409" y="74801"/>
                      <a:pt x="34094" y="74599"/>
                    </a:cubicBezTo>
                    <a:cubicBezTo>
                      <a:pt x="34780" y="74525"/>
                      <a:pt x="36093" y="74504"/>
                      <a:pt x="37743" y="74504"/>
                    </a:cubicBezTo>
                    <a:cubicBezTo>
                      <a:pt x="39756" y="74504"/>
                      <a:pt x="42271" y="74535"/>
                      <a:pt x="44762" y="74535"/>
                    </a:cubicBezTo>
                    <a:cubicBezTo>
                      <a:pt x="49799" y="74535"/>
                      <a:pt x="54735" y="74410"/>
                      <a:pt x="55214" y="73655"/>
                    </a:cubicBezTo>
                    <a:cubicBezTo>
                      <a:pt x="56088" y="72221"/>
                      <a:pt x="55948" y="59319"/>
                      <a:pt x="55913" y="51976"/>
                    </a:cubicBezTo>
                    <a:cubicBezTo>
                      <a:pt x="55878" y="42255"/>
                      <a:pt x="56263" y="28793"/>
                      <a:pt x="56368" y="21974"/>
                    </a:cubicBezTo>
                    <a:cubicBezTo>
                      <a:pt x="56508" y="15121"/>
                      <a:pt x="56193" y="1449"/>
                      <a:pt x="55459" y="539"/>
                    </a:cubicBezTo>
                    <a:cubicBezTo>
                      <a:pt x="55164" y="174"/>
                      <a:pt x="51843" y="46"/>
                      <a:pt x="47634" y="46"/>
                    </a:cubicBezTo>
                    <a:cubicBezTo>
                      <a:pt x="41366" y="46"/>
                      <a:pt x="33126" y="330"/>
                      <a:pt x="29968" y="539"/>
                    </a:cubicBezTo>
                    <a:cubicBezTo>
                      <a:pt x="29465" y="573"/>
                      <a:pt x="28819" y="587"/>
                      <a:pt x="28061" y="587"/>
                    </a:cubicBezTo>
                    <a:cubicBezTo>
                      <a:pt x="23208" y="587"/>
                      <a:pt x="13738" y="1"/>
                      <a:pt x="75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9"/>
              <p:cNvSpPr/>
              <p:nvPr/>
            </p:nvSpPr>
            <p:spPr>
              <a:xfrm>
                <a:off x="2690925" y="3156900"/>
                <a:ext cx="1427957" cy="1580467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5984" fill="none" extrusionOk="0">
                    <a:moveTo>
                      <a:pt x="1609" y="1469"/>
                    </a:moveTo>
                    <a:cubicBezTo>
                      <a:pt x="350" y="2448"/>
                      <a:pt x="735" y="11714"/>
                      <a:pt x="560" y="20875"/>
                    </a:cubicBezTo>
                    <a:cubicBezTo>
                      <a:pt x="385" y="30037"/>
                      <a:pt x="420" y="51961"/>
                      <a:pt x="560" y="56262"/>
                    </a:cubicBezTo>
                    <a:cubicBezTo>
                      <a:pt x="700" y="60563"/>
                      <a:pt x="1" y="72976"/>
                      <a:pt x="1015" y="74445"/>
                    </a:cubicBezTo>
                    <a:cubicBezTo>
                      <a:pt x="2029" y="75878"/>
                      <a:pt x="14092" y="75703"/>
                      <a:pt x="17065" y="75703"/>
                    </a:cubicBezTo>
                    <a:cubicBezTo>
                      <a:pt x="20037" y="75703"/>
                      <a:pt x="30876" y="75878"/>
                      <a:pt x="34093" y="75494"/>
                    </a:cubicBezTo>
                    <a:cubicBezTo>
                      <a:pt x="37310" y="75144"/>
                      <a:pt x="54304" y="75983"/>
                      <a:pt x="55213" y="74550"/>
                    </a:cubicBezTo>
                    <a:cubicBezTo>
                      <a:pt x="56088" y="73116"/>
                      <a:pt x="55948" y="60213"/>
                      <a:pt x="55913" y="52870"/>
                    </a:cubicBezTo>
                    <a:cubicBezTo>
                      <a:pt x="55878" y="43149"/>
                      <a:pt x="56262" y="29687"/>
                      <a:pt x="56367" y="22869"/>
                    </a:cubicBezTo>
                    <a:cubicBezTo>
                      <a:pt x="56507" y="16015"/>
                      <a:pt x="56193" y="2343"/>
                      <a:pt x="55458" y="1434"/>
                    </a:cubicBezTo>
                    <a:cubicBezTo>
                      <a:pt x="54724" y="525"/>
                      <a:pt x="35247" y="1084"/>
                      <a:pt x="29967" y="1434"/>
                    </a:cubicBezTo>
                    <a:cubicBezTo>
                      <a:pt x="24652" y="1784"/>
                      <a:pt x="3392" y="0"/>
                      <a:pt x="1609" y="146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" name="Google Shape;489;p19"/>
            <p:cNvSpPr txBox="1"/>
            <p:nvPr/>
          </p:nvSpPr>
          <p:spPr>
            <a:xfrm>
              <a:off x="2792801" y="3359107"/>
              <a:ext cx="1305900" cy="12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CENTRADA NO ALUNO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0" name="Google Shape;490;p19"/>
          <p:cNvGrpSpPr/>
          <p:nvPr/>
        </p:nvGrpSpPr>
        <p:grpSpPr>
          <a:xfrm>
            <a:off x="4868752" y="958731"/>
            <a:ext cx="1472119" cy="1950501"/>
            <a:chOff x="4959063" y="2115753"/>
            <a:chExt cx="1472119" cy="2649338"/>
          </a:xfrm>
        </p:grpSpPr>
        <p:sp>
          <p:nvSpPr>
            <p:cNvPr id="491" name="Google Shape;491;p19"/>
            <p:cNvSpPr/>
            <p:nvPr/>
          </p:nvSpPr>
          <p:spPr>
            <a:xfrm>
              <a:off x="5694699" y="4172209"/>
              <a:ext cx="845" cy="33488"/>
            </a:xfrm>
            <a:custGeom>
              <a:avLst/>
              <a:gdLst/>
              <a:ahLst/>
              <a:cxnLst/>
              <a:rect l="l" t="t" r="r" b="b"/>
              <a:pathLst>
                <a:path w="36" h="1610" fill="none" extrusionOk="0">
                  <a:moveTo>
                    <a:pt x="1" y="1"/>
                  </a:moveTo>
                  <a:cubicBezTo>
                    <a:pt x="36" y="560"/>
                    <a:pt x="36" y="1085"/>
                    <a:pt x="1" y="1609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5684535" y="2469579"/>
              <a:ext cx="21173" cy="21"/>
            </a:xfrm>
            <a:custGeom>
              <a:avLst/>
              <a:gdLst/>
              <a:ahLst/>
              <a:cxnLst/>
              <a:rect l="l" t="t" r="r" b="b"/>
              <a:pathLst>
                <a:path w="1015" h="1" fill="none" extrusionOk="0">
                  <a:moveTo>
                    <a:pt x="0" y="1"/>
                  </a:moveTo>
                  <a:lnTo>
                    <a:pt x="1014" y="1"/>
                  </a:ln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9"/>
            <p:cNvSpPr/>
            <p:nvPr/>
          </p:nvSpPr>
          <p:spPr>
            <a:xfrm>
              <a:off x="5617533" y="2785718"/>
              <a:ext cx="155178" cy="147035"/>
            </a:xfrm>
            <a:custGeom>
              <a:avLst/>
              <a:gdLst/>
              <a:ahLst/>
              <a:cxnLst/>
              <a:rect l="l" t="t" r="r" b="b"/>
              <a:pathLst>
                <a:path w="7439" h="7069" extrusionOk="0">
                  <a:moveTo>
                    <a:pt x="4515" y="1"/>
                  </a:moveTo>
                  <a:cubicBezTo>
                    <a:pt x="3821" y="1"/>
                    <a:pt x="3053" y="234"/>
                    <a:pt x="2274" y="747"/>
                  </a:cubicBezTo>
                  <a:cubicBezTo>
                    <a:pt x="1" y="2250"/>
                    <a:pt x="665" y="6446"/>
                    <a:pt x="3323" y="6971"/>
                  </a:cubicBezTo>
                  <a:cubicBezTo>
                    <a:pt x="3652" y="7037"/>
                    <a:pt x="3967" y="7069"/>
                    <a:pt x="4266" y="7069"/>
                  </a:cubicBezTo>
                  <a:cubicBezTo>
                    <a:pt x="6183" y="7069"/>
                    <a:pt x="7414" y="5734"/>
                    <a:pt x="7414" y="3404"/>
                  </a:cubicBezTo>
                  <a:cubicBezTo>
                    <a:pt x="7439" y="1353"/>
                    <a:pt x="6189" y="1"/>
                    <a:pt x="4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5" name="Google Shape;495;p19"/>
            <p:cNvGrpSpPr/>
            <p:nvPr/>
          </p:nvGrpSpPr>
          <p:grpSpPr>
            <a:xfrm>
              <a:off x="4959063" y="2644755"/>
              <a:ext cx="1472119" cy="2120336"/>
              <a:chOff x="5013228" y="2644755"/>
              <a:chExt cx="1472119" cy="2120336"/>
            </a:xfrm>
          </p:grpSpPr>
          <p:sp>
            <p:nvSpPr>
              <p:cNvPr id="496" name="Google Shape;496;p19"/>
              <p:cNvSpPr/>
              <p:nvPr/>
            </p:nvSpPr>
            <p:spPr>
              <a:xfrm>
                <a:off x="6091201" y="3944574"/>
                <a:ext cx="6195" cy="177486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533" fill="none" extrusionOk="0">
                    <a:moveTo>
                      <a:pt x="245" y="0"/>
                    </a:moveTo>
                    <a:cubicBezTo>
                      <a:pt x="0" y="3392"/>
                      <a:pt x="245" y="3042"/>
                      <a:pt x="245" y="8532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9"/>
              <p:cNvSpPr/>
              <p:nvPr/>
            </p:nvSpPr>
            <p:spPr>
              <a:xfrm>
                <a:off x="5013228" y="3175181"/>
                <a:ext cx="1427920" cy="1557192"/>
              </a:xfrm>
              <a:custGeom>
                <a:avLst/>
                <a:gdLst/>
                <a:ahLst/>
                <a:cxnLst/>
                <a:rect l="l" t="t" r="r" b="b"/>
                <a:pathLst>
                  <a:path w="56473" h="74865" extrusionOk="0">
                    <a:moveTo>
                      <a:pt x="7508" y="1"/>
                    </a:moveTo>
                    <a:cubicBezTo>
                      <a:pt x="4410" y="1"/>
                      <a:pt x="2110" y="148"/>
                      <a:pt x="1574" y="590"/>
                    </a:cubicBezTo>
                    <a:cubicBezTo>
                      <a:pt x="350" y="1569"/>
                      <a:pt x="700" y="10835"/>
                      <a:pt x="525" y="19996"/>
                    </a:cubicBezTo>
                    <a:cubicBezTo>
                      <a:pt x="385" y="29158"/>
                      <a:pt x="385" y="51082"/>
                      <a:pt x="525" y="55383"/>
                    </a:cubicBezTo>
                    <a:cubicBezTo>
                      <a:pt x="700" y="59684"/>
                      <a:pt x="1" y="72097"/>
                      <a:pt x="1015" y="73566"/>
                    </a:cubicBezTo>
                    <a:cubicBezTo>
                      <a:pt x="1830" y="74718"/>
                      <a:pt x="9786" y="74831"/>
                      <a:pt x="14419" y="74831"/>
                    </a:cubicBezTo>
                    <a:cubicBezTo>
                      <a:pt x="15549" y="74831"/>
                      <a:pt x="16482" y="74824"/>
                      <a:pt x="17064" y="74824"/>
                    </a:cubicBezTo>
                    <a:cubicBezTo>
                      <a:pt x="18480" y="74824"/>
                      <a:pt x="21671" y="74864"/>
                      <a:pt x="24977" y="74864"/>
                    </a:cubicBezTo>
                    <a:cubicBezTo>
                      <a:pt x="28614" y="74864"/>
                      <a:pt x="32390" y="74816"/>
                      <a:pt x="34093" y="74615"/>
                    </a:cubicBezTo>
                    <a:cubicBezTo>
                      <a:pt x="34780" y="74540"/>
                      <a:pt x="36092" y="74520"/>
                      <a:pt x="37742" y="74520"/>
                    </a:cubicBezTo>
                    <a:cubicBezTo>
                      <a:pt x="39755" y="74520"/>
                      <a:pt x="42269" y="74550"/>
                      <a:pt x="44758" y="74550"/>
                    </a:cubicBezTo>
                    <a:cubicBezTo>
                      <a:pt x="49791" y="74550"/>
                      <a:pt x="54718" y="74425"/>
                      <a:pt x="55178" y="73671"/>
                    </a:cubicBezTo>
                    <a:cubicBezTo>
                      <a:pt x="56088" y="72237"/>
                      <a:pt x="55913" y="59334"/>
                      <a:pt x="55878" y="51991"/>
                    </a:cubicBezTo>
                    <a:cubicBezTo>
                      <a:pt x="55843" y="42270"/>
                      <a:pt x="56227" y="28808"/>
                      <a:pt x="56367" y="21990"/>
                    </a:cubicBezTo>
                    <a:cubicBezTo>
                      <a:pt x="56472" y="15136"/>
                      <a:pt x="56193" y="1464"/>
                      <a:pt x="55458" y="555"/>
                    </a:cubicBezTo>
                    <a:cubicBezTo>
                      <a:pt x="55149" y="190"/>
                      <a:pt x="51826" y="61"/>
                      <a:pt x="47616" y="61"/>
                    </a:cubicBezTo>
                    <a:cubicBezTo>
                      <a:pt x="41347" y="61"/>
                      <a:pt x="33112" y="346"/>
                      <a:pt x="29932" y="555"/>
                    </a:cubicBezTo>
                    <a:cubicBezTo>
                      <a:pt x="29442" y="587"/>
                      <a:pt x="28814" y="601"/>
                      <a:pt x="28076" y="601"/>
                    </a:cubicBezTo>
                    <a:cubicBezTo>
                      <a:pt x="23255" y="601"/>
                      <a:pt x="13757" y="1"/>
                      <a:pt x="7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9"/>
              <p:cNvSpPr/>
              <p:nvPr/>
            </p:nvSpPr>
            <p:spPr>
              <a:xfrm>
                <a:off x="5057427" y="2644755"/>
                <a:ext cx="1427920" cy="2120336"/>
              </a:xfrm>
              <a:custGeom>
                <a:avLst/>
                <a:gdLst/>
                <a:ahLst/>
                <a:cxnLst/>
                <a:rect l="l" t="t" r="r" b="b"/>
                <a:pathLst>
                  <a:path w="56473" h="74849" extrusionOk="0">
                    <a:moveTo>
                      <a:pt x="7485" y="1"/>
                    </a:moveTo>
                    <a:cubicBezTo>
                      <a:pt x="4399" y="1"/>
                      <a:pt x="2109" y="144"/>
                      <a:pt x="1574" y="574"/>
                    </a:cubicBezTo>
                    <a:cubicBezTo>
                      <a:pt x="351" y="1553"/>
                      <a:pt x="700" y="10820"/>
                      <a:pt x="525" y="19981"/>
                    </a:cubicBezTo>
                    <a:cubicBezTo>
                      <a:pt x="386" y="29142"/>
                      <a:pt x="386" y="51101"/>
                      <a:pt x="525" y="55402"/>
                    </a:cubicBezTo>
                    <a:cubicBezTo>
                      <a:pt x="700" y="59703"/>
                      <a:pt x="1" y="72117"/>
                      <a:pt x="1015" y="73550"/>
                    </a:cubicBezTo>
                    <a:cubicBezTo>
                      <a:pt x="1830" y="74703"/>
                      <a:pt x="9787" y="74816"/>
                      <a:pt x="14420" y="74816"/>
                    </a:cubicBezTo>
                    <a:cubicBezTo>
                      <a:pt x="15550" y="74816"/>
                      <a:pt x="16482" y="74809"/>
                      <a:pt x="17065" y="74809"/>
                    </a:cubicBezTo>
                    <a:cubicBezTo>
                      <a:pt x="18480" y="74809"/>
                      <a:pt x="21672" y="74849"/>
                      <a:pt x="24978" y="74849"/>
                    </a:cubicBezTo>
                    <a:cubicBezTo>
                      <a:pt x="28615" y="74849"/>
                      <a:pt x="32390" y="74801"/>
                      <a:pt x="34094" y="74599"/>
                    </a:cubicBezTo>
                    <a:cubicBezTo>
                      <a:pt x="34780" y="74525"/>
                      <a:pt x="36093" y="74504"/>
                      <a:pt x="37742" y="74504"/>
                    </a:cubicBezTo>
                    <a:cubicBezTo>
                      <a:pt x="39755" y="74504"/>
                      <a:pt x="42270" y="74535"/>
                      <a:pt x="44758" y="74535"/>
                    </a:cubicBezTo>
                    <a:cubicBezTo>
                      <a:pt x="49791" y="74535"/>
                      <a:pt x="54719" y="74410"/>
                      <a:pt x="55179" y="73655"/>
                    </a:cubicBezTo>
                    <a:cubicBezTo>
                      <a:pt x="56088" y="72221"/>
                      <a:pt x="55913" y="59319"/>
                      <a:pt x="55878" y="51976"/>
                    </a:cubicBezTo>
                    <a:cubicBezTo>
                      <a:pt x="55843" y="42255"/>
                      <a:pt x="56228" y="28793"/>
                      <a:pt x="56368" y="21974"/>
                    </a:cubicBezTo>
                    <a:cubicBezTo>
                      <a:pt x="56473" y="15121"/>
                      <a:pt x="56193" y="1449"/>
                      <a:pt x="55459" y="539"/>
                    </a:cubicBezTo>
                    <a:cubicBezTo>
                      <a:pt x="55149" y="174"/>
                      <a:pt x="51827" y="46"/>
                      <a:pt x="47617" y="46"/>
                    </a:cubicBezTo>
                    <a:cubicBezTo>
                      <a:pt x="41348" y="46"/>
                      <a:pt x="33112" y="330"/>
                      <a:pt x="29933" y="539"/>
                    </a:cubicBezTo>
                    <a:cubicBezTo>
                      <a:pt x="29433" y="573"/>
                      <a:pt x="28790" y="587"/>
                      <a:pt x="28035" y="587"/>
                    </a:cubicBezTo>
                    <a:cubicBezTo>
                      <a:pt x="23195" y="587"/>
                      <a:pt x="13716" y="1"/>
                      <a:pt x="7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9"/>
              <p:cNvSpPr/>
              <p:nvPr/>
            </p:nvSpPr>
            <p:spPr>
              <a:xfrm>
                <a:off x="5013228" y="2689648"/>
                <a:ext cx="1427920" cy="2047718"/>
              </a:xfrm>
              <a:custGeom>
                <a:avLst/>
                <a:gdLst/>
                <a:ahLst/>
                <a:cxnLst/>
                <a:rect l="l" t="t" r="r" b="b"/>
                <a:pathLst>
                  <a:path w="56473" h="75984" fill="none" extrusionOk="0">
                    <a:moveTo>
                      <a:pt x="1574" y="1469"/>
                    </a:moveTo>
                    <a:cubicBezTo>
                      <a:pt x="350" y="2448"/>
                      <a:pt x="700" y="11714"/>
                      <a:pt x="525" y="20875"/>
                    </a:cubicBezTo>
                    <a:cubicBezTo>
                      <a:pt x="385" y="30037"/>
                      <a:pt x="385" y="51961"/>
                      <a:pt x="525" y="56262"/>
                    </a:cubicBezTo>
                    <a:cubicBezTo>
                      <a:pt x="700" y="60563"/>
                      <a:pt x="1" y="72976"/>
                      <a:pt x="1015" y="74445"/>
                    </a:cubicBezTo>
                    <a:cubicBezTo>
                      <a:pt x="2029" y="75878"/>
                      <a:pt x="14092" y="75703"/>
                      <a:pt x="17064" y="75703"/>
                    </a:cubicBezTo>
                    <a:cubicBezTo>
                      <a:pt x="20037" y="75703"/>
                      <a:pt x="30841" y="75878"/>
                      <a:pt x="34093" y="75494"/>
                    </a:cubicBezTo>
                    <a:cubicBezTo>
                      <a:pt x="37310" y="75144"/>
                      <a:pt x="54304" y="75983"/>
                      <a:pt x="55178" y="74550"/>
                    </a:cubicBezTo>
                    <a:cubicBezTo>
                      <a:pt x="56088" y="73116"/>
                      <a:pt x="55913" y="60213"/>
                      <a:pt x="55878" y="52870"/>
                    </a:cubicBezTo>
                    <a:cubicBezTo>
                      <a:pt x="55843" y="43149"/>
                      <a:pt x="56227" y="29687"/>
                      <a:pt x="56367" y="22869"/>
                    </a:cubicBezTo>
                    <a:cubicBezTo>
                      <a:pt x="56472" y="16015"/>
                      <a:pt x="56193" y="2343"/>
                      <a:pt x="55458" y="1434"/>
                    </a:cubicBezTo>
                    <a:cubicBezTo>
                      <a:pt x="54689" y="525"/>
                      <a:pt x="35247" y="1084"/>
                      <a:pt x="29932" y="1434"/>
                    </a:cubicBezTo>
                    <a:cubicBezTo>
                      <a:pt x="24652" y="1784"/>
                      <a:pt x="3357" y="0"/>
                      <a:pt x="1574" y="146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4" name="Google Shape;514;p19"/>
            <p:cNvSpPr/>
            <p:nvPr/>
          </p:nvSpPr>
          <p:spPr>
            <a:xfrm>
              <a:off x="4959941" y="2115753"/>
              <a:ext cx="1436715" cy="399069"/>
            </a:xfrm>
            <a:custGeom>
              <a:avLst/>
              <a:gdLst/>
              <a:ahLst/>
              <a:cxnLst/>
              <a:rect l="l" t="t" r="r" b="b"/>
              <a:pathLst>
                <a:path w="61228" h="19186" extrusionOk="0">
                  <a:moveTo>
                    <a:pt x="43236" y="0"/>
                  </a:moveTo>
                  <a:cubicBezTo>
                    <a:pt x="39248" y="0"/>
                    <a:pt x="35085" y="46"/>
                    <a:pt x="31366" y="123"/>
                  </a:cubicBezTo>
                  <a:cubicBezTo>
                    <a:pt x="29589" y="167"/>
                    <a:pt x="27526" y="182"/>
                    <a:pt x="25329" y="182"/>
                  </a:cubicBezTo>
                  <a:cubicBezTo>
                    <a:pt x="21390" y="182"/>
                    <a:pt x="17017" y="136"/>
                    <a:pt x="13073" y="136"/>
                  </a:cubicBezTo>
                  <a:cubicBezTo>
                    <a:pt x="7183" y="136"/>
                    <a:pt x="2250" y="239"/>
                    <a:pt x="1155" y="752"/>
                  </a:cubicBezTo>
                  <a:cubicBezTo>
                    <a:pt x="1" y="1312"/>
                    <a:pt x="106" y="7815"/>
                    <a:pt x="245" y="10438"/>
                  </a:cubicBezTo>
                  <a:cubicBezTo>
                    <a:pt x="315" y="11417"/>
                    <a:pt x="106" y="16103"/>
                    <a:pt x="945" y="18375"/>
                  </a:cubicBezTo>
                  <a:cubicBezTo>
                    <a:pt x="1191" y="19016"/>
                    <a:pt x="4433" y="19186"/>
                    <a:pt x="9049" y="19186"/>
                  </a:cubicBezTo>
                  <a:cubicBezTo>
                    <a:pt x="14257" y="19186"/>
                    <a:pt x="21213" y="18970"/>
                    <a:pt x="27590" y="18970"/>
                  </a:cubicBezTo>
                  <a:cubicBezTo>
                    <a:pt x="31809" y="18970"/>
                    <a:pt x="39075" y="19079"/>
                    <a:pt x="45714" y="19079"/>
                  </a:cubicBezTo>
                  <a:cubicBezTo>
                    <a:pt x="52607" y="19079"/>
                    <a:pt x="58824" y="18961"/>
                    <a:pt x="60249" y="18480"/>
                  </a:cubicBezTo>
                  <a:cubicBezTo>
                    <a:pt x="61228" y="18166"/>
                    <a:pt x="61053" y="13585"/>
                    <a:pt x="61018" y="11137"/>
                  </a:cubicBezTo>
                  <a:cubicBezTo>
                    <a:pt x="60983" y="7885"/>
                    <a:pt x="61228" y="1836"/>
                    <a:pt x="60389" y="822"/>
                  </a:cubicBezTo>
                  <a:cubicBezTo>
                    <a:pt x="59908" y="221"/>
                    <a:pt x="51996" y="0"/>
                    <a:pt x="43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9"/>
            <p:cNvSpPr txBox="1"/>
            <p:nvPr/>
          </p:nvSpPr>
          <p:spPr>
            <a:xfrm>
              <a:off x="5042172" y="2705274"/>
              <a:ext cx="1305900" cy="1904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PEQUENOS GRUPOS 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0" name="Google Shape;520;p19"/>
          <p:cNvGrpSpPr/>
          <p:nvPr/>
        </p:nvGrpSpPr>
        <p:grpSpPr>
          <a:xfrm>
            <a:off x="7166349" y="958731"/>
            <a:ext cx="1472122" cy="1979374"/>
            <a:chOff x="7211331" y="2785718"/>
            <a:chExt cx="1472122" cy="1979374"/>
          </a:xfrm>
        </p:grpSpPr>
        <p:sp>
          <p:nvSpPr>
            <p:cNvPr id="521" name="Google Shape;521;p19"/>
            <p:cNvSpPr/>
            <p:nvPr/>
          </p:nvSpPr>
          <p:spPr>
            <a:xfrm>
              <a:off x="7869439" y="2785718"/>
              <a:ext cx="155908" cy="147035"/>
            </a:xfrm>
            <a:custGeom>
              <a:avLst/>
              <a:gdLst/>
              <a:ahLst/>
              <a:cxnLst/>
              <a:rect l="l" t="t" r="r" b="b"/>
              <a:pathLst>
                <a:path w="7474" h="7069" extrusionOk="0">
                  <a:moveTo>
                    <a:pt x="4535" y="1"/>
                  </a:moveTo>
                  <a:cubicBezTo>
                    <a:pt x="3841" y="1"/>
                    <a:pt x="3078" y="234"/>
                    <a:pt x="2309" y="747"/>
                  </a:cubicBezTo>
                  <a:cubicBezTo>
                    <a:pt x="1" y="2250"/>
                    <a:pt x="700" y="6446"/>
                    <a:pt x="3323" y="6971"/>
                  </a:cubicBezTo>
                  <a:cubicBezTo>
                    <a:pt x="3657" y="7037"/>
                    <a:pt x="3976" y="7069"/>
                    <a:pt x="4276" y="7069"/>
                  </a:cubicBezTo>
                  <a:cubicBezTo>
                    <a:pt x="6210" y="7069"/>
                    <a:pt x="7419" y="5734"/>
                    <a:pt x="7449" y="3404"/>
                  </a:cubicBezTo>
                  <a:cubicBezTo>
                    <a:pt x="7474" y="1353"/>
                    <a:pt x="6206" y="1"/>
                    <a:pt x="45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19"/>
            <p:cNvGrpSpPr/>
            <p:nvPr/>
          </p:nvGrpSpPr>
          <p:grpSpPr>
            <a:xfrm>
              <a:off x="7211331" y="3156898"/>
              <a:ext cx="1472122" cy="1608194"/>
              <a:chOff x="7267414" y="3156898"/>
              <a:chExt cx="1472122" cy="1608194"/>
            </a:xfrm>
          </p:grpSpPr>
          <p:sp>
            <p:nvSpPr>
              <p:cNvPr id="524" name="Google Shape;524;p19"/>
              <p:cNvSpPr/>
              <p:nvPr/>
            </p:nvSpPr>
            <p:spPr>
              <a:xfrm>
                <a:off x="7267414" y="3175181"/>
                <a:ext cx="1427957" cy="1557192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65" extrusionOk="0">
                    <a:moveTo>
                      <a:pt x="7536" y="1"/>
                    </a:moveTo>
                    <a:cubicBezTo>
                      <a:pt x="4442" y="1"/>
                      <a:pt x="2145" y="148"/>
                      <a:pt x="1609" y="590"/>
                    </a:cubicBezTo>
                    <a:cubicBezTo>
                      <a:pt x="385" y="1569"/>
                      <a:pt x="735" y="10835"/>
                      <a:pt x="560" y="19996"/>
                    </a:cubicBezTo>
                    <a:cubicBezTo>
                      <a:pt x="420" y="29158"/>
                      <a:pt x="420" y="51082"/>
                      <a:pt x="560" y="55383"/>
                    </a:cubicBezTo>
                    <a:cubicBezTo>
                      <a:pt x="735" y="59684"/>
                      <a:pt x="1" y="72097"/>
                      <a:pt x="1015" y="73566"/>
                    </a:cubicBezTo>
                    <a:cubicBezTo>
                      <a:pt x="1858" y="74718"/>
                      <a:pt x="9797" y="74831"/>
                      <a:pt x="14423" y="74831"/>
                    </a:cubicBezTo>
                    <a:cubicBezTo>
                      <a:pt x="15551" y="74831"/>
                      <a:pt x="16482" y="74824"/>
                      <a:pt x="17064" y="74824"/>
                    </a:cubicBezTo>
                    <a:cubicBezTo>
                      <a:pt x="18480" y="74824"/>
                      <a:pt x="21679" y="74864"/>
                      <a:pt x="24990" y="74864"/>
                    </a:cubicBezTo>
                    <a:cubicBezTo>
                      <a:pt x="28632" y="74864"/>
                      <a:pt x="32408" y="74816"/>
                      <a:pt x="34093" y="74615"/>
                    </a:cubicBezTo>
                    <a:cubicBezTo>
                      <a:pt x="34780" y="74540"/>
                      <a:pt x="36092" y="74520"/>
                      <a:pt x="37742" y="74520"/>
                    </a:cubicBezTo>
                    <a:cubicBezTo>
                      <a:pt x="39756" y="74520"/>
                      <a:pt x="42271" y="74550"/>
                      <a:pt x="44762" y="74550"/>
                    </a:cubicBezTo>
                    <a:cubicBezTo>
                      <a:pt x="49799" y="74550"/>
                      <a:pt x="54735" y="74425"/>
                      <a:pt x="55213" y="73671"/>
                    </a:cubicBezTo>
                    <a:cubicBezTo>
                      <a:pt x="56088" y="72237"/>
                      <a:pt x="55948" y="59334"/>
                      <a:pt x="55913" y="51991"/>
                    </a:cubicBezTo>
                    <a:cubicBezTo>
                      <a:pt x="55878" y="42270"/>
                      <a:pt x="56262" y="28808"/>
                      <a:pt x="56367" y="21990"/>
                    </a:cubicBezTo>
                    <a:cubicBezTo>
                      <a:pt x="56507" y="15136"/>
                      <a:pt x="56193" y="1464"/>
                      <a:pt x="55458" y="555"/>
                    </a:cubicBezTo>
                    <a:cubicBezTo>
                      <a:pt x="55163" y="190"/>
                      <a:pt x="51843" y="61"/>
                      <a:pt x="47634" y="61"/>
                    </a:cubicBezTo>
                    <a:cubicBezTo>
                      <a:pt x="41366" y="61"/>
                      <a:pt x="33126" y="346"/>
                      <a:pt x="29967" y="555"/>
                    </a:cubicBezTo>
                    <a:cubicBezTo>
                      <a:pt x="29474" y="587"/>
                      <a:pt x="28843" y="601"/>
                      <a:pt x="28103" y="601"/>
                    </a:cubicBezTo>
                    <a:cubicBezTo>
                      <a:pt x="23269" y="601"/>
                      <a:pt x="13779" y="1"/>
                      <a:pt x="7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9"/>
              <p:cNvSpPr/>
              <p:nvPr/>
            </p:nvSpPr>
            <p:spPr>
              <a:xfrm>
                <a:off x="7311579" y="3208232"/>
                <a:ext cx="1427957" cy="1556859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49" extrusionOk="0">
                    <a:moveTo>
                      <a:pt x="7520" y="1"/>
                    </a:moveTo>
                    <a:cubicBezTo>
                      <a:pt x="4434" y="1"/>
                      <a:pt x="2144" y="144"/>
                      <a:pt x="1609" y="574"/>
                    </a:cubicBezTo>
                    <a:cubicBezTo>
                      <a:pt x="386" y="1553"/>
                      <a:pt x="735" y="10820"/>
                      <a:pt x="560" y="19981"/>
                    </a:cubicBezTo>
                    <a:cubicBezTo>
                      <a:pt x="421" y="29142"/>
                      <a:pt x="421" y="51101"/>
                      <a:pt x="560" y="55402"/>
                    </a:cubicBezTo>
                    <a:cubicBezTo>
                      <a:pt x="735" y="59703"/>
                      <a:pt x="1" y="72117"/>
                      <a:pt x="1015" y="73550"/>
                    </a:cubicBezTo>
                    <a:cubicBezTo>
                      <a:pt x="1858" y="74703"/>
                      <a:pt x="9798" y="74816"/>
                      <a:pt x="14441" y="74816"/>
                    </a:cubicBezTo>
                    <a:cubicBezTo>
                      <a:pt x="15574" y="74816"/>
                      <a:pt x="16510" y="74809"/>
                      <a:pt x="17100" y="74809"/>
                    </a:cubicBezTo>
                    <a:cubicBezTo>
                      <a:pt x="18515" y="74809"/>
                      <a:pt x="21707" y="74849"/>
                      <a:pt x="25009" y="74849"/>
                    </a:cubicBezTo>
                    <a:cubicBezTo>
                      <a:pt x="28642" y="74849"/>
                      <a:pt x="32409" y="74801"/>
                      <a:pt x="34094" y="74599"/>
                    </a:cubicBezTo>
                    <a:cubicBezTo>
                      <a:pt x="34780" y="74525"/>
                      <a:pt x="36093" y="74504"/>
                      <a:pt x="37743" y="74504"/>
                    </a:cubicBezTo>
                    <a:cubicBezTo>
                      <a:pt x="39756" y="74504"/>
                      <a:pt x="42271" y="74535"/>
                      <a:pt x="44762" y="74535"/>
                    </a:cubicBezTo>
                    <a:cubicBezTo>
                      <a:pt x="49799" y="74535"/>
                      <a:pt x="54735" y="74410"/>
                      <a:pt x="55214" y="73655"/>
                    </a:cubicBezTo>
                    <a:cubicBezTo>
                      <a:pt x="56088" y="72221"/>
                      <a:pt x="55948" y="59319"/>
                      <a:pt x="55913" y="51976"/>
                    </a:cubicBezTo>
                    <a:cubicBezTo>
                      <a:pt x="55878" y="42255"/>
                      <a:pt x="56263" y="28793"/>
                      <a:pt x="56403" y="21974"/>
                    </a:cubicBezTo>
                    <a:cubicBezTo>
                      <a:pt x="56508" y="15121"/>
                      <a:pt x="56228" y="1449"/>
                      <a:pt x="55459" y="539"/>
                    </a:cubicBezTo>
                    <a:cubicBezTo>
                      <a:pt x="55164" y="174"/>
                      <a:pt x="51849" y="46"/>
                      <a:pt x="47644" y="46"/>
                    </a:cubicBezTo>
                    <a:cubicBezTo>
                      <a:pt x="41383" y="46"/>
                      <a:pt x="33147" y="330"/>
                      <a:pt x="29968" y="539"/>
                    </a:cubicBezTo>
                    <a:cubicBezTo>
                      <a:pt x="29468" y="573"/>
                      <a:pt x="28825" y="587"/>
                      <a:pt x="28069" y="587"/>
                    </a:cubicBezTo>
                    <a:cubicBezTo>
                      <a:pt x="23230" y="587"/>
                      <a:pt x="13751" y="1"/>
                      <a:pt x="75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9"/>
              <p:cNvSpPr/>
              <p:nvPr/>
            </p:nvSpPr>
            <p:spPr>
              <a:xfrm>
                <a:off x="7267414" y="3156898"/>
                <a:ext cx="1427957" cy="1580467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5984" fill="none" extrusionOk="0">
                    <a:moveTo>
                      <a:pt x="1609" y="1469"/>
                    </a:moveTo>
                    <a:cubicBezTo>
                      <a:pt x="385" y="2448"/>
                      <a:pt x="735" y="11714"/>
                      <a:pt x="560" y="20875"/>
                    </a:cubicBezTo>
                    <a:cubicBezTo>
                      <a:pt x="420" y="30037"/>
                      <a:pt x="420" y="51961"/>
                      <a:pt x="560" y="56262"/>
                    </a:cubicBezTo>
                    <a:cubicBezTo>
                      <a:pt x="735" y="60563"/>
                      <a:pt x="1" y="72976"/>
                      <a:pt x="1015" y="74445"/>
                    </a:cubicBezTo>
                    <a:cubicBezTo>
                      <a:pt x="2064" y="75878"/>
                      <a:pt x="14092" y="75703"/>
                      <a:pt x="17064" y="75703"/>
                    </a:cubicBezTo>
                    <a:cubicBezTo>
                      <a:pt x="20037" y="75703"/>
                      <a:pt x="30876" y="75878"/>
                      <a:pt x="34093" y="75494"/>
                    </a:cubicBezTo>
                    <a:cubicBezTo>
                      <a:pt x="37310" y="75144"/>
                      <a:pt x="54304" y="75983"/>
                      <a:pt x="55213" y="74550"/>
                    </a:cubicBezTo>
                    <a:cubicBezTo>
                      <a:pt x="56088" y="73116"/>
                      <a:pt x="55948" y="60213"/>
                      <a:pt x="55913" y="52870"/>
                    </a:cubicBezTo>
                    <a:cubicBezTo>
                      <a:pt x="55878" y="43149"/>
                      <a:pt x="56262" y="29687"/>
                      <a:pt x="56367" y="22869"/>
                    </a:cubicBezTo>
                    <a:cubicBezTo>
                      <a:pt x="56507" y="16015"/>
                      <a:pt x="56193" y="2343"/>
                      <a:pt x="55458" y="1434"/>
                    </a:cubicBezTo>
                    <a:cubicBezTo>
                      <a:pt x="54724" y="525"/>
                      <a:pt x="35247" y="1084"/>
                      <a:pt x="29967" y="1434"/>
                    </a:cubicBezTo>
                    <a:cubicBezTo>
                      <a:pt x="24652" y="1784"/>
                      <a:pt x="3392" y="0"/>
                      <a:pt x="1609" y="146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2" name="Google Shape;542;p19"/>
            <p:cNvSpPr txBox="1"/>
            <p:nvPr/>
          </p:nvSpPr>
          <p:spPr>
            <a:xfrm>
              <a:off x="7294442" y="3359107"/>
              <a:ext cx="1305900" cy="12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SUPERVISÃO DE UM PROFESSOR TUTOR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32"/>
          <p:cNvSpPr txBox="1">
            <a:spLocks noGrp="1"/>
          </p:cNvSpPr>
          <p:nvPr>
            <p:ph type="title"/>
          </p:nvPr>
        </p:nvSpPr>
        <p:spPr>
          <a:xfrm>
            <a:off x="457200" y="301199"/>
            <a:ext cx="8229600" cy="7825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CARACTERÍSTICAS</a:t>
            </a:r>
            <a:endParaRPr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8B71C55-3CFA-4364-BBBB-FFC6EED1C13F}"/>
              </a:ext>
            </a:extLst>
          </p:cNvPr>
          <p:cNvSpPr txBox="1"/>
          <p:nvPr/>
        </p:nvSpPr>
        <p:spPr>
          <a:xfrm>
            <a:off x="1207910" y="1670755"/>
            <a:ext cx="73264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-CENTRADA NO ALUNO</a:t>
            </a:r>
          </a:p>
          <a:p>
            <a:endParaRPr lang="pt-BR" dirty="0"/>
          </a:p>
          <a:p>
            <a:r>
              <a:rPr lang="pt-BR" dirty="0"/>
              <a:t>-ROMPE COM OS MODELOS TRADICIONAIS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r>
              <a:rPr lang="pt-BR" dirty="0"/>
              <a:t>-SOLUÇÃO DE PROBLEMAS</a:t>
            </a:r>
          </a:p>
          <a:p>
            <a:endParaRPr lang="pt-BR" dirty="0"/>
          </a:p>
          <a:p>
            <a:r>
              <a:rPr lang="pt-BR" dirty="0"/>
              <a:t>-CONHECIMENTOS PRÉVIOS</a:t>
            </a:r>
          </a:p>
          <a:p>
            <a:endParaRPr lang="pt-BR" dirty="0"/>
          </a:p>
          <a:p>
            <a:r>
              <a:rPr lang="pt-BR" dirty="0"/>
              <a:t>-PERMITE MAIOR AUTONOMIA DO ESTUDANTE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r>
              <a:rPr lang="pt-BR" dirty="0"/>
              <a:t>-PEQUENOS GRUPOS TUTORIAIS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141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32"/>
          <p:cNvSpPr txBox="1">
            <a:spLocks noGrp="1"/>
          </p:cNvSpPr>
          <p:nvPr>
            <p:ph type="title"/>
          </p:nvPr>
        </p:nvSpPr>
        <p:spPr>
          <a:xfrm>
            <a:off x="457200" y="301199"/>
            <a:ext cx="8229600" cy="7825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MEMBROS DOS GRUPOS E SUAS FUNÇÕES </a:t>
            </a:r>
            <a:endParaRPr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8B71C55-3CFA-4364-BBBB-FFC6EED1C13F}"/>
              </a:ext>
            </a:extLst>
          </p:cNvPr>
          <p:cNvSpPr txBox="1"/>
          <p:nvPr/>
        </p:nvSpPr>
        <p:spPr>
          <a:xfrm>
            <a:off x="1207910" y="1670755"/>
            <a:ext cx="7326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  <a:p>
            <a:endParaRPr lang="pt-B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CB0838-2FD2-4A7D-8A35-F39396457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033463"/>
            <a:ext cx="6943725" cy="309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32"/>
          <p:cNvSpPr txBox="1">
            <a:spLocks noGrp="1"/>
          </p:cNvSpPr>
          <p:nvPr>
            <p:ph type="title"/>
          </p:nvPr>
        </p:nvSpPr>
        <p:spPr>
          <a:xfrm>
            <a:off x="457200" y="301199"/>
            <a:ext cx="8229600" cy="7825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OS SETE PASSOS DO GRUPO TUTORIAL </a:t>
            </a:r>
            <a:endParaRPr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8B71C55-3CFA-4364-BBBB-FFC6EED1C13F}"/>
              </a:ext>
            </a:extLst>
          </p:cNvPr>
          <p:cNvSpPr txBox="1"/>
          <p:nvPr/>
        </p:nvSpPr>
        <p:spPr>
          <a:xfrm>
            <a:off x="1360311" y="1670755"/>
            <a:ext cx="7326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  <a:p>
            <a:endParaRPr lang="pt-BR" dirty="0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D709D4F1-F285-4C71-B266-8AC4B935DA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023654C-8F8F-4A8F-BDD8-7D8665A2A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444" y="903111"/>
            <a:ext cx="3759200" cy="412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7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32"/>
          <p:cNvSpPr txBox="1">
            <a:spLocks noGrp="1"/>
          </p:cNvSpPr>
          <p:nvPr>
            <p:ph type="title"/>
          </p:nvPr>
        </p:nvSpPr>
        <p:spPr>
          <a:xfrm>
            <a:off x="457200" y="301199"/>
            <a:ext cx="8229600" cy="523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COMO É FEITO NA PRÁTICA </a:t>
            </a:r>
            <a:endParaRPr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8B71C55-3CFA-4364-BBBB-FFC6EED1C13F}"/>
              </a:ext>
            </a:extLst>
          </p:cNvPr>
          <p:cNvSpPr txBox="1"/>
          <p:nvPr/>
        </p:nvSpPr>
        <p:spPr>
          <a:xfrm>
            <a:off x="1360311" y="1670755"/>
            <a:ext cx="7326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ABERTURA: PASSOS DE 1 A 5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ESTUDOS INDIVIDUAIS: PASSO 6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FECHAMENTO: PASSO 7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D709D4F1-F285-4C71-B266-8AC4B935DA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75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32"/>
          <p:cNvSpPr txBox="1">
            <a:spLocks noGrp="1"/>
          </p:cNvSpPr>
          <p:nvPr>
            <p:ph type="title"/>
          </p:nvPr>
        </p:nvSpPr>
        <p:spPr>
          <a:xfrm>
            <a:off x="457200" y="301199"/>
            <a:ext cx="8229600" cy="523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O PAPEL DO PROFESSOR-TUTOR </a:t>
            </a:r>
            <a:endParaRPr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8B71C55-3CFA-4364-BBBB-FFC6EED1C13F}"/>
              </a:ext>
            </a:extLst>
          </p:cNvPr>
          <p:cNvSpPr txBox="1"/>
          <p:nvPr/>
        </p:nvSpPr>
        <p:spPr>
          <a:xfrm>
            <a:off x="1360311" y="1670755"/>
            <a:ext cx="73264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-MUDANÇA DE PARADIGMA</a:t>
            </a:r>
          </a:p>
          <a:p>
            <a:endParaRPr lang="pt-BR" dirty="0"/>
          </a:p>
          <a:p>
            <a:r>
              <a:rPr lang="pt-BR" dirty="0"/>
              <a:t>-ESTIMULAR E ORIENTAR OS ALUNOS</a:t>
            </a:r>
          </a:p>
          <a:p>
            <a:endParaRPr lang="pt-BR" dirty="0"/>
          </a:p>
          <a:p>
            <a:r>
              <a:rPr lang="pt-BR" dirty="0"/>
              <a:t>-CERTIFICAR-SE QUE ESTÃO NO CAMINHO CERTO</a:t>
            </a:r>
          </a:p>
          <a:p>
            <a:endParaRPr lang="pt-BR" dirty="0"/>
          </a:p>
          <a:p>
            <a:r>
              <a:rPr lang="pt-BR" dirty="0"/>
              <a:t>-INTERFERIR , QUANDO NECESSÁRIO PARA QUE O  GRUPO NÃO SE AFASTE DOS OBJETIVOS E/OU CHEGUEM A CONCLUSÕES EQUIVOCADAS</a:t>
            </a:r>
          </a:p>
          <a:p>
            <a:endParaRPr lang="pt-BR" dirty="0"/>
          </a:p>
          <a:p>
            <a:r>
              <a:rPr lang="pt-BR" dirty="0"/>
              <a:t>-ESTAR ATENTO PARA QUESTÕES INDIIVIDUAIS</a:t>
            </a:r>
          </a:p>
          <a:p>
            <a:endParaRPr lang="pt-BR" dirty="0"/>
          </a:p>
          <a:p>
            <a:r>
              <a:rPr lang="pt-BR" dirty="0"/>
              <a:t>-FORNECER FEEDBACK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D709D4F1-F285-4C71-B266-8AC4B935DA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80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32"/>
          <p:cNvSpPr txBox="1">
            <a:spLocks noGrp="1"/>
          </p:cNvSpPr>
          <p:nvPr>
            <p:ph type="title"/>
          </p:nvPr>
        </p:nvSpPr>
        <p:spPr>
          <a:xfrm>
            <a:off x="457200" y="301199"/>
            <a:ext cx="8229600" cy="523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AVALIAÇÕES</a:t>
            </a:r>
            <a:endParaRPr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8B71C55-3CFA-4364-BBBB-FFC6EED1C13F}"/>
              </a:ext>
            </a:extLst>
          </p:cNvPr>
          <p:cNvSpPr txBox="1"/>
          <p:nvPr/>
        </p:nvSpPr>
        <p:spPr>
          <a:xfrm>
            <a:off x="1360311" y="1670755"/>
            <a:ext cx="7326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-PONTUAL: PROVAS E EXERCÍCIOS</a:t>
            </a:r>
          </a:p>
          <a:p>
            <a:endParaRPr lang="pt-BR" dirty="0"/>
          </a:p>
          <a:p>
            <a:r>
              <a:rPr lang="pt-BR" dirty="0"/>
              <a:t> </a:t>
            </a:r>
          </a:p>
          <a:p>
            <a:r>
              <a:rPr lang="pt-BR" dirty="0"/>
              <a:t>-PROCESSUAL: 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D709D4F1-F285-4C71-B266-8AC4B935DA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875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AA552-4E6D-4A0F-B1BA-0BBBD1306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PRÁTICO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E99EA8-7C28-4B79-A0DE-E980DADFF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pt-BR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Pedrinho tem 8 anos de idade e seu rendimento </a:t>
            </a:r>
            <a:r>
              <a:rPr lang="pt-B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esco</a:t>
            </a:r>
            <a:r>
              <a:rPr lang="pt-BR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lar está abaixo da expectativa. A professora notou que quando ele senta na parte de trás da sala sente muita dificuldade de enxergar no quadro e percebeu também que ele lacrimeja e aperta frequentemente as pálpebras. Em casa, Pedrinho queixa-se constantemente de cefaleia à sua mãe. Em seu dia a dia faz uso excessivo de telas digitais e raramente se expõe à luz solar.</a:t>
            </a:r>
          </a:p>
          <a:p>
            <a:pPr marL="152400" indent="0">
              <a:buNone/>
            </a:pP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6182865"/>
      </p:ext>
    </p:extLst>
  </p:cSld>
  <p:clrMapOvr>
    <a:masterClrMapping/>
  </p:clrMapOvr>
</p:sld>
</file>

<file path=ppt/theme/theme1.xml><?xml version="1.0" encoding="utf-8"?>
<a:theme xmlns:a="http://schemas.openxmlformats.org/drawingml/2006/main" name="Hand-drawn Timeline Infographics by Slidesgo">
  <a:themeElements>
    <a:clrScheme name="Simple Light">
      <a:dk1>
        <a:srgbClr val="000000"/>
      </a:dk1>
      <a:lt1>
        <a:srgbClr val="FFFFFF"/>
      </a:lt1>
      <a:dk2>
        <a:srgbClr val="F94144"/>
      </a:dk2>
      <a:lt2>
        <a:srgbClr val="F3722C"/>
      </a:lt2>
      <a:accent1>
        <a:srgbClr val="F8961E"/>
      </a:accent1>
      <a:accent2>
        <a:srgbClr val="F9C74F"/>
      </a:accent2>
      <a:accent3>
        <a:srgbClr val="90BE6D"/>
      </a:accent3>
      <a:accent4>
        <a:srgbClr val="43AA8B"/>
      </a:accent4>
      <a:accent5>
        <a:srgbClr val="577590"/>
      </a:accent5>
      <a:accent6>
        <a:srgbClr val="344E6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491</Words>
  <Application>Microsoft Office PowerPoint</Application>
  <PresentationFormat>Apresentação na tela (16:9)</PresentationFormat>
  <Paragraphs>76</Paragraphs>
  <Slides>13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Fira Sans Extra Condensed Medium</vt:lpstr>
      <vt:lpstr>Roboto</vt:lpstr>
      <vt:lpstr>Edwardian Script ITC</vt:lpstr>
      <vt:lpstr>Arial</vt:lpstr>
      <vt:lpstr>Proxima Nova</vt:lpstr>
      <vt:lpstr>Proxima Nova Semibold</vt:lpstr>
      <vt:lpstr>Hand-drawn Timeline Infographics by Slidesgo</vt:lpstr>
      <vt:lpstr>Slidesgo Final Pages</vt:lpstr>
      <vt:lpstr>Inclusão digital e aplicações pedagógicas: contribuições          para melhoria da qualidade da educação básica</vt:lpstr>
      <vt:lpstr>PBL-CONCEITO</vt:lpstr>
      <vt:lpstr>CARACTERÍSTICAS</vt:lpstr>
      <vt:lpstr>MEMBROS DOS GRUPOS E SUAS FUNÇÕES </vt:lpstr>
      <vt:lpstr>OS SETE PASSOS DO GRUPO TUTORIAL </vt:lpstr>
      <vt:lpstr>COMO É FEITO NA PRÁTICA </vt:lpstr>
      <vt:lpstr>O PAPEL DO PROFESSOR-TUTOR </vt:lpstr>
      <vt:lpstr>AVALIAÇÕES</vt:lpstr>
      <vt:lpstr>EXEMPLO PRÁTICO  </vt:lpstr>
      <vt:lpstr>ABERTURA- COORDENADOR, SECRETÁRIO(RELATOR) E TUTOR</vt:lpstr>
      <vt:lpstr>FECHAMENTO</vt:lpstr>
      <vt:lpstr>Apresentação do PowerPoint</vt:lpstr>
      <vt:lpstr>Créditos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Hand-Drawn Timeline Infographics</dc:title>
  <dc:creator>Leida</dc:creator>
  <cp:lastModifiedBy>user</cp:lastModifiedBy>
  <cp:revision>71</cp:revision>
  <dcterms:modified xsi:type="dcterms:W3CDTF">2022-02-25T01:22:11Z</dcterms:modified>
</cp:coreProperties>
</file>