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94" r:id="rId3"/>
    <p:sldId id="257" r:id="rId4"/>
    <p:sldId id="258" r:id="rId5"/>
    <p:sldId id="259" r:id="rId6"/>
    <p:sldId id="260" r:id="rId7"/>
    <p:sldId id="279" r:id="rId8"/>
    <p:sldId id="300" r:id="rId9"/>
    <p:sldId id="301" r:id="rId10"/>
    <p:sldId id="302" r:id="rId11"/>
    <p:sldId id="303" r:id="rId12"/>
    <p:sldId id="304" r:id="rId13"/>
    <p:sldId id="280" r:id="rId14"/>
    <p:sldId id="296" r:id="rId15"/>
    <p:sldId id="299" r:id="rId16"/>
    <p:sldId id="297" r:id="rId17"/>
    <p:sldId id="298" r:id="rId18"/>
    <p:sldId id="281" r:id="rId19"/>
    <p:sldId id="291" r:id="rId20"/>
    <p:sldId id="292" r:id="rId21"/>
    <p:sldId id="305" r:id="rId22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Proxima Nova Semibold" panose="020B0604020202020204" charset="0"/>
      <p:regular r:id="rId32"/>
      <p:bold r:id="rId33"/>
      <p:boldItalic r:id="rId34"/>
    </p:embeddedFont>
    <p:embeddedFont>
      <p:font typeface="Fira Sans Extra Condensed SemiBold" panose="020B0604020202020204" charset="0"/>
      <p:regular r:id="rId35"/>
      <p:bold r:id="rId36"/>
      <p:italic r:id="rId37"/>
      <p:boldItalic r:id="rId38"/>
    </p:embeddedFont>
    <p:embeddedFont>
      <p:font typeface="Fira Sans Extra Condensed" panose="020B060402020202020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Edwardian Script ITC" panose="030303020407070D0804" pitchFamily="66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E6D"/>
    <a:srgbClr val="0078B0"/>
    <a:srgbClr val="FFAB40"/>
    <a:srgbClr val="F94144"/>
    <a:srgbClr val="577590"/>
    <a:srgbClr val="EC3A3B"/>
    <a:srgbClr val="FCBD24"/>
    <a:srgbClr val="4949E7"/>
    <a:srgbClr val="69E781"/>
    <a:srgbClr val="5EB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4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Aprendizagem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mão-na-massa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300" b="0" i="0" dirty="0" smtClean="0">
              <a:effectLst/>
            </a:rPr>
            <a:t>Contextualização geral</a:t>
          </a: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2002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 custScaleX="1131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4409" y="1422300"/>
          <a:ext cx="1659510" cy="996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Aprendizagem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mão-na-massa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01" y="1451492"/>
        <a:ext cx="1601126" cy="938295"/>
      </dsp:txXfrm>
    </dsp:sp>
    <dsp:sp modelId="{352C245E-E585-4334-BAE5-831F6BE9F3BF}">
      <dsp:nvSpPr>
        <dsp:cNvPr id="0" name=""/>
        <dsp:cNvSpPr/>
      </dsp:nvSpPr>
      <dsp:spPr>
        <a:xfrm>
          <a:off x="1829870" y="1714860"/>
          <a:ext cx="351816" cy="411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9870" y="1797172"/>
        <a:ext cx="246271" cy="246934"/>
      </dsp:txXfrm>
    </dsp:sp>
    <dsp:sp modelId="{563E5D8D-FBD5-434D-A73D-96357F1394AF}">
      <dsp:nvSpPr>
        <dsp:cNvPr id="0" name=""/>
        <dsp:cNvSpPr/>
      </dsp:nvSpPr>
      <dsp:spPr>
        <a:xfrm>
          <a:off x="2327723" y="1422300"/>
          <a:ext cx="3323933" cy="996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i="0" kern="1200" dirty="0" smtClean="0">
              <a:effectLst/>
            </a:rPr>
            <a:t>Contextualização geral</a:t>
          </a:r>
        </a:p>
      </dsp:txBody>
      <dsp:txXfrm>
        <a:off x="2356915" y="1451492"/>
        <a:ext cx="3265549" cy="938295"/>
      </dsp:txXfrm>
    </dsp:sp>
    <dsp:sp modelId="{9D83345F-1BD9-4DCF-B502-CF5DFF0A8AD6}">
      <dsp:nvSpPr>
        <dsp:cNvPr id="0" name=""/>
        <dsp:cNvSpPr/>
      </dsp:nvSpPr>
      <dsp:spPr>
        <a:xfrm>
          <a:off x="5817608" y="1714860"/>
          <a:ext cx="351816" cy="411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7608" y="1797172"/>
        <a:ext cx="246271" cy="246934"/>
      </dsp:txXfrm>
    </dsp:sp>
    <dsp:sp modelId="{7A91BBEF-F619-4448-ABCF-46B36E24EC93}">
      <dsp:nvSpPr>
        <dsp:cNvPr id="0" name=""/>
        <dsp:cNvSpPr/>
      </dsp:nvSpPr>
      <dsp:spPr>
        <a:xfrm>
          <a:off x="6315461" y="1422300"/>
          <a:ext cx="1877719" cy="996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44653" y="1451492"/>
        <a:ext cx="1819335" cy="93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1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024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9a0c79df7d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9a0c79df7d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9a0c79df7d_0_4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9a0c79df7d_0_4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84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9a0c79df7d_0_4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9a0c79df7d_0_4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153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9a0c79df7d_0_4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9a0c79df7d_0_4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589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9a0c79df7d_0_4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9a0c79df7d_0_4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833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9a0c79df7d_0_2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9a0c79df7d_0_2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9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1221dc74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1221dc74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a0c79df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a0c79df7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95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9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30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ieeecs.cdn.csdl.content/trans/lt/2013/02/tlt2013020117.pdf?AWSAccessKeyId=ASIA2Z6GPE73JBY3WX5R&amp;Expires=1642530140&amp;Signature=57ilBzzH0r0GmzcO1uc/zQR83RI%3D&amp;x-amz-security-token=IQoJb3JpZ2luX2VjEML//////////wEaCXVzLWVhc3QtMSJIMEYCIQCn9NRo2G9hi0O6Dq4i6CV3kG0OV9sjOzqDLn4JApNaEQIhAPsiwv4yBOi5hjEpQ9hw3AB91x9A39twd0P8D9ipaPY%2BKqYCCNv//////////wEQABoMNzQyOTA4NzAwNjYyIgyujDxyVH3ac%2BCfxVMq%2BgFHt8%2BtQYb7KEpn8FHWJwMEx5tsT8NZd7sK0Iw9boflajpwxsqq%2BH5KhSbAcOi1l27X8Vte8Qe8iIaVlqMzPRosWbOx153R5vptgIsTgj/Ty1O%2BkcwECXvRiuZd5PoXd5fpH8NL74s4Qb2rMqgNPV0zQ2TXpYk28P4So0FWyKm1iUUlSJ8vWnKdsvYbp7Lzjh5jVht3xs8plECYQyr8WJLF6U9cn8FAEW6a58zneQL3VNDcplXx1xl6EC2w1MATHjsEf7EH%2BACf7Gv3CAfs5DmJbgxsRC7mIuHLZG%2BWENkVgIERY8Dz8fk737C5Fn9UPjJmTDrtd1TIAPMfMP7vm48GOpkBBu7o9TWZEwDqd8vEyZAf1vNVNTwt76dg8FE%2BGjJLFPEzoqv2AljY73j4fLpNwbL94JM17u7TTBM%2Bn%2BJKun5928bSV1Vi2lxocAE/mtO1dpbxAukKk0NH33pSZnhi9pBQdPTay2/rgXDS0gxAvLJSnBBi7dhX8EJrd0FmdEDTwK2M4OeCnQ/IAU4G0Cu8vbYoz6z3Eb02buZ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2911389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4A7C4-F006-4378-8FF5-0618700DE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1E4A7C4-F006-4378-8FF5-0618700DE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C245E-E585-4334-BAE5-831F6BE9F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52C245E-E585-4334-BAE5-831F6BE9F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3E5D8D-FBD5-434D-A73D-96357F13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63E5D8D-FBD5-434D-A73D-96357F13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3345F-1BD9-4DCF-B502-CF5DFF0A8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D83345F-1BD9-4DCF-B502-CF5DFF0A8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1BBEF-F619-4448-ABCF-46B36E24E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A91BBEF-F619-4448-ABCF-46B36E24E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fazer?</a:t>
            </a:r>
            <a:endParaRPr dirty="0"/>
          </a:p>
        </p:txBody>
      </p:sp>
      <p:grpSp>
        <p:nvGrpSpPr>
          <p:cNvPr id="1805" name="Google Shape;1805;p38"/>
          <p:cNvGrpSpPr/>
          <p:nvPr/>
        </p:nvGrpSpPr>
        <p:grpSpPr>
          <a:xfrm>
            <a:off x="2648400" y="1068447"/>
            <a:ext cx="6038400" cy="3847200"/>
            <a:chOff x="2648400" y="1068447"/>
            <a:chExt cx="6038400" cy="3847200"/>
          </a:xfrm>
        </p:grpSpPr>
        <p:sp>
          <p:nvSpPr>
            <p:cNvPr id="1806" name="Google Shape;1806;p38"/>
            <p:cNvSpPr/>
            <p:nvPr/>
          </p:nvSpPr>
          <p:spPr>
            <a:xfrm rot="359995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flipH="1">
              <a:off x="623742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08" name="Google Shape;1808;p38"/>
            <p:cNvSpPr txBox="1"/>
            <p:nvPr/>
          </p:nvSpPr>
          <p:spPr>
            <a:xfrm flipH="1">
              <a:off x="74394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Interdisciplinar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228100" y="1717550"/>
              <a:ext cx="171300" cy="17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8"/>
          <p:cNvGrpSpPr/>
          <p:nvPr/>
        </p:nvGrpSpPr>
        <p:grpSpPr>
          <a:xfrm>
            <a:off x="2671350" y="1091397"/>
            <a:ext cx="6015450" cy="3801300"/>
            <a:chOff x="2671350" y="1091397"/>
            <a:chExt cx="6015450" cy="3801300"/>
          </a:xfrm>
        </p:grpSpPr>
        <p:sp>
          <p:nvSpPr>
            <p:cNvPr id="1811" name="Google Shape;1811;p38"/>
            <p:cNvSpPr/>
            <p:nvPr/>
          </p:nvSpPr>
          <p:spPr>
            <a:xfrm rot="705794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 flipH="1">
              <a:off x="623742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3" name="Google Shape;1813;p38"/>
            <p:cNvSpPr txBox="1"/>
            <p:nvPr/>
          </p:nvSpPr>
          <p:spPr>
            <a:xfrm flipH="1">
              <a:off x="74394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Etapas de discussão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903250" y="2903986"/>
              <a:ext cx="171300" cy="17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8"/>
          <p:cNvGrpSpPr/>
          <p:nvPr/>
        </p:nvGrpSpPr>
        <p:grpSpPr>
          <a:xfrm>
            <a:off x="3163800" y="1583847"/>
            <a:ext cx="5523000" cy="2941426"/>
            <a:chOff x="3163800" y="1583847"/>
            <a:chExt cx="5523000" cy="2941426"/>
          </a:xfrm>
        </p:grpSpPr>
        <p:sp>
          <p:nvSpPr>
            <p:cNvPr id="1816" name="Google Shape;1816;p38"/>
            <p:cNvSpPr/>
            <p:nvPr/>
          </p:nvSpPr>
          <p:spPr>
            <a:xfrm rot="10800000"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744921"/>
              </a:avLst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 flipH="1">
              <a:off x="623742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8" name="Google Shape;1818;p38"/>
            <p:cNvSpPr txBox="1"/>
            <p:nvPr/>
          </p:nvSpPr>
          <p:spPr>
            <a:xfrm flipH="1">
              <a:off x="74394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Feira de Ciências?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228100" y="4090422"/>
              <a:ext cx="171300" cy="17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8"/>
          <p:cNvGrpSpPr/>
          <p:nvPr/>
        </p:nvGrpSpPr>
        <p:grpSpPr>
          <a:xfrm>
            <a:off x="3969636" y="2084500"/>
            <a:ext cx="1204727" cy="1815561"/>
            <a:chOff x="4988824" y="1604428"/>
            <a:chExt cx="313445" cy="472310"/>
          </a:xfrm>
        </p:grpSpPr>
        <p:sp>
          <p:nvSpPr>
            <p:cNvPr id="1821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5400000">
              <a:off x="5021900" y="1815162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8"/>
          <p:cNvGrpSpPr/>
          <p:nvPr/>
        </p:nvGrpSpPr>
        <p:grpSpPr>
          <a:xfrm>
            <a:off x="457200" y="1091397"/>
            <a:ext cx="6015450" cy="3801300"/>
            <a:chOff x="457200" y="1091397"/>
            <a:chExt cx="6015450" cy="3801300"/>
          </a:xfrm>
        </p:grpSpPr>
        <p:sp>
          <p:nvSpPr>
            <p:cNvPr id="1831" name="Google Shape;1831;p38"/>
            <p:cNvSpPr/>
            <p:nvPr/>
          </p:nvSpPr>
          <p:spPr>
            <a:xfrm rot="-374206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176447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3" name="Google Shape;1833;p38"/>
            <p:cNvSpPr txBox="1"/>
            <p:nvPr/>
          </p:nvSpPr>
          <p:spPr>
            <a:xfrm>
              <a:off x="4572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3069450" y="2903986"/>
              <a:ext cx="171300" cy="1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38"/>
          <p:cNvGrpSpPr/>
          <p:nvPr/>
        </p:nvGrpSpPr>
        <p:grpSpPr>
          <a:xfrm>
            <a:off x="457200" y="1068447"/>
            <a:ext cx="6038400" cy="3847200"/>
            <a:chOff x="457200" y="1068447"/>
            <a:chExt cx="6038400" cy="3847200"/>
          </a:xfrm>
        </p:grpSpPr>
        <p:sp>
          <p:nvSpPr>
            <p:cNvPr id="1836" name="Google Shape;1836;p38"/>
            <p:cNvSpPr/>
            <p:nvPr/>
          </p:nvSpPr>
          <p:spPr>
            <a:xfrm rot="-720004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176447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8" name="Google Shape;1838;p38"/>
            <p:cNvSpPr txBox="1"/>
            <p:nvPr/>
          </p:nvSpPr>
          <p:spPr>
            <a:xfrm>
              <a:off x="4572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3744600" y="4090422"/>
              <a:ext cx="171300" cy="17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457200" y="1454000"/>
            <a:ext cx="5523000" cy="2946247"/>
            <a:chOff x="457200" y="1454000"/>
            <a:chExt cx="5523000" cy="2946247"/>
          </a:xfrm>
        </p:grpSpPr>
        <p:sp>
          <p:nvSpPr>
            <p:cNvPr id="1841" name="Google Shape;1841;p38"/>
            <p:cNvSpPr/>
            <p:nvPr/>
          </p:nvSpPr>
          <p:spPr>
            <a:xfrm>
              <a:off x="3744600" y="1717550"/>
              <a:ext cx="171300" cy="17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 txBox="1"/>
            <p:nvPr/>
          </p:nvSpPr>
          <p:spPr>
            <a:xfrm>
              <a:off x="4572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Envolvendo todos os níveis ou alguns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176447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664111"/>
              </a:avLst>
            </a:pr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etângulo 43"/>
          <p:cNvSpPr/>
          <p:nvPr/>
        </p:nvSpPr>
        <p:spPr>
          <a:xfrm>
            <a:off x="6194755" y="3457236"/>
            <a:ext cx="2680855" cy="1068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3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fazer?</a:t>
            </a:r>
            <a:endParaRPr dirty="0"/>
          </a:p>
        </p:txBody>
      </p:sp>
      <p:grpSp>
        <p:nvGrpSpPr>
          <p:cNvPr id="1805" name="Google Shape;1805;p38"/>
          <p:cNvGrpSpPr/>
          <p:nvPr/>
        </p:nvGrpSpPr>
        <p:grpSpPr>
          <a:xfrm>
            <a:off x="2648400" y="1068447"/>
            <a:ext cx="6038400" cy="3847200"/>
            <a:chOff x="2648400" y="1068447"/>
            <a:chExt cx="6038400" cy="3847200"/>
          </a:xfrm>
        </p:grpSpPr>
        <p:sp>
          <p:nvSpPr>
            <p:cNvPr id="1806" name="Google Shape;1806;p38"/>
            <p:cNvSpPr/>
            <p:nvPr/>
          </p:nvSpPr>
          <p:spPr>
            <a:xfrm rot="359995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flipH="1">
              <a:off x="623742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08" name="Google Shape;1808;p38"/>
            <p:cNvSpPr txBox="1"/>
            <p:nvPr/>
          </p:nvSpPr>
          <p:spPr>
            <a:xfrm flipH="1">
              <a:off x="74394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Interdisciplinar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228100" y="1717550"/>
              <a:ext cx="171300" cy="17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8"/>
          <p:cNvGrpSpPr/>
          <p:nvPr/>
        </p:nvGrpSpPr>
        <p:grpSpPr>
          <a:xfrm>
            <a:off x="2671350" y="1091397"/>
            <a:ext cx="6015450" cy="3801300"/>
            <a:chOff x="2671350" y="1091397"/>
            <a:chExt cx="6015450" cy="3801300"/>
          </a:xfrm>
        </p:grpSpPr>
        <p:sp>
          <p:nvSpPr>
            <p:cNvPr id="1811" name="Google Shape;1811;p38"/>
            <p:cNvSpPr/>
            <p:nvPr/>
          </p:nvSpPr>
          <p:spPr>
            <a:xfrm rot="705794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 flipH="1">
              <a:off x="623742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3" name="Google Shape;1813;p38"/>
            <p:cNvSpPr txBox="1"/>
            <p:nvPr/>
          </p:nvSpPr>
          <p:spPr>
            <a:xfrm flipH="1">
              <a:off x="74394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Etapas de discussão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903250" y="2903986"/>
              <a:ext cx="171300" cy="17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8"/>
          <p:cNvGrpSpPr/>
          <p:nvPr/>
        </p:nvGrpSpPr>
        <p:grpSpPr>
          <a:xfrm>
            <a:off x="3163800" y="1583847"/>
            <a:ext cx="5523000" cy="2941426"/>
            <a:chOff x="3163800" y="1583847"/>
            <a:chExt cx="5523000" cy="2941426"/>
          </a:xfrm>
        </p:grpSpPr>
        <p:sp>
          <p:nvSpPr>
            <p:cNvPr id="1816" name="Google Shape;1816;p38"/>
            <p:cNvSpPr/>
            <p:nvPr/>
          </p:nvSpPr>
          <p:spPr>
            <a:xfrm rot="10800000"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744921"/>
              </a:avLst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 flipH="1">
              <a:off x="623742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8" name="Google Shape;1818;p38"/>
            <p:cNvSpPr txBox="1"/>
            <p:nvPr/>
          </p:nvSpPr>
          <p:spPr>
            <a:xfrm flipH="1">
              <a:off x="74394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Feira de Ciências?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228100" y="4090422"/>
              <a:ext cx="171300" cy="17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8"/>
          <p:cNvGrpSpPr/>
          <p:nvPr/>
        </p:nvGrpSpPr>
        <p:grpSpPr>
          <a:xfrm>
            <a:off x="3969636" y="2084500"/>
            <a:ext cx="1204727" cy="1815561"/>
            <a:chOff x="4988824" y="1604428"/>
            <a:chExt cx="313445" cy="472310"/>
          </a:xfrm>
        </p:grpSpPr>
        <p:sp>
          <p:nvSpPr>
            <p:cNvPr id="1821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5400000">
              <a:off x="5021900" y="1815162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8"/>
          <p:cNvGrpSpPr/>
          <p:nvPr/>
        </p:nvGrpSpPr>
        <p:grpSpPr>
          <a:xfrm>
            <a:off x="457200" y="1091397"/>
            <a:ext cx="6015450" cy="3801300"/>
            <a:chOff x="457200" y="1091397"/>
            <a:chExt cx="6015450" cy="3801300"/>
          </a:xfrm>
        </p:grpSpPr>
        <p:sp>
          <p:nvSpPr>
            <p:cNvPr id="1831" name="Google Shape;1831;p38"/>
            <p:cNvSpPr/>
            <p:nvPr/>
          </p:nvSpPr>
          <p:spPr>
            <a:xfrm rot="-374206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176447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3" name="Google Shape;1833;p38"/>
            <p:cNvSpPr txBox="1"/>
            <p:nvPr/>
          </p:nvSpPr>
          <p:spPr>
            <a:xfrm>
              <a:off x="4572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3069450" y="2903986"/>
              <a:ext cx="171300" cy="1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38"/>
          <p:cNvGrpSpPr/>
          <p:nvPr/>
        </p:nvGrpSpPr>
        <p:grpSpPr>
          <a:xfrm>
            <a:off x="457200" y="1068447"/>
            <a:ext cx="6038400" cy="3847200"/>
            <a:chOff x="457200" y="1068447"/>
            <a:chExt cx="6038400" cy="3847200"/>
          </a:xfrm>
        </p:grpSpPr>
        <p:sp>
          <p:nvSpPr>
            <p:cNvPr id="1836" name="Google Shape;1836;p38"/>
            <p:cNvSpPr/>
            <p:nvPr/>
          </p:nvSpPr>
          <p:spPr>
            <a:xfrm rot="-720004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176447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8" name="Google Shape;1838;p38"/>
            <p:cNvSpPr txBox="1"/>
            <p:nvPr/>
          </p:nvSpPr>
          <p:spPr>
            <a:xfrm>
              <a:off x="4572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3744600" y="4090422"/>
              <a:ext cx="171300" cy="17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457200" y="1454000"/>
            <a:ext cx="5523000" cy="2946247"/>
            <a:chOff x="457200" y="1454000"/>
            <a:chExt cx="5523000" cy="2946247"/>
          </a:xfrm>
        </p:grpSpPr>
        <p:sp>
          <p:nvSpPr>
            <p:cNvPr id="1841" name="Google Shape;1841;p38"/>
            <p:cNvSpPr/>
            <p:nvPr/>
          </p:nvSpPr>
          <p:spPr>
            <a:xfrm>
              <a:off x="3744600" y="1717550"/>
              <a:ext cx="171300" cy="17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 txBox="1"/>
            <p:nvPr/>
          </p:nvSpPr>
          <p:spPr>
            <a:xfrm>
              <a:off x="4572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pt-BR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Envolvendo todos os níveis ou alguns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176447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664111"/>
              </a:avLst>
            </a:pr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08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39"/>
          <p:cNvGrpSpPr/>
          <p:nvPr/>
        </p:nvGrpSpPr>
        <p:grpSpPr>
          <a:xfrm>
            <a:off x="530921" y="1490017"/>
            <a:ext cx="2945123" cy="2923064"/>
            <a:chOff x="656582" y="1555868"/>
            <a:chExt cx="2945123" cy="2923064"/>
          </a:xfrm>
        </p:grpSpPr>
        <p:sp>
          <p:nvSpPr>
            <p:cNvPr id="1850" name="Google Shape;1850;p39"/>
            <p:cNvSpPr/>
            <p:nvPr/>
          </p:nvSpPr>
          <p:spPr>
            <a:xfrm>
              <a:off x="656582" y="1555868"/>
              <a:ext cx="2945123" cy="2923064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DAECF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055670" y="1932966"/>
              <a:ext cx="2146946" cy="216886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C6D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39"/>
            <p:cNvGrpSpPr/>
            <p:nvPr/>
          </p:nvGrpSpPr>
          <p:grpSpPr>
            <a:xfrm>
              <a:off x="1350147" y="2240693"/>
              <a:ext cx="1557993" cy="1553414"/>
              <a:chOff x="1217742" y="2113292"/>
              <a:chExt cx="1557993" cy="1553414"/>
            </a:xfrm>
          </p:grpSpPr>
          <p:grpSp>
            <p:nvGrpSpPr>
              <p:cNvPr id="1853" name="Google Shape;1853;p39"/>
              <p:cNvGrpSpPr/>
              <p:nvPr/>
            </p:nvGrpSpPr>
            <p:grpSpPr>
              <a:xfrm>
                <a:off x="1217742" y="2113292"/>
                <a:ext cx="1557993" cy="1553414"/>
                <a:chOff x="1217742" y="2113292"/>
                <a:chExt cx="1557993" cy="1553414"/>
              </a:xfrm>
            </p:grpSpPr>
            <p:sp>
              <p:nvSpPr>
                <p:cNvPr id="1854" name="Google Shape;1854;p39"/>
                <p:cNvSpPr/>
                <p:nvPr/>
              </p:nvSpPr>
              <p:spPr>
                <a:xfrm>
                  <a:off x="1217742" y="2124522"/>
                  <a:ext cx="1557981" cy="15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404" extrusionOk="0">
                      <a:moveTo>
                        <a:pt x="7928" y="5407"/>
                      </a:moveTo>
                      <a:cubicBezTo>
                        <a:pt x="7977" y="5407"/>
                        <a:pt x="8027" y="5409"/>
                        <a:pt x="8078" y="5412"/>
                      </a:cubicBezTo>
                      <a:cubicBezTo>
                        <a:pt x="8637" y="5447"/>
                        <a:pt x="9161" y="5726"/>
                        <a:pt x="9546" y="6146"/>
                      </a:cubicBezTo>
                      <a:cubicBezTo>
                        <a:pt x="9896" y="6566"/>
                        <a:pt x="10106" y="7125"/>
                        <a:pt x="10141" y="7685"/>
                      </a:cubicBezTo>
                      <a:cubicBezTo>
                        <a:pt x="10141" y="8034"/>
                        <a:pt x="10071" y="8384"/>
                        <a:pt x="9896" y="8664"/>
                      </a:cubicBezTo>
                      <a:cubicBezTo>
                        <a:pt x="9721" y="9013"/>
                        <a:pt x="9476" y="9293"/>
                        <a:pt x="9161" y="9538"/>
                      </a:cubicBezTo>
                      <a:cubicBezTo>
                        <a:pt x="8777" y="9818"/>
                        <a:pt x="8322" y="9992"/>
                        <a:pt x="7833" y="9992"/>
                      </a:cubicBezTo>
                      <a:cubicBezTo>
                        <a:pt x="7273" y="9957"/>
                        <a:pt x="6784" y="9783"/>
                        <a:pt x="6364" y="9433"/>
                      </a:cubicBezTo>
                      <a:cubicBezTo>
                        <a:pt x="5979" y="9118"/>
                        <a:pt x="5700" y="8664"/>
                        <a:pt x="5595" y="8174"/>
                      </a:cubicBezTo>
                      <a:cubicBezTo>
                        <a:pt x="5525" y="7720"/>
                        <a:pt x="5560" y="7265"/>
                        <a:pt x="5700" y="6845"/>
                      </a:cubicBezTo>
                      <a:cubicBezTo>
                        <a:pt x="5840" y="6426"/>
                        <a:pt x="6084" y="6076"/>
                        <a:pt x="6434" y="5866"/>
                      </a:cubicBezTo>
                      <a:cubicBezTo>
                        <a:pt x="6882" y="5578"/>
                        <a:pt x="7389" y="5407"/>
                        <a:pt x="7928" y="5407"/>
                      </a:cubicBezTo>
                      <a:close/>
                      <a:moveTo>
                        <a:pt x="8054" y="1"/>
                      </a:moveTo>
                      <a:cubicBezTo>
                        <a:pt x="7935" y="1"/>
                        <a:pt x="7815" y="9"/>
                        <a:pt x="7693" y="27"/>
                      </a:cubicBezTo>
                      <a:cubicBezTo>
                        <a:pt x="7552" y="40"/>
                        <a:pt x="7422" y="43"/>
                        <a:pt x="7303" y="43"/>
                      </a:cubicBezTo>
                      <a:cubicBezTo>
                        <a:pt x="7198" y="43"/>
                        <a:pt x="7102" y="41"/>
                        <a:pt x="7016" y="41"/>
                      </a:cubicBezTo>
                      <a:cubicBezTo>
                        <a:pt x="6690" y="41"/>
                        <a:pt x="6504" y="76"/>
                        <a:pt x="6504" y="412"/>
                      </a:cubicBezTo>
                      <a:cubicBezTo>
                        <a:pt x="6504" y="831"/>
                        <a:pt x="6574" y="1740"/>
                        <a:pt x="6609" y="2545"/>
                      </a:cubicBezTo>
                      <a:cubicBezTo>
                        <a:pt x="6014" y="2649"/>
                        <a:pt x="5455" y="2894"/>
                        <a:pt x="4930" y="3209"/>
                      </a:cubicBezTo>
                      <a:cubicBezTo>
                        <a:pt x="4356" y="2466"/>
                        <a:pt x="3652" y="1527"/>
                        <a:pt x="3447" y="1527"/>
                      </a:cubicBezTo>
                      <a:cubicBezTo>
                        <a:pt x="3439" y="1527"/>
                        <a:pt x="3433" y="1528"/>
                        <a:pt x="3427" y="1530"/>
                      </a:cubicBezTo>
                      <a:cubicBezTo>
                        <a:pt x="2972" y="1705"/>
                        <a:pt x="2588" y="1985"/>
                        <a:pt x="2308" y="2370"/>
                      </a:cubicBezTo>
                      <a:cubicBezTo>
                        <a:pt x="1853" y="2929"/>
                        <a:pt x="1364" y="3104"/>
                        <a:pt x="1748" y="3489"/>
                      </a:cubicBezTo>
                      <a:cubicBezTo>
                        <a:pt x="2098" y="3838"/>
                        <a:pt x="2658" y="4328"/>
                        <a:pt x="3252" y="4817"/>
                      </a:cubicBezTo>
                      <a:cubicBezTo>
                        <a:pt x="3077" y="5097"/>
                        <a:pt x="2937" y="5412"/>
                        <a:pt x="2867" y="5692"/>
                      </a:cubicBezTo>
                      <a:cubicBezTo>
                        <a:pt x="2763" y="5971"/>
                        <a:pt x="2693" y="6286"/>
                        <a:pt x="2623" y="6566"/>
                      </a:cubicBezTo>
                      <a:cubicBezTo>
                        <a:pt x="1913" y="6490"/>
                        <a:pt x="1076" y="6359"/>
                        <a:pt x="641" y="6359"/>
                      </a:cubicBezTo>
                      <a:cubicBezTo>
                        <a:pt x="476" y="6359"/>
                        <a:pt x="369" y="6378"/>
                        <a:pt x="350" y="6426"/>
                      </a:cubicBezTo>
                      <a:cubicBezTo>
                        <a:pt x="140" y="6880"/>
                        <a:pt x="105" y="7335"/>
                        <a:pt x="175" y="7790"/>
                      </a:cubicBezTo>
                      <a:cubicBezTo>
                        <a:pt x="245" y="8559"/>
                        <a:pt x="0" y="9013"/>
                        <a:pt x="525" y="9013"/>
                      </a:cubicBezTo>
                      <a:cubicBezTo>
                        <a:pt x="979" y="9013"/>
                        <a:pt x="1853" y="8943"/>
                        <a:pt x="2623" y="8908"/>
                      </a:cubicBezTo>
                      <a:cubicBezTo>
                        <a:pt x="2763" y="9503"/>
                        <a:pt x="3007" y="10097"/>
                        <a:pt x="3322" y="10657"/>
                      </a:cubicBezTo>
                      <a:cubicBezTo>
                        <a:pt x="2553" y="11251"/>
                        <a:pt x="1574" y="11916"/>
                        <a:pt x="1644" y="12125"/>
                      </a:cubicBezTo>
                      <a:cubicBezTo>
                        <a:pt x="1818" y="12545"/>
                        <a:pt x="2098" y="12930"/>
                        <a:pt x="2483" y="13209"/>
                      </a:cubicBezTo>
                      <a:cubicBezTo>
                        <a:pt x="2936" y="13556"/>
                        <a:pt x="3145" y="13923"/>
                        <a:pt x="3374" y="13923"/>
                      </a:cubicBezTo>
                      <a:cubicBezTo>
                        <a:pt x="3445" y="13923"/>
                        <a:pt x="3519" y="13887"/>
                        <a:pt x="3602" y="13804"/>
                      </a:cubicBezTo>
                      <a:cubicBezTo>
                        <a:pt x="3986" y="13419"/>
                        <a:pt x="4511" y="12790"/>
                        <a:pt x="5035" y="12195"/>
                      </a:cubicBezTo>
                      <a:cubicBezTo>
                        <a:pt x="5560" y="12545"/>
                        <a:pt x="6119" y="12790"/>
                        <a:pt x="6714" y="12930"/>
                      </a:cubicBezTo>
                      <a:cubicBezTo>
                        <a:pt x="6574" y="13909"/>
                        <a:pt x="6399" y="15133"/>
                        <a:pt x="6574" y="15168"/>
                      </a:cubicBezTo>
                      <a:cubicBezTo>
                        <a:pt x="6889" y="15325"/>
                        <a:pt x="7243" y="15404"/>
                        <a:pt x="7592" y="15404"/>
                      </a:cubicBezTo>
                      <a:cubicBezTo>
                        <a:pt x="7708" y="15404"/>
                        <a:pt x="7824" y="15395"/>
                        <a:pt x="7938" y="15377"/>
                      </a:cubicBezTo>
                      <a:cubicBezTo>
                        <a:pt x="8078" y="15364"/>
                        <a:pt x="8210" y="15361"/>
                        <a:pt x="8331" y="15361"/>
                      </a:cubicBezTo>
                      <a:cubicBezTo>
                        <a:pt x="8437" y="15361"/>
                        <a:pt x="8536" y="15363"/>
                        <a:pt x="8625" y="15363"/>
                      </a:cubicBezTo>
                      <a:cubicBezTo>
                        <a:pt x="8961" y="15363"/>
                        <a:pt x="9161" y="15328"/>
                        <a:pt x="9161" y="14993"/>
                      </a:cubicBezTo>
                      <a:cubicBezTo>
                        <a:pt x="9161" y="14573"/>
                        <a:pt x="9092" y="13699"/>
                        <a:pt x="9022" y="12895"/>
                      </a:cubicBezTo>
                      <a:cubicBezTo>
                        <a:pt x="9651" y="12755"/>
                        <a:pt x="10210" y="12510"/>
                        <a:pt x="10735" y="12160"/>
                      </a:cubicBezTo>
                      <a:cubicBezTo>
                        <a:pt x="11319" y="12950"/>
                        <a:pt x="12037" y="13875"/>
                        <a:pt x="12229" y="13875"/>
                      </a:cubicBezTo>
                      <a:cubicBezTo>
                        <a:pt x="12232" y="13875"/>
                        <a:pt x="12235" y="13874"/>
                        <a:pt x="12239" y="13874"/>
                      </a:cubicBezTo>
                      <a:cubicBezTo>
                        <a:pt x="12658" y="13699"/>
                        <a:pt x="13043" y="13384"/>
                        <a:pt x="13323" y="13035"/>
                      </a:cubicBezTo>
                      <a:cubicBezTo>
                        <a:pt x="13812" y="12440"/>
                        <a:pt x="14302" y="12265"/>
                        <a:pt x="13917" y="11916"/>
                      </a:cubicBezTo>
                      <a:cubicBezTo>
                        <a:pt x="13532" y="11531"/>
                        <a:pt x="12938" y="11041"/>
                        <a:pt x="12343" y="10482"/>
                      </a:cubicBezTo>
                      <a:cubicBezTo>
                        <a:pt x="12448" y="10342"/>
                        <a:pt x="12553" y="10167"/>
                        <a:pt x="12623" y="9992"/>
                      </a:cubicBezTo>
                      <a:cubicBezTo>
                        <a:pt x="12833" y="9608"/>
                        <a:pt x="12973" y="9223"/>
                        <a:pt x="13078" y="8804"/>
                      </a:cubicBezTo>
                      <a:cubicBezTo>
                        <a:pt x="13764" y="8902"/>
                        <a:pt x="14536" y="9017"/>
                        <a:pt x="14972" y="9017"/>
                      </a:cubicBezTo>
                      <a:cubicBezTo>
                        <a:pt x="15159" y="9017"/>
                        <a:pt x="15284" y="8996"/>
                        <a:pt x="15316" y="8943"/>
                      </a:cubicBezTo>
                      <a:cubicBezTo>
                        <a:pt x="15491" y="8489"/>
                        <a:pt x="15560" y="8034"/>
                        <a:pt x="15491" y="7580"/>
                      </a:cubicBezTo>
                      <a:cubicBezTo>
                        <a:pt x="15421" y="6845"/>
                        <a:pt x="15630" y="6356"/>
                        <a:pt x="15106" y="6356"/>
                      </a:cubicBezTo>
                      <a:cubicBezTo>
                        <a:pt x="14686" y="6356"/>
                        <a:pt x="13812" y="6426"/>
                        <a:pt x="13008" y="6461"/>
                      </a:cubicBezTo>
                      <a:cubicBezTo>
                        <a:pt x="12868" y="5866"/>
                        <a:pt x="12623" y="5307"/>
                        <a:pt x="12309" y="4782"/>
                      </a:cubicBezTo>
                      <a:cubicBezTo>
                        <a:pt x="13078" y="4188"/>
                        <a:pt x="14057" y="3489"/>
                        <a:pt x="13987" y="3279"/>
                      </a:cubicBezTo>
                      <a:cubicBezTo>
                        <a:pt x="13847" y="2859"/>
                        <a:pt x="13532" y="2475"/>
                        <a:pt x="13148" y="2195"/>
                      </a:cubicBezTo>
                      <a:cubicBezTo>
                        <a:pt x="12729" y="1829"/>
                        <a:pt x="12526" y="1462"/>
                        <a:pt x="12303" y="1462"/>
                      </a:cubicBezTo>
                      <a:cubicBezTo>
                        <a:pt x="12229" y="1462"/>
                        <a:pt x="12152" y="1504"/>
                        <a:pt x="12064" y="1600"/>
                      </a:cubicBezTo>
                      <a:cubicBezTo>
                        <a:pt x="11679" y="1950"/>
                        <a:pt x="11190" y="2545"/>
                        <a:pt x="10665" y="3139"/>
                      </a:cubicBezTo>
                      <a:cubicBezTo>
                        <a:pt x="10141" y="2789"/>
                        <a:pt x="9581" y="2545"/>
                        <a:pt x="8952" y="2405"/>
                      </a:cubicBezTo>
                      <a:cubicBezTo>
                        <a:pt x="9092" y="1461"/>
                        <a:pt x="9266" y="307"/>
                        <a:pt x="9092" y="237"/>
                      </a:cubicBezTo>
                      <a:cubicBezTo>
                        <a:pt x="8751" y="79"/>
                        <a:pt x="8410" y="1"/>
                        <a:pt x="80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39"/>
                <p:cNvSpPr/>
                <p:nvPr/>
              </p:nvSpPr>
              <p:spPr>
                <a:xfrm>
                  <a:off x="1217742" y="2113292"/>
                  <a:ext cx="1557993" cy="1553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631" fill="none" extrusionOk="0">
                      <a:moveTo>
                        <a:pt x="15491" y="7693"/>
                      </a:moveTo>
                      <a:cubicBezTo>
                        <a:pt x="15421" y="6958"/>
                        <a:pt x="15630" y="6469"/>
                        <a:pt x="15141" y="6469"/>
                      </a:cubicBezTo>
                      <a:cubicBezTo>
                        <a:pt x="14686" y="6469"/>
                        <a:pt x="13812" y="6539"/>
                        <a:pt x="13008" y="6609"/>
                      </a:cubicBezTo>
                      <a:cubicBezTo>
                        <a:pt x="12868" y="5979"/>
                        <a:pt x="12623" y="5420"/>
                        <a:pt x="12309" y="4895"/>
                      </a:cubicBezTo>
                      <a:cubicBezTo>
                        <a:pt x="13078" y="4301"/>
                        <a:pt x="14057" y="3602"/>
                        <a:pt x="13987" y="3392"/>
                      </a:cubicBezTo>
                      <a:cubicBezTo>
                        <a:pt x="13847" y="2972"/>
                        <a:pt x="13532" y="2588"/>
                        <a:pt x="13183" y="2308"/>
                      </a:cubicBezTo>
                      <a:cubicBezTo>
                        <a:pt x="12588" y="1818"/>
                        <a:pt x="12413" y="1329"/>
                        <a:pt x="12064" y="1713"/>
                      </a:cubicBezTo>
                      <a:cubicBezTo>
                        <a:pt x="11679" y="2098"/>
                        <a:pt x="11190" y="2658"/>
                        <a:pt x="10665" y="3252"/>
                      </a:cubicBezTo>
                      <a:cubicBezTo>
                        <a:pt x="10141" y="2902"/>
                        <a:pt x="9581" y="2658"/>
                        <a:pt x="8952" y="2518"/>
                      </a:cubicBezTo>
                      <a:cubicBezTo>
                        <a:pt x="9092" y="1574"/>
                        <a:pt x="9266" y="420"/>
                        <a:pt x="9092" y="350"/>
                      </a:cubicBezTo>
                      <a:cubicBezTo>
                        <a:pt x="8637" y="140"/>
                        <a:pt x="8182" y="70"/>
                        <a:pt x="7693" y="140"/>
                      </a:cubicBezTo>
                      <a:cubicBezTo>
                        <a:pt x="6959" y="210"/>
                        <a:pt x="6504" y="0"/>
                        <a:pt x="6504" y="525"/>
                      </a:cubicBezTo>
                      <a:cubicBezTo>
                        <a:pt x="6504" y="944"/>
                        <a:pt x="6574" y="1853"/>
                        <a:pt x="6609" y="2658"/>
                      </a:cubicBezTo>
                      <a:cubicBezTo>
                        <a:pt x="6014" y="2797"/>
                        <a:pt x="5455" y="3007"/>
                        <a:pt x="4930" y="3357"/>
                      </a:cubicBezTo>
                      <a:cubicBezTo>
                        <a:pt x="4336" y="2553"/>
                        <a:pt x="3602" y="1574"/>
                        <a:pt x="3427" y="1643"/>
                      </a:cubicBezTo>
                      <a:cubicBezTo>
                        <a:pt x="2972" y="1818"/>
                        <a:pt x="2588" y="2098"/>
                        <a:pt x="2343" y="2483"/>
                      </a:cubicBezTo>
                      <a:cubicBezTo>
                        <a:pt x="1853" y="3042"/>
                        <a:pt x="1364" y="3217"/>
                        <a:pt x="1748" y="3602"/>
                      </a:cubicBezTo>
                      <a:cubicBezTo>
                        <a:pt x="2098" y="3951"/>
                        <a:pt x="2658" y="4441"/>
                        <a:pt x="3252" y="4930"/>
                      </a:cubicBezTo>
                      <a:cubicBezTo>
                        <a:pt x="3077" y="5210"/>
                        <a:pt x="2937" y="5525"/>
                        <a:pt x="2867" y="5805"/>
                      </a:cubicBezTo>
                      <a:cubicBezTo>
                        <a:pt x="2763" y="6084"/>
                        <a:pt x="2693" y="6399"/>
                        <a:pt x="2623" y="6679"/>
                      </a:cubicBezTo>
                      <a:cubicBezTo>
                        <a:pt x="1644" y="6574"/>
                        <a:pt x="420" y="6364"/>
                        <a:pt x="350" y="6539"/>
                      </a:cubicBezTo>
                      <a:cubicBezTo>
                        <a:pt x="140" y="6993"/>
                        <a:pt x="105" y="7448"/>
                        <a:pt x="175" y="7903"/>
                      </a:cubicBezTo>
                      <a:cubicBezTo>
                        <a:pt x="245" y="8672"/>
                        <a:pt x="0" y="9126"/>
                        <a:pt x="525" y="9126"/>
                      </a:cubicBezTo>
                      <a:cubicBezTo>
                        <a:pt x="979" y="9126"/>
                        <a:pt x="1853" y="9056"/>
                        <a:pt x="2623" y="9021"/>
                      </a:cubicBezTo>
                      <a:cubicBezTo>
                        <a:pt x="2763" y="9616"/>
                        <a:pt x="3007" y="10210"/>
                        <a:pt x="3322" y="10735"/>
                      </a:cubicBezTo>
                      <a:cubicBezTo>
                        <a:pt x="2553" y="11329"/>
                        <a:pt x="1574" y="12029"/>
                        <a:pt x="1644" y="12203"/>
                      </a:cubicBezTo>
                      <a:cubicBezTo>
                        <a:pt x="1818" y="12658"/>
                        <a:pt x="2098" y="13043"/>
                        <a:pt x="2483" y="13287"/>
                      </a:cubicBezTo>
                      <a:cubicBezTo>
                        <a:pt x="3077" y="13777"/>
                        <a:pt x="3252" y="14266"/>
                        <a:pt x="3602" y="13882"/>
                      </a:cubicBezTo>
                      <a:cubicBezTo>
                        <a:pt x="3951" y="13532"/>
                        <a:pt x="4511" y="12903"/>
                        <a:pt x="5035" y="12308"/>
                      </a:cubicBezTo>
                      <a:cubicBezTo>
                        <a:pt x="5560" y="12623"/>
                        <a:pt x="6119" y="12868"/>
                        <a:pt x="6714" y="13043"/>
                      </a:cubicBezTo>
                      <a:cubicBezTo>
                        <a:pt x="6574" y="13987"/>
                        <a:pt x="6399" y="15211"/>
                        <a:pt x="6574" y="15281"/>
                      </a:cubicBezTo>
                      <a:cubicBezTo>
                        <a:pt x="6994" y="15455"/>
                        <a:pt x="7483" y="15525"/>
                        <a:pt x="7938" y="15455"/>
                      </a:cubicBezTo>
                      <a:cubicBezTo>
                        <a:pt x="8672" y="15385"/>
                        <a:pt x="9161" y="15630"/>
                        <a:pt x="9161" y="15106"/>
                      </a:cubicBezTo>
                      <a:cubicBezTo>
                        <a:pt x="9161" y="14651"/>
                        <a:pt x="9092" y="13777"/>
                        <a:pt x="9022" y="12973"/>
                      </a:cubicBezTo>
                      <a:cubicBezTo>
                        <a:pt x="9651" y="12868"/>
                        <a:pt x="10210" y="12623"/>
                        <a:pt x="10735" y="12273"/>
                      </a:cubicBezTo>
                      <a:cubicBezTo>
                        <a:pt x="11329" y="13078"/>
                        <a:pt x="12064" y="14022"/>
                        <a:pt x="12239" y="13987"/>
                      </a:cubicBezTo>
                      <a:cubicBezTo>
                        <a:pt x="12693" y="13812"/>
                        <a:pt x="13078" y="13532"/>
                        <a:pt x="13358" y="13148"/>
                      </a:cubicBezTo>
                      <a:cubicBezTo>
                        <a:pt x="13812" y="12553"/>
                        <a:pt x="14302" y="12378"/>
                        <a:pt x="13952" y="12029"/>
                      </a:cubicBezTo>
                      <a:cubicBezTo>
                        <a:pt x="13567" y="11644"/>
                        <a:pt x="12973" y="11154"/>
                        <a:pt x="12378" y="10630"/>
                      </a:cubicBezTo>
                      <a:cubicBezTo>
                        <a:pt x="12483" y="10455"/>
                        <a:pt x="12588" y="10280"/>
                        <a:pt x="12658" y="10105"/>
                      </a:cubicBezTo>
                      <a:cubicBezTo>
                        <a:pt x="12868" y="9721"/>
                        <a:pt x="13008" y="9336"/>
                        <a:pt x="13113" y="8917"/>
                      </a:cubicBezTo>
                      <a:cubicBezTo>
                        <a:pt x="14092" y="9056"/>
                        <a:pt x="15246" y="9231"/>
                        <a:pt x="15316" y="9056"/>
                      </a:cubicBezTo>
                      <a:cubicBezTo>
                        <a:pt x="15525" y="8602"/>
                        <a:pt x="15560" y="8147"/>
                        <a:pt x="15491" y="7693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6" name="Google Shape;1856;p39"/>
              <p:cNvSpPr/>
              <p:nvPr/>
            </p:nvSpPr>
            <p:spPr>
              <a:xfrm>
                <a:off x="1768337" y="2658791"/>
                <a:ext cx="460191" cy="455361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7" name="Google Shape;1857;p3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Como fazer?</a:t>
            </a:r>
            <a:endParaRPr dirty="0"/>
          </a:p>
        </p:txBody>
      </p:sp>
      <p:sp>
        <p:nvSpPr>
          <p:cNvPr id="1858" name="Google Shape;1858;p39"/>
          <p:cNvSpPr/>
          <p:nvPr/>
        </p:nvSpPr>
        <p:spPr>
          <a:xfrm>
            <a:off x="742064" y="1084225"/>
            <a:ext cx="3874500" cy="3874200"/>
          </a:xfrm>
          <a:prstGeom prst="arc">
            <a:avLst>
              <a:gd name="adj1" fmla="val 19427148"/>
              <a:gd name="adj2" fmla="val 204097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87" y="1698943"/>
            <a:ext cx="5255577" cy="2953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43"/>
          <p:cNvGrpSpPr/>
          <p:nvPr/>
        </p:nvGrpSpPr>
        <p:grpSpPr>
          <a:xfrm>
            <a:off x="534276" y="2869044"/>
            <a:ext cx="8139522" cy="1827400"/>
            <a:chOff x="499238" y="3017724"/>
            <a:chExt cx="8139522" cy="1695664"/>
          </a:xfrm>
        </p:grpSpPr>
        <p:sp>
          <p:nvSpPr>
            <p:cNvPr id="2106" name="Google Shape;2106;p43"/>
            <p:cNvSpPr/>
            <p:nvPr/>
          </p:nvSpPr>
          <p:spPr>
            <a:xfrm>
              <a:off x="5050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5611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46173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66734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49923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3"/>
            <p:cNvSpPr/>
            <p:nvPr/>
          </p:nvSpPr>
          <p:spPr>
            <a:xfrm>
              <a:off x="255538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461153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3"/>
            <p:cNvSpPr/>
            <p:nvPr/>
          </p:nvSpPr>
          <p:spPr>
            <a:xfrm>
              <a:off x="666768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63" name="Google Shape;2163;p43"/>
          <p:cNvGraphicFramePr/>
          <p:nvPr>
            <p:extLst>
              <p:ext uri="{D42A27DB-BD31-4B8C-83A1-F6EECF244321}">
                <p14:modId xmlns:p14="http://schemas.microsoft.com/office/powerpoint/2010/main" val="744047972"/>
              </p:ext>
            </p:extLst>
          </p:nvPr>
        </p:nvGraphicFramePr>
        <p:xfrm>
          <a:off x="405245" y="2819111"/>
          <a:ext cx="8416636" cy="195932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210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Defina o tema!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PBL ou PrBL?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Ex.:</a:t>
                      </a:r>
                      <a:r>
                        <a:rPr lang="en" sz="120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Lixos se acumulando no bairro.</a:t>
                      </a: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150" dirty="0" smtClean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150" dirty="0" smtClean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150" dirty="0" smtClean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150" dirty="0" smtClean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14" name="Google Shape;2114;p43"/>
          <p:cNvCxnSpPr/>
          <p:nvPr/>
        </p:nvCxnSpPr>
        <p:spPr>
          <a:xfrm>
            <a:off x="441700" y="1881772"/>
            <a:ext cx="8248800" cy="3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5" name="Google Shape;2115;p43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Como?</a:t>
            </a:r>
            <a:endParaRPr dirty="0"/>
          </a:p>
        </p:txBody>
      </p:sp>
      <p:grpSp>
        <p:nvGrpSpPr>
          <p:cNvPr id="2116" name="Google Shape;2116;p43"/>
          <p:cNvGrpSpPr/>
          <p:nvPr/>
        </p:nvGrpSpPr>
        <p:grpSpPr>
          <a:xfrm>
            <a:off x="570206" y="1503049"/>
            <a:ext cx="1832857" cy="1193083"/>
            <a:chOff x="570206" y="1503049"/>
            <a:chExt cx="1832857" cy="1193083"/>
          </a:xfrm>
        </p:grpSpPr>
        <p:grpSp>
          <p:nvGrpSpPr>
            <p:cNvPr id="2117" name="Google Shape;2117;p43"/>
            <p:cNvGrpSpPr/>
            <p:nvPr/>
          </p:nvGrpSpPr>
          <p:grpSpPr>
            <a:xfrm>
              <a:off x="570206" y="1503049"/>
              <a:ext cx="1832857" cy="645515"/>
              <a:chOff x="570206" y="1615577"/>
              <a:chExt cx="1832857" cy="645515"/>
            </a:xfrm>
          </p:grpSpPr>
          <p:grpSp>
            <p:nvGrpSpPr>
              <p:cNvPr id="2118" name="Google Shape;2118;p43"/>
              <p:cNvGrpSpPr/>
              <p:nvPr/>
            </p:nvGrpSpPr>
            <p:grpSpPr>
              <a:xfrm>
                <a:off x="570206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19" name="Google Shape;2119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1" name="Google Shape;2121;p43"/>
              <p:cNvSpPr txBox="1"/>
              <p:nvPr/>
            </p:nvSpPr>
            <p:spPr>
              <a:xfrm>
                <a:off x="129600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22" name="Google Shape;2122;p43"/>
              <p:cNvGrpSpPr/>
              <p:nvPr/>
            </p:nvGrpSpPr>
            <p:grpSpPr>
              <a:xfrm>
                <a:off x="919431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23" name="Google Shape;2123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7" name="Google Shape;2127;p43"/>
            <p:cNvSpPr/>
            <p:nvPr/>
          </p:nvSpPr>
          <p:spPr>
            <a:xfrm rot="10800000">
              <a:off x="1424919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43"/>
          <p:cNvGrpSpPr/>
          <p:nvPr/>
        </p:nvGrpSpPr>
        <p:grpSpPr>
          <a:xfrm>
            <a:off x="2627364" y="1503049"/>
            <a:ext cx="1832861" cy="1193083"/>
            <a:chOff x="2627364" y="1503049"/>
            <a:chExt cx="1832861" cy="1193083"/>
          </a:xfrm>
        </p:grpSpPr>
        <p:grpSp>
          <p:nvGrpSpPr>
            <p:cNvPr id="2129" name="Google Shape;2129;p43"/>
            <p:cNvGrpSpPr/>
            <p:nvPr/>
          </p:nvGrpSpPr>
          <p:grpSpPr>
            <a:xfrm>
              <a:off x="2627364" y="1503049"/>
              <a:ext cx="1832861" cy="645515"/>
              <a:chOff x="2627364" y="1615577"/>
              <a:chExt cx="1832861" cy="645515"/>
            </a:xfrm>
          </p:grpSpPr>
          <p:sp>
            <p:nvSpPr>
              <p:cNvPr id="2130" name="Google Shape;2130;p43"/>
              <p:cNvSpPr/>
              <p:nvPr/>
            </p:nvSpPr>
            <p:spPr>
              <a:xfrm>
                <a:off x="2627364" y="1797638"/>
                <a:ext cx="1832861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3"/>
              <p:cNvSpPr/>
              <p:nvPr/>
            </p:nvSpPr>
            <p:spPr>
              <a:xfrm>
                <a:off x="2735372" y="1683664"/>
                <a:ext cx="591054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3"/>
              <p:cNvSpPr txBox="1"/>
              <p:nvPr/>
            </p:nvSpPr>
            <p:spPr>
              <a:xfrm>
                <a:off x="335322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33" name="Google Shape;2133;p43"/>
              <p:cNvGrpSpPr/>
              <p:nvPr/>
            </p:nvGrpSpPr>
            <p:grpSpPr>
              <a:xfrm>
                <a:off x="2976589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34" name="Google Shape;2134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38" name="Google Shape;2138;p43"/>
            <p:cNvSpPr/>
            <p:nvPr/>
          </p:nvSpPr>
          <p:spPr>
            <a:xfrm rot="10800000">
              <a:off x="3481413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43"/>
          <p:cNvGrpSpPr/>
          <p:nvPr/>
        </p:nvGrpSpPr>
        <p:grpSpPr>
          <a:xfrm>
            <a:off x="4684523" y="1503049"/>
            <a:ext cx="1832857" cy="1193083"/>
            <a:chOff x="4684523" y="1503049"/>
            <a:chExt cx="1832857" cy="1193083"/>
          </a:xfrm>
        </p:grpSpPr>
        <p:grpSp>
          <p:nvGrpSpPr>
            <p:cNvPr id="2140" name="Google Shape;2140;p43"/>
            <p:cNvGrpSpPr/>
            <p:nvPr/>
          </p:nvGrpSpPr>
          <p:grpSpPr>
            <a:xfrm>
              <a:off x="4684523" y="1503049"/>
              <a:ext cx="1832857" cy="645515"/>
              <a:chOff x="4684523" y="1615577"/>
              <a:chExt cx="1832857" cy="645515"/>
            </a:xfrm>
          </p:grpSpPr>
          <p:grpSp>
            <p:nvGrpSpPr>
              <p:cNvPr id="2141" name="Google Shape;2141;p43"/>
              <p:cNvGrpSpPr/>
              <p:nvPr/>
            </p:nvGrpSpPr>
            <p:grpSpPr>
              <a:xfrm>
                <a:off x="4684523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42" name="Google Shape;2142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4" name="Google Shape;2144;p43"/>
              <p:cNvSpPr txBox="1"/>
              <p:nvPr/>
            </p:nvSpPr>
            <p:spPr>
              <a:xfrm>
                <a:off x="541037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45" name="Google Shape;2145;p43"/>
              <p:cNvGrpSpPr/>
              <p:nvPr/>
            </p:nvGrpSpPr>
            <p:grpSpPr>
              <a:xfrm>
                <a:off x="5033744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46" name="Google Shape;2146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50" name="Google Shape;2150;p43"/>
            <p:cNvSpPr/>
            <p:nvPr/>
          </p:nvSpPr>
          <p:spPr>
            <a:xfrm rot="10800000">
              <a:off x="5537907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43"/>
          <p:cNvGrpSpPr/>
          <p:nvPr/>
        </p:nvGrpSpPr>
        <p:grpSpPr>
          <a:xfrm>
            <a:off x="6739683" y="1503049"/>
            <a:ext cx="1832869" cy="1193083"/>
            <a:chOff x="6739683" y="1503049"/>
            <a:chExt cx="1832869" cy="1193083"/>
          </a:xfrm>
        </p:grpSpPr>
        <p:grpSp>
          <p:nvGrpSpPr>
            <p:cNvPr id="2152" name="Google Shape;2152;p43"/>
            <p:cNvGrpSpPr/>
            <p:nvPr/>
          </p:nvGrpSpPr>
          <p:grpSpPr>
            <a:xfrm>
              <a:off x="6739683" y="1503049"/>
              <a:ext cx="1832869" cy="645515"/>
              <a:chOff x="6741681" y="1615577"/>
              <a:chExt cx="1832869" cy="645515"/>
            </a:xfrm>
          </p:grpSpPr>
          <p:grpSp>
            <p:nvGrpSpPr>
              <p:cNvPr id="2153" name="Google Shape;2153;p43"/>
              <p:cNvGrpSpPr/>
              <p:nvPr/>
            </p:nvGrpSpPr>
            <p:grpSpPr>
              <a:xfrm>
                <a:off x="6741681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54" name="Google Shape;2154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6" name="Google Shape;2156;p43"/>
              <p:cNvSpPr txBox="1"/>
              <p:nvPr/>
            </p:nvSpPr>
            <p:spPr>
              <a:xfrm>
                <a:off x="746755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57" name="Google Shape;2157;p43"/>
              <p:cNvGrpSpPr/>
              <p:nvPr/>
            </p:nvGrpSpPr>
            <p:grpSpPr>
              <a:xfrm>
                <a:off x="7090902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58" name="Google Shape;2158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62" name="Google Shape;2162;p43"/>
            <p:cNvSpPr/>
            <p:nvPr/>
          </p:nvSpPr>
          <p:spPr>
            <a:xfrm rot="10800000">
              <a:off x="7594402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04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43"/>
          <p:cNvGrpSpPr/>
          <p:nvPr/>
        </p:nvGrpSpPr>
        <p:grpSpPr>
          <a:xfrm>
            <a:off x="534276" y="2869044"/>
            <a:ext cx="8139522" cy="1827400"/>
            <a:chOff x="499238" y="3017724"/>
            <a:chExt cx="8139522" cy="1695664"/>
          </a:xfrm>
        </p:grpSpPr>
        <p:sp>
          <p:nvSpPr>
            <p:cNvPr id="2106" name="Google Shape;2106;p43"/>
            <p:cNvSpPr/>
            <p:nvPr/>
          </p:nvSpPr>
          <p:spPr>
            <a:xfrm>
              <a:off x="5050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5611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46173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66734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49923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3"/>
            <p:cNvSpPr/>
            <p:nvPr/>
          </p:nvSpPr>
          <p:spPr>
            <a:xfrm>
              <a:off x="255538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461153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3"/>
            <p:cNvSpPr/>
            <p:nvPr/>
          </p:nvSpPr>
          <p:spPr>
            <a:xfrm>
              <a:off x="666768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63" name="Google Shape;2163;p43"/>
          <p:cNvGraphicFramePr/>
          <p:nvPr>
            <p:extLst>
              <p:ext uri="{D42A27DB-BD31-4B8C-83A1-F6EECF244321}">
                <p14:modId xmlns:p14="http://schemas.microsoft.com/office/powerpoint/2010/main" val="2129360780"/>
              </p:ext>
            </p:extLst>
          </p:nvPr>
        </p:nvGraphicFramePr>
        <p:xfrm>
          <a:off x="405245" y="2819111"/>
          <a:ext cx="8416636" cy="195932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210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Defina o tema!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PBL ou PrBL?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Como abordar?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Ex.:</a:t>
                      </a:r>
                      <a:r>
                        <a:rPr lang="en" sz="120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Lixos se acumulando no bairro.</a:t>
                      </a: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Vamos estudar o impacto do lixo, produção a</a:t>
                      </a:r>
                      <a:r>
                        <a:rPr lang="pt-BR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ual, opções, bioplástico…</a:t>
                      </a:r>
                      <a:endParaRPr sz="115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14" name="Google Shape;2114;p43"/>
          <p:cNvCxnSpPr/>
          <p:nvPr/>
        </p:nvCxnSpPr>
        <p:spPr>
          <a:xfrm>
            <a:off x="441700" y="1881772"/>
            <a:ext cx="8248800" cy="3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5" name="Google Shape;2115;p43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Como?</a:t>
            </a:r>
            <a:endParaRPr dirty="0"/>
          </a:p>
        </p:txBody>
      </p:sp>
      <p:grpSp>
        <p:nvGrpSpPr>
          <p:cNvPr id="2116" name="Google Shape;2116;p43"/>
          <p:cNvGrpSpPr/>
          <p:nvPr/>
        </p:nvGrpSpPr>
        <p:grpSpPr>
          <a:xfrm>
            <a:off x="570206" y="1503049"/>
            <a:ext cx="1832857" cy="1193083"/>
            <a:chOff x="570206" y="1503049"/>
            <a:chExt cx="1832857" cy="1193083"/>
          </a:xfrm>
        </p:grpSpPr>
        <p:grpSp>
          <p:nvGrpSpPr>
            <p:cNvPr id="2117" name="Google Shape;2117;p43"/>
            <p:cNvGrpSpPr/>
            <p:nvPr/>
          </p:nvGrpSpPr>
          <p:grpSpPr>
            <a:xfrm>
              <a:off x="570206" y="1503049"/>
              <a:ext cx="1832857" cy="645515"/>
              <a:chOff x="570206" y="1615577"/>
              <a:chExt cx="1832857" cy="645515"/>
            </a:xfrm>
          </p:grpSpPr>
          <p:grpSp>
            <p:nvGrpSpPr>
              <p:cNvPr id="2118" name="Google Shape;2118;p43"/>
              <p:cNvGrpSpPr/>
              <p:nvPr/>
            </p:nvGrpSpPr>
            <p:grpSpPr>
              <a:xfrm>
                <a:off x="570206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19" name="Google Shape;2119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1" name="Google Shape;2121;p43"/>
              <p:cNvSpPr txBox="1"/>
              <p:nvPr/>
            </p:nvSpPr>
            <p:spPr>
              <a:xfrm>
                <a:off x="129600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22" name="Google Shape;2122;p43"/>
              <p:cNvGrpSpPr/>
              <p:nvPr/>
            </p:nvGrpSpPr>
            <p:grpSpPr>
              <a:xfrm>
                <a:off x="919431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23" name="Google Shape;2123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7" name="Google Shape;2127;p43"/>
            <p:cNvSpPr/>
            <p:nvPr/>
          </p:nvSpPr>
          <p:spPr>
            <a:xfrm rot="10800000">
              <a:off x="1424919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43"/>
          <p:cNvGrpSpPr/>
          <p:nvPr/>
        </p:nvGrpSpPr>
        <p:grpSpPr>
          <a:xfrm>
            <a:off x="2627364" y="1503049"/>
            <a:ext cx="1832861" cy="1193083"/>
            <a:chOff x="2627364" y="1503049"/>
            <a:chExt cx="1832861" cy="1193083"/>
          </a:xfrm>
        </p:grpSpPr>
        <p:grpSp>
          <p:nvGrpSpPr>
            <p:cNvPr id="2129" name="Google Shape;2129;p43"/>
            <p:cNvGrpSpPr/>
            <p:nvPr/>
          </p:nvGrpSpPr>
          <p:grpSpPr>
            <a:xfrm>
              <a:off x="2627364" y="1503049"/>
              <a:ext cx="1832861" cy="645515"/>
              <a:chOff x="2627364" y="1615577"/>
              <a:chExt cx="1832861" cy="645515"/>
            </a:xfrm>
          </p:grpSpPr>
          <p:sp>
            <p:nvSpPr>
              <p:cNvPr id="2130" name="Google Shape;2130;p43"/>
              <p:cNvSpPr/>
              <p:nvPr/>
            </p:nvSpPr>
            <p:spPr>
              <a:xfrm>
                <a:off x="2627364" y="1797638"/>
                <a:ext cx="1832861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3"/>
              <p:cNvSpPr/>
              <p:nvPr/>
            </p:nvSpPr>
            <p:spPr>
              <a:xfrm>
                <a:off x="2735372" y="1683664"/>
                <a:ext cx="591054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3"/>
              <p:cNvSpPr txBox="1"/>
              <p:nvPr/>
            </p:nvSpPr>
            <p:spPr>
              <a:xfrm>
                <a:off x="335322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33" name="Google Shape;2133;p43"/>
              <p:cNvGrpSpPr/>
              <p:nvPr/>
            </p:nvGrpSpPr>
            <p:grpSpPr>
              <a:xfrm>
                <a:off x="2976589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34" name="Google Shape;2134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38" name="Google Shape;2138;p43"/>
            <p:cNvSpPr/>
            <p:nvPr/>
          </p:nvSpPr>
          <p:spPr>
            <a:xfrm rot="10800000">
              <a:off x="3481413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43"/>
          <p:cNvGrpSpPr/>
          <p:nvPr/>
        </p:nvGrpSpPr>
        <p:grpSpPr>
          <a:xfrm>
            <a:off x="4684523" y="1503049"/>
            <a:ext cx="1832857" cy="1193083"/>
            <a:chOff x="4684523" y="1503049"/>
            <a:chExt cx="1832857" cy="1193083"/>
          </a:xfrm>
        </p:grpSpPr>
        <p:grpSp>
          <p:nvGrpSpPr>
            <p:cNvPr id="2140" name="Google Shape;2140;p43"/>
            <p:cNvGrpSpPr/>
            <p:nvPr/>
          </p:nvGrpSpPr>
          <p:grpSpPr>
            <a:xfrm>
              <a:off x="4684523" y="1503049"/>
              <a:ext cx="1832857" cy="645515"/>
              <a:chOff x="4684523" y="1615577"/>
              <a:chExt cx="1832857" cy="645515"/>
            </a:xfrm>
          </p:grpSpPr>
          <p:grpSp>
            <p:nvGrpSpPr>
              <p:cNvPr id="2141" name="Google Shape;2141;p43"/>
              <p:cNvGrpSpPr/>
              <p:nvPr/>
            </p:nvGrpSpPr>
            <p:grpSpPr>
              <a:xfrm>
                <a:off x="4684523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42" name="Google Shape;2142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4" name="Google Shape;2144;p43"/>
              <p:cNvSpPr txBox="1"/>
              <p:nvPr/>
            </p:nvSpPr>
            <p:spPr>
              <a:xfrm>
                <a:off x="541037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45" name="Google Shape;2145;p43"/>
              <p:cNvGrpSpPr/>
              <p:nvPr/>
            </p:nvGrpSpPr>
            <p:grpSpPr>
              <a:xfrm>
                <a:off x="5033744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46" name="Google Shape;2146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50" name="Google Shape;2150;p43"/>
            <p:cNvSpPr/>
            <p:nvPr/>
          </p:nvSpPr>
          <p:spPr>
            <a:xfrm rot="10800000">
              <a:off x="5537907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43"/>
          <p:cNvGrpSpPr/>
          <p:nvPr/>
        </p:nvGrpSpPr>
        <p:grpSpPr>
          <a:xfrm>
            <a:off x="6739683" y="1503049"/>
            <a:ext cx="1832869" cy="1193083"/>
            <a:chOff x="6739683" y="1503049"/>
            <a:chExt cx="1832869" cy="1193083"/>
          </a:xfrm>
        </p:grpSpPr>
        <p:grpSp>
          <p:nvGrpSpPr>
            <p:cNvPr id="2152" name="Google Shape;2152;p43"/>
            <p:cNvGrpSpPr/>
            <p:nvPr/>
          </p:nvGrpSpPr>
          <p:grpSpPr>
            <a:xfrm>
              <a:off x="6739683" y="1503049"/>
              <a:ext cx="1832869" cy="645515"/>
              <a:chOff x="6741681" y="1615577"/>
              <a:chExt cx="1832869" cy="645515"/>
            </a:xfrm>
          </p:grpSpPr>
          <p:grpSp>
            <p:nvGrpSpPr>
              <p:cNvPr id="2153" name="Google Shape;2153;p43"/>
              <p:cNvGrpSpPr/>
              <p:nvPr/>
            </p:nvGrpSpPr>
            <p:grpSpPr>
              <a:xfrm>
                <a:off x="6741681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54" name="Google Shape;2154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6" name="Google Shape;2156;p43"/>
              <p:cNvSpPr txBox="1"/>
              <p:nvPr/>
            </p:nvSpPr>
            <p:spPr>
              <a:xfrm>
                <a:off x="746755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57" name="Google Shape;2157;p43"/>
              <p:cNvGrpSpPr/>
              <p:nvPr/>
            </p:nvGrpSpPr>
            <p:grpSpPr>
              <a:xfrm>
                <a:off x="7090902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58" name="Google Shape;2158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62" name="Google Shape;2162;p43"/>
            <p:cNvSpPr/>
            <p:nvPr/>
          </p:nvSpPr>
          <p:spPr>
            <a:xfrm rot="10800000">
              <a:off x="7594402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65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43"/>
          <p:cNvGrpSpPr/>
          <p:nvPr/>
        </p:nvGrpSpPr>
        <p:grpSpPr>
          <a:xfrm>
            <a:off x="534276" y="2869044"/>
            <a:ext cx="8139522" cy="1827400"/>
            <a:chOff x="499238" y="3017724"/>
            <a:chExt cx="8139522" cy="1695664"/>
          </a:xfrm>
        </p:grpSpPr>
        <p:sp>
          <p:nvSpPr>
            <p:cNvPr id="2106" name="Google Shape;2106;p43"/>
            <p:cNvSpPr/>
            <p:nvPr/>
          </p:nvSpPr>
          <p:spPr>
            <a:xfrm>
              <a:off x="5050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5611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46173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66734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49923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3"/>
            <p:cNvSpPr/>
            <p:nvPr/>
          </p:nvSpPr>
          <p:spPr>
            <a:xfrm>
              <a:off x="255538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461153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3"/>
            <p:cNvSpPr/>
            <p:nvPr/>
          </p:nvSpPr>
          <p:spPr>
            <a:xfrm>
              <a:off x="666768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63" name="Google Shape;2163;p43"/>
          <p:cNvGraphicFramePr/>
          <p:nvPr>
            <p:extLst>
              <p:ext uri="{D42A27DB-BD31-4B8C-83A1-F6EECF244321}">
                <p14:modId xmlns:p14="http://schemas.microsoft.com/office/powerpoint/2010/main" val="1609063476"/>
              </p:ext>
            </p:extLst>
          </p:nvPr>
        </p:nvGraphicFramePr>
        <p:xfrm>
          <a:off x="405245" y="2819111"/>
          <a:ext cx="8416636" cy="195932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210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Defina o tema!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PBL ou PrBL?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Como abordar?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Equipe envolvida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Ex.:</a:t>
                      </a:r>
                      <a:r>
                        <a:rPr lang="en" sz="120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Lixos se acumulando no bairro.</a:t>
                      </a: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Vamos estudar o impacto do lixo, produção a</a:t>
                      </a:r>
                      <a:r>
                        <a:rPr lang="pt-BR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ual, opções, bioplástico…</a:t>
                      </a:r>
                      <a:endParaRPr sz="115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Interdisciplinar?</a:t>
                      </a:r>
                      <a:b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</a:t>
                      </a:r>
                      <a:r>
                        <a:rPr lang="en" sz="115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sim, quem estará envolvido?</a:t>
                      </a:r>
                      <a:endParaRPr lang="pt-BR" sz="1150" baseline="0" dirty="0" smtClean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5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 que cada um abordará?</a:t>
                      </a:r>
                      <a:endParaRPr sz="115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14" name="Google Shape;2114;p43"/>
          <p:cNvCxnSpPr/>
          <p:nvPr/>
        </p:nvCxnSpPr>
        <p:spPr>
          <a:xfrm>
            <a:off x="441700" y="1881772"/>
            <a:ext cx="8248800" cy="3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5" name="Google Shape;2115;p43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Como?</a:t>
            </a:r>
            <a:endParaRPr dirty="0"/>
          </a:p>
        </p:txBody>
      </p:sp>
      <p:grpSp>
        <p:nvGrpSpPr>
          <p:cNvPr id="2116" name="Google Shape;2116;p43"/>
          <p:cNvGrpSpPr/>
          <p:nvPr/>
        </p:nvGrpSpPr>
        <p:grpSpPr>
          <a:xfrm>
            <a:off x="570206" y="1503049"/>
            <a:ext cx="1832857" cy="1193083"/>
            <a:chOff x="570206" y="1503049"/>
            <a:chExt cx="1832857" cy="1193083"/>
          </a:xfrm>
        </p:grpSpPr>
        <p:grpSp>
          <p:nvGrpSpPr>
            <p:cNvPr id="2117" name="Google Shape;2117;p43"/>
            <p:cNvGrpSpPr/>
            <p:nvPr/>
          </p:nvGrpSpPr>
          <p:grpSpPr>
            <a:xfrm>
              <a:off x="570206" y="1503049"/>
              <a:ext cx="1832857" cy="645515"/>
              <a:chOff x="570206" y="1615577"/>
              <a:chExt cx="1832857" cy="645515"/>
            </a:xfrm>
          </p:grpSpPr>
          <p:grpSp>
            <p:nvGrpSpPr>
              <p:cNvPr id="2118" name="Google Shape;2118;p43"/>
              <p:cNvGrpSpPr/>
              <p:nvPr/>
            </p:nvGrpSpPr>
            <p:grpSpPr>
              <a:xfrm>
                <a:off x="570206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19" name="Google Shape;2119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1" name="Google Shape;2121;p43"/>
              <p:cNvSpPr txBox="1"/>
              <p:nvPr/>
            </p:nvSpPr>
            <p:spPr>
              <a:xfrm>
                <a:off x="129600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22" name="Google Shape;2122;p43"/>
              <p:cNvGrpSpPr/>
              <p:nvPr/>
            </p:nvGrpSpPr>
            <p:grpSpPr>
              <a:xfrm>
                <a:off x="919431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23" name="Google Shape;2123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7" name="Google Shape;2127;p43"/>
            <p:cNvSpPr/>
            <p:nvPr/>
          </p:nvSpPr>
          <p:spPr>
            <a:xfrm rot="10800000">
              <a:off x="1424919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43"/>
          <p:cNvGrpSpPr/>
          <p:nvPr/>
        </p:nvGrpSpPr>
        <p:grpSpPr>
          <a:xfrm>
            <a:off x="2627364" y="1503049"/>
            <a:ext cx="1832861" cy="1193083"/>
            <a:chOff x="2627364" y="1503049"/>
            <a:chExt cx="1832861" cy="1193083"/>
          </a:xfrm>
        </p:grpSpPr>
        <p:grpSp>
          <p:nvGrpSpPr>
            <p:cNvPr id="2129" name="Google Shape;2129;p43"/>
            <p:cNvGrpSpPr/>
            <p:nvPr/>
          </p:nvGrpSpPr>
          <p:grpSpPr>
            <a:xfrm>
              <a:off x="2627364" y="1503049"/>
              <a:ext cx="1832861" cy="645515"/>
              <a:chOff x="2627364" y="1615577"/>
              <a:chExt cx="1832861" cy="645515"/>
            </a:xfrm>
          </p:grpSpPr>
          <p:sp>
            <p:nvSpPr>
              <p:cNvPr id="2130" name="Google Shape;2130;p43"/>
              <p:cNvSpPr/>
              <p:nvPr/>
            </p:nvSpPr>
            <p:spPr>
              <a:xfrm>
                <a:off x="2627364" y="1797638"/>
                <a:ext cx="1832861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3"/>
              <p:cNvSpPr/>
              <p:nvPr/>
            </p:nvSpPr>
            <p:spPr>
              <a:xfrm>
                <a:off x="2735372" y="1683664"/>
                <a:ext cx="591054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3"/>
              <p:cNvSpPr txBox="1"/>
              <p:nvPr/>
            </p:nvSpPr>
            <p:spPr>
              <a:xfrm>
                <a:off x="335322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33" name="Google Shape;2133;p43"/>
              <p:cNvGrpSpPr/>
              <p:nvPr/>
            </p:nvGrpSpPr>
            <p:grpSpPr>
              <a:xfrm>
                <a:off x="2976589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34" name="Google Shape;2134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38" name="Google Shape;2138;p43"/>
            <p:cNvSpPr/>
            <p:nvPr/>
          </p:nvSpPr>
          <p:spPr>
            <a:xfrm rot="10800000">
              <a:off x="3481413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43"/>
          <p:cNvGrpSpPr/>
          <p:nvPr/>
        </p:nvGrpSpPr>
        <p:grpSpPr>
          <a:xfrm>
            <a:off x="4684523" y="1503049"/>
            <a:ext cx="1832857" cy="1193083"/>
            <a:chOff x="4684523" y="1503049"/>
            <a:chExt cx="1832857" cy="1193083"/>
          </a:xfrm>
        </p:grpSpPr>
        <p:grpSp>
          <p:nvGrpSpPr>
            <p:cNvPr id="2140" name="Google Shape;2140;p43"/>
            <p:cNvGrpSpPr/>
            <p:nvPr/>
          </p:nvGrpSpPr>
          <p:grpSpPr>
            <a:xfrm>
              <a:off x="4684523" y="1503049"/>
              <a:ext cx="1832857" cy="645515"/>
              <a:chOff x="4684523" y="1615577"/>
              <a:chExt cx="1832857" cy="645515"/>
            </a:xfrm>
          </p:grpSpPr>
          <p:grpSp>
            <p:nvGrpSpPr>
              <p:cNvPr id="2141" name="Google Shape;2141;p43"/>
              <p:cNvGrpSpPr/>
              <p:nvPr/>
            </p:nvGrpSpPr>
            <p:grpSpPr>
              <a:xfrm>
                <a:off x="4684523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42" name="Google Shape;2142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4" name="Google Shape;2144;p43"/>
              <p:cNvSpPr txBox="1"/>
              <p:nvPr/>
            </p:nvSpPr>
            <p:spPr>
              <a:xfrm>
                <a:off x="541037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45" name="Google Shape;2145;p43"/>
              <p:cNvGrpSpPr/>
              <p:nvPr/>
            </p:nvGrpSpPr>
            <p:grpSpPr>
              <a:xfrm>
                <a:off x="5033744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46" name="Google Shape;2146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50" name="Google Shape;2150;p43"/>
            <p:cNvSpPr/>
            <p:nvPr/>
          </p:nvSpPr>
          <p:spPr>
            <a:xfrm rot="10800000">
              <a:off x="5537907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43"/>
          <p:cNvGrpSpPr/>
          <p:nvPr/>
        </p:nvGrpSpPr>
        <p:grpSpPr>
          <a:xfrm>
            <a:off x="6739683" y="1503049"/>
            <a:ext cx="1832869" cy="1193083"/>
            <a:chOff x="6739683" y="1503049"/>
            <a:chExt cx="1832869" cy="1193083"/>
          </a:xfrm>
        </p:grpSpPr>
        <p:grpSp>
          <p:nvGrpSpPr>
            <p:cNvPr id="2152" name="Google Shape;2152;p43"/>
            <p:cNvGrpSpPr/>
            <p:nvPr/>
          </p:nvGrpSpPr>
          <p:grpSpPr>
            <a:xfrm>
              <a:off x="6739683" y="1503049"/>
              <a:ext cx="1832869" cy="645515"/>
              <a:chOff x="6741681" y="1615577"/>
              <a:chExt cx="1832869" cy="645515"/>
            </a:xfrm>
          </p:grpSpPr>
          <p:grpSp>
            <p:nvGrpSpPr>
              <p:cNvPr id="2153" name="Google Shape;2153;p43"/>
              <p:cNvGrpSpPr/>
              <p:nvPr/>
            </p:nvGrpSpPr>
            <p:grpSpPr>
              <a:xfrm>
                <a:off x="6741681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54" name="Google Shape;2154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6" name="Google Shape;2156;p43"/>
              <p:cNvSpPr txBox="1"/>
              <p:nvPr/>
            </p:nvSpPr>
            <p:spPr>
              <a:xfrm>
                <a:off x="746755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57" name="Google Shape;2157;p43"/>
              <p:cNvGrpSpPr/>
              <p:nvPr/>
            </p:nvGrpSpPr>
            <p:grpSpPr>
              <a:xfrm>
                <a:off x="7090902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58" name="Google Shape;2158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62" name="Google Shape;2162;p43"/>
            <p:cNvSpPr/>
            <p:nvPr/>
          </p:nvSpPr>
          <p:spPr>
            <a:xfrm rot="10800000">
              <a:off x="7594402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45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43"/>
          <p:cNvGrpSpPr/>
          <p:nvPr/>
        </p:nvGrpSpPr>
        <p:grpSpPr>
          <a:xfrm>
            <a:off x="534276" y="2869044"/>
            <a:ext cx="8139522" cy="1827400"/>
            <a:chOff x="499238" y="3017724"/>
            <a:chExt cx="8139522" cy="1695664"/>
          </a:xfrm>
        </p:grpSpPr>
        <p:sp>
          <p:nvSpPr>
            <p:cNvPr id="2106" name="Google Shape;2106;p43"/>
            <p:cNvSpPr/>
            <p:nvPr/>
          </p:nvSpPr>
          <p:spPr>
            <a:xfrm>
              <a:off x="5050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5611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46173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66734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49923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3"/>
            <p:cNvSpPr/>
            <p:nvPr/>
          </p:nvSpPr>
          <p:spPr>
            <a:xfrm>
              <a:off x="255538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461153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3"/>
            <p:cNvSpPr/>
            <p:nvPr/>
          </p:nvSpPr>
          <p:spPr>
            <a:xfrm>
              <a:off x="6667688" y="3907749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63" name="Google Shape;2163;p43"/>
          <p:cNvGraphicFramePr/>
          <p:nvPr>
            <p:extLst>
              <p:ext uri="{D42A27DB-BD31-4B8C-83A1-F6EECF244321}">
                <p14:modId xmlns:p14="http://schemas.microsoft.com/office/powerpoint/2010/main" val="3123490769"/>
              </p:ext>
            </p:extLst>
          </p:nvPr>
        </p:nvGraphicFramePr>
        <p:xfrm>
          <a:off x="405245" y="2819111"/>
          <a:ext cx="8416636" cy="195932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210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Defina o tema!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ePBL ou PrBL?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Como abordar?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Equipe envolvida</a:t>
                      </a:r>
                      <a:endParaRPr sz="12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Planejamento, execução, </a:t>
                      </a:r>
                      <a:r>
                        <a:rPr lang="en" sz="11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compartilhamento</a:t>
                      </a:r>
                      <a:endParaRPr sz="11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Ex.:</a:t>
                      </a:r>
                      <a:r>
                        <a:rPr lang="en" sz="120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Lixos se acumulando no bairro.</a:t>
                      </a: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Vamos estudar o impacto do lixo, produção a</a:t>
                      </a:r>
                      <a:r>
                        <a:rPr lang="pt-BR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ual, opções, bioplástico…</a:t>
                      </a:r>
                      <a:endParaRPr sz="115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Interdisciplinar?</a:t>
                      </a:r>
                      <a:b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15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</a:t>
                      </a:r>
                      <a:r>
                        <a:rPr lang="en" sz="115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sim, quem estará envolvido?</a:t>
                      </a:r>
                      <a:endParaRPr lang="pt-BR" sz="1150" baseline="0" dirty="0" smtClean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5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 que cada um abordará?</a:t>
                      </a:r>
                      <a:endParaRPr sz="115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Formulário</a:t>
                      </a:r>
                      <a:r>
                        <a:rPr lang="en" sz="1100" baseline="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para o Diário de Bordo</a:t>
                      </a:r>
                      <a:r>
                        <a:rPr lang="en" sz="11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Discussão de resultados,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smtClean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Competição saudável...</a:t>
                      </a:r>
                      <a:endParaRPr sz="9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114" name="Google Shape;2114;p43"/>
          <p:cNvCxnSpPr/>
          <p:nvPr/>
        </p:nvCxnSpPr>
        <p:spPr>
          <a:xfrm>
            <a:off x="441700" y="1881772"/>
            <a:ext cx="8248800" cy="3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5" name="Google Shape;2115;p43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Como?</a:t>
            </a:r>
            <a:endParaRPr dirty="0"/>
          </a:p>
        </p:txBody>
      </p:sp>
      <p:grpSp>
        <p:nvGrpSpPr>
          <p:cNvPr id="2116" name="Google Shape;2116;p43"/>
          <p:cNvGrpSpPr/>
          <p:nvPr/>
        </p:nvGrpSpPr>
        <p:grpSpPr>
          <a:xfrm>
            <a:off x="570206" y="1503049"/>
            <a:ext cx="1832857" cy="1193083"/>
            <a:chOff x="570206" y="1503049"/>
            <a:chExt cx="1832857" cy="1193083"/>
          </a:xfrm>
        </p:grpSpPr>
        <p:grpSp>
          <p:nvGrpSpPr>
            <p:cNvPr id="2117" name="Google Shape;2117;p43"/>
            <p:cNvGrpSpPr/>
            <p:nvPr/>
          </p:nvGrpSpPr>
          <p:grpSpPr>
            <a:xfrm>
              <a:off x="570206" y="1503049"/>
              <a:ext cx="1832857" cy="645515"/>
              <a:chOff x="570206" y="1615577"/>
              <a:chExt cx="1832857" cy="645515"/>
            </a:xfrm>
          </p:grpSpPr>
          <p:grpSp>
            <p:nvGrpSpPr>
              <p:cNvPr id="2118" name="Google Shape;2118;p43"/>
              <p:cNvGrpSpPr/>
              <p:nvPr/>
            </p:nvGrpSpPr>
            <p:grpSpPr>
              <a:xfrm>
                <a:off x="570206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19" name="Google Shape;2119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1" name="Google Shape;2121;p43"/>
              <p:cNvSpPr txBox="1"/>
              <p:nvPr/>
            </p:nvSpPr>
            <p:spPr>
              <a:xfrm>
                <a:off x="129600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22" name="Google Shape;2122;p43"/>
              <p:cNvGrpSpPr/>
              <p:nvPr/>
            </p:nvGrpSpPr>
            <p:grpSpPr>
              <a:xfrm>
                <a:off x="919431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23" name="Google Shape;2123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7" name="Google Shape;2127;p43"/>
            <p:cNvSpPr/>
            <p:nvPr/>
          </p:nvSpPr>
          <p:spPr>
            <a:xfrm rot="10800000">
              <a:off x="1424919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43"/>
          <p:cNvGrpSpPr/>
          <p:nvPr/>
        </p:nvGrpSpPr>
        <p:grpSpPr>
          <a:xfrm>
            <a:off x="2627364" y="1503049"/>
            <a:ext cx="1832861" cy="1193083"/>
            <a:chOff x="2627364" y="1503049"/>
            <a:chExt cx="1832861" cy="1193083"/>
          </a:xfrm>
        </p:grpSpPr>
        <p:grpSp>
          <p:nvGrpSpPr>
            <p:cNvPr id="2129" name="Google Shape;2129;p43"/>
            <p:cNvGrpSpPr/>
            <p:nvPr/>
          </p:nvGrpSpPr>
          <p:grpSpPr>
            <a:xfrm>
              <a:off x="2627364" y="1503049"/>
              <a:ext cx="1832861" cy="645515"/>
              <a:chOff x="2627364" y="1615577"/>
              <a:chExt cx="1832861" cy="645515"/>
            </a:xfrm>
          </p:grpSpPr>
          <p:sp>
            <p:nvSpPr>
              <p:cNvPr id="2130" name="Google Shape;2130;p43"/>
              <p:cNvSpPr/>
              <p:nvPr/>
            </p:nvSpPr>
            <p:spPr>
              <a:xfrm>
                <a:off x="2627364" y="1797638"/>
                <a:ext cx="1832861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3"/>
              <p:cNvSpPr/>
              <p:nvPr/>
            </p:nvSpPr>
            <p:spPr>
              <a:xfrm>
                <a:off x="2735372" y="1683664"/>
                <a:ext cx="591054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3"/>
              <p:cNvSpPr txBox="1"/>
              <p:nvPr/>
            </p:nvSpPr>
            <p:spPr>
              <a:xfrm>
                <a:off x="335322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33" name="Google Shape;2133;p43"/>
              <p:cNvGrpSpPr/>
              <p:nvPr/>
            </p:nvGrpSpPr>
            <p:grpSpPr>
              <a:xfrm>
                <a:off x="2976589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34" name="Google Shape;2134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38" name="Google Shape;2138;p43"/>
            <p:cNvSpPr/>
            <p:nvPr/>
          </p:nvSpPr>
          <p:spPr>
            <a:xfrm rot="10800000">
              <a:off x="3481413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43"/>
          <p:cNvGrpSpPr/>
          <p:nvPr/>
        </p:nvGrpSpPr>
        <p:grpSpPr>
          <a:xfrm>
            <a:off x="4684523" y="1503049"/>
            <a:ext cx="1832857" cy="1193083"/>
            <a:chOff x="4684523" y="1503049"/>
            <a:chExt cx="1832857" cy="1193083"/>
          </a:xfrm>
        </p:grpSpPr>
        <p:grpSp>
          <p:nvGrpSpPr>
            <p:cNvPr id="2140" name="Google Shape;2140;p43"/>
            <p:cNvGrpSpPr/>
            <p:nvPr/>
          </p:nvGrpSpPr>
          <p:grpSpPr>
            <a:xfrm>
              <a:off x="4684523" y="1503049"/>
              <a:ext cx="1832857" cy="645515"/>
              <a:chOff x="4684523" y="1615577"/>
              <a:chExt cx="1832857" cy="645515"/>
            </a:xfrm>
          </p:grpSpPr>
          <p:grpSp>
            <p:nvGrpSpPr>
              <p:cNvPr id="2141" name="Google Shape;2141;p43"/>
              <p:cNvGrpSpPr/>
              <p:nvPr/>
            </p:nvGrpSpPr>
            <p:grpSpPr>
              <a:xfrm>
                <a:off x="4684523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42" name="Google Shape;2142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4" name="Google Shape;2144;p43"/>
              <p:cNvSpPr txBox="1"/>
              <p:nvPr/>
            </p:nvSpPr>
            <p:spPr>
              <a:xfrm>
                <a:off x="541037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45" name="Google Shape;2145;p43"/>
              <p:cNvGrpSpPr/>
              <p:nvPr/>
            </p:nvGrpSpPr>
            <p:grpSpPr>
              <a:xfrm>
                <a:off x="5033744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46" name="Google Shape;2146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50" name="Google Shape;2150;p43"/>
            <p:cNvSpPr/>
            <p:nvPr/>
          </p:nvSpPr>
          <p:spPr>
            <a:xfrm rot="10800000">
              <a:off x="5537907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43"/>
          <p:cNvGrpSpPr/>
          <p:nvPr/>
        </p:nvGrpSpPr>
        <p:grpSpPr>
          <a:xfrm>
            <a:off x="6739683" y="1503049"/>
            <a:ext cx="1832869" cy="1193083"/>
            <a:chOff x="6739683" y="1503049"/>
            <a:chExt cx="1832869" cy="1193083"/>
          </a:xfrm>
        </p:grpSpPr>
        <p:grpSp>
          <p:nvGrpSpPr>
            <p:cNvPr id="2152" name="Google Shape;2152;p43"/>
            <p:cNvGrpSpPr/>
            <p:nvPr/>
          </p:nvGrpSpPr>
          <p:grpSpPr>
            <a:xfrm>
              <a:off x="6739683" y="1503049"/>
              <a:ext cx="1832869" cy="645515"/>
              <a:chOff x="6741681" y="1615577"/>
              <a:chExt cx="1832869" cy="645515"/>
            </a:xfrm>
          </p:grpSpPr>
          <p:grpSp>
            <p:nvGrpSpPr>
              <p:cNvPr id="2153" name="Google Shape;2153;p43"/>
              <p:cNvGrpSpPr/>
              <p:nvPr/>
            </p:nvGrpSpPr>
            <p:grpSpPr>
              <a:xfrm>
                <a:off x="6741681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54" name="Google Shape;2154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6" name="Google Shape;2156;p43"/>
              <p:cNvSpPr txBox="1"/>
              <p:nvPr/>
            </p:nvSpPr>
            <p:spPr>
              <a:xfrm>
                <a:off x="746755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57" name="Google Shape;2157;p43"/>
              <p:cNvGrpSpPr/>
              <p:nvPr/>
            </p:nvGrpSpPr>
            <p:grpSpPr>
              <a:xfrm>
                <a:off x="7090902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58" name="Google Shape;2158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62" name="Google Shape;2162;p43"/>
            <p:cNvSpPr/>
            <p:nvPr/>
          </p:nvSpPr>
          <p:spPr>
            <a:xfrm rot="10800000">
              <a:off x="7594402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26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0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usar?</a:t>
            </a:r>
            <a:endParaRPr dirty="0"/>
          </a:p>
        </p:txBody>
      </p:sp>
      <p:grpSp>
        <p:nvGrpSpPr>
          <p:cNvPr id="1876" name="Google Shape;1876;p40"/>
          <p:cNvGrpSpPr/>
          <p:nvPr/>
        </p:nvGrpSpPr>
        <p:grpSpPr>
          <a:xfrm>
            <a:off x="457163" y="377402"/>
            <a:ext cx="4114899" cy="4387868"/>
            <a:chOff x="457163" y="377402"/>
            <a:chExt cx="4114899" cy="4387868"/>
          </a:xfrm>
        </p:grpSpPr>
        <p:sp>
          <p:nvSpPr>
            <p:cNvPr id="1877" name="Google Shape;1877;p40"/>
            <p:cNvSpPr/>
            <p:nvPr/>
          </p:nvSpPr>
          <p:spPr>
            <a:xfrm rot="-5712163" flipH="1">
              <a:off x="551697" y="749977"/>
              <a:ext cx="1753378" cy="1102790"/>
            </a:xfrm>
            <a:custGeom>
              <a:avLst/>
              <a:gdLst/>
              <a:ahLst/>
              <a:cxnLst/>
              <a:rect l="l" t="t" r="r" b="b"/>
              <a:pathLst>
                <a:path w="93299" h="59197" extrusionOk="0">
                  <a:moveTo>
                    <a:pt x="37799" y="0"/>
                  </a:moveTo>
                  <a:cubicBezTo>
                    <a:pt x="36512" y="0"/>
                    <a:pt x="35245" y="354"/>
                    <a:pt x="33979" y="995"/>
                  </a:cubicBezTo>
                  <a:lnTo>
                    <a:pt x="18802" y="8706"/>
                  </a:lnTo>
                  <a:lnTo>
                    <a:pt x="11527" y="12412"/>
                  </a:lnTo>
                  <a:cubicBezTo>
                    <a:pt x="8938" y="13720"/>
                    <a:pt x="6513" y="15491"/>
                    <a:pt x="4061" y="17071"/>
                  </a:cubicBezTo>
                  <a:cubicBezTo>
                    <a:pt x="1227" y="18870"/>
                    <a:pt x="1" y="22303"/>
                    <a:pt x="1336" y="25436"/>
                  </a:cubicBezTo>
                  <a:cubicBezTo>
                    <a:pt x="2285" y="27733"/>
                    <a:pt x="4828" y="29671"/>
                    <a:pt x="7425" y="29671"/>
                  </a:cubicBezTo>
                  <a:cubicBezTo>
                    <a:pt x="8033" y="29671"/>
                    <a:pt x="8644" y="29565"/>
                    <a:pt x="9238" y="29333"/>
                  </a:cubicBezTo>
                  <a:cubicBezTo>
                    <a:pt x="12371" y="28107"/>
                    <a:pt x="15559" y="27098"/>
                    <a:pt x="18557" y="25654"/>
                  </a:cubicBezTo>
                  <a:cubicBezTo>
                    <a:pt x="21091" y="24428"/>
                    <a:pt x="23598" y="23120"/>
                    <a:pt x="26132" y="21840"/>
                  </a:cubicBezTo>
                  <a:lnTo>
                    <a:pt x="34088" y="17834"/>
                  </a:lnTo>
                  <a:cubicBezTo>
                    <a:pt x="38175" y="26799"/>
                    <a:pt x="43025" y="35436"/>
                    <a:pt x="49183" y="43120"/>
                  </a:cubicBezTo>
                  <a:cubicBezTo>
                    <a:pt x="56349" y="51981"/>
                    <a:pt x="67341" y="59196"/>
                    <a:pt x="79054" y="59196"/>
                  </a:cubicBezTo>
                  <a:cubicBezTo>
                    <a:pt x="79767" y="59196"/>
                    <a:pt x="80482" y="59170"/>
                    <a:pt x="81200" y="59115"/>
                  </a:cubicBezTo>
                  <a:cubicBezTo>
                    <a:pt x="85451" y="58788"/>
                    <a:pt x="89592" y="57534"/>
                    <a:pt x="93298" y="55436"/>
                  </a:cubicBezTo>
                  <a:cubicBezTo>
                    <a:pt x="89919" y="51622"/>
                    <a:pt x="87140" y="47344"/>
                    <a:pt x="84279" y="43120"/>
                  </a:cubicBezTo>
                  <a:cubicBezTo>
                    <a:pt x="84143" y="43175"/>
                    <a:pt x="84006" y="43229"/>
                    <a:pt x="83925" y="43256"/>
                  </a:cubicBezTo>
                  <a:cubicBezTo>
                    <a:pt x="83353" y="43447"/>
                    <a:pt x="82780" y="43611"/>
                    <a:pt x="82208" y="43720"/>
                  </a:cubicBezTo>
                  <a:cubicBezTo>
                    <a:pt x="81963" y="43774"/>
                    <a:pt x="81745" y="43829"/>
                    <a:pt x="81500" y="43883"/>
                  </a:cubicBezTo>
                  <a:cubicBezTo>
                    <a:pt x="81309" y="43883"/>
                    <a:pt x="81145" y="43910"/>
                    <a:pt x="80955" y="43910"/>
                  </a:cubicBezTo>
                  <a:cubicBezTo>
                    <a:pt x="80709" y="43938"/>
                    <a:pt x="80464" y="43938"/>
                    <a:pt x="80192" y="43938"/>
                  </a:cubicBezTo>
                  <a:cubicBezTo>
                    <a:pt x="79876" y="43949"/>
                    <a:pt x="79555" y="43956"/>
                    <a:pt x="79234" y="43956"/>
                  </a:cubicBezTo>
                  <a:cubicBezTo>
                    <a:pt x="78779" y="43956"/>
                    <a:pt x="78323" y="43942"/>
                    <a:pt x="77876" y="43910"/>
                  </a:cubicBezTo>
                  <a:lnTo>
                    <a:pt x="77603" y="43883"/>
                  </a:lnTo>
                  <a:lnTo>
                    <a:pt x="77358" y="43856"/>
                  </a:lnTo>
                  <a:lnTo>
                    <a:pt x="77331" y="43856"/>
                  </a:lnTo>
                  <a:cubicBezTo>
                    <a:pt x="76731" y="43747"/>
                    <a:pt x="76159" y="43611"/>
                    <a:pt x="75560" y="43474"/>
                  </a:cubicBezTo>
                  <a:cubicBezTo>
                    <a:pt x="74497" y="43202"/>
                    <a:pt x="73516" y="42766"/>
                    <a:pt x="72481" y="42439"/>
                  </a:cubicBezTo>
                  <a:lnTo>
                    <a:pt x="72481" y="42439"/>
                  </a:lnTo>
                  <a:cubicBezTo>
                    <a:pt x="72548" y="42464"/>
                    <a:pt x="72558" y="42477"/>
                    <a:pt x="72530" y="42477"/>
                  </a:cubicBezTo>
                  <a:cubicBezTo>
                    <a:pt x="72468" y="42477"/>
                    <a:pt x="72216" y="42416"/>
                    <a:pt x="71990" y="42303"/>
                  </a:cubicBezTo>
                  <a:lnTo>
                    <a:pt x="71854" y="42248"/>
                  </a:lnTo>
                  <a:lnTo>
                    <a:pt x="71609" y="42167"/>
                  </a:lnTo>
                  <a:lnTo>
                    <a:pt x="71609" y="42167"/>
                  </a:lnTo>
                  <a:lnTo>
                    <a:pt x="71827" y="42221"/>
                  </a:lnTo>
                  <a:cubicBezTo>
                    <a:pt x="71581" y="42085"/>
                    <a:pt x="71309" y="41976"/>
                    <a:pt x="71036" y="41840"/>
                  </a:cubicBezTo>
                  <a:cubicBezTo>
                    <a:pt x="70491" y="41567"/>
                    <a:pt x="69974" y="41267"/>
                    <a:pt x="69429" y="40940"/>
                  </a:cubicBezTo>
                  <a:cubicBezTo>
                    <a:pt x="68829" y="40613"/>
                    <a:pt x="68230" y="40232"/>
                    <a:pt x="67658" y="39850"/>
                  </a:cubicBezTo>
                  <a:cubicBezTo>
                    <a:pt x="67440" y="39687"/>
                    <a:pt x="67222" y="39551"/>
                    <a:pt x="67004" y="39387"/>
                  </a:cubicBezTo>
                  <a:lnTo>
                    <a:pt x="66840" y="39278"/>
                  </a:lnTo>
                  <a:cubicBezTo>
                    <a:pt x="66595" y="38870"/>
                    <a:pt x="65778" y="38406"/>
                    <a:pt x="65451" y="38107"/>
                  </a:cubicBezTo>
                  <a:cubicBezTo>
                    <a:pt x="64987" y="37698"/>
                    <a:pt x="64524" y="37289"/>
                    <a:pt x="64088" y="36853"/>
                  </a:cubicBezTo>
                  <a:cubicBezTo>
                    <a:pt x="62998" y="35818"/>
                    <a:pt x="61990" y="34728"/>
                    <a:pt x="61009" y="33583"/>
                  </a:cubicBezTo>
                  <a:cubicBezTo>
                    <a:pt x="60600" y="33120"/>
                    <a:pt x="60219" y="32630"/>
                    <a:pt x="59810" y="32139"/>
                  </a:cubicBezTo>
                  <a:lnTo>
                    <a:pt x="59619" y="31921"/>
                  </a:lnTo>
                  <a:cubicBezTo>
                    <a:pt x="59538" y="31785"/>
                    <a:pt x="59456" y="31676"/>
                    <a:pt x="59374" y="31567"/>
                  </a:cubicBezTo>
                  <a:cubicBezTo>
                    <a:pt x="58530" y="30423"/>
                    <a:pt x="57712" y="29251"/>
                    <a:pt x="56949" y="28052"/>
                  </a:cubicBezTo>
                  <a:cubicBezTo>
                    <a:pt x="55369" y="25682"/>
                    <a:pt x="53925" y="23202"/>
                    <a:pt x="52535" y="20695"/>
                  </a:cubicBezTo>
                  <a:cubicBezTo>
                    <a:pt x="51064" y="18079"/>
                    <a:pt x="49674" y="15436"/>
                    <a:pt x="48366" y="12739"/>
                  </a:cubicBezTo>
                  <a:cubicBezTo>
                    <a:pt x="47712" y="11404"/>
                    <a:pt x="47085" y="10041"/>
                    <a:pt x="46459" y="8652"/>
                  </a:cubicBezTo>
                  <a:cubicBezTo>
                    <a:pt x="46132" y="7943"/>
                    <a:pt x="45805" y="7207"/>
                    <a:pt x="45478" y="6472"/>
                  </a:cubicBezTo>
                  <a:lnTo>
                    <a:pt x="45178" y="5763"/>
                  </a:lnTo>
                  <a:cubicBezTo>
                    <a:pt x="45151" y="5709"/>
                    <a:pt x="45124" y="5600"/>
                    <a:pt x="45069" y="5518"/>
                  </a:cubicBezTo>
                  <a:cubicBezTo>
                    <a:pt x="44143" y="3257"/>
                    <a:pt x="43025" y="1594"/>
                    <a:pt x="40709" y="613"/>
                  </a:cubicBezTo>
                  <a:cubicBezTo>
                    <a:pt x="39722" y="195"/>
                    <a:pt x="38755" y="0"/>
                    <a:pt x="37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 flipH="1">
              <a:off x="1749988" y="1880045"/>
              <a:ext cx="1025" cy="5150"/>
            </a:xfrm>
            <a:custGeom>
              <a:avLst/>
              <a:gdLst/>
              <a:ahLst/>
              <a:cxnLst/>
              <a:rect l="l" t="t" r="r" b="b"/>
              <a:pathLst>
                <a:path w="55" h="274" extrusionOk="0">
                  <a:moveTo>
                    <a:pt x="55" y="1"/>
                  </a:moveTo>
                  <a:cubicBezTo>
                    <a:pt x="55" y="55"/>
                    <a:pt x="28" y="110"/>
                    <a:pt x="28" y="164"/>
                  </a:cubicBezTo>
                  <a:cubicBezTo>
                    <a:pt x="13" y="192"/>
                    <a:pt x="14" y="206"/>
                    <a:pt x="14" y="220"/>
                  </a:cubicBezTo>
                  <a:lnTo>
                    <a:pt x="14" y="220"/>
                  </a:lnTo>
                  <a:cubicBezTo>
                    <a:pt x="36" y="137"/>
                    <a:pt x="55" y="69"/>
                    <a:pt x="55" y="1"/>
                  </a:cubicBezTo>
                  <a:close/>
                  <a:moveTo>
                    <a:pt x="14" y="220"/>
                  </a:moveTo>
                  <a:cubicBezTo>
                    <a:pt x="9" y="237"/>
                    <a:pt x="5" y="255"/>
                    <a:pt x="0" y="273"/>
                  </a:cubicBezTo>
                  <a:cubicBezTo>
                    <a:pt x="13" y="247"/>
                    <a:pt x="14" y="233"/>
                    <a:pt x="14" y="22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 flipH="1">
              <a:off x="2897538" y="2414686"/>
              <a:ext cx="13263" cy="11765"/>
            </a:xfrm>
            <a:custGeom>
              <a:avLst/>
              <a:gdLst/>
              <a:ahLst/>
              <a:cxnLst/>
              <a:rect l="l" t="t" r="r" b="b"/>
              <a:pathLst>
                <a:path w="712" h="626" extrusionOk="0">
                  <a:moveTo>
                    <a:pt x="1" y="0"/>
                  </a:moveTo>
                  <a:cubicBezTo>
                    <a:pt x="297" y="435"/>
                    <a:pt x="578" y="626"/>
                    <a:pt x="670" y="626"/>
                  </a:cubicBezTo>
                  <a:cubicBezTo>
                    <a:pt x="705" y="626"/>
                    <a:pt x="712" y="598"/>
                    <a:pt x="682" y="545"/>
                  </a:cubicBezTo>
                  <a:lnTo>
                    <a:pt x="627" y="518"/>
                  </a:lnTo>
                  <a:cubicBezTo>
                    <a:pt x="409" y="355"/>
                    <a:pt x="219" y="191"/>
                    <a:pt x="28" y="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 flipH="1">
              <a:off x="2790988" y="2526944"/>
              <a:ext cx="11903" cy="12197"/>
            </a:xfrm>
            <a:custGeom>
              <a:avLst/>
              <a:gdLst/>
              <a:ahLst/>
              <a:cxnLst/>
              <a:rect l="l" t="t" r="r" b="b"/>
              <a:pathLst>
                <a:path w="639" h="649" extrusionOk="0">
                  <a:moveTo>
                    <a:pt x="42" y="1"/>
                  </a:moveTo>
                  <a:cubicBezTo>
                    <a:pt x="1" y="1"/>
                    <a:pt x="129" y="172"/>
                    <a:pt x="638" y="649"/>
                  </a:cubicBezTo>
                  <a:lnTo>
                    <a:pt x="611" y="594"/>
                  </a:lnTo>
                  <a:cubicBezTo>
                    <a:pt x="502" y="485"/>
                    <a:pt x="393" y="349"/>
                    <a:pt x="311" y="213"/>
                  </a:cubicBezTo>
                  <a:cubicBezTo>
                    <a:pt x="186" y="88"/>
                    <a:pt x="71" y="1"/>
                    <a:pt x="42" y="1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 flipH="1">
              <a:off x="2834130" y="3652704"/>
              <a:ext cx="1737932" cy="1112566"/>
            </a:xfrm>
            <a:custGeom>
              <a:avLst/>
              <a:gdLst/>
              <a:ahLst/>
              <a:cxnLst/>
              <a:rect l="l" t="t" r="r" b="b"/>
              <a:pathLst>
                <a:path w="93299" h="59197" extrusionOk="0">
                  <a:moveTo>
                    <a:pt x="37799" y="0"/>
                  </a:moveTo>
                  <a:cubicBezTo>
                    <a:pt x="36512" y="0"/>
                    <a:pt x="35245" y="354"/>
                    <a:pt x="33979" y="995"/>
                  </a:cubicBezTo>
                  <a:lnTo>
                    <a:pt x="18802" y="8706"/>
                  </a:lnTo>
                  <a:lnTo>
                    <a:pt x="11527" y="12412"/>
                  </a:lnTo>
                  <a:cubicBezTo>
                    <a:pt x="8938" y="13720"/>
                    <a:pt x="6513" y="15491"/>
                    <a:pt x="4061" y="17071"/>
                  </a:cubicBezTo>
                  <a:cubicBezTo>
                    <a:pt x="1227" y="18870"/>
                    <a:pt x="1" y="22303"/>
                    <a:pt x="1336" y="25436"/>
                  </a:cubicBezTo>
                  <a:cubicBezTo>
                    <a:pt x="2285" y="27733"/>
                    <a:pt x="4828" y="29671"/>
                    <a:pt x="7425" y="29671"/>
                  </a:cubicBezTo>
                  <a:cubicBezTo>
                    <a:pt x="8033" y="29671"/>
                    <a:pt x="8644" y="29565"/>
                    <a:pt x="9238" y="29333"/>
                  </a:cubicBezTo>
                  <a:cubicBezTo>
                    <a:pt x="12371" y="28107"/>
                    <a:pt x="15559" y="27098"/>
                    <a:pt x="18557" y="25654"/>
                  </a:cubicBezTo>
                  <a:cubicBezTo>
                    <a:pt x="21091" y="24428"/>
                    <a:pt x="23598" y="23120"/>
                    <a:pt x="26132" y="21840"/>
                  </a:cubicBezTo>
                  <a:lnTo>
                    <a:pt x="34088" y="17834"/>
                  </a:lnTo>
                  <a:cubicBezTo>
                    <a:pt x="38175" y="26799"/>
                    <a:pt x="43025" y="35436"/>
                    <a:pt x="49183" y="43120"/>
                  </a:cubicBezTo>
                  <a:cubicBezTo>
                    <a:pt x="56349" y="51981"/>
                    <a:pt x="67341" y="59196"/>
                    <a:pt x="79054" y="59196"/>
                  </a:cubicBezTo>
                  <a:cubicBezTo>
                    <a:pt x="79767" y="59196"/>
                    <a:pt x="80482" y="59170"/>
                    <a:pt x="81200" y="59115"/>
                  </a:cubicBezTo>
                  <a:cubicBezTo>
                    <a:pt x="85451" y="58788"/>
                    <a:pt x="89592" y="57534"/>
                    <a:pt x="93298" y="55436"/>
                  </a:cubicBezTo>
                  <a:cubicBezTo>
                    <a:pt x="89919" y="51622"/>
                    <a:pt x="87140" y="47344"/>
                    <a:pt x="84279" y="43120"/>
                  </a:cubicBezTo>
                  <a:cubicBezTo>
                    <a:pt x="84143" y="43175"/>
                    <a:pt x="84006" y="43229"/>
                    <a:pt x="83925" y="43256"/>
                  </a:cubicBezTo>
                  <a:cubicBezTo>
                    <a:pt x="83353" y="43447"/>
                    <a:pt x="82780" y="43611"/>
                    <a:pt x="82208" y="43720"/>
                  </a:cubicBezTo>
                  <a:cubicBezTo>
                    <a:pt x="81963" y="43774"/>
                    <a:pt x="81745" y="43829"/>
                    <a:pt x="81500" y="43883"/>
                  </a:cubicBezTo>
                  <a:cubicBezTo>
                    <a:pt x="81309" y="43883"/>
                    <a:pt x="81145" y="43910"/>
                    <a:pt x="80955" y="43910"/>
                  </a:cubicBezTo>
                  <a:cubicBezTo>
                    <a:pt x="80709" y="43938"/>
                    <a:pt x="80464" y="43938"/>
                    <a:pt x="80192" y="43938"/>
                  </a:cubicBezTo>
                  <a:cubicBezTo>
                    <a:pt x="79876" y="43949"/>
                    <a:pt x="79555" y="43956"/>
                    <a:pt x="79234" y="43956"/>
                  </a:cubicBezTo>
                  <a:cubicBezTo>
                    <a:pt x="78779" y="43956"/>
                    <a:pt x="78323" y="43942"/>
                    <a:pt x="77876" y="43910"/>
                  </a:cubicBezTo>
                  <a:lnTo>
                    <a:pt x="77603" y="43883"/>
                  </a:lnTo>
                  <a:lnTo>
                    <a:pt x="77358" y="43856"/>
                  </a:lnTo>
                  <a:lnTo>
                    <a:pt x="77331" y="43856"/>
                  </a:lnTo>
                  <a:cubicBezTo>
                    <a:pt x="76731" y="43747"/>
                    <a:pt x="76159" y="43611"/>
                    <a:pt x="75560" y="43474"/>
                  </a:cubicBezTo>
                  <a:cubicBezTo>
                    <a:pt x="74497" y="43202"/>
                    <a:pt x="73516" y="42766"/>
                    <a:pt x="72481" y="42439"/>
                  </a:cubicBezTo>
                  <a:lnTo>
                    <a:pt x="72481" y="42439"/>
                  </a:lnTo>
                  <a:cubicBezTo>
                    <a:pt x="72548" y="42464"/>
                    <a:pt x="72558" y="42477"/>
                    <a:pt x="72530" y="42477"/>
                  </a:cubicBezTo>
                  <a:cubicBezTo>
                    <a:pt x="72468" y="42477"/>
                    <a:pt x="72216" y="42416"/>
                    <a:pt x="71990" y="42303"/>
                  </a:cubicBezTo>
                  <a:lnTo>
                    <a:pt x="71854" y="42248"/>
                  </a:lnTo>
                  <a:lnTo>
                    <a:pt x="71609" y="42167"/>
                  </a:lnTo>
                  <a:lnTo>
                    <a:pt x="71609" y="42167"/>
                  </a:lnTo>
                  <a:lnTo>
                    <a:pt x="71827" y="42221"/>
                  </a:lnTo>
                  <a:cubicBezTo>
                    <a:pt x="71581" y="42085"/>
                    <a:pt x="71309" y="41976"/>
                    <a:pt x="71036" y="41840"/>
                  </a:cubicBezTo>
                  <a:cubicBezTo>
                    <a:pt x="70491" y="41567"/>
                    <a:pt x="69974" y="41267"/>
                    <a:pt x="69429" y="40940"/>
                  </a:cubicBezTo>
                  <a:cubicBezTo>
                    <a:pt x="68829" y="40613"/>
                    <a:pt x="68230" y="40232"/>
                    <a:pt x="67658" y="39850"/>
                  </a:cubicBezTo>
                  <a:cubicBezTo>
                    <a:pt x="67440" y="39687"/>
                    <a:pt x="67222" y="39551"/>
                    <a:pt x="67004" y="39387"/>
                  </a:cubicBezTo>
                  <a:lnTo>
                    <a:pt x="66840" y="39278"/>
                  </a:lnTo>
                  <a:cubicBezTo>
                    <a:pt x="66595" y="38870"/>
                    <a:pt x="65778" y="38406"/>
                    <a:pt x="65451" y="38107"/>
                  </a:cubicBezTo>
                  <a:cubicBezTo>
                    <a:pt x="64987" y="37698"/>
                    <a:pt x="64524" y="37289"/>
                    <a:pt x="64088" y="36853"/>
                  </a:cubicBezTo>
                  <a:cubicBezTo>
                    <a:pt x="62998" y="35818"/>
                    <a:pt x="61990" y="34728"/>
                    <a:pt x="61009" y="33583"/>
                  </a:cubicBezTo>
                  <a:cubicBezTo>
                    <a:pt x="60600" y="33120"/>
                    <a:pt x="60219" y="32630"/>
                    <a:pt x="59810" y="32139"/>
                  </a:cubicBezTo>
                  <a:lnTo>
                    <a:pt x="59619" y="31921"/>
                  </a:lnTo>
                  <a:cubicBezTo>
                    <a:pt x="59538" y="31785"/>
                    <a:pt x="59456" y="31676"/>
                    <a:pt x="59374" y="31567"/>
                  </a:cubicBezTo>
                  <a:cubicBezTo>
                    <a:pt x="58530" y="30423"/>
                    <a:pt x="57712" y="29251"/>
                    <a:pt x="56949" y="28052"/>
                  </a:cubicBezTo>
                  <a:cubicBezTo>
                    <a:pt x="55369" y="25682"/>
                    <a:pt x="53925" y="23202"/>
                    <a:pt x="52535" y="20695"/>
                  </a:cubicBezTo>
                  <a:cubicBezTo>
                    <a:pt x="51064" y="18079"/>
                    <a:pt x="49674" y="15436"/>
                    <a:pt x="48366" y="12739"/>
                  </a:cubicBezTo>
                  <a:cubicBezTo>
                    <a:pt x="47712" y="11404"/>
                    <a:pt x="47085" y="10041"/>
                    <a:pt x="46459" y="8652"/>
                  </a:cubicBezTo>
                  <a:cubicBezTo>
                    <a:pt x="46132" y="7943"/>
                    <a:pt x="45805" y="7207"/>
                    <a:pt x="45478" y="6472"/>
                  </a:cubicBezTo>
                  <a:lnTo>
                    <a:pt x="45178" y="5763"/>
                  </a:lnTo>
                  <a:cubicBezTo>
                    <a:pt x="45151" y="5709"/>
                    <a:pt x="45124" y="5600"/>
                    <a:pt x="45069" y="5518"/>
                  </a:cubicBezTo>
                  <a:cubicBezTo>
                    <a:pt x="44143" y="3257"/>
                    <a:pt x="43025" y="1594"/>
                    <a:pt x="40709" y="613"/>
                  </a:cubicBezTo>
                  <a:cubicBezTo>
                    <a:pt x="39722" y="195"/>
                    <a:pt x="38755" y="0"/>
                    <a:pt x="37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 flipH="1">
              <a:off x="2586961" y="3182847"/>
              <a:ext cx="897885" cy="1489222"/>
            </a:xfrm>
            <a:custGeom>
              <a:avLst/>
              <a:gdLst/>
              <a:ahLst/>
              <a:cxnLst/>
              <a:rect l="l" t="t" r="r" b="b"/>
              <a:pathLst>
                <a:path w="48202" h="79238" extrusionOk="0">
                  <a:moveTo>
                    <a:pt x="13488" y="0"/>
                  </a:moveTo>
                  <a:cubicBezTo>
                    <a:pt x="11962" y="981"/>
                    <a:pt x="10382" y="1880"/>
                    <a:pt x="8774" y="2725"/>
                  </a:cubicBezTo>
                  <a:cubicBezTo>
                    <a:pt x="5913" y="4278"/>
                    <a:pt x="2997" y="5722"/>
                    <a:pt x="0" y="7058"/>
                  </a:cubicBezTo>
                  <a:lnTo>
                    <a:pt x="1362" y="9564"/>
                  </a:lnTo>
                  <a:cubicBezTo>
                    <a:pt x="7166" y="20218"/>
                    <a:pt x="13488" y="30627"/>
                    <a:pt x="20872" y="40273"/>
                  </a:cubicBezTo>
                  <a:cubicBezTo>
                    <a:pt x="22861" y="42889"/>
                    <a:pt x="24959" y="45423"/>
                    <a:pt x="27003" y="48011"/>
                  </a:cubicBezTo>
                  <a:cubicBezTo>
                    <a:pt x="27139" y="48202"/>
                    <a:pt x="27303" y="48393"/>
                    <a:pt x="27439" y="48583"/>
                  </a:cubicBezTo>
                  <a:cubicBezTo>
                    <a:pt x="27793" y="49047"/>
                    <a:pt x="28147" y="49510"/>
                    <a:pt x="28474" y="50000"/>
                  </a:cubicBezTo>
                  <a:cubicBezTo>
                    <a:pt x="29292" y="51118"/>
                    <a:pt x="30027" y="52262"/>
                    <a:pt x="30709" y="53461"/>
                  </a:cubicBezTo>
                  <a:cubicBezTo>
                    <a:pt x="31036" y="54006"/>
                    <a:pt x="31308" y="54578"/>
                    <a:pt x="31608" y="55150"/>
                  </a:cubicBezTo>
                  <a:cubicBezTo>
                    <a:pt x="31662" y="55259"/>
                    <a:pt x="31717" y="55368"/>
                    <a:pt x="31771" y="55504"/>
                  </a:cubicBezTo>
                  <a:cubicBezTo>
                    <a:pt x="31771" y="55532"/>
                    <a:pt x="31799" y="55586"/>
                    <a:pt x="31826" y="55613"/>
                  </a:cubicBezTo>
                  <a:cubicBezTo>
                    <a:pt x="31853" y="55722"/>
                    <a:pt x="31908" y="55831"/>
                    <a:pt x="31962" y="55940"/>
                  </a:cubicBezTo>
                  <a:lnTo>
                    <a:pt x="31853" y="55777"/>
                  </a:lnTo>
                  <a:lnTo>
                    <a:pt x="31853" y="55777"/>
                  </a:lnTo>
                  <a:cubicBezTo>
                    <a:pt x="32044" y="56295"/>
                    <a:pt x="32234" y="56840"/>
                    <a:pt x="32371" y="57385"/>
                  </a:cubicBezTo>
                  <a:cubicBezTo>
                    <a:pt x="32425" y="57630"/>
                    <a:pt x="32480" y="57875"/>
                    <a:pt x="32534" y="58147"/>
                  </a:cubicBezTo>
                  <a:cubicBezTo>
                    <a:pt x="32534" y="58665"/>
                    <a:pt x="32643" y="59237"/>
                    <a:pt x="32643" y="59755"/>
                  </a:cubicBezTo>
                  <a:cubicBezTo>
                    <a:pt x="32643" y="59946"/>
                    <a:pt x="32643" y="60109"/>
                    <a:pt x="32616" y="60300"/>
                  </a:cubicBezTo>
                  <a:lnTo>
                    <a:pt x="32663" y="60183"/>
                  </a:lnTo>
                  <a:lnTo>
                    <a:pt x="32663" y="60183"/>
                  </a:lnTo>
                  <a:cubicBezTo>
                    <a:pt x="32645" y="60240"/>
                    <a:pt x="32630" y="60297"/>
                    <a:pt x="32616" y="60355"/>
                  </a:cubicBezTo>
                  <a:lnTo>
                    <a:pt x="32616" y="60709"/>
                  </a:lnTo>
                  <a:cubicBezTo>
                    <a:pt x="32616" y="61001"/>
                    <a:pt x="32523" y="61200"/>
                    <a:pt x="32476" y="61200"/>
                  </a:cubicBezTo>
                  <a:cubicBezTo>
                    <a:pt x="32465" y="61200"/>
                    <a:pt x="32457" y="61191"/>
                    <a:pt x="32452" y="61172"/>
                  </a:cubicBezTo>
                  <a:cubicBezTo>
                    <a:pt x="32425" y="61308"/>
                    <a:pt x="32398" y="61417"/>
                    <a:pt x="32371" y="61526"/>
                  </a:cubicBezTo>
                  <a:cubicBezTo>
                    <a:pt x="32318" y="61711"/>
                    <a:pt x="32265" y="61871"/>
                    <a:pt x="32212" y="62054"/>
                  </a:cubicBezTo>
                  <a:lnTo>
                    <a:pt x="32212" y="62054"/>
                  </a:lnTo>
                  <a:cubicBezTo>
                    <a:pt x="32200" y="62067"/>
                    <a:pt x="32189" y="62081"/>
                    <a:pt x="32180" y="62098"/>
                  </a:cubicBezTo>
                  <a:cubicBezTo>
                    <a:pt x="32153" y="62180"/>
                    <a:pt x="32125" y="62262"/>
                    <a:pt x="32098" y="62371"/>
                  </a:cubicBezTo>
                  <a:cubicBezTo>
                    <a:pt x="31983" y="62716"/>
                    <a:pt x="31888" y="62847"/>
                    <a:pt x="31828" y="62847"/>
                  </a:cubicBezTo>
                  <a:cubicBezTo>
                    <a:pt x="31817" y="62847"/>
                    <a:pt x="31807" y="62843"/>
                    <a:pt x="31799" y="62834"/>
                  </a:cubicBezTo>
                  <a:cubicBezTo>
                    <a:pt x="31744" y="62998"/>
                    <a:pt x="31662" y="63188"/>
                    <a:pt x="31581" y="63352"/>
                  </a:cubicBezTo>
                  <a:cubicBezTo>
                    <a:pt x="31390" y="63706"/>
                    <a:pt x="31172" y="64006"/>
                    <a:pt x="30954" y="64306"/>
                  </a:cubicBezTo>
                  <a:cubicBezTo>
                    <a:pt x="30790" y="64469"/>
                    <a:pt x="30654" y="64714"/>
                    <a:pt x="30491" y="64850"/>
                  </a:cubicBezTo>
                  <a:cubicBezTo>
                    <a:pt x="30055" y="65368"/>
                    <a:pt x="29564" y="65831"/>
                    <a:pt x="29046" y="66267"/>
                  </a:cubicBezTo>
                  <a:lnTo>
                    <a:pt x="28883" y="66431"/>
                  </a:lnTo>
                  <a:cubicBezTo>
                    <a:pt x="28529" y="66649"/>
                    <a:pt x="28229" y="66867"/>
                    <a:pt x="27902" y="67085"/>
                  </a:cubicBezTo>
                  <a:cubicBezTo>
                    <a:pt x="30709" y="71254"/>
                    <a:pt x="33488" y="75504"/>
                    <a:pt x="36839" y="79237"/>
                  </a:cubicBezTo>
                  <a:cubicBezTo>
                    <a:pt x="42997" y="75041"/>
                    <a:pt x="47357" y="68474"/>
                    <a:pt x="47820" y="60491"/>
                  </a:cubicBezTo>
                  <a:cubicBezTo>
                    <a:pt x="48202" y="54224"/>
                    <a:pt x="45532" y="48011"/>
                    <a:pt x="42071" y="42943"/>
                  </a:cubicBezTo>
                  <a:cubicBezTo>
                    <a:pt x="40273" y="40355"/>
                    <a:pt x="38256" y="37875"/>
                    <a:pt x="36294" y="35423"/>
                  </a:cubicBezTo>
                  <a:cubicBezTo>
                    <a:pt x="35423" y="34360"/>
                    <a:pt x="34551" y="33297"/>
                    <a:pt x="33706" y="32207"/>
                  </a:cubicBezTo>
                  <a:cubicBezTo>
                    <a:pt x="33679" y="32153"/>
                    <a:pt x="33624" y="32098"/>
                    <a:pt x="33570" y="32044"/>
                  </a:cubicBezTo>
                  <a:cubicBezTo>
                    <a:pt x="33488" y="31935"/>
                    <a:pt x="33379" y="31799"/>
                    <a:pt x="33297" y="31663"/>
                  </a:cubicBezTo>
                  <a:cubicBezTo>
                    <a:pt x="32779" y="30981"/>
                    <a:pt x="32262" y="30273"/>
                    <a:pt x="31744" y="29564"/>
                  </a:cubicBezTo>
                  <a:cubicBezTo>
                    <a:pt x="24878" y="20218"/>
                    <a:pt x="18992" y="10218"/>
                    <a:pt x="13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 flipH="1">
              <a:off x="2602682" y="2033162"/>
              <a:ext cx="1145091" cy="1245987"/>
            </a:xfrm>
            <a:custGeom>
              <a:avLst/>
              <a:gdLst/>
              <a:ahLst/>
              <a:cxnLst/>
              <a:rect l="l" t="t" r="r" b="b"/>
              <a:pathLst>
                <a:path w="61473" h="66296" extrusionOk="0">
                  <a:moveTo>
                    <a:pt x="29956" y="0"/>
                  </a:moveTo>
                  <a:cubicBezTo>
                    <a:pt x="24624" y="0"/>
                    <a:pt x="19359" y="1263"/>
                    <a:pt x="14715" y="4251"/>
                  </a:cubicBezTo>
                  <a:cubicBezTo>
                    <a:pt x="4524" y="10791"/>
                    <a:pt x="1" y="23379"/>
                    <a:pt x="1363" y="35123"/>
                  </a:cubicBezTo>
                  <a:cubicBezTo>
                    <a:pt x="2671" y="46322"/>
                    <a:pt x="7739" y="56458"/>
                    <a:pt x="13080" y="66295"/>
                  </a:cubicBezTo>
                  <a:cubicBezTo>
                    <a:pt x="15886" y="65042"/>
                    <a:pt x="18638" y="63679"/>
                    <a:pt x="21363" y="62235"/>
                  </a:cubicBezTo>
                  <a:cubicBezTo>
                    <a:pt x="23107" y="61281"/>
                    <a:pt x="24878" y="60328"/>
                    <a:pt x="26567" y="59238"/>
                  </a:cubicBezTo>
                  <a:cubicBezTo>
                    <a:pt x="25232" y="56758"/>
                    <a:pt x="23924" y="54251"/>
                    <a:pt x="22644" y="51745"/>
                  </a:cubicBezTo>
                  <a:cubicBezTo>
                    <a:pt x="21990" y="50464"/>
                    <a:pt x="21363" y="49156"/>
                    <a:pt x="20764" y="47848"/>
                  </a:cubicBezTo>
                  <a:cubicBezTo>
                    <a:pt x="20409" y="47167"/>
                    <a:pt x="20137" y="46459"/>
                    <a:pt x="19810" y="45750"/>
                  </a:cubicBezTo>
                  <a:cubicBezTo>
                    <a:pt x="19719" y="45561"/>
                    <a:pt x="19680" y="45489"/>
                    <a:pt x="19675" y="45489"/>
                  </a:cubicBezTo>
                  <a:cubicBezTo>
                    <a:pt x="19662" y="45489"/>
                    <a:pt x="19890" y="46013"/>
                    <a:pt x="19972" y="46186"/>
                  </a:cubicBezTo>
                  <a:lnTo>
                    <a:pt x="19972" y="46186"/>
                  </a:lnTo>
                  <a:cubicBezTo>
                    <a:pt x="19713" y="45685"/>
                    <a:pt x="19504" y="45159"/>
                    <a:pt x="19347" y="44633"/>
                  </a:cubicBezTo>
                  <a:cubicBezTo>
                    <a:pt x="18257" y="41881"/>
                    <a:pt x="17412" y="39020"/>
                    <a:pt x="16813" y="36132"/>
                  </a:cubicBezTo>
                  <a:cubicBezTo>
                    <a:pt x="16731" y="35777"/>
                    <a:pt x="16622" y="35396"/>
                    <a:pt x="16513" y="35014"/>
                  </a:cubicBezTo>
                  <a:cubicBezTo>
                    <a:pt x="16540" y="34878"/>
                    <a:pt x="16540" y="34769"/>
                    <a:pt x="16513" y="34660"/>
                  </a:cubicBezTo>
                  <a:cubicBezTo>
                    <a:pt x="16486" y="34360"/>
                    <a:pt x="16458" y="34033"/>
                    <a:pt x="16431" y="33706"/>
                  </a:cubicBezTo>
                  <a:cubicBezTo>
                    <a:pt x="16349" y="32426"/>
                    <a:pt x="16322" y="31145"/>
                    <a:pt x="16377" y="29865"/>
                  </a:cubicBezTo>
                  <a:cubicBezTo>
                    <a:pt x="16404" y="29265"/>
                    <a:pt x="16458" y="28666"/>
                    <a:pt x="16513" y="28066"/>
                  </a:cubicBezTo>
                  <a:cubicBezTo>
                    <a:pt x="16513" y="28012"/>
                    <a:pt x="16513" y="27930"/>
                    <a:pt x="16540" y="27848"/>
                  </a:cubicBezTo>
                  <a:cubicBezTo>
                    <a:pt x="16758" y="26595"/>
                    <a:pt x="17085" y="25341"/>
                    <a:pt x="17467" y="24142"/>
                  </a:cubicBezTo>
                  <a:cubicBezTo>
                    <a:pt x="17630" y="23625"/>
                    <a:pt x="17875" y="23107"/>
                    <a:pt x="18039" y="22589"/>
                  </a:cubicBezTo>
                  <a:lnTo>
                    <a:pt x="18039" y="22589"/>
                  </a:lnTo>
                  <a:cubicBezTo>
                    <a:pt x="17839" y="23283"/>
                    <a:pt x="17766" y="23529"/>
                    <a:pt x="17768" y="23529"/>
                  </a:cubicBezTo>
                  <a:cubicBezTo>
                    <a:pt x="17773" y="23529"/>
                    <a:pt x="18044" y="22670"/>
                    <a:pt x="18257" y="22262"/>
                  </a:cubicBezTo>
                  <a:cubicBezTo>
                    <a:pt x="18557" y="21717"/>
                    <a:pt x="18856" y="21172"/>
                    <a:pt x="19183" y="20655"/>
                  </a:cubicBezTo>
                  <a:cubicBezTo>
                    <a:pt x="19292" y="20464"/>
                    <a:pt x="19401" y="20300"/>
                    <a:pt x="19537" y="20164"/>
                  </a:cubicBezTo>
                  <a:cubicBezTo>
                    <a:pt x="20355" y="19429"/>
                    <a:pt x="21009" y="18475"/>
                    <a:pt x="21826" y="17766"/>
                  </a:cubicBezTo>
                  <a:lnTo>
                    <a:pt x="21854" y="17739"/>
                  </a:lnTo>
                  <a:lnTo>
                    <a:pt x="22017" y="17630"/>
                  </a:lnTo>
                  <a:cubicBezTo>
                    <a:pt x="22562" y="17276"/>
                    <a:pt x="23134" y="16922"/>
                    <a:pt x="23679" y="16622"/>
                  </a:cubicBezTo>
                  <a:cubicBezTo>
                    <a:pt x="23870" y="16540"/>
                    <a:pt x="24469" y="16268"/>
                    <a:pt x="24715" y="16159"/>
                  </a:cubicBezTo>
                  <a:lnTo>
                    <a:pt x="25014" y="16050"/>
                  </a:lnTo>
                  <a:cubicBezTo>
                    <a:pt x="25995" y="15723"/>
                    <a:pt x="27003" y="15478"/>
                    <a:pt x="28012" y="15314"/>
                  </a:cubicBezTo>
                  <a:cubicBezTo>
                    <a:pt x="28175" y="15287"/>
                    <a:pt x="28339" y="15260"/>
                    <a:pt x="28475" y="15260"/>
                  </a:cubicBezTo>
                  <a:cubicBezTo>
                    <a:pt x="29074" y="15205"/>
                    <a:pt x="29646" y="15178"/>
                    <a:pt x="30219" y="15178"/>
                  </a:cubicBezTo>
                  <a:cubicBezTo>
                    <a:pt x="31309" y="15178"/>
                    <a:pt x="32371" y="15369"/>
                    <a:pt x="33434" y="15396"/>
                  </a:cubicBezTo>
                  <a:lnTo>
                    <a:pt x="33952" y="15505"/>
                  </a:lnTo>
                  <a:cubicBezTo>
                    <a:pt x="34469" y="15587"/>
                    <a:pt x="34960" y="15723"/>
                    <a:pt x="35478" y="15832"/>
                  </a:cubicBezTo>
                  <a:cubicBezTo>
                    <a:pt x="36676" y="16132"/>
                    <a:pt x="37821" y="16486"/>
                    <a:pt x="38965" y="16922"/>
                  </a:cubicBezTo>
                  <a:lnTo>
                    <a:pt x="39347" y="17085"/>
                  </a:lnTo>
                  <a:cubicBezTo>
                    <a:pt x="39810" y="17303"/>
                    <a:pt x="40246" y="17494"/>
                    <a:pt x="40709" y="17739"/>
                  </a:cubicBezTo>
                  <a:cubicBezTo>
                    <a:pt x="41799" y="18284"/>
                    <a:pt x="42862" y="18884"/>
                    <a:pt x="43870" y="19565"/>
                  </a:cubicBezTo>
                  <a:cubicBezTo>
                    <a:pt x="44251" y="19810"/>
                    <a:pt x="44606" y="20055"/>
                    <a:pt x="44960" y="20300"/>
                  </a:cubicBezTo>
                  <a:lnTo>
                    <a:pt x="44960" y="20300"/>
                  </a:lnTo>
                  <a:cubicBezTo>
                    <a:pt x="44969" y="20310"/>
                    <a:pt x="44978" y="20319"/>
                    <a:pt x="44987" y="20328"/>
                  </a:cubicBezTo>
                  <a:lnTo>
                    <a:pt x="45369" y="20600"/>
                  </a:lnTo>
                  <a:cubicBezTo>
                    <a:pt x="45478" y="20655"/>
                    <a:pt x="45559" y="20764"/>
                    <a:pt x="45614" y="20845"/>
                  </a:cubicBezTo>
                  <a:cubicBezTo>
                    <a:pt x="46595" y="21690"/>
                    <a:pt x="47521" y="22589"/>
                    <a:pt x="48420" y="23516"/>
                  </a:cubicBezTo>
                  <a:lnTo>
                    <a:pt x="48502" y="23597"/>
                  </a:lnTo>
                  <a:cubicBezTo>
                    <a:pt x="52671" y="20600"/>
                    <a:pt x="57112" y="18039"/>
                    <a:pt x="61472" y="15314"/>
                  </a:cubicBezTo>
                  <a:cubicBezTo>
                    <a:pt x="57494" y="10600"/>
                    <a:pt x="52753" y="6595"/>
                    <a:pt x="47140" y="4006"/>
                  </a:cubicBezTo>
                  <a:cubicBezTo>
                    <a:pt x="41831" y="1545"/>
                    <a:pt x="35853" y="0"/>
                    <a:pt x="29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 flipH="1">
              <a:off x="964781" y="2022919"/>
              <a:ext cx="1007024" cy="1406264"/>
            </a:xfrm>
            <a:custGeom>
              <a:avLst/>
              <a:gdLst/>
              <a:ahLst/>
              <a:cxnLst/>
              <a:rect l="l" t="t" r="r" b="b"/>
              <a:pathLst>
                <a:path w="54061" h="74824" extrusionOk="0">
                  <a:moveTo>
                    <a:pt x="13243" y="1"/>
                  </a:moveTo>
                  <a:cubicBezTo>
                    <a:pt x="8720" y="2344"/>
                    <a:pt x="4088" y="4578"/>
                    <a:pt x="0" y="7603"/>
                  </a:cubicBezTo>
                  <a:cubicBezTo>
                    <a:pt x="273" y="8284"/>
                    <a:pt x="573" y="8965"/>
                    <a:pt x="872" y="9647"/>
                  </a:cubicBezTo>
                  <a:cubicBezTo>
                    <a:pt x="3161" y="14769"/>
                    <a:pt x="5777" y="19756"/>
                    <a:pt x="8556" y="24660"/>
                  </a:cubicBezTo>
                  <a:cubicBezTo>
                    <a:pt x="18447" y="42126"/>
                    <a:pt x="30600" y="58121"/>
                    <a:pt x="41690" y="74824"/>
                  </a:cubicBezTo>
                  <a:cubicBezTo>
                    <a:pt x="45532" y="71554"/>
                    <a:pt x="49919" y="68938"/>
                    <a:pt x="54061" y="65995"/>
                  </a:cubicBezTo>
                  <a:cubicBezTo>
                    <a:pt x="48693" y="57957"/>
                    <a:pt x="43080" y="50055"/>
                    <a:pt x="37657" y="42099"/>
                  </a:cubicBezTo>
                  <a:cubicBezTo>
                    <a:pt x="31281" y="32807"/>
                    <a:pt x="25096" y="23352"/>
                    <a:pt x="19728" y="13434"/>
                  </a:cubicBezTo>
                  <a:cubicBezTo>
                    <a:pt x="18366" y="10900"/>
                    <a:pt x="17030" y="8339"/>
                    <a:pt x="15777" y="5750"/>
                  </a:cubicBezTo>
                  <a:cubicBezTo>
                    <a:pt x="15205" y="4578"/>
                    <a:pt x="14660" y="3407"/>
                    <a:pt x="14115" y="2235"/>
                  </a:cubicBezTo>
                  <a:lnTo>
                    <a:pt x="13815" y="1554"/>
                  </a:lnTo>
                  <a:lnTo>
                    <a:pt x="13733" y="1309"/>
                  </a:lnTo>
                  <a:cubicBezTo>
                    <a:pt x="13570" y="873"/>
                    <a:pt x="13406" y="437"/>
                    <a:pt x="132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 flipH="1">
              <a:off x="504419" y="3297548"/>
              <a:ext cx="668487" cy="1309474"/>
            </a:xfrm>
            <a:custGeom>
              <a:avLst/>
              <a:gdLst/>
              <a:ahLst/>
              <a:cxnLst/>
              <a:rect l="l" t="t" r="r" b="b"/>
              <a:pathLst>
                <a:path w="35887" h="69674" extrusionOk="0">
                  <a:moveTo>
                    <a:pt x="20273" y="48639"/>
                  </a:moveTo>
                  <a:cubicBezTo>
                    <a:pt x="20273" y="48643"/>
                    <a:pt x="20274" y="48648"/>
                    <a:pt x="20274" y="48652"/>
                  </a:cubicBezTo>
                  <a:lnTo>
                    <a:pt x="20274" y="48652"/>
                  </a:lnTo>
                  <a:cubicBezTo>
                    <a:pt x="20274" y="48647"/>
                    <a:pt x="20274" y="48643"/>
                    <a:pt x="20273" y="48639"/>
                  </a:cubicBezTo>
                  <a:close/>
                  <a:moveTo>
                    <a:pt x="12371" y="1"/>
                  </a:moveTo>
                  <a:cubicBezTo>
                    <a:pt x="8230" y="2916"/>
                    <a:pt x="3843" y="5532"/>
                    <a:pt x="1" y="8884"/>
                  </a:cubicBezTo>
                  <a:cubicBezTo>
                    <a:pt x="982" y="10355"/>
                    <a:pt x="1963" y="11881"/>
                    <a:pt x="2916" y="13380"/>
                  </a:cubicBezTo>
                  <a:cubicBezTo>
                    <a:pt x="5914" y="18094"/>
                    <a:pt x="8775" y="22889"/>
                    <a:pt x="11445" y="27767"/>
                  </a:cubicBezTo>
                  <a:cubicBezTo>
                    <a:pt x="12780" y="30219"/>
                    <a:pt x="14061" y="32698"/>
                    <a:pt x="15287" y="35205"/>
                  </a:cubicBezTo>
                  <a:cubicBezTo>
                    <a:pt x="15886" y="36404"/>
                    <a:pt x="16459" y="37630"/>
                    <a:pt x="17031" y="38856"/>
                  </a:cubicBezTo>
                  <a:cubicBezTo>
                    <a:pt x="17331" y="39510"/>
                    <a:pt x="17630" y="40164"/>
                    <a:pt x="17930" y="40846"/>
                  </a:cubicBezTo>
                  <a:cubicBezTo>
                    <a:pt x="18012" y="41091"/>
                    <a:pt x="18094" y="41309"/>
                    <a:pt x="18230" y="41554"/>
                  </a:cubicBezTo>
                  <a:cubicBezTo>
                    <a:pt x="18257" y="41636"/>
                    <a:pt x="18311" y="41718"/>
                    <a:pt x="18339" y="41827"/>
                  </a:cubicBezTo>
                  <a:cubicBezTo>
                    <a:pt x="18802" y="43025"/>
                    <a:pt x="19238" y="44279"/>
                    <a:pt x="19592" y="45532"/>
                  </a:cubicBezTo>
                  <a:cubicBezTo>
                    <a:pt x="19810" y="46241"/>
                    <a:pt x="19974" y="46949"/>
                    <a:pt x="20137" y="47685"/>
                  </a:cubicBezTo>
                  <a:cubicBezTo>
                    <a:pt x="20137" y="47767"/>
                    <a:pt x="20164" y="47876"/>
                    <a:pt x="20164" y="47957"/>
                  </a:cubicBezTo>
                  <a:cubicBezTo>
                    <a:pt x="20219" y="48148"/>
                    <a:pt x="20273" y="48366"/>
                    <a:pt x="20273" y="48584"/>
                  </a:cubicBezTo>
                  <a:cubicBezTo>
                    <a:pt x="20273" y="48639"/>
                    <a:pt x="20301" y="48693"/>
                    <a:pt x="20328" y="48747"/>
                  </a:cubicBezTo>
                  <a:cubicBezTo>
                    <a:pt x="20303" y="48723"/>
                    <a:pt x="20278" y="48698"/>
                    <a:pt x="20274" y="48652"/>
                  </a:cubicBezTo>
                  <a:lnTo>
                    <a:pt x="20274" y="48652"/>
                  </a:lnTo>
                  <a:cubicBezTo>
                    <a:pt x="20301" y="49274"/>
                    <a:pt x="20328" y="49869"/>
                    <a:pt x="20301" y="50491"/>
                  </a:cubicBezTo>
                  <a:cubicBezTo>
                    <a:pt x="20301" y="50655"/>
                    <a:pt x="20246" y="50873"/>
                    <a:pt x="20219" y="51091"/>
                  </a:cubicBezTo>
                  <a:cubicBezTo>
                    <a:pt x="20137" y="51336"/>
                    <a:pt x="20083" y="51609"/>
                    <a:pt x="20028" y="51854"/>
                  </a:cubicBezTo>
                  <a:cubicBezTo>
                    <a:pt x="20028" y="51881"/>
                    <a:pt x="20001" y="51936"/>
                    <a:pt x="19974" y="51990"/>
                  </a:cubicBezTo>
                  <a:cubicBezTo>
                    <a:pt x="19919" y="52153"/>
                    <a:pt x="19865" y="52317"/>
                    <a:pt x="19783" y="52453"/>
                  </a:cubicBezTo>
                  <a:cubicBezTo>
                    <a:pt x="19647" y="52726"/>
                    <a:pt x="19483" y="52971"/>
                    <a:pt x="19320" y="53243"/>
                  </a:cubicBezTo>
                  <a:cubicBezTo>
                    <a:pt x="19374" y="53216"/>
                    <a:pt x="19429" y="53189"/>
                    <a:pt x="19483" y="53135"/>
                  </a:cubicBezTo>
                  <a:lnTo>
                    <a:pt x="19483" y="53135"/>
                  </a:lnTo>
                  <a:cubicBezTo>
                    <a:pt x="19401" y="53216"/>
                    <a:pt x="19320" y="53271"/>
                    <a:pt x="19265" y="53352"/>
                  </a:cubicBezTo>
                  <a:lnTo>
                    <a:pt x="19156" y="53516"/>
                  </a:lnTo>
                  <a:cubicBezTo>
                    <a:pt x="19020" y="53761"/>
                    <a:pt x="18884" y="53843"/>
                    <a:pt x="18856" y="53843"/>
                  </a:cubicBezTo>
                  <a:cubicBezTo>
                    <a:pt x="18502" y="54224"/>
                    <a:pt x="18121" y="54551"/>
                    <a:pt x="17739" y="54906"/>
                  </a:cubicBezTo>
                  <a:cubicBezTo>
                    <a:pt x="17603" y="55015"/>
                    <a:pt x="17440" y="55151"/>
                    <a:pt x="17331" y="55233"/>
                  </a:cubicBezTo>
                  <a:cubicBezTo>
                    <a:pt x="16704" y="55641"/>
                    <a:pt x="16050" y="56023"/>
                    <a:pt x="15396" y="56350"/>
                  </a:cubicBezTo>
                  <a:cubicBezTo>
                    <a:pt x="15232" y="56431"/>
                    <a:pt x="15096" y="56486"/>
                    <a:pt x="14933" y="56568"/>
                  </a:cubicBezTo>
                  <a:cubicBezTo>
                    <a:pt x="14388" y="56677"/>
                    <a:pt x="13707" y="57058"/>
                    <a:pt x="13162" y="57222"/>
                  </a:cubicBezTo>
                  <a:cubicBezTo>
                    <a:pt x="12807" y="57331"/>
                    <a:pt x="12426" y="57412"/>
                    <a:pt x="12044" y="57521"/>
                  </a:cubicBezTo>
                  <a:cubicBezTo>
                    <a:pt x="15341" y="61827"/>
                    <a:pt x="18747" y="66077"/>
                    <a:pt x="22780" y="69674"/>
                  </a:cubicBezTo>
                  <a:cubicBezTo>
                    <a:pt x="23380" y="69320"/>
                    <a:pt x="23979" y="68993"/>
                    <a:pt x="24579" y="68611"/>
                  </a:cubicBezTo>
                  <a:cubicBezTo>
                    <a:pt x="31009" y="64606"/>
                    <a:pt x="35042" y="58366"/>
                    <a:pt x="35478" y="50764"/>
                  </a:cubicBezTo>
                  <a:cubicBezTo>
                    <a:pt x="35886" y="43979"/>
                    <a:pt x="33025" y="37440"/>
                    <a:pt x="30273" y="31445"/>
                  </a:cubicBezTo>
                  <a:cubicBezTo>
                    <a:pt x="25260" y="20410"/>
                    <a:pt x="19020" y="10083"/>
                    <a:pt x="12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 flipH="1">
              <a:off x="788154" y="3602768"/>
              <a:ext cx="1356737" cy="1070467"/>
            </a:xfrm>
            <a:custGeom>
              <a:avLst/>
              <a:gdLst/>
              <a:ahLst/>
              <a:cxnLst/>
              <a:rect l="l" t="t" r="r" b="b"/>
              <a:pathLst>
                <a:path w="72835" h="56957" extrusionOk="0">
                  <a:moveTo>
                    <a:pt x="12753" y="1"/>
                  </a:moveTo>
                  <a:cubicBezTo>
                    <a:pt x="8393" y="2562"/>
                    <a:pt x="4224" y="5450"/>
                    <a:pt x="1" y="8230"/>
                  </a:cubicBezTo>
                  <a:cubicBezTo>
                    <a:pt x="4579" y="15151"/>
                    <a:pt x="9429" y="21908"/>
                    <a:pt x="14606" y="28420"/>
                  </a:cubicBezTo>
                  <a:cubicBezTo>
                    <a:pt x="21799" y="37576"/>
                    <a:pt x="29837" y="46813"/>
                    <a:pt x="40437" y="52126"/>
                  </a:cubicBezTo>
                  <a:cubicBezTo>
                    <a:pt x="46383" y="55124"/>
                    <a:pt x="53215" y="56956"/>
                    <a:pt x="59964" y="56956"/>
                  </a:cubicBezTo>
                  <a:cubicBezTo>
                    <a:pt x="64380" y="56956"/>
                    <a:pt x="68761" y="56172"/>
                    <a:pt x="72835" y="54415"/>
                  </a:cubicBezTo>
                  <a:cubicBezTo>
                    <a:pt x="68693" y="50600"/>
                    <a:pt x="65205" y="46077"/>
                    <a:pt x="61718" y="41608"/>
                  </a:cubicBezTo>
                  <a:cubicBezTo>
                    <a:pt x="60887" y="41633"/>
                    <a:pt x="60033" y="41775"/>
                    <a:pt x="59221" y="41775"/>
                  </a:cubicBezTo>
                  <a:cubicBezTo>
                    <a:pt x="59154" y="41775"/>
                    <a:pt x="59087" y="41774"/>
                    <a:pt x="59020" y="41772"/>
                  </a:cubicBezTo>
                  <a:cubicBezTo>
                    <a:pt x="58339" y="41772"/>
                    <a:pt x="57658" y="41717"/>
                    <a:pt x="56976" y="41663"/>
                  </a:cubicBezTo>
                  <a:cubicBezTo>
                    <a:pt x="56786" y="41636"/>
                    <a:pt x="56540" y="41581"/>
                    <a:pt x="56350" y="41581"/>
                  </a:cubicBezTo>
                  <a:lnTo>
                    <a:pt x="56159" y="41554"/>
                  </a:lnTo>
                  <a:cubicBezTo>
                    <a:pt x="54960" y="41336"/>
                    <a:pt x="53761" y="41063"/>
                    <a:pt x="52590" y="40709"/>
                  </a:cubicBezTo>
                  <a:cubicBezTo>
                    <a:pt x="51908" y="40518"/>
                    <a:pt x="51254" y="40300"/>
                    <a:pt x="50600" y="40082"/>
                  </a:cubicBezTo>
                  <a:cubicBezTo>
                    <a:pt x="50355" y="40001"/>
                    <a:pt x="50083" y="39892"/>
                    <a:pt x="49837" y="39783"/>
                  </a:cubicBezTo>
                  <a:cubicBezTo>
                    <a:pt x="48720" y="39101"/>
                    <a:pt x="47385" y="38666"/>
                    <a:pt x="46241" y="38012"/>
                  </a:cubicBezTo>
                  <a:cubicBezTo>
                    <a:pt x="45015" y="37303"/>
                    <a:pt x="43816" y="36540"/>
                    <a:pt x="42644" y="35723"/>
                  </a:cubicBezTo>
                  <a:cubicBezTo>
                    <a:pt x="42208" y="35423"/>
                    <a:pt x="41772" y="35096"/>
                    <a:pt x="41336" y="34769"/>
                  </a:cubicBezTo>
                  <a:cubicBezTo>
                    <a:pt x="41091" y="34578"/>
                    <a:pt x="40818" y="34360"/>
                    <a:pt x="40573" y="34170"/>
                  </a:cubicBezTo>
                  <a:cubicBezTo>
                    <a:pt x="39483" y="33243"/>
                    <a:pt x="38421" y="32290"/>
                    <a:pt x="37385" y="31309"/>
                  </a:cubicBezTo>
                  <a:cubicBezTo>
                    <a:pt x="33325" y="27467"/>
                    <a:pt x="29728" y="23189"/>
                    <a:pt x="26241" y="18802"/>
                  </a:cubicBezTo>
                  <a:cubicBezTo>
                    <a:pt x="25750" y="18202"/>
                    <a:pt x="25287" y="17603"/>
                    <a:pt x="24824" y="17003"/>
                  </a:cubicBezTo>
                  <a:cubicBezTo>
                    <a:pt x="24742" y="16894"/>
                    <a:pt x="24633" y="16785"/>
                    <a:pt x="24551" y="16676"/>
                  </a:cubicBezTo>
                  <a:cubicBezTo>
                    <a:pt x="24470" y="16540"/>
                    <a:pt x="24470" y="16540"/>
                    <a:pt x="24442" y="16486"/>
                  </a:cubicBezTo>
                  <a:cubicBezTo>
                    <a:pt x="23516" y="15287"/>
                    <a:pt x="22589" y="14061"/>
                    <a:pt x="21663" y="12834"/>
                  </a:cubicBezTo>
                  <a:cubicBezTo>
                    <a:pt x="19865" y="10382"/>
                    <a:pt x="18094" y="7903"/>
                    <a:pt x="16350" y="5369"/>
                  </a:cubicBezTo>
                  <a:cubicBezTo>
                    <a:pt x="15124" y="3597"/>
                    <a:pt x="13925" y="1799"/>
                    <a:pt x="12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 flipH="1">
              <a:off x="1930172" y="2353229"/>
              <a:ext cx="886727" cy="1369390"/>
            </a:xfrm>
            <a:custGeom>
              <a:avLst/>
              <a:gdLst/>
              <a:ahLst/>
              <a:cxnLst/>
              <a:rect l="l" t="t" r="r" b="b"/>
              <a:pathLst>
                <a:path w="47603" h="72862" extrusionOk="0">
                  <a:moveTo>
                    <a:pt x="12916" y="1"/>
                  </a:moveTo>
                  <a:cubicBezTo>
                    <a:pt x="8584" y="2671"/>
                    <a:pt x="4142" y="5205"/>
                    <a:pt x="0" y="8202"/>
                  </a:cubicBezTo>
                  <a:cubicBezTo>
                    <a:pt x="355" y="8584"/>
                    <a:pt x="654" y="8965"/>
                    <a:pt x="981" y="9347"/>
                  </a:cubicBezTo>
                  <a:lnTo>
                    <a:pt x="1063" y="9456"/>
                  </a:lnTo>
                  <a:cubicBezTo>
                    <a:pt x="1118" y="9510"/>
                    <a:pt x="1172" y="9565"/>
                    <a:pt x="1199" y="9619"/>
                  </a:cubicBezTo>
                  <a:lnTo>
                    <a:pt x="1363" y="9837"/>
                  </a:lnTo>
                  <a:cubicBezTo>
                    <a:pt x="1377" y="9866"/>
                    <a:pt x="1392" y="9888"/>
                    <a:pt x="1411" y="9906"/>
                  </a:cubicBezTo>
                  <a:lnTo>
                    <a:pt x="1411" y="9906"/>
                  </a:lnTo>
                  <a:lnTo>
                    <a:pt x="1390" y="9892"/>
                  </a:lnTo>
                  <a:lnTo>
                    <a:pt x="1390" y="9892"/>
                  </a:lnTo>
                  <a:cubicBezTo>
                    <a:pt x="1772" y="10409"/>
                    <a:pt x="2153" y="10954"/>
                    <a:pt x="2535" y="11499"/>
                  </a:cubicBezTo>
                  <a:cubicBezTo>
                    <a:pt x="4033" y="13706"/>
                    <a:pt x="5423" y="15968"/>
                    <a:pt x="6676" y="18311"/>
                  </a:cubicBezTo>
                  <a:cubicBezTo>
                    <a:pt x="9265" y="23134"/>
                    <a:pt x="11445" y="28148"/>
                    <a:pt x="13652" y="33161"/>
                  </a:cubicBezTo>
                  <a:cubicBezTo>
                    <a:pt x="18366" y="43952"/>
                    <a:pt x="23706" y="54469"/>
                    <a:pt x="29701" y="64606"/>
                  </a:cubicBezTo>
                  <a:cubicBezTo>
                    <a:pt x="31363" y="67385"/>
                    <a:pt x="33080" y="70137"/>
                    <a:pt x="34851" y="72862"/>
                  </a:cubicBezTo>
                  <a:cubicBezTo>
                    <a:pt x="39101" y="70137"/>
                    <a:pt x="43270" y="67221"/>
                    <a:pt x="47603" y="64633"/>
                  </a:cubicBezTo>
                  <a:cubicBezTo>
                    <a:pt x="42780" y="57112"/>
                    <a:pt x="38338" y="49374"/>
                    <a:pt x="34278" y="41418"/>
                  </a:cubicBezTo>
                  <a:cubicBezTo>
                    <a:pt x="29156" y="31390"/>
                    <a:pt x="25232" y="20791"/>
                    <a:pt x="19919" y="10900"/>
                  </a:cubicBezTo>
                  <a:cubicBezTo>
                    <a:pt x="17902" y="7058"/>
                    <a:pt x="15559" y="3407"/>
                    <a:pt x="12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 flipH="1">
              <a:off x="1622072" y="1743316"/>
              <a:ext cx="14231" cy="4116"/>
            </a:xfrm>
            <a:custGeom>
              <a:avLst/>
              <a:gdLst/>
              <a:ahLst/>
              <a:cxnLst/>
              <a:rect l="l" t="t" r="r" b="b"/>
              <a:pathLst>
                <a:path w="764" h="219" extrusionOk="0">
                  <a:moveTo>
                    <a:pt x="763" y="0"/>
                  </a:moveTo>
                  <a:lnTo>
                    <a:pt x="763" y="0"/>
                  </a:lnTo>
                  <a:cubicBezTo>
                    <a:pt x="518" y="82"/>
                    <a:pt x="246" y="164"/>
                    <a:pt x="0" y="218"/>
                  </a:cubicBezTo>
                  <a:cubicBezTo>
                    <a:pt x="246" y="164"/>
                    <a:pt x="518" y="109"/>
                    <a:pt x="763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 flipH="1">
              <a:off x="3222421" y="4446725"/>
              <a:ext cx="12201" cy="3609"/>
            </a:xfrm>
            <a:custGeom>
              <a:avLst/>
              <a:gdLst/>
              <a:ahLst/>
              <a:cxnLst/>
              <a:rect l="l" t="t" r="r" b="b"/>
              <a:pathLst>
                <a:path w="655" h="192" extrusionOk="0">
                  <a:moveTo>
                    <a:pt x="0" y="0"/>
                  </a:moveTo>
                  <a:cubicBezTo>
                    <a:pt x="218" y="55"/>
                    <a:pt x="436" y="109"/>
                    <a:pt x="654" y="191"/>
                  </a:cubicBezTo>
                  <a:cubicBezTo>
                    <a:pt x="464" y="109"/>
                    <a:pt x="246" y="55"/>
                    <a:pt x="28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 flipH="1">
              <a:off x="2885411" y="4349935"/>
              <a:ext cx="8122" cy="13851"/>
            </a:xfrm>
            <a:custGeom>
              <a:avLst/>
              <a:gdLst/>
              <a:ahLst/>
              <a:cxnLst/>
              <a:rect l="l" t="t" r="r" b="b"/>
              <a:pathLst>
                <a:path w="436" h="737" extrusionOk="0">
                  <a:moveTo>
                    <a:pt x="436" y="0"/>
                  </a:moveTo>
                  <a:lnTo>
                    <a:pt x="436" y="0"/>
                  </a:lnTo>
                  <a:cubicBezTo>
                    <a:pt x="109" y="327"/>
                    <a:pt x="0" y="682"/>
                    <a:pt x="55" y="736"/>
                  </a:cubicBezTo>
                  <a:cubicBezTo>
                    <a:pt x="136" y="491"/>
                    <a:pt x="272" y="246"/>
                    <a:pt x="436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 flipH="1">
              <a:off x="795251" y="4198565"/>
              <a:ext cx="3223" cy="13118"/>
            </a:xfrm>
            <a:custGeom>
              <a:avLst/>
              <a:gdLst/>
              <a:ahLst/>
              <a:cxnLst/>
              <a:rect l="l" t="t" r="r" b="b"/>
              <a:pathLst>
                <a:path w="173" h="698" extrusionOk="0">
                  <a:moveTo>
                    <a:pt x="48" y="0"/>
                  </a:moveTo>
                  <a:cubicBezTo>
                    <a:pt x="6" y="0"/>
                    <a:pt x="1" y="404"/>
                    <a:pt x="172" y="698"/>
                  </a:cubicBezTo>
                  <a:lnTo>
                    <a:pt x="172" y="670"/>
                  </a:lnTo>
                  <a:cubicBezTo>
                    <a:pt x="172" y="670"/>
                    <a:pt x="172" y="643"/>
                    <a:pt x="172" y="643"/>
                  </a:cubicBezTo>
                  <a:cubicBezTo>
                    <a:pt x="118" y="425"/>
                    <a:pt x="91" y="234"/>
                    <a:pt x="63" y="16"/>
                  </a:cubicBezTo>
                  <a:cubicBezTo>
                    <a:pt x="58" y="5"/>
                    <a:pt x="53" y="0"/>
                    <a:pt x="48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 flipH="1">
              <a:off x="812519" y="4298213"/>
              <a:ext cx="10171" cy="11277"/>
            </a:xfrm>
            <a:custGeom>
              <a:avLst/>
              <a:gdLst/>
              <a:ahLst/>
              <a:cxnLst/>
              <a:rect l="l" t="t" r="r" b="b"/>
              <a:pathLst>
                <a:path w="546" h="600" extrusionOk="0">
                  <a:moveTo>
                    <a:pt x="546" y="0"/>
                  </a:moveTo>
                  <a:lnTo>
                    <a:pt x="546" y="0"/>
                  </a:lnTo>
                  <a:cubicBezTo>
                    <a:pt x="110" y="300"/>
                    <a:pt x="1" y="573"/>
                    <a:pt x="55" y="600"/>
                  </a:cubicBezTo>
                  <a:lnTo>
                    <a:pt x="192" y="464"/>
                  </a:lnTo>
                  <a:cubicBezTo>
                    <a:pt x="273" y="382"/>
                    <a:pt x="355" y="246"/>
                    <a:pt x="464" y="109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 flipH="1">
              <a:off x="2877290" y="4316143"/>
              <a:ext cx="3055" cy="16915"/>
            </a:xfrm>
            <a:custGeom>
              <a:avLst/>
              <a:gdLst/>
              <a:ahLst/>
              <a:cxnLst/>
              <a:rect l="l" t="t" r="r" b="b"/>
              <a:pathLst>
                <a:path w="164" h="900" extrusionOk="0">
                  <a:moveTo>
                    <a:pt x="164" y="0"/>
                  </a:moveTo>
                  <a:cubicBezTo>
                    <a:pt x="55" y="273"/>
                    <a:pt x="0" y="572"/>
                    <a:pt x="0" y="899"/>
                  </a:cubicBezTo>
                  <a:cubicBezTo>
                    <a:pt x="55" y="600"/>
                    <a:pt x="109" y="327"/>
                    <a:pt x="164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 flipH="1">
              <a:off x="2891484" y="4217473"/>
              <a:ext cx="7619" cy="13663"/>
            </a:xfrm>
            <a:custGeom>
              <a:avLst/>
              <a:gdLst/>
              <a:ahLst/>
              <a:cxnLst/>
              <a:rect l="l" t="t" r="r" b="b"/>
              <a:pathLst>
                <a:path w="409" h="727" extrusionOk="0">
                  <a:moveTo>
                    <a:pt x="43" y="0"/>
                  </a:moveTo>
                  <a:cubicBezTo>
                    <a:pt x="1" y="0"/>
                    <a:pt x="62" y="207"/>
                    <a:pt x="408" y="727"/>
                  </a:cubicBezTo>
                  <a:lnTo>
                    <a:pt x="354" y="563"/>
                  </a:lnTo>
                  <a:cubicBezTo>
                    <a:pt x="299" y="454"/>
                    <a:pt x="245" y="318"/>
                    <a:pt x="190" y="209"/>
                  </a:cubicBezTo>
                  <a:lnTo>
                    <a:pt x="136" y="100"/>
                  </a:lnTo>
                  <a:cubicBezTo>
                    <a:pt x="96" y="36"/>
                    <a:pt x="60" y="0"/>
                    <a:pt x="43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1443688" y="12572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1304538" y="240864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457163" y="3801056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1381675" y="39833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2255975" y="2550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086863" y="198514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2905138" y="3355531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200525" y="4230731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endParaRPr>
                <a:solidFill>
                  <a:schemeClr val="dk2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9"/>
          <a:stretch/>
        </p:blipFill>
        <p:spPr>
          <a:xfrm>
            <a:off x="5825108" y="0"/>
            <a:ext cx="3345873" cy="566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368246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712346"/>
            <a:ext cx="1718661" cy="475160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7542275" y="4399881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a CNPq — Português (Brasi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16" y="3646411"/>
            <a:ext cx="1626387" cy="5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Aprendizagem mão na massa</a:t>
            </a:r>
            <a:endParaRPr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74952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686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5796" y="1220188"/>
            <a:ext cx="2179549" cy="3542896"/>
            <a:chOff x="685796" y="1220188"/>
            <a:chExt cx="2179549" cy="3542896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755577" y="2018796"/>
              <a:ext cx="1978461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Cultura faça você mesmo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Cultura </a:t>
              </a:r>
              <a:r>
                <a:rPr lang="en" sz="1600" i="1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maker</a:t>
              </a:r>
              <a:endParaRPr sz="1600" i="1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78160" y="1220188"/>
            <a:ext cx="2179549" cy="3542896"/>
            <a:chOff x="3478160" y="1220188"/>
            <a:chExt cx="2179549" cy="3542896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73410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Centro do processo de aprendizagem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975" y="1407275"/>
              <a:ext cx="99555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Estudante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525" y="1220188"/>
            <a:ext cx="2179549" cy="3542896"/>
            <a:chOff x="6270525" y="1220188"/>
            <a:chExt cx="2179549" cy="3542896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340307" y="2018796"/>
              <a:ext cx="1946355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Aprendizagem significativa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1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</a:t>
              </a:r>
              <a:r>
                <a:rPr lang="en" sz="11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otivadora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r>
                <a:rPr lang="en" sz="11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eixa o estudante aberto para novos conhecimentos</a:t>
              </a: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4" y="1407275"/>
              <a:ext cx="995565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Instigante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683746" y="3138782"/>
            <a:ext cx="49151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44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Edição:</a:t>
            </a:r>
            <a:br>
              <a:rPr lang="pt-BR" sz="44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</a:br>
            <a:r>
              <a:rPr lang="pt-BR" sz="4400" b="1" cap="none" spc="0" dirty="0" smtClean="0">
                <a:ln/>
                <a:solidFill>
                  <a:schemeClr val="bg1"/>
                </a:solidFill>
                <a:effectLst/>
                <a:latin typeface="Edwardian Script ITC" panose="030303020407070D0804" pitchFamily="66" charset="0"/>
              </a:rPr>
              <a:t>Davi </a:t>
            </a:r>
            <a:r>
              <a:rPr lang="pt-BR" sz="4400" b="1" cap="none" spc="0" dirty="0" err="1" smtClean="0">
                <a:ln/>
                <a:solidFill>
                  <a:schemeClr val="bg1"/>
                </a:solidFill>
                <a:effectLst/>
                <a:latin typeface="Edwardian Script ITC" panose="030303020407070D0804" pitchFamily="66" charset="0"/>
              </a:rPr>
              <a:t>Calegário</a:t>
            </a:r>
            <a:r>
              <a:rPr lang="pt-BR" sz="4400" b="1" cap="none" spc="0" dirty="0" smtClean="0">
                <a:ln/>
                <a:solidFill>
                  <a:schemeClr val="bg1"/>
                </a:solidFill>
                <a:effectLst/>
                <a:latin typeface="Edwardian Script ITC" panose="030303020407070D0804" pitchFamily="66" charset="0"/>
              </a:rPr>
              <a:t> de Sá Teles</a:t>
            </a:r>
            <a:endParaRPr lang="pt-BR" sz="4400" b="1" cap="none" spc="0" dirty="0">
              <a:ln/>
              <a:solidFill>
                <a:schemeClr val="bg1"/>
              </a:solidFill>
              <a:effectLst/>
              <a:latin typeface="Edwardian Script ITC" panose="030303020407070D0804" pitchFamily="66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108585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226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Google Shape;226;p17"/>
          <p:cNvSpPr/>
          <p:nvPr/>
        </p:nvSpPr>
        <p:spPr>
          <a:xfrm>
            <a:off x="-2291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O que muda?</a:t>
            </a:r>
            <a:endParaRPr dirty="0"/>
          </a:p>
        </p:txBody>
      </p:sp>
      <p:sp>
        <p:nvSpPr>
          <p:cNvPr id="228" name="Google Shape;228;p17"/>
          <p:cNvSpPr/>
          <p:nvPr/>
        </p:nvSpPr>
        <p:spPr>
          <a:xfrm>
            <a:off x="3162863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5787338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7"/>
          <p:cNvGrpSpPr/>
          <p:nvPr/>
        </p:nvGrpSpPr>
        <p:grpSpPr>
          <a:xfrm>
            <a:off x="3689850" y="1399628"/>
            <a:ext cx="1764300" cy="3177526"/>
            <a:chOff x="3689850" y="1369724"/>
            <a:chExt cx="1764300" cy="3177526"/>
          </a:xfrm>
        </p:grpSpPr>
        <p:cxnSp>
          <p:nvCxnSpPr>
            <p:cNvPr id="231" name="Google Shape;231;p17"/>
            <p:cNvCxnSpPr/>
            <p:nvPr/>
          </p:nvCxnSpPr>
          <p:spPr>
            <a:xfrm rot="10800000">
              <a:off x="4572000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32" name="Google Shape;232;p17"/>
            <p:cNvSpPr/>
            <p:nvPr/>
          </p:nvSpPr>
          <p:spPr>
            <a:xfrm>
              <a:off x="4163250" y="3729750"/>
              <a:ext cx="817500" cy="817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730650" y="2028907"/>
              <a:ext cx="168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Aprendizado baseado em experimentações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689850" y="1369724"/>
              <a:ext cx="1764300" cy="50883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 que muda?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35" name="Google Shape;235;p17"/>
            <p:cNvGrpSpPr/>
            <p:nvPr/>
          </p:nvGrpSpPr>
          <p:grpSpPr>
            <a:xfrm>
              <a:off x="4385582" y="3967214"/>
              <a:ext cx="372835" cy="342573"/>
              <a:chOff x="1952836" y="2774422"/>
              <a:chExt cx="372835" cy="342573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0788" extrusionOk="0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" name="Google Shape;239;p17"/>
          <p:cNvGrpSpPr/>
          <p:nvPr/>
        </p:nvGrpSpPr>
        <p:grpSpPr>
          <a:xfrm>
            <a:off x="6214344" y="1399629"/>
            <a:ext cx="1764300" cy="3177525"/>
            <a:chOff x="6214344" y="1369725"/>
            <a:chExt cx="1764300" cy="3177525"/>
          </a:xfrm>
        </p:grpSpPr>
        <p:cxnSp>
          <p:nvCxnSpPr>
            <p:cNvPr id="240" name="Google Shape;240;p17"/>
            <p:cNvCxnSpPr/>
            <p:nvPr/>
          </p:nvCxnSpPr>
          <p:spPr>
            <a:xfrm rot="10800000">
              <a:off x="7096494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1" name="Google Shape;241;p17"/>
            <p:cNvSpPr/>
            <p:nvPr/>
          </p:nvSpPr>
          <p:spPr>
            <a:xfrm>
              <a:off x="6687744" y="3729750"/>
              <a:ext cx="817500" cy="8175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6240144" y="2028907"/>
              <a:ext cx="171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Ver o processo acontecendo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214344" y="1369725"/>
              <a:ext cx="1764300" cy="5088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Estudante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44" name="Google Shape;244;p17"/>
            <p:cNvGrpSpPr/>
            <p:nvPr/>
          </p:nvGrpSpPr>
          <p:grpSpPr>
            <a:xfrm>
              <a:off x="6909139" y="3951495"/>
              <a:ext cx="374709" cy="374010"/>
              <a:chOff x="1421638" y="4125629"/>
              <a:chExt cx="374709" cy="374010"/>
            </a:xfrm>
          </p:grpSpPr>
          <p:sp>
            <p:nvSpPr>
              <p:cNvPr id="245" name="Google Shape;245;p17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oogle Shape;247;p17"/>
          <p:cNvGrpSpPr/>
          <p:nvPr/>
        </p:nvGrpSpPr>
        <p:grpSpPr>
          <a:xfrm>
            <a:off x="1165357" y="1399629"/>
            <a:ext cx="1879180" cy="3177525"/>
            <a:chOff x="1165356" y="1369725"/>
            <a:chExt cx="1879180" cy="3177525"/>
          </a:xfrm>
        </p:grpSpPr>
        <p:cxnSp>
          <p:nvCxnSpPr>
            <p:cNvPr id="248" name="Google Shape;248;p17"/>
            <p:cNvCxnSpPr/>
            <p:nvPr/>
          </p:nvCxnSpPr>
          <p:spPr>
            <a:xfrm rot="10800000">
              <a:off x="2047506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9" name="Google Shape;249;p17"/>
            <p:cNvSpPr/>
            <p:nvPr/>
          </p:nvSpPr>
          <p:spPr>
            <a:xfrm>
              <a:off x="1638756" y="3729750"/>
              <a:ext cx="817500" cy="8175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1165356" y="2028907"/>
              <a:ext cx="187918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Estudantes submetidos ao processo de aprendizagem mão na massa: rendimento 30% maior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1165356" y="1369725"/>
              <a:ext cx="1764300" cy="521872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Universidade de Stanford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1875474" y="3954178"/>
              <a:ext cx="344065" cy="368644"/>
              <a:chOff x="4149138" y="4121151"/>
              <a:chExt cx="344065" cy="368644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aixaDeTexto 1"/>
          <p:cNvSpPr txBox="1"/>
          <p:nvPr/>
        </p:nvSpPr>
        <p:spPr>
          <a:xfrm>
            <a:off x="1253673" y="4923172"/>
            <a:ext cx="2102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Schneider et al., 2013</a:t>
            </a:r>
            <a:endParaRPr lang="pt-B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/>
          <p:nvPr/>
        </p:nvSpPr>
        <p:spPr>
          <a:xfrm>
            <a:off x="457200" y="3108175"/>
            <a:ext cx="8229730" cy="38424"/>
          </a:xfrm>
          <a:custGeom>
            <a:avLst/>
            <a:gdLst/>
            <a:ahLst/>
            <a:cxnLst/>
            <a:rect l="l" t="t" r="r" b="b"/>
            <a:pathLst>
              <a:path w="250334" h="2017" extrusionOk="0">
                <a:moveTo>
                  <a:pt x="226226" y="0"/>
                </a:moveTo>
                <a:cubicBezTo>
                  <a:pt x="217773" y="0"/>
                  <a:pt x="209326" y="70"/>
                  <a:pt x="200890" y="70"/>
                </a:cubicBezTo>
                <a:lnTo>
                  <a:pt x="151062" y="70"/>
                </a:lnTo>
                <a:cubicBezTo>
                  <a:pt x="117446" y="70"/>
                  <a:pt x="83871" y="155"/>
                  <a:pt x="50255" y="283"/>
                </a:cubicBezTo>
                <a:cubicBezTo>
                  <a:pt x="49344" y="286"/>
                  <a:pt x="48433" y="287"/>
                  <a:pt x="47521" y="287"/>
                </a:cubicBezTo>
                <a:cubicBezTo>
                  <a:pt x="39625" y="287"/>
                  <a:pt x="31703" y="208"/>
                  <a:pt x="23782" y="208"/>
                </a:cubicBezTo>
                <a:cubicBezTo>
                  <a:pt x="16044" y="208"/>
                  <a:pt x="8307" y="283"/>
                  <a:pt x="598" y="582"/>
                </a:cubicBezTo>
                <a:cubicBezTo>
                  <a:pt x="0" y="582"/>
                  <a:pt x="0" y="1478"/>
                  <a:pt x="598" y="1478"/>
                </a:cubicBezTo>
                <a:cubicBezTo>
                  <a:pt x="8009" y="1746"/>
                  <a:pt x="15438" y="1816"/>
                  <a:pt x="22873" y="1816"/>
                </a:cubicBezTo>
                <a:cubicBezTo>
                  <a:pt x="31088" y="1816"/>
                  <a:pt x="39310" y="1730"/>
                  <a:pt x="47524" y="1730"/>
                </a:cubicBezTo>
                <a:cubicBezTo>
                  <a:pt x="48434" y="1730"/>
                  <a:pt x="49345" y="1731"/>
                  <a:pt x="50255" y="1734"/>
                </a:cubicBezTo>
                <a:cubicBezTo>
                  <a:pt x="67063" y="1776"/>
                  <a:pt x="83829" y="1819"/>
                  <a:pt x="100637" y="1819"/>
                </a:cubicBezTo>
                <a:cubicBezTo>
                  <a:pt x="134041" y="1904"/>
                  <a:pt x="167444" y="1947"/>
                  <a:pt x="200890" y="1947"/>
                </a:cubicBezTo>
                <a:cubicBezTo>
                  <a:pt x="209326" y="1947"/>
                  <a:pt x="217785" y="2017"/>
                  <a:pt x="226243" y="2017"/>
                </a:cubicBezTo>
                <a:cubicBezTo>
                  <a:pt x="233996" y="2017"/>
                  <a:pt x="241748" y="1958"/>
                  <a:pt x="249481" y="1734"/>
                </a:cubicBezTo>
                <a:cubicBezTo>
                  <a:pt x="250334" y="1606"/>
                  <a:pt x="250334" y="411"/>
                  <a:pt x="249481" y="283"/>
                </a:cubicBezTo>
                <a:cubicBezTo>
                  <a:pt x="241728" y="59"/>
                  <a:pt x="233974" y="0"/>
                  <a:pt x="226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Questões norteadoras para se trabalhar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43963" y="1318443"/>
            <a:ext cx="1849800" cy="3447868"/>
            <a:chOff x="443963" y="1318443"/>
            <a:chExt cx="1849800" cy="3447868"/>
          </a:xfrm>
        </p:grpSpPr>
        <p:grpSp>
          <p:nvGrpSpPr>
            <p:cNvPr id="272" name="Google Shape;272;p18"/>
            <p:cNvGrpSpPr/>
            <p:nvPr/>
          </p:nvGrpSpPr>
          <p:grpSpPr>
            <a:xfrm>
              <a:off x="754244" y="1318443"/>
              <a:ext cx="1145633" cy="3447868"/>
              <a:chOff x="754244" y="1318443"/>
              <a:chExt cx="1145633" cy="3447868"/>
            </a:xfrm>
          </p:grpSpPr>
          <p:grpSp>
            <p:nvGrpSpPr>
              <p:cNvPr id="273" name="Google Shape;273;p18"/>
              <p:cNvGrpSpPr/>
              <p:nvPr/>
            </p:nvGrpSpPr>
            <p:grpSpPr>
              <a:xfrm>
                <a:off x="754244" y="1318443"/>
                <a:ext cx="1145633" cy="1072500"/>
                <a:chOff x="754244" y="1318443"/>
                <a:chExt cx="1145633" cy="1072500"/>
              </a:xfrm>
            </p:grpSpPr>
            <p:sp>
              <p:nvSpPr>
                <p:cNvPr id="274" name="Google Shape;274;p18"/>
                <p:cNvSpPr/>
                <p:nvPr/>
              </p:nvSpPr>
              <p:spPr>
                <a:xfrm>
                  <a:off x="827377" y="1318443"/>
                  <a:ext cx="1072500" cy="1072500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8"/>
                <p:cNvSpPr/>
                <p:nvPr/>
              </p:nvSpPr>
              <p:spPr>
                <a:xfrm>
                  <a:off x="754244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18"/>
              <p:cNvSpPr/>
              <p:nvPr/>
            </p:nvSpPr>
            <p:spPr>
              <a:xfrm>
                <a:off x="1296091" y="3053314"/>
                <a:ext cx="145542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7642" extrusionOk="0">
                    <a:moveTo>
                      <a:pt x="3807" y="1"/>
                    </a:moveTo>
                    <a:cubicBezTo>
                      <a:pt x="1958" y="1"/>
                      <a:pt x="186" y="1385"/>
                      <a:pt x="43" y="3546"/>
                    </a:cubicBezTo>
                    <a:cubicBezTo>
                      <a:pt x="1" y="3674"/>
                      <a:pt x="1" y="3802"/>
                      <a:pt x="1" y="3930"/>
                    </a:cubicBezTo>
                    <a:cubicBezTo>
                      <a:pt x="43" y="6021"/>
                      <a:pt x="1750" y="7642"/>
                      <a:pt x="3798" y="7642"/>
                    </a:cubicBezTo>
                    <a:cubicBezTo>
                      <a:pt x="5888" y="7642"/>
                      <a:pt x="7552" y="6021"/>
                      <a:pt x="7637" y="3930"/>
                    </a:cubicBezTo>
                    <a:cubicBezTo>
                      <a:pt x="7637" y="2864"/>
                      <a:pt x="7210" y="1840"/>
                      <a:pt x="6443" y="1115"/>
                    </a:cubicBezTo>
                    <a:cubicBezTo>
                      <a:pt x="5675" y="347"/>
                      <a:pt x="4731" y="1"/>
                      <a:pt x="3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>
                <a:off x="1295691" y="4677781"/>
                <a:ext cx="1463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646" extrusionOk="0">
                    <a:moveTo>
                      <a:pt x="4333" y="1"/>
                    </a:moveTo>
                    <a:cubicBezTo>
                      <a:pt x="2744" y="1"/>
                      <a:pt x="983" y="180"/>
                      <a:pt x="555" y="465"/>
                    </a:cubicBezTo>
                    <a:cubicBezTo>
                      <a:pt x="1" y="849"/>
                      <a:pt x="2688" y="4645"/>
                      <a:pt x="3840" y="4645"/>
                    </a:cubicBezTo>
                    <a:cubicBezTo>
                      <a:pt x="4992" y="4645"/>
                      <a:pt x="7680" y="1019"/>
                      <a:pt x="7040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1297921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8"/>
            <p:cNvSpPr/>
            <p:nvPr/>
          </p:nvSpPr>
          <p:spPr>
            <a:xfrm>
              <a:off x="694152" y="3451952"/>
              <a:ext cx="1402182" cy="276036"/>
            </a:xfrm>
            <a:custGeom>
              <a:avLst/>
              <a:gdLst/>
              <a:ahLst/>
              <a:cxnLst/>
              <a:rect l="l" t="t" r="r" b="b"/>
              <a:pathLst>
                <a:path w="30546" h="7768" extrusionOk="0">
                  <a:moveTo>
                    <a:pt x="11719" y="1"/>
                  </a:moveTo>
                  <a:cubicBezTo>
                    <a:pt x="7611" y="1"/>
                    <a:pt x="4010" y="43"/>
                    <a:pt x="2773" y="138"/>
                  </a:cubicBezTo>
                  <a:cubicBezTo>
                    <a:pt x="0" y="309"/>
                    <a:pt x="171" y="7177"/>
                    <a:pt x="2347" y="7476"/>
                  </a:cubicBezTo>
                  <a:cubicBezTo>
                    <a:pt x="3528" y="7641"/>
                    <a:pt x="10671" y="7767"/>
                    <a:pt x="17197" y="7767"/>
                  </a:cubicBezTo>
                  <a:cubicBezTo>
                    <a:pt x="22458" y="7767"/>
                    <a:pt x="27318" y="7685"/>
                    <a:pt x="28327" y="7476"/>
                  </a:cubicBezTo>
                  <a:cubicBezTo>
                    <a:pt x="30546" y="7007"/>
                    <a:pt x="29351" y="607"/>
                    <a:pt x="27943" y="309"/>
                  </a:cubicBezTo>
                  <a:cubicBezTo>
                    <a:pt x="27059" y="121"/>
                    <a:pt x="18664" y="1"/>
                    <a:pt x="11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que abordar?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80" name="Google Shape;280;p18"/>
            <p:cNvGrpSpPr/>
            <p:nvPr/>
          </p:nvGrpSpPr>
          <p:grpSpPr>
            <a:xfrm>
              <a:off x="1082130" y="1515365"/>
              <a:ext cx="562995" cy="678656"/>
              <a:chOff x="-705024" y="1441934"/>
              <a:chExt cx="611951" cy="737590"/>
            </a:xfrm>
          </p:grpSpPr>
          <p:sp>
            <p:nvSpPr>
              <p:cNvPr id="281" name="Google Shape;281;p18"/>
              <p:cNvSpPr/>
              <p:nvPr/>
            </p:nvSpPr>
            <p:spPr>
              <a:xfrm>
                <a:off x="-496470" y="1849560"/>
                <a:ext cx="73398" cy="161479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7599" extrusionOk="0">
                    <a:moveTo>
                      <a:pt x="381" y="0"/>
                    </a:moveTo>
                    <a:cubicBezTo>
                      <a:pt x="177" y="0"/>
                      <a:pt x="0" y="189"/>
                      <a:pt x="126" y="378"/>
                    </a:cubicBezTo>
                    <a:cubicBezTo>
                      <a:pt x="1662" y="2639"/>
                      <a:pt x="2643" y="4730"/>
                      <a:pt x="2771" y="7375"/>
                    </a:cubicBezTo>
                    <a:cubicBezTo>
                      <a:pt x="2771" y="7524"/>
                      <a:pt x="2910" y="7599"/>
                      <a:pt x="3049" y="7599"/>
                    </a:cubicBezTo>
                    <a:cubicBezTo>
                      <a:pt x="3187" y="7599"/>
                      <a:pt x="3326" y="7524"/>
                      <a:pt x="3326" y="7375"/>
                    </a:cubicBezTo>
                    <a:cubicBezTo>
                      <a:pt x="3454" y="4687"/>
                      <a:pt x="2473" y="2042"/>
                      <a:pt x="596" y="80"/>
                    </a:cubicBezTo>
                    <a:cubicBezTo>
                      <a:pt x="529" y="24"/>
                      <a:pt x="453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-475666" y="1745581"/>
                <a:ext cx="166834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4760" extrusionOk="0">
                    <a:moveTo>
                      <a:pt x="5437" y="763"/>
                    </a:moveTo>
                    <a:cubicBezTo>
                      <a:pt x="5647" y="763"/>
                      <a:pt x="5867" y="904"/>
                      <a:pt x="6016" y="1218"/>
                    </a:cubicBezTo>
                    <a:cubicBezTo>
                      <a:pt x="5973" y="1816"/>
                      <a:pt x="5760" y="2370"/>
                      <a:pt x="5333" y="2754"/>
                    </a:cubicBezTo>
                    <a:cubicBezTo>
                      <a:pt x="5120" y="2456"/>
                      <a:pt x="4949" y="2072"/>
                      <a:pt x="4821" y="1688"/>
                    </a:cubicBezTo>
                    <a:cubicBezTo>
                      <a:pt x="4795" y="1113"/>
                      <a:pt x="5105" y="763"/>
                      <a:pt x="5437" y="763"/>
                    </a:cubicBezTo>
                    <a:close/>
                    <a:moveTo>
                      <a:pt x="1368" y="1182"/>
                    </a:moveTo>
                    <a:cubicBezTo>
                      <a:pt x="1552" y="1182"/>
                      <a:pt x="1755" y="1374"/>
                      <a:pt x="1920" y="1901"/>
                    </a:cubicBezTo>
                    <a:cubicBezTo>
                      <a:pt x="1963" y="2370"/>
                      <a:pt x="1878" y="2840"/>
                      <a:pt x="1664" y="3266"/>
                    </a:cubicBezTo>
                    <a:cubicBezTo>
                      <a:pt x="1579" y="3223"/>
                      <a:pt x="1494" y="3138"/>
                      <a:pt x="1366" y="3096"/>
                    </a:cubicBezTo>
                    <a:lnTo>
                      <a:pt x="897" y="2242"/>
                    </a:lnTo>
                    <a:cubicBezTo>
                      <a:pt x="758" y="1828"/>
                      <a:pt x="1031" y="1182"/>
                      <a:pt x="1368" y="1182"/>
                    </a:cubicBezTo>
                    <a:close/>
                    <a:moveTo>
                      <a:pt x="5310" y="0"/>
                    </a:moveTo>
                    <a:cubicBezTo>
                      <a:pt x="5248" y="0"/>
                      <a:pt x="5184" y="8"/>
                      <a:pt x="5120" y="24"/>
                    </a:cubicBezTo>
                    <a:cubicBezTo>
                      <a:pt x="3797" y="408"/>
                      <a:pt x="4053" y="1944"/>
                      <a:pt x="4949" y="3096"/>
                    </a:cubicBezTo>
                    <a:cubicBezTo>
                      <a:pt x="4437" y="3437"/>
                      <a:pt x="3840" y="3650"/>
                      <a:pt x="3243" y="3693"/>
                    </a:cubicBezTo>
                    <a:cubicBezTo>
                      <a:pt x="2816" y="3693"/>
                      <a:pt x="2432" y="3650"/>
                      <a:pt x="2091" y="3479"/>
                    </a:cubicBezTo>
                    <a:cubicBezTo>
                      <a:pt x="2219" y="3181"/>
                      <a:pt x="2304" y="2882"/>
                      <a:pt x="2347" y="2584"/>
                    </a:cubicBezTo>
                    <a:cubicBezTo>
                      <a:pt x="2475" y="1688"/>
                      <a:pt x="2304" y="621"/>
                      <a:pt x="1238" y="536"/>
                    </a:cubicBezTo>
                    <a:cubicBezTo>
                      <a:pt x="1225" y="535"/>
                      <a:pt x="1212" y="535"/>
                      <a:pt x="1200" y="535"/>
                    </a:cubicBezTo>
                    <a:cubicBezTo>
                      <a:pt x="425" y="535"/>
                      <a:pt x="343" y="1824"/>
                      <a:pt x="427" y="2370"/>
                    </a:cubicBezTo>
                    <a:cubicBezTo>
                      <a:pt x="555" y="2925"/>
                      <a:pt x="897" y="3394"/>
                      <a:pt x="1408" y="3693"/>
                    </a:cubicBezTo>
                    <a:cubicBezTo>
                      <a:pt x="1110" y="4077"/>
                      <a:pt x="683" y="4333"/>
                      <a:pt x="171" y="4461"/>
                    </a:cubicBezTo>
                    <a:cubicBezTo>
                      <a:pt x="1" y="4503"/>
                      <a:pt x="43" y="4759"/>
                      <a:pt x="214" y="4759"/>
                    </a:cubicBezTo>
                    <a:cubicBezTo>
                      <a:pt x="854" y="4717"/>
                      <a:pt x="1451" y="4375"/>
                      <a:pt x="1835" y="3863"/>
                    </a:cubicBezTo>
                    <a:cubicBezTo>
                      <a:pt x="2297" y="4041"/>
                      <a:pt x="2789" y="4130"/>
                      <a:pt x="3286" y="4130"/>
                    </a:cubicBezTo>
                    <a:cubicBezTo>
                      <a:pt x="3385" y="4130"/>
                      <a:pt x="3485" y="4126"/>
                      <a:pt x="3584" y="4119"/>
                    </a:cubicBezTo>
                    <a:cubicBezTo>
                      <a:pt x="4181" y="4034"/>
                      <a:pt x="4779" y="3821"/>
                      <a:pt x="5248" y="3437"/>
                    </a:cubicBezTo>
                    <a:cubicBezTo>
                      <a:pt x="5702" y="3956"/>
                      <a:pt x="6354" y="4253"/>
                      <a:pt x="7015" y="4253"/>
                    </a:cubicBezTo>
                    <a:cubicBezTo>
                      <a:pt x="7223" y="4253"/>
                      <a:pt x="7432" y="4223"/>
                      <a:pt x="7637" y="4162"/>
                    </a:cubicBezTo>
                    <a:cubicBezTo>
                      <a:pt x="7850" y="4077"/>
                      <a:pt x="7850" y="3735"/>
                      <a:pt x="7594" y="3735"/>
                    </a:cubicBezTo>
                    <a:cubicBezTo>
                      <a:pt x="7469" y="3758"/>
                      <a:pt x="7343" y="3768"/>
                      <a:pt x="7218" y="3768"/>
                    </a:cubicBezTo>
                    <a:cubicBezTo>
                      <a:pt x="6624" y="3768"/>
                      <a:pt x="6055" y="3526"/>
                      <a:pt x="5632" y="3138"/>
                    </a:cubicBezTo>
                    <a:cubicBezTo>
                      <a:pt x="5973" y="2754"/>
                      <a:pt x="6272" y="2328"/>
                      <a:pt x="6442" y="1816"/>
                    </a:cubicBezTo>
                    <a:cubicBezTo>
                      <a:pt x="6679" y="1145"/>
                      <a:pt x="6077" y="0"/>
                      <a:pt x="5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>
                <a:off x="-346930" y="1832283"/>
                <a:ext cx="60924" cy="17469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8221" extrusionOk="0">
                    <a:moveTo>
                      <a:pt x="2569" y="1"/>
                    </a:moveTo>
                    <a:cubicBezTo>
                      <a:pt x="2517" y="1"/>
                      <a:pt x="2467" y="24"/>
                      <a:pt x="2432" y="82"/>
                    </a:cubicBezTo>
                    <a:cubicBezTo>
                      <a:pt x="598" y="2300"/>
                      <a:pt x="128" y="5159"/>
                      <a:pt x="0" y="7974"/>
                    </a:cubicBezTo>
                    <a:cubicBezTo>
                      <a:pt x="0" y="8134"/>
                      <a:pt x="123" y="8221"/>
                      <a:pt x="250" y="8221"/>
                    </a:cubicBezTo>
                    <a:cubicBezTo>
                      <a:pt x="360" y="8221"/>
                      <a:pt x="473" y="8156"/>
                      <a:pt x="512" y="8017"/>
                    </a:cubicBezTo>
                    <a:cubicBezTo>
                      <a:pt x="854" y="6822"/>
                      <a:pt x="811" y="5543"/>
                      <a:pt x="1024" y="4305"/>
                    </a:cubicBezTo>
                    <a:cubicBezTo>
                      <a:pt x="1323" y="2855"/>
                      <a:pt x="1920" y="1490"/>
                      <a:pt x="2773" y="295"/>
                    </a:cubicBezTo>
                    <a:cubicBezTo>
                      <a:pt x="2867" y="171"/>
                      <a:pt x="2710" y="1"/>
                      <a:pt x="2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-624335" y="1554710"/>
                <a:ext cx="436071" cy="624814"/>
              </a:xfrm>
              <a:custGeom>
                <a:avLst/>
                <a:gdLst/>
                <a:ahLst/>
                <a:cxnLst/>
                <a:rect l="l" t="t" r="r" b="b"/>
                <a:pathLst>
                  <a:path w="20521" h="29403" extrusionOk="0">
                    <a:moveTo>
                      <a:pt x="7082" y="22017"/>
                    </a:moveTo>
                    <a:lnTo>
                      <a:pt x="7082" y="22017"/>
                    </a:lnTo>
                    <a:cubicBezTo>
                      <a:pt x="8576" y="22740"/>
                      <a:pt x="10433" y="23389"/>
                      <a:pt x="12187" y="23389"/>
                    </a:cubicBezTo>
                    <a:cubicBezTo>
                      <a:pt x="13438" y="23389"/>
                      <a:pt x="14637" y="23058"/>
                      <a:pt x="15614" y="22188"/>
                    </a:cubicBezTo>
                    <a:lnTo>
                      <a:pt x="15614" y="22188"/>
                    </a:lnTo>
                    <a:cubicBezTo>
                      <a:pt x="15188" y="24108"/>
                      <a:pt x="13908" y="24918"/>
                      <a:pt x="11817" y="25046"/>
                    </a:cubicBezTo>
                    <a:cubicBezTo>
                      <a:pt x="11672" y="25056"/>
                      <a:pt x="11523" y="25060"/>
                      <a:pt x="11370" y="25060"/>
                    </a:cubicBezTo>
                    <a:cubicBezTo>
                      <a:pt x="9414" y="25060"/>
                      <a:pt x="6963" y="24273"/>
                      <a:pt x="7082" y="22017"/>
                    </a:cubicBezTo>
                    <a:close/>
                    <a:moveTo>
                      <a:pt x="7551" y="24406"/>
                    </a:moveTo>
                    <a:lnTo>
                      <a:pt x="7551" y="24406"/>
                    </a:lnTo>
                    <a:cubicBezTo>
                      <a:pt x="8426" y="25235"/>
                      <a:pt x="9885" y="25667"/>
                      <a:pt x="11352" y="25667"/>
                    </a:cubicBezTo>
                    <a:cubicBezTo>
                      <a:pt x="12602" y="25667"/>
                      <a:pt x="13858" y="25353"/>
                      <a:pt x="14761" y="24705"/>
                    </a:cubicBezTo>
                    <a:lnTo>
                      <a:pt x="14761" y="24705"/>
                    </a:lnTo>
                    <a:cubicBezTo>
                      <a:pt x="14761" y="25046"/>
                      <a:pt x="14676" y="25345"/>
                      <a:pt x="14590" y="25686"/>
                    </a:cubicBezTo>
                    <a:cubicBezTo>
                      <a:pt x="14309" y="26775"/>
                      <a:pt x="13161" y="26939"/>
                      <a:pt x="12169" y="26939"/>
                    </a:cubicBezTo>
                    <a:cubicBezTo>
                      <a:pt x="11956" y="26939"/>
                      <a:pt x="11750" y="26931"/>
                      <a:pt x="11561" y="26923"/>
                    </a:cubicBezTo>
                    <a:cubicBezTo>
                      <a:pt x="9727" y="26923"/>
                      <a:pt x="7850" y="26412"/>
                      <a:pt x="7551" y="24406"/>
                    </a:cubicBezTo>
                    <a:close/>
                    <a:moveTo>
                      <a:pt x="9642" y="27265"/>
                    </a:moveTo>
                    <a:lnTo>
                      <a:pt x="9642" y="27265"/>
                    </a:lnTo>
                    <a:cubicBezTo>
                      <a:pt x="10111" y="27393"/>
                      <a:pt x="10623" y="27478"/>
                      <a:pt x="11092" y="27563"/>
                    </a:cubicBezTo>
                    <a:cubicBezTo>
                      <a:pt x="11391" y="27585"/>
                      <a:pt x="11689" y="27595"/>
                      <a:pt x="11988" y="27595"/>
                    </a:cubicBezTo>
                    <a:cubicBezTo>
                      <a:pt x="12287" y="27595"/>
                      <a:pt x="12585" y="27585"/>
                      <a:pt x="12884" y="27563"/>
                    </a:cubicBezTo>
                    <a:lnTo>
                      <a:pt x="12884" y="27563"/>
                    </a:lnTo>
                    <a:cubicBezTo>
                      <a:pt x="12628" y="28033"/>
                      <a:pt x="12585" y="28587"/>
                      <a:pt x="11860" y="28843"/>
                    </a:cubicBezTo>
                    <a:cubicBezTo>
                      <a:pt x="11703" y="28887"/>
                      <a:pt x="11546" y="28908"/>
                      <a:pt x="11392" y="28908"/>
                    </a:cubicBezTo>
                    <a:cubicBezTo>
                      <a:pt x="10500" y="28908"/>
                      <a:pt x="9714" y="28210"/>
                      <a:pt x="9642" y="27265"/>
                    </a:cubicBezTo>
                    <a:close/>
                    <a:moveTo>
                      <a:pt x="10418" y="1"/>
                    </a:moveTo>
                    <a:cubicBezTo>
                      <a:pt x="6413" y="1"/>
                      <a:pt x="2625" y="3026"/>
                      <a:pt x="1621" y="6830"/>
                    </a:cubicBezTo>
                    <a:cubicBezTo>
                      <a:pt x="0" y="12675"/>
                      <a:pt x="6186" y="16258"/>
                      <a:pt x="6826" y="21548"/>
                    </a:cubicBezTo>
                    <a:cubicBezTo>
                      <a:pt x="6826" y="21623"/>
                      <a:pt x="6898" y="21668"/>
                      <a:pt x="6967" y="21668"/>
                    </a:cubicBezTo>
                    <a:cubicBezTo>
                      <a:pt x="7016" y="21668"/>
                      <a:pt x="7064" y="21644"/>
                      <a:pt x="7082" y="21591"/>
                    </a:cubicBezTo>
                    <a:cubicBezTo>
                      <a:pt x="7295" y="19884"/>
                      <a:pt x="6783" y="18519"/>
                      <a:pt x="5845" y="17111"/>
                    </a:cubicBezTo>
                    <a:cubicBezTo>
                      <a:pt x="4522" y="15106"/>
                      <a:pt x="3200" y="13272"/>
                      <a:pt x="2432" y="10968"/>
                    </a:cubicBezTo>
                    <a:cubicBezTo>
                      <a:pt x="768" y="5593"/>
                      <a:pt x="5418" y="730"/>
                      <a:pt x="10665" y="644"/>
                    </a:cubicBezTo>
                    <a:cubicBezTo>
                      <a:pt x="10714" y="644"/>
                      <a:pt x="10763" y="643"/>
                      <a:pt x="10811" y="643"/>
                    </a:cubicBezTo>
                    <a:cubicBezTo>
                      <a:pt x="16057" y="643"/>
                      <a:pt x="19243" y="5212"/>
                      <a:pt x="19582" y="10115"/>
                    </a:cubicBezTo>
                    <a:cubicBezTo>
                      <a:pt x="19752" y="12760"/>
                      <a:pt x="18302" y="14893"/>
                      <a:pt x="16937" y="16983"/>
                    </a:cubicBezTo>
                    <a:cubicBezTo>
                      <a:pt x="16041" y="18434"/>
                      <a:pt x="15188" y="19756"/>
                      <a:pt x="15571" y="21463"/>
                    </a:cubicBezTo>
                    <a:cubicBezTo>
                      <a:pt x="14222" y="22363"/>
                      <a:pt x="12941" y="22723"/>
                      <a:pt x="11629" y="22723"/>
                    </a:cubicBezTo>
                    <a:cubicBezTo>
                      <a:pt x="10205" y="22723"/>
                      <a:pt x="8746" y="22298"/>
                      <a:pt x="7125" y="21676"/>
                    </a:cubicBezTo>
                    <a:cubicBezTo>
                      <a:pt x="7039" y="21676"/>
                      <a:pt x="6997" y="21719"/>
                      <a:pt x="6954" y="21762"/>
                    </a:cubicBezTo>
                    <a:cubicBezTo>
                      <a:pt x="6931" y="21750"/>
                      <a:pt x="6905" y="21745"/>
                      <a:pt x="6879" y="21745"/>
                    </a:cubicBezTo>
                    <a:cubicBezTo>
                      <a:pt x="6809" y="21745"/>
                      <a:pt x="6741" y="21784"/>
                      <a:pt x="6741" y="21847"/>
                    </a:cubicBezTo>
                    <a:cubicBezTo>
                      <a:pt x="6527" y="22615"/>
                      <a:pt x="6741" y="23425"/>
                      <a:pt x="7210" y="24023"/>
                    </a:cubicBezTo>
                    <a:cubicBezTo>
                      <a:pt x="7210" y="24023"/>
                      <a:pt x="7167" y="24065"/>
                      <a:pt x="7167" y="24108"/>
                    </a:cubicBezTo>
                    <a:cubicBezTo>
                      <a:pt x="7082" y="24918"/>
                      <a:pt x="6997" y="25985"/>
                      <a:pt x="7850" y="26497"/>
                    </a:cubicBezTo>
                    <a:cubicBezTo>
                      <a:pt x="8276" y="26795"/>
                      <a:pt x="8788" y="27009"/>
                      <a:pt x="9300" y="27137"/>
                    </a:cubicBezTo>
                    <a:cubicBezTo>
                      <a:pt x="9218" y="28368"/>
                      <a:pt x="10203" y="29403"/>
                      <a:pt x="11418" y="29403"/>
                    </a:cubicBezTo>
                    <a:cubicBezTo>
                      <a:pt x="11465" y="29403"/>
                      <a:pt x="11513" y="29401"/>
                      <a:pt x="11561" y="29398"/>
                    </a:cubicBezTo>
                    <a:cubicBezTo>
                      <a:pt x="12628" y="29355"/>
                      <a:pt x="13481" y="28459"/>
                      <a:pt x="13481" y="27393"/>
                    </a:cubicBezTo>
                    <a:cubicBezTo>
                      <a:pt x="14718" y="27009"/>
                      <a:pt x="15614" y="26070"/>
                      <a:pt x="15401" y="24279"/>
                    </a:cubicBezTo>
                    <a:cubicBezTo>
                      <a:pt x="15401" y="24279"/>
                      <a:pt x="15401" y="24279"/>
                      <a:pt x="15358" y="24236"/>
                    </a:cubicBezTo>
                    <a:cubicBezTo>
                      <a:pt x="15955" y="23596"/>
                      <a:pt x="16297" y="22700"/>
                      <a:pt x="16211" y="21804"/>
                    </a:cubicBezTo>
                    <a:cubicBezTo>
                      <a:pt x="16211" y="21762"/>
                      <a:pt x="16169" y="21719"/>
                      <a:pt x="16126" y="21676"/>
                    </a:cubicBezTo>
                    <a:lnTo>
                      <a:pt x="16169" y="21634"/>
                    </a:lnTo>
                    <a:cubicBezTo>
                      <a:pt x="16297" y="21506"/>
                      <a:pt x="16211" y="21292"/>
                      <a:pt x="16041" y="21250"/>
                    </a:cubicBezTo>
                    <a:cubicBezTo>
                      <a:pt x="15742" y="18647"/>
                      <a:pt x="18686" y="16173"/>
                      <a:pt x="19582" y="13912"/>
                    </a:cubicBezTo>
                    <a:cubicBezTo>
                      <a:pt x="20520" y="11608"/>
                      <a:pt x="20392" y="9219"/>
                      <a:pt x="19667" y="6830"/>
                    </a:cubicBezTo>
                    <a:cubicBezTo>
                      <a:pt x="18302" y="2649"/>
                      <a:pt x="15017" y="175"/>
                      <a:pt x="10665" y="4"/>
                    </a:cubicBezTo>
                    <a:cubicBezTo>
                      <a:pt x="10583" y="2"/>
                      <a:pt x="10500" y="1"/>
                      <a:pt x="10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-641166" y="1878120"/>
                <a:ext cx="6013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390" extrusionOk="0">
                    <a:moveTo>
                      <a:pt x="2501" y="0"/>
                    </a:moveTo>
                    <a:cubicBezTo>
                      <a:pt x="2474" y="0"/>
                      <a:pt x="2444" y="5"/>
                      <a:pt x="2413" y="15"/>
                    </a:cubicBezTo>
                    <a:cubicBezTo>
                      <a:pt x="1987" y="229"/>
                      <a:pt x="1603" y="485"/>
                      <a:pt x="1219" y="741"/>
                    </a:cubicBezTo>
                    <a:cubicBezTo>
                      <a:pt x="792" y="1039"/>
                      <a:pt x="366" y="1381"/>
                      <a:pt x="110" y="1807"/>
                    </a:cubicBezTo>
                    <a:cubicBezTo>
                      <a:pt x="1" y="2098"/>
                      <a:pt x="202" y="2389"/>
                      <a:pt x="475" y="2389"/>
                    </a:cubicBezTo>
                    <a:cubicBezTo>
                      <a:pt x="522" y="2389"/>
                      <a:pt x="571" y="2381"/>
                      <a:pt x="622" y="2362"/>
                    </a:cubicBezTo>
                    <a:cubicBezTo>
                      <a:pt x="1048" y="2106"/>
                      <a:pt x="1432" y="1807"/>
                      <a:pt x="1773" y="1423"/>
                    </a:cubicBezTo>
                    <a:cubicBezTo>
                      <a:pt x="2115" y="1167"/>
                      <a:pt x="2456" y="826"/>
                      <a:pt x="2755" y="442"/>
                    </a:cubicBezTo>
                    <a:cubicBezTo>
                      <a:pt x="2830" y="254"/>
                      <a:pt x="2707" y="0"/>
                      <a:pt x="2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-705024" y="1696790"/>
                <a:ext cx="67107" cy="31174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467" extrusionOk="0">
                    <a:moveTo>
                      <a:pt x="819" y="1"/>
                    </a:moveTo>
                    <a:cubicBezTo>
                      <a:pt x="689" y="1"/>
                      <a:pt x="558" y="6"/>
                      <a:pt x="427" y="16"/>
                    </a:cubicBezTo>
                    <a:cubicBezTo>
                      <a:pt x="128" y="102"/>
                      <a:pt x="0" y="443"/>
                      <a:pt x="171" y="741"/>
                    </a:cubicBezTo>
                    <a:cubicBezTo>
                      <a:pt x="444" y="1054"/>
                      <a:pt x="825" y="1259"/>
                      <a:pt x="1247" y="1259"/>
                    </a:cubicBezTo>
                    <a:cubicBezTo>
                      <a:pt x="1286" y="1259"/>
                      <a:pt x="1326" y="1257"/>
                      <a:pt x="1366" y="1253"/>
                    </a:cubicBezTo>
                    <a:cubicBezTo>
                      <a:pt x="1622" y="1253"/>
                      <a:pt x="1835" y="1253"/>
                      <a:pt x="2091" y="1296"/>
                    </a:cubicBezTo>
                    <a:cubicBezTo>
                      <a:pt x="2304" y="1339"/>
                      <a:pt x="2517" y="1424"/>
                      <a:pt x="2731" y="1467"/>
                    </a:cubicBezTo>
                    <a:cubicBezTo>
                      <a:pt x="2987" y="1424"/>
                      <a:pt x="3157" y="1211"/>
                      <a:pt x="3115" y="955"/>
                    </a:cubicBezTo>
                    <a:cubicBezTo>
                      <a:pt x="2987" y="486"/>
                      <a:pt x="2475" y="272"/>
                      <a:pt x="2048" y="187"/>
                    </a:cubicBezTo>
                    <a:cubicBezTo>
                      <a:pt x="1657" y="57"/>
                      <a:pt x="1241" y="1"/>
                      <a:pt x="8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-621190" y="1537115"/>
                <a:ext cx="55441" cy="51383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418" extrusionOk="0">
                    <a:moveTo>
                      <a:pt x="534" y="0"/>
                    </a:moveTo>
                    <a:cubicBezTo>
                      <a:pt x="216" y="0"/>
                      <a:pt x="0" y="398"/>
                      <a:pt x="151" y="662"/>
                    </a:cubicBezTo>
                    <a:cubicBezTo>
                      <a:pt x="364" y="1003"/>
                      <a:pt x="663" y="1302"/>
                      <a:pt x="961" y="1558"/>
                    </a:cubicBezTo>
                    <a:cubicBezTo>
                      <a:pt x="1303" y="1814"/>
                      <a:pt x="1601" y="2112"/>
                      <a:pt x="1900" y="2368"/>
                    </a:cubicBezTo>
                    <a:cubicBezTo>
                      <a:pt x="1968" y="2402"/>
                      <a:pt x="2037" y="2417"/>
                      <a:pt x="2104" y="2417"/>
                    </a:cubicBezTo>
                    <a:cubicBezTo>
                      <a:pt x="2375" y="2417"/>
                      <a:pt x="2608" y="2164"/>
                      <a:pt x="2540" y="1856"/>
                    </a:cubicBezTo>
                    <a:cubicBezTo>
                      <a:pt x="2199" y="1003"/>
                      <a:pt x="1516" y="321"/>
                      <a:pt x="663" y="22"/>
                    </a:cubicBezTo>
                    <a:cubicBezTo>
                      <a:pt x="618" y="7"/>
                      <a:pt x="575" y="0"/>
                      <a:pt x="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>
                <a:off x="-433951" y="1441934"/>
                <a:ext cx="24480" cy="6921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257" extrusionOk="0">
                    <a:moveTo>
                      <a:pt x="555" y="0"/>
                    </a:moveTo>
                    <a:cubicBezTo>
                      <a:pt x="373" y="0"/>
                      <a:pt x="192" y="107"/>
                      <a:pt x="128" y="320"/>
                    </a:cubicBezTo>
                    <a:cubicBezTo>
                      <a:pt x="0" y="747"/>
                      <a:pt x="0" y="1216"/>
                      <a:pt x="43" y="1685"/>
                    </a:cubicBezTo>
                    <a:cubicBezTo>
                      <a:pt x="0" y="2112"/>
                      <a:pt x="0" y="2581"/>
                      <a:pt x="43" y="3008"/>
                    </a:cubicBezTo>
                    <a:cubicBezTo>
                      <a:pt x="69" y="3164"/>
                      <a:pt x="206" y="3257"/>
                      <a:pt x="338" y="3257"/>
                    </a:cubicBezTo>
                    <a:cubicBezTo>
                      <a:pt x="422" y="3257"/>
                      <a:pt x="505" y="3219"/>
                      <a:pt x="555" y="3136"/>
                    </a:cubicBezTo>
                    <a:cubicBezTo>
                      <a:pt x="853" y="2794"/>
                      <a:pt x="1024" y="2325"/>
                      <a:pt x="1024" y="1856"/>
                    </a:cubicBezTo>
                    <a:cubicBezTo>
                      <a:pt x="1152" y="1344"/>
                      <a:pt x="1109" y="832"/>
                      <a:pt x="981" y="320"/>
                    </a:cubicBezTo>
                    <a:cubicBezTo>
                      <a:pt x="917" y="107"/>
                      <a:pt x="736" y="0"/>
                      <a:pt x="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>
                <a:off x="-279013" y="1492255"/>
                <a:ext cx="51765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749" extrusionOk="0">
                    <a:moveTo>
                      <a:pt x="1982" y="0"/>
                    </a:moveTo>
                    <a:cubicBezTo>
                      <a:pt x="1918" y="0"/>
                      <a:pt x="1853" y="14"/>
                      <a:pt x="1796" y="43"/>
                    </a:cubicBezTo>
                    <a:cubicBezTo>
                      <a:pt x="1497" y="299"/>
                      <a:pt x="1241" y="597"/>
                      <a:pt x="1071" y="938"/>
                    </a:cubicBezTo>
                    <a:cubicBezTo>
                      <a:pt x="815" y="1322"/>
                      <a:pt x="559" y="1621"/>
                      <a:pt x="260" y="1962"/>
                    </a:cubicBezTo>
                    <a:cubicBezTo>
                      <a:pt x="1" y="2318"/>
                      <a:pt x="283" y="2748"/>
                      <a:pt x="601" y="2748"/>
                    </a:cubicBezTo>
                    <a:cubicBezTo>
                      <a:pt x="702" y="2748"/>
                      <a:pt x="807" y="2705"/>
                      <a:pt x="900" y="2602"/>
                    </a:cubicBezTo>
                    <a:cubicBezTo>
                      <a:pt x="1199" y="2304"/>
                      <a:pt x="1497" y="1962"/>
                      <a:pt x="1796" y="1664"/>
                    </a:cubicBezTo>
                    <a:cubicBezTo>
                      <a:pt x="2137" y="1322"/>
                      <a:pt x="2350" y="896"/>
                      <a:pt x="2436" y="426"/>
                    </a:cubicBezTo>
                    <a:cubicBezTo>
                      <a:pt x="2436" y="162"/>
                      <a:pt x="2205" y="0"/>
                      <a:pt x="1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>
                <a:off x="-168999" y="1646916"/>
                <a:ext cx="75926" cy="3395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598" extrusionOk="0">
                    <a:moveTo>
                      <a:pt x="2905" y="0"/>
                    </a:moveTo>
                    <a:cubicBezTo>
                      <a:pt x="2083" y="0"/>
                      <a:pt x="1231" y="552"/>
                      <a:pt x="416" y="785"/>
                    </a:cubicBezTo>
                    <a:cubicBezTo>
                      <a:pt x="1" y="868"/>
                      <a:pt x="70" y="1597"/>
                      <a:pt x="506" y="1597"/>
                    </a:cubicBezTo>
                    <a:cubicBezTo>
                      <a:pt x="519" y="1597"/>
                      <a:pt x="531" y="1596"/>
                      <a:pt x="544" y="1595"/>
                    </a:cubicBezTo>
                    <a:cubicBezTo>
                      <a:pt x="970" y="1553"/>
                      <a:pt x="1439" y="1467"/>
                      <a:pt x="1866" y="1339"/>
                    </a:cubicBezTo>
                    <a:cubicBezTo>
                      <a:pt x="2335" y="1254"/>
                      <a:pt x="2805" y="1083"/>
                      <a:pt x="3274" y="870"/>
                    </a:cubicBezTo>
                    <a:cubicBezTo>
                      <a:pt x="3573" y="657"/>
                      <a:pt x="3573" y="102"/>
                      <a:pt x="3146" y="17"/>
                    </a:cubicBezTo>
                    <a:cubicBezTo>
                      <a:pt x="3066" y="5"/>
                      <a:pt x="2986" y="0"/>
                      <a:pt x="29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>
                <a:off x="-173738" y="1887874"/>
                <a:ext cx="77031" cy="4301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2024" extrusionOk="0">
                    <a:moveTo>
                      <a:pt x="616" y="0"/>
                    </a:moveTo>
                    <a:cubicBezTo>
                      <a:pt x="201" y="0"/>
                      <a:pt x="0" y="611"/>
                      <a:pt x="383" y="879"/>
                    </a:cubicBezTo>
                    <a:cubicBezTo>
                      <a:pt x="1064" y="1333"/>
                      <a:pt x="2015" y="2023"/>
                      <a:pt x="2876" y="2023"/>
                    </a:cubicBezTo>
                    <a:cubicBezTo>
                      <a:pt x="2985" y="2023"/>
                      <a:pt x="3093" y="2012"/>
                      <a:pt x="3198" y="1988"/>
                    </a:cubicBezTo>
                    <a:cubicBezTo>
                      <a:pt x="3497" y="1903"/>
                      <a:pt x="3625" y="1476"/>
                      <a:pt x="3412" y="1263"/>
                    </a:cubicBezTo>
                    <a:cubicBezTo>
                      <a:pt x="3070" y="922"/>
                      <a:pt x="2686" y="708"/>
                      <a:pt x="2260" y="580"/>
                    </a:cubicBezTo>
                    <a:cubicBezTo>
                      <a:pt x="1748" y="410"/>
                      <a:pt x="1279" y="196"/>
                      <a:pt x="767" y="26"/>
                    </a:cubicBezTo>
                    <a:cubicBezTo>
                      <a:pt x="714" y="8"/>
                      <a:pt x="663" y="0"/>
                      <a:pt x="6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-344975" y="1610832"/>
                <a:ext cx="102319" cy="141228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6646" extrusionOk="0">
                    <a:moveTo>
                      <a:pt x="427" y="0"/>
                    </a:moveTo>
                    <a:cubicBezTo>
                      <a:pt x="167" y="0"/>
                      <a:pt x="1" y="385"/>
                      <a:pt x="250" y="563"/>
                    </a:cubicBezTo>
                    <a:cubicBezTo>
                      <a:pt x="1274" y="1246"/>
                      <a:pt x="2127" y="2142"/>
                      <a:pt x="2809" y="3165"/>
                    </a:cubicBezTo>
                    <a:cubicBezTo>
                      <a:pt x="3407" y="4147"/>
                      <a:pt x="3535" y="5298"/>
                      <a:pt x="3961" y="6365"/>
                    </a:cubicBezTo>
                    <a:cubicBezTo>
                      <a:pt x="4019" y="6557"/>
                      <a:pt x="4180" y="6645"/>
                      <a:pt x="4341" y="6645"/>
                    </a:cubicBezTo>
                    <a:cubicBezTo>
                      <a:pt x="4536" y="6645"/>
                      <a:pt x="4729" y="6514"/>
                      <a:pt x="4729" y="6280"/>
                    </a:cubicBezTo>
                    <a:cubicBezTo>
                      <a:pt x="4814" y="3592"/>
                      <a:pt x="2767" y="1288"/>
                      <a:pt x="591" y="51"/>
                    </a:cubicBezTo>
                    <a:cubicBezTo>
                      <a:pt x="534" y="16"/>
                      <a:pt x="478" y="0"/>
                      <a:pt x="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-258995" y="1776225"/>
                <a:ext cx="21335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163" extrusionOk="0">
                    <a:moveTo>
                      <a:pt x="603" y="0"/>
                    </a:moveTo>
                    <a:cubicBezTo>
                      <a:pt x="395" y="0"/>
                      <a:pt x="171" y="139"/>
                      <a:pt x="129" y="416"/>
                    </a:cubicBezTo>
                    <a:cubicBezTo>
                      <a:pt x="1" y="886"/>
                      <a:pt x="1" y="1398"/>
                      <a:pt x="86" y="1909"/>
                    </a:cubicBezTo>
                    <a:cubicBezTo>
                      <a:pt x="133" y="2076"/>
                      <a:pt x="274" y="2163"/>
                      <a:pt x="418" y="2163"/>
                    </a:cubicBezTo>
                    <a:cubicBezTo>
                      <a:pt x="533" y="2163"/>
                      <a:pt x="650" y="2108"/>
                      <a:pt x="726" y="1995"/>
                    </a:cubicBezTo>
                    <a:cubicBezTo>
                      <a:pt x="896" y="1483"/>
                      <a:pt x="982" y="928"/>
                      <a:pt x="982" y="416"/>
                    </a:cubicBezTo>
                    <a:cubicBezTo>
                      <a:pt x="1003" y="139"/>
                      <a:pt x="811" y="0"/>
                      <a:pt x="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18"/>
            <p:cNvSpPr txBox="1"/>
            <p:nvPr/>
          </p:nvSpPr>
          <p:spPr>
            <a:xfrm>
              <a:off x="443963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Alguma questão significativa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5" name="Google Shape;295;p18"/>
          <p:cNvGrpSpPr/>
          <p:nvPr/>
        </p:nvGrpSpPr>
        <p:grpSpPr>
          <a:xfrm>
            <a:off x="4714813" y="1318443"/>
            <a:ext cx="1849800" cy="3447868"/>
            <a:chOff x="4714813" y="1318443"/>
            <a:chExt cx="1849800" cy="3447868"/>
          </a:xfrm>
        </p:grpSpPr>
        <p:grpSp>
          <p:nvGrpSpPr>
            <p:cNvPr id="296" name="Google Shape;296;p18"/>
            <p:cNvGrpSpPr/>
            <p:nvPr/>
          </p:nvGrpSpPr>
          <p:grpSpPr>
            <a:xfrm>
              <a:off x="5045402" y="1318443"/>
              <a:ext cx="1130561" cy="3447868"/>
              <a:chOff x="5045402" y="1318443"/>
              <a:chExt cx="1130561" cy="3447868"/>
            </a:xfrm>
          </p:grpSpPr>
          <p:sp>
            <p:nvSpPr>
              <p:cNvPr id="297" name="Google Shape;297;p18"/>
              <p:cNvSpPr/>
              <p:nvPr/>
            </p:nvSpPr>
            <p:spPr>
              <a:xfrm>
                <a:off x="5566951" y="3053314"/>
                <a:ext cx="145523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7642" extrusionOk="0">
                    <a:moveTo>
                      <a:pt x="3838" y="1"/>
                    </a:moveTo>
                    <a:cubicBezTo>
                      <a:pt x="1977" y="1"/>
                      <a:pt x="185" y="1385"/>
                      <a:pt x="43" y="3546"/>
                    </a:cubicBezTo>
                    <a:cubicBezTo>
                      <a:pt x="0" y="3674"/>
                      <a:pt x="0" y="3802"/>
                      <a:pt x="0" y="3930"/>
                    </a:cubicBezTo>
                    <a:cubicBezTo>
                      <a:pt x="85" y="6021"/>
                      <a:pt x="1749" y="7642"/>
                      <a:pt x="3840" y="7642"/>
                    </a:cubicBezTo>
                    <a:cubicBezTo>
                      <a:pt x="5887" y="7642"/>
                      <a:pt x="7551" y="6021"/>
                      <a:pt x="7636" y="3930"/>
                    </a:cubicBezTo>
                    <a:cubicBezTo>
                      <a:pt x="7636" y="2864"/>
                      <a:pt x="7210" y="1840"/>
                      <a:pt x="6485" y="1115"/>
                    </a:cubicBezTo>
                    <a:cubicBezTo>
                      <a:pt x="5717" y="347"/>
                      <a:pt x="4769" y="1"/>
                      <a:pt x="3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5566951" y="4677781"/>
                <a:ext cx="145523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4646" extrusionOk="0">
                    <a:moveTo>
                      <a:pt x="4332" y="1"/>
                    </a:moveTo>
                    <a:cubicBezTo>
                      <a:pt x="2744" y="1"/>
                      <a:pt x="982" y="180"/>
                      <a:pt x="555" y="465"/>
                    </a:cubicBezTo>
                    <a:cubicBezTo>
                      <a:pt x="0" y="849"/>
                      <a:pt x="2688" y="4645"/>
                      <a:pt x="3840" y="4645"/>
                    </a:cubicBezTo>
                    <a:cubicBezTo>
                      <a:pt x="4991" y="4645"/>
                      <a:pt x="7636" y="1019"/>
                      <a:pt x="7039" y="379"/>
                    </a:cubicBezTo>
                    <a:cubicBezTo>
                      <a:pt x="6755" y="114"/>
                      <a:pt x="5599" y="1"/>
                      <a:pt x="4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>
                <a:off x="5568447" y="2659504"/>
                <a:ext cx="142531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561" extrusionOk="0">
                    <a:moveTo>
                      <a:pt x="3335" y="1"/>
                    </a:moveTo>
                    <a:cubicBezTo>
                      <a:pt x="3154" y="1"/>
                      <a:pt x="2973" y="107"/>
                      <a:pt x="2909" y="321"/>
                    </a:cubicBezTo>
                    <a:cubicBezTo>
                      <a:pt x="2738" y="1387"/>
                      <a:pt x="2653" y="2496"/>
                      <a:pt x="2653" y="3563"/>
                    </a:cubicBezTo>
                    <a:cubicBezTo>
                      <a:pt x="2567" y="4544"/>
                      <a:pt x="2525" y="5525"/>
                      <a:pt x="2525" y="6506"/>
                    </a:cubicBezTo>
                    <a:cubicBezTo>
                      <a:pt x="1885" y="6080"/>
                      <a:pt x="1160" y="5269"/>
                      <a:pt x="648" y="5099"/>
                    </a:cubicBezTo>
                    <a:cubicBezTo>
                      <a:pt x="595" y="5081"/>
                      <a:pt x="545" y="5073"/>
                      <a:pt x="500" y="5073"/>
                    </a:cubicBezTo>
                    <a:cubicBezTo>
                      <a:pt x="106" y="5073"/>
                      <a:pt x="0" y="5675"/>
                      <a:pt x="306" y="5866"/>
                    </a:cubicBezTo>
                    <a:cubicBezTo>
                      <a:pt x="1586" y="6720"/>
                      <a:pt x="1629" y="8383"/>
                      <a:pt x="3378" y="8554"/>
                    </a:cubicBezTo>
                    <a:cubicBezTo>
                      <a:pt x="3423" y="8559"/>
                      <a:pt x="3468" y="8561"/>
                      <a:pt x="3514" y="8561"/>
                    </a:cubicBezTo>
                    <a:cubicBezTo>
                      <a:pt x="4790" y="8561"/>
                      <a:pt x="6597" y="6897"/>
                      <a:pt x="7132" y="5909"/>
                    </a:cubicBezTo>
                    <a:cubicBezTo>
                      <a:pt x="7479" y="5331"/>
                      <a:pt x="7025" y="4648"/>
                      <a:pt x="6398" y="4648"/>
                    </a:cubicBezTo>
                    <a:cubicBezTo>
                      <a:pt x="6332" y="4648"/>
                      <a:pt x="6263" y="4656"/>
                      <a:pt x="6194" y="4672"/>
                    </a:cubicBezTo>
                    <a:cubicBezTo>
                      <a:pt x="5340" y="4843"/>
                      <a:pt x="4786" y="5482"/>
                      <a:pt x="4146" y="6037"/>
                    </a:cubicBezTo>
                    <a:cubicBezTo>
                      <a:pt x="4146" y="5397"/>
                      <a:pt x="4060" y="4757"/>
                      <a:pt x="4060" y="4117"/>
                    </a:cubicBezTo>
                    <a:cubicBezTo>
                      <a:pt x="4018" y="2838"/>
                      <a:pt x="3932" y="1558"/>
                      <a:pt x="3762" y="321"/>
                    </a:cubicBezTo>
                    <a:cubicBezTo>
                      <a:pt x="3698" y="107"/>
                      <a:pt x="3517" y="1"/>
                      <a:pt x="3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0" name="Google Shape;300;p18"/>
              <p:cNvGrpSpPr/>
              <p:nvPr/>
            </p:nvGrpSpPr>
            <p:grpSpPr>
              <a:xfrm>
                <a:off x="5045402" y="1318443"/>
                <a:ext cx="1130561" cy="1072500"/>
                <a:chOff x="5045402" y="1159405"/>
                <a:chExt cx="1130561" cy="1072500"/>
              </a:xfrm>
            </p:grpSpPr>
            <p:sp>
              <p:nvSpPr>
                <p:cNvPr id="301" name="Google Shape;301;p18"/>
                <p:cNvSpPr/>
                <p:nvPr/>
              </p:nvSpPr>
              <p:spPr>
                <a:xfrm>
                  <a:off x="5103463" y="1159405"/>
                  <a:ext cx="1072500" cy="10725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8"/>
                <p:cNvSpPr/>
                <p:nvPr/>
              </p:nvSpPr>
              <p:spPr>
                <a:xfrm>
                  <a:off x="5045402" y="1321219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3" name="Google Shape;303;p18"/>
            <p:cNvSpPr/>
            <p:nvPr/>
          </p:nvSpPr>
          <p:spPr>
            <a:xfrm>
              <a:off x="5089038" y="3451952"/>
              <a:ext cx="1145507" cy="276036"/>
            </a:xfrm>
            <a:custGeom>
              <a:avLst/>
              <a:gdLst/>
              <a:ahLst/>
              <a:cxnLst/>
              <a:rect l="l" t="t" r="r" b="b"/>
              <a:pathLst>
                <a:path w="30588" h="7768" extrusionOk="0">
                  <a:moveTo>
                    <a:pt x="11741" y="1"/>
                  </a:moveTo>
                  <a:cubicBezTo>
                    <a:pt x="7633" y="1"/>
                    <a:pt x="4037" y="43"/>
                    <a:pt x="2816" y="138"/>
                  </a:cubicBezTo>
                  <a:cubicBezTo>
                    <a:pt x="0" y="309"/>
                    <a:pt x="213" y="7177"/>
                    <a:pt x="2346" y="7476"/>
                  </a:cubicBezTo>
                  <a:cubicBezTo>
                    <a:pt x="3527" y="7641"/>
                    <a:pt x="10684" y="7767"/>
                    <a:pt x="17214" y="7767"/>
                  </a:cubicBezTo>
                  <a:cubicBezTo>
                    <a:pt x="22479" y="7767"/>
                    <a:pt x="27337" y="7685"/>
                    <a:pt x="28327" y="7476"/>
                  </a:cubicBezTo>
                  <a:cubicBezTo>
                    <a:pt x="30588" y="7007"/>
                    <a:pt x="29351" y="607"/>
                    <a:pt x="27943" y="309"/>
                  </a:cubicBezTo>
                  <a:cubicBezTo>
                    <a:pt x="27085" y="121"/>
                    <a:pt x="18683" y="1"/>
                    <a:pt x="1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 que usar?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4714813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 preferência, materiais de baixo custo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" name="Google Shape;305;p18"/>
          <p:cNvGrpSpPr/>
          <p:nvPr/>
        </p:nvGrpSpPr>
        <p:grpSpPr>
          <a:xfrm>
            <a:off x="2579388" y="1318443"/>
            <a:ext cx="1849800" cy="3447868"/>
            <a:chOff x="2579388" y="1318443"/>
            <a:chExt cx="1849800" cy="3447868"/>
          </a:xfrm>
        </p:grpSpPr>
        <p:grpSp>
          <p:nvGrpSpPr>
            <p:cNvPr id="306" name="Google Shape;306;p18"/>
            <p:cNvGrpSpPr/>
            <p:nvPr/>
          </p:nvGrpSpPr>
          <p:grpSpPr>
            <a:xfrm>
              <a:off x="2905941" y="1318443"/>
              <a:ext cx="1134597" cy="3447868"/>
              <a:chOff x="2905941" y="1318443"/>
              <a:chExt cx="1134597" cy="3447868"/>
            </a:xfrm>
          </p:grpSpPr>
          <p:sp>
            <p:nvSpPr>
              <p:cNvPr id="307" name="Google Shape;307;p18"/>
              <p:cNvSpPr/>
              <p:nvPr/>
            </p:nvSpPr>
            <p:spPr>
              <a:xfrm>
                <a:off x="3431516" y="3053314"/>
                <a:ext cx="145542" cy="147505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7741" extrusionOk="0">
                    <a:moveTo>
                      <a:pt x="3826" y="0"/>
                    </a:moveTo>
                    <a:cubicBezTo>
                      <a:pt x="1971" y="0"/>
                      <a:pt x="186" y="1377"/>
                      <a:pt x="43" y="3517"/>
                    </a:cubicBezTo>
                    <a:cubicBezTo>
                      <a:pt x="1" y="3645"/>
                      <a:pt x="1" y="3773"/>
                      <a:pt x="1" y="3901"/>
                    </a:cubicBezTo>
                    <a:cubicBezTo>
                      <a:pt x="1" y="6034"/>
                      <a:pt x="1707" y="7741"/>
                      <a:pt x="3798" y="7741"/>
                    </a:cubicBezTo>
                    <a:cubicBezTo>
                      <a:pt x="5931" y="7741"/>
                      <a:pt x="7637" y="6034"/>
                      <a:pt x="7637" y="3901"/>
                    </a:cubicBezTo>
                    <a:cubicBezTo>
                      <a:pt x="7637" y="2835"/>
                      <a:pt x="7210" y="1811"/>
                      <a:pt x="6443" y="1086"/>
                    </a:cubicBezTo>
                    <a:cubicBezTo>
                      <a:pt x="5680" y="337"/>
                      <a:pt x="4744" y="0"/>
                      <a:pt x="3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8"/>
              <p:cNvSpPr/>
              <p:nvPr/>
            </p:nvSpPr>
            <p:spPr>
              <a:xfrm>
                <a:off x="3431516" y="4677781"/>
                <a:ext cx="1455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4646" extrusionOk="0">
                    <a:moveTo>
                      <a:pt x="4333" y="1"/>
                    </a:moveTo>
                    <a:cubicBezTo>
                      <a:pt x="2744" y="1"/>
                      <a:pt x="983" y="180"/>
                      <a:pt x="555" y="465"/>
                    </a:cubicBezTo>
                    <a:cubicBezTo>
                      <a:pt x="1" y="849"/>
                      <a:pt x="2688" y="4645"/>
                      <a:pt x="3840" y="4645"/>
                    </a:cubicBezTo>
                    <a:cubicBezTo>
                      <a:pt x="4992" y="4645"/>
                      <a:pt x="7637" y="1019"/>
                      <a:pt x="7040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8"/>
              <p:cNvSpPr/>
              <p:nvPr/>
            </p:nvSpPr>
            <p:spPr>
              <a:xfrm>
                <a:off x="3433346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" name="Google Shape;310;p18"/>
              <p:cNvGrpSpPr/>
              <p:nvPr/>
            </p:nvGrpSpPr>
            <p:grpSpPr>
              <a:xfrm>
                <a:off x="2905941" y="1318443"/>
                <a:ext cx="1134597" cy="1072500"/>
                <a:chOff x="2905941" y="1318443"/>
                <a:chExt cx="1134597" cy="1072500"/>
              </a:xfrm>
            </p:grpSpPr>
            <p:sp>
              <p:nvSpPr>
                <p:cNvPr id="311" name="Google Shape;311;p18"/>
                <p:cNvSpPr/>
                <p:nvPr/>
              </p:nvSpPr>
              <p:spPr>
                <a:xfrm>
                  <a:off x="2968038" y="1318443"/>
                  <a:ext cx="1072500" cy="1072500"/>
                </a:xfrm>
                <a:prstGeom prst="ellipse">
                  <a:avLst/>
                </a:pr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8"/>
                <p:cNvSpPr/>
                <p:nvPr/>
              </p:nvSpPr>
              <p:spPr>
                <a:xfrm>
                  <a:off x="2905941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3" name="Google Shape;313;p18"/>
            <p:cNvSpPr/>
            <p:nvPr/>
          </p:nvSpPr>
          <p:spPr>
            <a:xfrm>
              <a:off x="3026334" y="3451952"/>
              <a:ext cx="955906" cy="276036"/>
            </a:xfrm>
            <a:custGeom>
              <a:avLst/>
              <a:gdLst/>
              <a:ahLst/>
              <a:cxnLst/>
              <a:rect l="l" t="t" r="r" b="b"/>
              <a:pathLst>
                <a:path w="30589" h="7768" extrusionOk="0">
                  <a:moveTo>
                    <a:pt x="11730" y="1"/>
                  </a:moveTo>
                  <a:cubicBezTo>
                    <a:pt x="7628" y="1"/>
                    <a:pt x="4037" y="43"/>
                    <a:pt x="2816" y="138"/>
                  </a:cubicBezTo>
                  <a:cubicBezTo>
                    <a:pt x="1" y="309"/>
                    <a:pt x="171" y="7177"/>
                    <a:pt x="2347" y="7476"/>
                  </a:cubicBezTo>
                  <a:cubicBezTo>
                    <a:pt x="3528" y="7641"/>
                    <a:pt x="10672" y="7767"/>
                    <a:pt x="17197" y="7767"/>
                  </a:cubicBezTo>
                  <a:cubicBezTo>
                    <a:pt x="22459" y="7767"/>
                    <a:pt x="27318" y="7685"/>
                    <a:pt x="28327" y="7476"/>
                  </a:cubicBezTo>
                  <a:cubicBezTo>
                    <a:pt x="30588" y="7007"/>
                    <a:pt x="29351" y="607"/>
                    <a:pt x="27944" y="309"/>
                  </a:cubicBezTo>
                  <a:cubicBezTo>
                    <a:pt x="27059" y="121"/>
                    <a:pt x="18664" y="1"/>
                    <a:pt x="1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Como?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4" name="Google Shape;314;p18"/>
            <p:cNvSpPr txBox="1"/>
            <p:nvPr/>
          </p:nvSpPr>
          <p:spPr>
            <a:xfrm>
              <a:off x="2579388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 preferência, de forma interdisciplinar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5" name="Google Shape;315;p18"/>
          <p:cNvGrpSpPr/>
          <p:nvPr/>
        </p:nvGrpSpPr>
        <p:grpSpPr>
          <a:xfrm>
            <a:off x="6850238" y="1318443"/>
            <a:ext cx="2002817" cy="3447868"/>
            <a:chOff x="6850237" y="1318443"/>
            <a:chExt cx="2002817" cy="3447868"/>
          </a:xfrm>
        </p:grpSpPr>
        <p:grpSp>
          <p:nvGrpSpPr>
            <p:cNvPr id="316" name="Google Shape;316;p18"/>
            <p:cNvGrpSpPr/>
            <p:nvPr/>
          </p:nvGrpSpPr>
          <p:grpSpPr>
            <a:xfrm>
              <a:off x="7184272" y="1318443"/>
              <a:ext cx="1130561" cy="3447868"/>
              <a:chOff x="7184272" y="1318443"/>
              <a:chExt cx="1130561" cy="3447868"/>
            </a:xfrm>
          </p:grpSpPr>
          <p:sp>
            <p:nvSpPr>
              <p:cNvPr id="317" name="Google Shape;317;p18"/>
              <p:cNvSpPr/>
              <p:nvPr/>
            </p:nvSpPr>
            <p:spPr>
              <a:xfrm>
                <a:off x="7702376" y="3053314"/>
                <a:ext cx="145523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7642" extrusionOk="0">
                    <a:moveTo>
                      <a:pt x="3807" y="1"/>
                    </a:moveTo>
                    <a:cubicBezTo>
                      <a:pt x="1958" y="1"/>
                      <a:pt x="185" y="1385"/>
                      <a:pt x="43" y="3546"/>
                    </a:cubicBezTo>
                    <a:cubicBezTo>
                      <a:pt x="0" y="3674"/>
                      <a:pt x="0" y="3802"/>
                      <a:pt x="0" y="3930"/>
                    </a:cubicBezTo>
                    <a:cubicBezTo>
                      <a:pt x="43" y="6021"/>
                      <a:pt x="1749" y="7642"/>
                      <a:pt x="3797" y="7642"/>
                    </a:cubicBezTo>
                    <a:cubicBezTo>
                      <a:pt x="5888" y="7642"/>
                      <a:pt x="7551" y="6021"/>
                      <a:pt x="7637" y="3930"/>
                    </a:cubicBezTo>
                    <a:cubicBezTo>
                      <a:pt x="7637" y="2864"/>
                      <a:pt x="7210" y="1840"/>
                      <a:pt x="6442" y="1115"/>
                    </a:cubicBezTo>
                    <a:cubicBezTo>
                      <a:pt x="5674" y="347"/>
                      <a:pt x="4731" y="1"/>
                      <a:pt x="38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7701966" y="4677781"/>
                <a:ext cx="1463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646" extrusionOk="0">
                    <a:moveTo>
                      <a:pt x="4333" y="1"/>
                    </a:moveTo>
                    <a:cubicBezTo>
                      <a:pt x="2744" y="1"/>
                      <a:pt x="982" y="180"/>
                      <a:pt x="555" y="465"/>
                    </a:cubicBezTo>
                    <a:cubicBezTo>
                      <a:pt x="0" y="849"/>
                      <a:pt x="2688" y="4645"/>
                      <a:pt x="3840" y="4645"/>
                    </a:cubicBezTo>
                    <a:cubicBezTo>
                      <a:pt x="4992" y="4645"/>
                      <a:pt x="7679" y="1019"/>
                      <a:pt x="7039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7704196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0" name="Google Shape;320;p18"/>
              <p:cNvGrpSpPr/>
              <p:nvPr/>
            </p:nvGrpSpPr>
            <p:grpSpPr>
              <a:xfrm>
                <a:off x="7184272" y="1318443"/>
                <a:ext cx="1130561" cy="1072500"/>
                <a:chOff x="7184272" y="1318443"/>
                <a:chExt cx="1130561" cy="1072500"/>
              </a:xfrm>
            </p:grpSpPr>
            <p:sp>
              <p:nvSpPr>
                <p:cNvPr id="321" name="Google Shape;321;p18"/>
                <p:cNvSpPr/>
                <p:nvPr/>
              </p:nvSpPr>
              <p:spPr>
                <a:xfrm>
                  <a:off x="7242333" y="1318443"/>
                  <a:ext cx="1072500" cy="1072500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8"/>
                <p:cNvSpPr/>
                <p:nvPr/>
              </p:nvSpPr>
              <p:spPr>
                <a:xfrm>
                  <a:off x="7184272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3" name="Google Shape;323;p18"/>
            <p:cNvSpPr/>
            <p:nvPr/>
          </p:nvSpPr>
          <p:spPr>
            <a:xfrm>
              <a:off x="7297856" y="3451952"/>
              <a:ext cx="954563" cy="276036"/>
            </a:xfrm>
            <a:custGeom>
              <a:avLst/>
              <a:gdLst/>
              <a:ahLst/>
              <a:cxnLst/>
              <a:rect l="l" t="t" r="r" b="b"/>
              <a:pathLst>
                <a:path w="30546" h="7768" extrusionOk="0">
                  <a:moveTo>
                    <a:pt x="11719" y="1"/>
                  </a:moveTo>
                  <a:cubicBezTo>
                    <a:pt x="7610" y="1"/>
                    <a:pt x="4010" y="43"/>
                    <a:pt x="2773" y="138"/>
                  </a:cubicBezTo>
                  <a:cubicBezTo>
                    <a:pt x="0" y="309"/>
                    <a:pt x="171" y="7177"/>
                    <a:pt x="2346" y="7476"/>
                  </a:cubicBezTo>
                  <a:cubicBezTo>
                    <a:pt x="3527" y="7641"/>
                    <a:pt x="10671" y="7767"/>
                    <a:pt x="17197" y="7767"/>
                  </a:cubicBezTo>
                  <a:cubicBezTo>
                    <a:pt x="22458" y="7767"/>
                    <a:pt x="27318" y="7685"/>
                    <a:pt x="28327" y="7476"/>
                  </a:cubicBezTo>
                  <a:cubicBezTo>
                    <a:pt x="30545" y="7007"/>
                    <a:pt x="29351" y="607"/>
                    <a:pt x="27943" y="309"/>
                  </a:cubicBezTo>
                  <a:cubicBezTo>
                    <a:pt x="27058" y="121"/>
                    <a:pt x="18663" y="1"/>
                    <a:pt x="11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 depois?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6850237" y="3854434"/>
              <a:ext cx="2002817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Discutir;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Construir conhecimentos;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Compartilhar experiências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3222782" y="1510017"/>
            <a:ext cx="563011" cy="689351"/>
            <a:chOff x="-740788" y="1541507"/>
            <a:chExt cx="563011" cy="689351"/>
          </a:xfrm>
        </p:grpSpPr>
        <p:sp>
          <p:nvSpPr>
            <p:cNvPr id="326" name="Google Shape;326;p18"/>
            <p:cNvSpPr/>
            <p:nvPr/>
          </p:nvSpPr>
          <p:spPr>
            <a:xfrm>
              <a:off x="-669152" y="1609445"/>
              <a:ext cx="457810" cy="621414"/>
            </a:xfrm>
            <a:custGeom>
              <a:avLst/>
              <a:gdLst/>
              <a:ahLst/>
              <a:cxnLst/>
              <a:rect l="l" t="t" r="r" b="b"/>
              <a:pathLst>
                <a:path w="21544" h="29243" extrusionOk="0">
                  <a:moveTo>
                    <a:pt x="10100" y="477"/>
                  </a:moveTo>
                  <a:cubicBezTo>
                    <a:pt x="13574" y="477"/>
                    <a:pt x="17010" y="2707"/>
                    <a:pt x="17875" y="6234"/>
                  </a:cubicBezTo>
                  <a:cubicBezTo>
                    <a:pt x="18728" y="9690"/>
                    <a:pt x="16638" y="14766"/>
                    <a:pt x="13396" y="16516"/>
                  </a:cubicBezTo>
                  <a:lnTo>
                    <a:pt x="13353" y="16516"/>
                  </a:lnTo>
                  <a:cubicBezTo>
                    <a:pt x="12500" y="16814"/>
                    <a:pt x="11774" y="17198"/>
                    <a:pt x="10921" y="17411"/>
                  </a:cubicBezTo>
                  <a:cubicBezTo>
                    <a:pt x="10404" y="17518"/>
                    <a:pt x="9882" y="17570"/>
                    <a:pt x="9362" y="17570"/>
                  </a:cubicBezTo>
                  <a:cubicBezTo>
                    <a:pt x="8423" y="17570"/>
                    <a:pt x="7491" y="17400"/>
                    <a:pt x="6613" y="17070"/>
                  </a:cubicBezTo>
                  <a:cubicBezTo>
                    <a:pt x="4352" y="16388"/>
                    <a:pt x="2261" y="14681"/>
                    <a:pt x="1664" y="12335"/>
                  </a:cubicBezTo>
                  <a:cubicBezTo>
                    <a:pt x="512" y="7727"/>
                    <a:pt x="2858" y="2949"/>
                    <a:pt x="7210" y="1030"/>
                  </a:cubicBezTo>
                  <a:cubicBezTo>
                    <a:pt x="8139" y="654"/>
                    <a:pt x="9121" y="477"/>
                    <a:pt x="10100" y="477"/>
                  </a:cubicBezTo>
                  <a:close/>
                  <a:moveTo>
                    <a:pt x="14462" y="16601"/>
                  </a:moveTo>
                  <a:cubicBezTo>
                    <a:pt x="14590" y="17198"/>
                    <a:pt x="14846" y="17795"/>
                    <a:pt x="15145" y="18350"/>
                  </a:cubicBezTo>
                  <a:cubicBezTo>
                    <a:pt x="15273" y="18691"/>
                    <a:pt x="15315" y="19033"/>
                    <a:pt x="15273" y="19417"/>
                  </a:cubicBezTo>
                  <a:cubicBezTo>
                    <a:pt x="15210" y="19708"/>
                    <a:pt x="14985" y="19817"/>
                    <a:pt x="14736" y="19817"/>
                  </a:cubicBezTo>
                  <a:cubicBezTo>
                    <a:pt x="14475" y="19817"/>
                    <a:pt x="14188" y="19697"/>
                    <a:pt x="14036" y="19544"/>
                  </a:cubicBezTo>
                  <a:cubicBezTo>
                    <a:pt x="13908" y="19459"/>
                    <a:pt x="13822" y="19289"/>
                    <a:pt x="13780" y="19161"/>
                  </a:cubicBezTo>
                  <a:lnTo>
                    <a:pt x="13780" y="18990"/>
                  </a:lnTo>
                  <a:cubicBezTo>
                    <a:pt x="13780" y="18862"/>
                    <a:pt x="13694" y="18777"/>
                    <a:pt x="13609" y="18734"/>
                  </a:cubicBezTo>
                  <a:cubicBezTo>
                    <a:pt x="13524" y="18265"/>
                    <a:pt x="13353" y="17795"/>
                    <a:pt x="13097" y="17369"/>
                  </a:cubicBezTo>
                  <a:cubicBezTo>
                    <a:pt x="13566" y="17155"/>
                    <a:pt x="13993" y="16900"/>
                    <a:pt x="14462" y="16601"/>
                  </a:cubicBezTo>
                  <a:close/>
                  <a:moveTo>
                    <a:pt x="15955" y="18606"/>
                  </a:moveTo>
                  <a:lnTo>
                    <a:pt x="15955" y="18606"/>
                  </a:lnTo>
                  <a:cubicBezTo>
                    <a:pt x="16894" y="19630"/>
                    <a:pt x="17704" y="20782"/>
                    <a:pt x="18387" y="22019"/>
                  </a:cubicBezTo>
                  <a:cubicBezTo>
                    <a:pt x="19112" y="23384"/>
                    <a:pt x="21160" y="26584"/>
                    <a:pt x="19880" y="28077"/>
                  </a:cubicBezTo>
                  <a:cubicBezTo>
                    <a:pt x="19681" y="28320"/>
                    <a:pt x="19452" y="28425"/>
                    <a:pt x="19204" y="28425"/>
                  </a:cubicBezTo>
                  <a:cubicBezTo>
                    <a:pt x="17801" y="28425"/>
                    <a:pt x="15806" y="25073"/>
                    <a:pt x="15443" y="24493"/>
                  </a:cubicBezTo>
                  <a:cubicBezTo>
                    <a:pt x="14590" y="23213"/>
                    <a:pt x="14036" y="21720"/>
                    <a:pt x="13865" y="20184"/>
                  </a:cubicBezTo>
                  <a:lnTo>
                    <a:pt x="13865" y="20184"/>
                  </a:lnTo>
                  <a:cubicBezTo>
                    <a:pt x="14078" y="20355"/>
                    <a:pt x="14419" y="20483"/>
                    <a:pt x="14718" y="20483"/>
                  </a:cubicBezTo>
                  <a:cubicBezTo>
                    <a:pt x="15401" y="20483"/>
                    <a:pt x="15955" y="19971"/>
                    <a:pt x="15998" y="19289"/>
                  </a:cubicBezTo>
                  <a:cubicBezTo>
                    <a:pt x="15998" y="19075"/>
                    <a:pt x="15998" y="18819"/>
                    <a:pt x="15955" y="18606"/>
                  </a:cubicBezTo>
                  <a:close/>
                  <a:moveTo>
                    <a:pt x="9995" y="0"/>
                  </a:moveTo>
                  <a:cubicBezTo>
                    <a:pt x="9148" y="0"/>
                    <a:pt x="8307" y="101"/>
                    <a:pt x="7508" y="304"/>
                  </a:cubicBezTo>
                  <a:cubicBezTo>
                    <a:pt x="2602" y="1584"/>
                    <a:pt x="0" y="7343"/>
                    <a:pt x="896" y="12036"/>
                  </a:cubicBezTo>
                  <a:cubicBezTo>
                    <a:pt x="1365" y="14511"/>
                    <a:pt x="3114" y="16302"/>
                    <a:pt x="5333" y="17369"/>
                  </a:cubicBezTo>
                  <a:cubicBezTo>
                    <a:pt x="6570" y="17923"/>
                    <a:pt x="7935" y="18265"/>
                    <a:pt x="9300" y="18307"/>
                  </a:cubicBezTo>
                  <a:cubicBezTo>
                    <a:pt x="10495" y="18307"/>
                    <a:pt x="11647" y="18051"/>
                    <a:pt x="12713" y="17582"/>
                  </a:cubicBezTo>
                  <a:cubicBezTo>
                    <a:pt x="12884" y="18094"/>
                    <a:pt x="13054" y="18691"/>
                    <a:pt x="13225" y="19246"/>
                  </a:cubicBezTo>
                  <a:cubicBezTo>
                    <a:pt x="13012" y="21848"/>
                    <a:pt x="14291" y="24280"/>
                    <a:pt x="15742" y="26328"/>
                  </a:cubicBezTo>
                  <a:cubicBezTo>
                    <a:pt x="16375" y="27184"/>
                    <a:pt x="17625" y="29242"/>
                    <a:pt x="18982" y="29242"/>
                  </a:cubicBezTo>
                  <a:cubicBezTo>
                    <a:pt x="19180" y="29242"/>
                    <a:pt x="19380" y="29198"/>
                    <a:pt x="19581" y="29101"/>
                  </a:cubicBezTo>
                  <a:cubicBezTo>
                    <a:pt x="21544" y="28119"/>
                    <a:pt x="21075" y="26285"/>
                    <a:pt x="20221" y="24706"/>
                  </a:cubicBezTo>
                  <a:cubicBezTo>
                    <a:pt x="19496" y="23469"/>
                    <a:pt x="18899" y="22147"/>
                    <a:pt x="18174" y="20910"/>
                  </a:cubicBezTo>
                  <a:cubicBezTo>
                    <a:pt x="17832" y="20312"/>
                    <a:pt x="17491" y="19672"/>
                    <a:pt x="17107" y="19075"/>
                  </a:cubicBezTo>
                  <a:cubicBezTo>
                    <a:pt x="16766" y="18606"/>
                    <a:pt x="16211" y="18393"/>
                    <a:pt x="15827" y="17966"/>
                  </a:cubicBezTo>
                  <a:cubicBezTo>
                    <a:pt x="15486" y="17497"/>
                    <a:pt x="15187" y="16985"/>
                    <a:pt x="15059" y="16388"/>
                  </a:cubicBezTo>
                  <a:cubicBezTo>
                    <a:pt x="15017" y="16345"/>
                    <a:pt x="14974" y="16302"/>
                    <a:pt x="14931" y="16260"/>
                  </a:cubicBezTo>
                  <a:cubicBezTo>
                    <a:pt x="15017" y="16174"/>
                    <a:pt x="15145" y="16132"/>
                    <a:pt x="15230" y="16046"/>
                  </a:cubicBezTo>
                  <a:cubicBezTo>
                    <a:pt x="16083" y="15236"/>
                    <a:pt x="16808" y="14255"/>
                    <a:pt x="17363" y="13188"/>
                  </a:cubicBezTo>
                  <a:cubicBezTo>
                    <a:pt x="18472" y="11140"/>
                    <a:pt x="18899" y="8794"/>
                    <a:pt x="18600" y="6448"/>
                  </a:cubicBezTo>
                  <a:cubicBezTo>
                    <a:pt x="18038" y="2197"/>
                    <a:pt x="13947" y="0"/>
                    <a:pt x="9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-631985" y="1643807"/>
              <a:ext cx="329099" cy="318410"/>
            </a:xfrm>
            <a:custGeom>
              <a:avLst/>
              <a:gdLst/>
              <a:ahLst/>
              <a:cxnLst/>
              <a:rect l="l" t="t" r="r" b="b"/>
              <a:pathLst>
                <a:path w="15487" h="14984" extrusionOk="0">
                  <a:moveTo>
                    <a:pt x="8280" y="406"/>
                  </a:moveTo>
                  <a:cubicBezTo>
                    <a:pt x="11137" y="406"/>
                    <a:pt x="13935" y="2236"/>
                    <a:pt x="14633" y="5129"/>
                  </a:cubicBezTo>
                  <a:cubicBezTo>
                    <a:pt x="15358" y="7988"/>
                    <a:pt x="13652" y="12126"/>
                    <a:pt x="10964" y="13576"/>
                  </a:cubicBezTo>
                  <a:lnTo>
                    <a:pt x="10921" y="13576"/>
                  </a:lnTo>
                  <a:cubicBezTo>
                    <a:pt x="10239" y="13789"/>
                    <a:pt x="9642" y="14131"/>
                    <a:pt x="8959" y="14301"/>
                  </a:cubicBezTo>
                  <a:cubicBezTo>
                    <a:pt x="8536" y="14392"/>
                    <a:pt x="8113" y="14434"/>
                    <a:pt x="7691" y="14434"/>
                  </a:cubicBezTo>
                  <a:cubicBezTo>
                    <a:pt x="6924" y="14434"/>
                    <a:pt x="6162" y="14293"/>
                    <a:pt x="5418" y="14045"/>
                  </a:cubicBezTo>
                  <a:cubicBezTo>
                    <a:pt x="3498" y="13491"/>
                    <a:pt x="1963" y="12040"/>
                    <a:pt x="1365" y="10121"/>
                  </a:cubicBezTo>
                  <a:cubicBezTo>
                    <a:pt x="384" y="6366"/>
                    <a:pt x="2347" y="2442"/>
                    <a:pt x="5887" y="863"/>
                  </a:cubicBezTo>
                  <a:cubicBezTo>
                    <a:pt x="6659" y="553"/>
                    <a:pt x="7472" y="406"/>
                    <a:pt x="8280" y="406"/>
                  </a:cubicBezTo>
                  <a:close/>
                  <a:moveTo>
                    <a:pt x="8236" y="0"/>
                  </a:moveTo>
                  <a:cubicBezTo>
                    <a:pt x="7523" y="0"/>
                    <a:pt x="6815" y="88"/>
                    <a:pt x="6143" y="266"/>
                  </a:cubicBezTo>
                  <a:cubicBezTo>
                    <a:pt x="2133" y="1332"/>
                    <a:pt x="0" y="6025"/>
                    <a:pt x="725" y="9865"/>
                  </a:cubicBezTo>
                  <a:cubicBezTo>
                    <a:pt x="1109" y="11912"/>
                    <a:pt x="2560" y="13363"/>
                    <a:pt x="4352" y="14216"/>
                  </a:cubicBezTo>
                  <a:cubicBezTo>
                    <a:pt x="5375" y="14685"/>
                    <a:pt x="6527" y="14941"/>
                    <a:pt x="7636" y="14984"/>
                  </a:cubicBezTo>
                  <a:cubicBezTo>
                    <a:pt x="9428" y="14941"/>
                    <a:pt x="11092" y="14301"/>
                    <a:pt x="12457" y="13149"/>
                  </a:cubicBezTo>
                  <a:cubicBezTo>
                    <a:pt x="13182" y="12510"/>
                    <a:pt x="13780" y="11699"/>
                    <a:pt x="14249" y="10846"/>
                  </a:cubicBezTo>
                  <a:cubicBezTo>
                    <a:pt x="15145" y="9139"/>
                    <a:pt x="15486" y="7220"/>
                    <a:pt x="15273" y="5300"/>
                  </a:cubicBezTo>
                  <a:cubicBezTo>
                    <a:pt x="14784" y="1806"/>
                    <a:pt x="11461" y="0"/>
                    <a:pt x="8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-365460" y="2040595"/>
              <a:ext cx="56801" cy="28114"/>
            </a:xfrm>
            <a:custGeom>
              <a:avLst/>
              <a:gdLst/>
              <a:ahLst/>
              <a:cxnLst/>
              <a:rect l="l" t="t" r="r" b="b"/>
              <a:pathLst>
                <a:path w="2673" h="1323" extrusionOk="0">
                  <a:moveTo>
                    <a:pt x="2425" y="0"/>
                  </a:moveTo>
                  <a:cubicBezTo>
                    <a:pt x="2398" y="0"/>
                    <a:pt x="2371" y="7"/>
                    <a:pt x="2347" y="23"/>
                  </a:cubicBezTo>
                  <a:cubicBezTo>
                    <a:pt x="2006" y="194"/>
                    <a:pt x="1750" y="450"/>
                    <a:pt x="1451" y="663"/>
                  </a:cubicBezTo>
                  <a:cubicBezTo>
                    <a:pt x="1129" y="878"/>
                    <a:pt x="748" y="972"/>
                    <a:pt x="357" y="972"/>
                  </a:cubicBezTo>
                  <a:cubicBezTo>
                    <a:pt x="281" y="972"/>
                    <a:pt x="205" y="969"/>
                    <a:pt x="128" y="962"/>
                  </a:cubicBezTo>
                  <a:cubicBezTo>
                    <a:pt x="0" y="962"/>
                    <a:pt x="0" y="1090"/>
                    <a:pt x="86" y="1133"/>
                  </a:cubicBezTo>
                  <a:cubicBezTo>
                    <a:pt x="270" y="1266"/>
                    <a:pt x="485" y="1323"/>
                    <a:pt x="710" y="1323"/>
                  </a:cubicBezTo>
                  <a:cubicBezTo>
                    <a:pt x="1422" y="1323"/>
                    <a:pt x="2246" y="755"/>
                    <a:pt x="2603" y="237"/>
                  </a:cubicBezTo>
                  <a:cubicBezTo>
                    <a:pt x="2672" y="133"/>
                    <a:pt x="2544" y="0"/>
                    <a:pt x="2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-340979" y="2078952"/>
              <a:ext cx="52997" cy="27689"/>
            </a:xfrm>
            <a:custGeom>
              <a:avLst/>
              <a:gdLst/>
              <a:ahLst/>
              <a:cxnLst/>
              <a:rect l="l" t="t" r="r" b="b"/>
              <a:pathLst>
                <a:path w="2494" h="1303" extrusionOk="0">
                  <a:moveTo>
                    <a:pt x="2297" y="1"/>
                  </a:moveTo>
                  <a:cubicBezTo>
                    <a:pt x="2255" y="1"/>
                    <a:pt x="2212" y="17"/>
                    <a:pt x="2176" y="53"/>
                  </a:cubicBezTo>
                  <a:cubicBezTo>
                    <a:pt x="1664" y="565"/>
                    <a:pt x="982" y="906"/>
                    <a:pt x="256" y="949"/>
                  </a:cubicBezTo>
                  <a:cubicBezTo>
                    <a:pt x="43" y="949"/>
                    <a:pt x="0" y="1247"/>
                    <a:pt x="214" y="1290"/>
                  </a:cubicBezTo>
                  <a:cubicBezTo>
                    <a:pt x="299" y="1298"/>
                    <a:pt x="386" y="1303"/>
                    <a:pt x="474" y="1303"/>
                  </a:cubicBezTo>
                  <a:cubicBezTo>
                    <a:pt x="1271" y="1303"/>
                    <a:pt x="2163" y="953"/>
                    <a:pt x="2432" y="223"/>
                  </a:cubicBezTo>
                  <a:cubicBezTo>
                    <a:pt x="2493" y="101"/>
                    <a:pt x="2401" y="1"/>
                    <a:pt x="2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-310825" y="2129188"/>
              <a:ext cx="48046" cy="27051"/>
            </a:xfrm>
            <a:custGeom>
              <a:avLst/>
              <a:gdLst/>
              <a:ahLst/>
              <a:cxnLst/>
              <a:rect l="l" t="t" r="r" b="b"/>
              <a:pathLst>
                <a:path w="2261" h="1273" extrusionOk="0">
                  <a:moveTo>
                    <a:pt x="2024" y="0"/>
                  </a:moveTo>
                  <a:cubicBezTo>
                    <a:pt x="1989" y="0"/>
                    <a:pt x="1950" y="11"/>
                    <a:pt x="1909" y="35"/>
                  </a:cubicBezTo>
                  <a:cubicBezTo>
                    <a:pt x="1415" y="225"/>
                    <a:pt x="1023" y="922"/>
                    <a:pt x="461" y="922"/>
                  </a:cubicBezTo>
                  <a:cubicBezTo>
                    <a:pt x="392" y="922"/>
                    <a:pt x="320" y="912"/>
                    <a:pt x="245" y="888"/>
                  </a:cubicBezTo>
                  <a:cubicBezTo>
                    <a:pt x="230" y="885"/>
                    <a:pt x="215" y="883"/>
                    <a:pt x="202" y="883"/>
                  </a:cubicBezTo>
                  <a:cubicBezTo>
                    <a:pt x="61" y="883"/>
                    <a:pt x="1" y="1067"/>
                    <a:pt x="117" y="1144"/>
                  </a:cubicBezTo>
                  <a:cubicBezTo>
                    <a:pt x="270" y="1234"/>
                    <a:pt x="428" y="1273"/>
                    <a:pt x="587" y="1273"/>
                  </a:cubicBezTo>
                  <a:cubicBezTo>
                    <a:pt x="1183" y="1273"/>
                    <a:pt x="1785" y="729"/>
                    <a:pt x="2122" y="291"/>
                  </a:cubicBezTo>
                  <a:cubicBezTo>
                    <a:pt x="2260" y="188"/>
                    <a:pt x="2175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-277079" y="2178786"/>
              <a:ext cx="35572" cy="19465"/>
            </a:xfrm>
            <a:custGeom>
              <a:avLst/>
              <a:gdLst/>
              <a:ahLst/>
              <a:cxnLst/>
              <a:rect l="l" t="t" r="r" b="b"/>
              <a:pathLst>
                <a:path w="1674" h="916" extrusionOk="0">
                  <a:moveTo>
                    <a:pt x="1434" y="0"/>
                  </a:moveTo>
                  <a:cubicBezTo>
                    <a:pt x="1419" y="0"/>
                    <a:pt x="1404" y="2"/>
                    <a:pt x="1387" y="5"/>
                  </a:cubicBezTo>
                  <a:cubicBezTo>
                    <a:pt x="918" y="90"/>
                    <a:pt x="577" y="474"/>
                    <a:pt x="150" y="645"/>
                  </a:cubicBezTo>
                  <a:cubicBezTo>
                    <a:pt x="1" y="682"/>
                    <a:pt x="48" y="916"/>
                    <a:pt x="176" y="916"/>
                  </a:cubicBezTo>
                  <a:cubicBezTo>
                    <a:pt x="195" y="916"/>
                    <a:pt x="214" y="911"/>
                    <a:pt x="236" y="901"/>
                  </a:cubicBezTo>
                  <a:cubicBezTo>
                    <a:pt x="705" y="815"/>
                    <a:pt x="1131" y="602"/>
                    <a:pt x="1515" y="303"/>
                  </a:cubicBezTo>
                  <a:cubicBezTo>
                    <a:pt x="1673" y="225"/>
                    <a:pt x="1612" y="0"/>
                    <a:pt x="1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-486036" y="1676511"/>
              <a:ext cx="127436" cy="68404"/>
            </a:xfrm>
            <a:custGeom>
              <a:avLst/>
              <a:gdLst/>
              <a:ahLst/>
              <a:cxnLst/>
              <a:rect l="l" t="t" r="r" b="b"/>
              <a:pathLst>
                <a:path w="5997" h="3219" extrusionOk="0">
                  <a:moveTo>
                    <a:pt x="1405" y="1"/>
                  </a:moveTo>
                  <a:cubicBezTo>
                    <a:pt x="979" y="1"/>
                    <a:pt x="562" y="58"/>
                    <a:pt x="171" y="177"/>
                  </a:cubicBezTo>
                  <a:cubicBezTo>
                    <a:pt x="1" y="263"/>
                    <a:pt x="43" y="476"/>
                    <a:pt x="171" y="476"/>
                  </a:cubicBezTo>
                  <a:cubicBezTo>
                    <a:pt x="1280" y="476"/>
                    <a:pt x="2347" y="775"/>
                    <a:pt x="3285" y="1329"/>
                  </a:cubicBezTo>
                  <a:cubicBezTo>
                    <a:pt x="4139" y="1841"/>
                    <a:pt x="4693" y="2609"/>
                    <a:pt x="5419" y="3164"/>
                  </a:cubicBezTo>
                  <a:cubicBezTo>
                    <a:pt x="5475" y="3202"/>
                    <a:pt x="5536" y="3218"/>
                    <a:pt x="5596" y="3218"/>
                  </a:cubicBezTo>
                  <a:cubicBezTo>
                    <a:pt x="5805" y="3218"/>
                    <a:pt x="5997" y="3012"/>
                    <a:pt x="5930" y="2780"/>
                  </a:cubicBezTo>
                  <a:cubicBezTo>
                    <a:pt x="5271" y="1080"/>
                    <a:pt x="3258" y="1"/>
                    <a:pt x="1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-358490" y="1757794"/>
              <a:ext cx="19338" cy="28326"/>
            </a:xfrm>
            <a:custGeom>
              <a:avLst/>
              <a:gdLst/>
              <a:ahLst/>
              <a:cxnLst/>
              <a:rect l="l" t="t" r="r" b="b"/>
              <a:pathLst>
                <a:path w="910" h="1333" extrusionOk="0">
                  <a:moveTo>
                    <a:pt x="303" y="1"/>
                  </a:moveTo>
                  <a:cubicBezTo>
                    <a:pt x="147" y="1"/>
                    <a:pt x="0" y="123"/>
                    <a:pt x="56" y="320"/>
                  </a:cubicBezTo>
                  <a:cubicBezTo>
                    <a:pt x="99" y="661"/>
                    <a:pt x="227" y="960"/>
                    <a:pt x="440" y="1258"/>
                  </a:cubicBezTo>
                  <a:cubicBezTo>
                    <a:pt x="508" y="1309"/>
                    <a:pt x="582" y="1333"/>
                    <a:pt x="649" y="1333"/>
                  </a:cubicBezTo>
                  <a:cubicBezTo>
                    <a:pt x="753" y="1333"/>
                    <a:pt x="841" y="1276"/>
                    <a:pt x="867" y="1173"/>
                  </a:cubicBezTo>
                  <a:cubicBezTo>
                    <a:pt x="910" y="746"/>
                    <a:pt x="782" y="405"/>
                    <a:pt x="526" y="107"/>
                  </a:cubicBezTo>
                  <a:cubicBezTo>
                    <a:pt x="467" y="34"/>
                    <a:pt x="384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-526837" y="1703839"/>
              <a:ext cx="11475" cy="8670"/>
            </a:xfrm>
            <a:custGeom>
              <a:avLst/>
              <a:gdLst/>
              <a:ahLst/>
              <a:cxnLst/>
              <a:rect l="l" t="t" r="r" b="b"/>
              <a:pathLst>
                <a:path w="540" h="408" extrusionOk="0">
                  <a:moveTo>
                    <a:pt x="129" y="1"/>
                  </a:moveTo>
                  <a:cubicBezTo>
                    <a:pt x="44" y="43"/>
                    <a:pt x="1" y="171"/>
                    <a:pt x="86" y="257"/>
                  </a:cubicBezTo>
                  <a:cubicBezTo>
                    <a:pt x="129" y="299"/>
                    <a:pt x="172" y="342"/>
                    <a:pt x="214" y="384"/>
                  </a:cubicBezTo>
                  <a:cubicBezTo>
                    <a:pt x="238" y="400"/>
                    <a:pt x="264" y="407"/>
                    <a:pt x="291" y="407"/>
                  </a:cubicBezTo>
                  <a:cubicBezTo>
                    <a:pt x="410" y="407"/>
                    <a:pt x="540" y="268"/>
                    <a:pt x="470" y="129"/>
                  </a:cubicBezTo>
                  <a:lnTo>
                    <a:pt x="427" y="86"/>
                  </a:lnTo>
                  <a:cubicBezTo>
                    <a:pt x="385" y="43"/>
                    <a:pt x="299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-567617" y="1749166"/>
              <a:ext cx="18594" cy="11156"/>
            </a:xfrm>
            <a:custGeom>
              <a:avLst/>
              <a:gdLst/>
              <a:ahLst/>
              <a:cxnLst/>
              <a:rect l="l" t="t" r="r" b="b"/>
              <a:pathLst>
                <a:path w="875" h="525" extrusionOk="0">
                  <a:moveTo>
                    <a:pt x="171" y="1"/>
                  </a:moveTo>
                  <a:cubicBezTo>
                    <a:pt x="43" y="1"/>
                    <a:pt x="0" y="129"/>
                    <a:pt x="85" y="257"/>
                  </a:cubicBezTo>
                  <a:cubicBezTo>
                    <a:pt x="213" y="342"/>
                    <a:pt x="341" y="427"/>
                    <a:pt x="512" y="513"/>
                  </a:cubicBezTo>
                  <a:cubicBezTo>
                    <a:pt x="533" y="521"/>
                    <a:pt x="554" y="525"/>
                    <a:pt x="574" y="525"/>
                  </a:cubicBezTo>
                  <a:cubicBezTo>
                    <a:pt x="755" y="525"/>
                    <a:pt x="875" y="205"/>
                    <a:pt x="683" y="129"/>
                  </a:cubicBezTo>
                  <a:cubicBezTo>
                    <a:pt x="512" y="43"/>
                    <a:pt x="341" y="1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-572165" y="1824860"/>
              <a:ext cx="22057" cy="12622"/>
            </a:xfrm>
            <a:custGeom>
              <a:avLst/>
              <a:gdLst/>
              <a:ahLst/>
              <a:cxnLst/>
              <a:rect l="l" t="t" r="r" b="b"/>
              <a:pathLst>
                <a:path w="1038" h="594" extrusionOk="0">
                  <a:moveTo>
                    <a:pt x="780" y="0"/>
                  </a:moveTo>
                  <a:cubicBezTo>
                    <a:pt x="751" y="0"/>
                    <a:pt x="719" y="7"/>
                    <a:pt x="683" y="22"/>
                  </a:cubicBezTo>
                  <a:cubicBezTo>
                    <a:pt x="470" y="65"/>
                    <a:pt x="299" y="150"/>
                    <a:pt x="129" y="278"/>
                  </a:cubicBezTo>
                  <a:cubicBezTo>
                    <a:pt x="1" y="363"/>
                    <a:pt x="43" y="577"/>
                    <a:pt x="214" y="577"/>
                  </a:cubicBezTo>
                  <a:cubicBezTo>
                    <a:pt x="271" y="588"/>
                    <a:pt x="328" y="593"/>
                    <a:pt x="385" y="593"/>
                  </a:cubicBezTo>
                  <a:cubicBezTo>
                    <a:pt x="539" y="593"/>
                    <a:pt x="686" y="554"/>
                    <a:pt x="811" y="491"/>
                  </a:cubicBezTo>
                  <a:cubicBezTo>
                    <a:pt x="1037" y="379"/>
                    <a:pt x="997" y="0"/>
                    <a:pt x="7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-530450" y="1889462"/>
              <a:ext cx="10901" cy="16554"/>
            </a:xfrm>
            <a:custGeom>
              <a:avLst/>
              <a:gdLst/>
              <a:ahLst/>
              <a:cxnLst/>
              <a:rect l="l" t="t" r="r" b="b"/>
              <a:pathLst>
                <a:path w="513" h="779" extrusionOk="0">
                  <a:moveTo>
                    <a:pt x="240" y="0"/>
                  </a:moveTo>
                  <a:cubicBezTo>
                    <a:pt x="139" y="0"/>
                    <a:pt x="43" y="75"/>
                    <a:pt x="43" y="224"/>
                  </a:cubicBezTo>
                  <a:cubicBezTo>
                    <a:pt x="0" y="352"/>
                    <a:pt x="0" y="480"/>
                    <a:pt x="0" y="608"/>
                  </a:cubicBezTo>
                  <a:cubicBezTo>
                    <a:pt x="0" y="722"/>
                    <a:pt x="95" y="779"/>
                    <a:pt x="184" y="779"/>
                  </a:cubicBezTo>
                  <a:cubicBezTo>
                    <a:pt x="228" y="779"/>
                    <a:pt x="270" y="765"/>
                    <a:pt x="299" y="736"/>
                  </a:cubicBezTo>
                  <a:cubicBezTo>
                    <a:pt x="469" y="608"/>
                    <a:pt x="512" y="395"/>
                    <a:pt x="469" y="224"/>
                  </a:cubicBezTo>
                  <a:cubicBezTo>
                    <a:pt x="448" y="75"/>
                    <a:pt x="342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-466995" y="1910075"/>
              <a:ext cx="10901" cy="19550"/>
            </a:xfrm>
            <a:custGeom>
              <a:avLst/>
              <a:gdLst/>
              <a:ahLst/>
              <a:cxnLst/>
              <a:rect l="l" t="t" r="r" b="b"/>
              <a:pathLst>
                <a:path w="513" h="920" extrusionOk="0">
                  <a:moveTo>
                    <a:pt x="256" y="1"/>
                  </a:moveTo>
                  <a:cubicBezTo>
                    <a:pt x="150" y="1"/>
                    <a:pt x="43" y="65"/>
                    <a:pt x="43" y="193"/>
                  </a:cubicBezTo>
                  <a:cubicBezTo>
                    <a:pt x="0" y="449"/>
                    <a:pt x="86" y="705"/>
                    <a:pt x="256" y="875"/>
                  </a:cubicBezTo>
                  <a:cubicBezTo>
                    <a:pt x="287" y="906"/>
                    <a:pt x="328" y="920"/>
                    <a:pt x="368" y="920"/>
                  </a:cubicBezTo>
                  <a:cubicBezTo>
                    <a:pt x="441" y="920"/>
                    <a:pt x="512" y="873"/>
                    <a:pt x="512" y="790"/>
                  </a:cubicBezTo>
                  <a:cubicBezTo>
                    <a:pt x="512" y="577"/>
                    <a:pt x="512" y="406"/>
                    <a:pt x="470" y="193"/>
                  </a:cubicBezTo>
                  <a:cubicBezTo>
                    <a:pt x="470" y="65"/>
                    <a:pt x="363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-407834" y="1895794"/>
              <a:ext cx="19720" cy="14769"/>
            </a:xfrm>
            <a:custGeom>
              <a:avLst/>
              <a:gdLst/>
              <a:ahLst/>
              <a:cxnLst/>
              <a:rect l="l" t="t" r="r" b="b"/>
              <a:pathLst>
                <a:path w="928" h="695" extrusionOk="0">
                  <a:moveTo>
                    <a:pt x="299" y="0"/>
                  </a:moveTo>
                  <a:cubicBezTo>
                    <a:pt x="143" y="0"/>
                    <a:pt x="1" y="135"/>
                    <a:pt x="117" y="310"/>
                  </a:cubicBezTo>
                  <a:cubicBezTo>
                    <a:pt x="203" y="524"/>
                    <a:pt x="416" y="694"/>
                    <a:pt x="715" y="694"/>
                  </a:cubicBezTo>
                  <a:cubicBezTo>
                    <a:pt x="843" y="694"/>
                    <a:pt x="928" y="524"/>
                    <a:pt x="843" y="396"/>
                  </a:cubicBezTo>
                  <a:cubicBezTo>
                    <a:pt x="715" y="268"/>
                    <a:pt x="587" y="225"/>
                    <a:pt x="501" y="97"/>
                  </a:cubicBezTo>
                  <a:cubicBezTo>
                    <a:pt x="447" y="29"/>
                    <a:pt x="372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-369986" y="1833105"/>
              <a:ext cx="19061" cy="10774"/>
            </a:xfrm>
            <a:custGeom>
              <a:avLst/>
              <a:gdLst/>
              <a:ahLst/>
              <a:cxnLst/>
              <a:rect l="l" t="t" r="r" b="b"/>
              <a:pathLst>
                <a:path w="897" h="507" extrusionOk="0">
                  <a:moveTo>
                    <a:pt x="377" y="0"/>
                  </a:moveTo>
                  <a:cubicBezTo>
                    <a:pt x="335" y="0"/>
                    <a:pt x="294" y="6"/>
                    <a:pt x="256" y="18"/>
                  </a:cubicBezTo>
                  <a:cubicBezTo>
                    <a:pt x="0" y="61"/>
                    <a:pt x="0" y="445"/>
                    <a:pt x="256" y="487"/>
                  </a:cubicBezTo>
                  <a:cubicBezTo>
                    <a:pt x="299" y="502"/>
                    <a:pt x="346" y="506"/>
                    <a:pt x="395" y="506"/>
                  </a:cubicBezTo>
                  <a:cubicBezTo>
                    <a:pt x="493" y="506"/>
                    <a:pt x="597" y="487"/>
                    <a:pt x="683" y="487"/>
                  </a:cubicBezTo>
                  <a:cubicBezTo>
                    <a:pt x="896" y="402"/>
                    <a:pt x="896" y="103"/>
                    <a:pt x="683" y="61"/>
                  </a:cubicBezTo>
                  <a:cubicBezTo>
                    <a:pt x="592" y="31"/>
                    <a:pt x="480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-493282" y="2030309"/>
              <a:ext cx="33384" cy="74928"/>
            </a:xfrm>
            <a:custGeom>
              <a:avLst/>
              <a:gdLst/>
              <a:ahLst/>
              <a:cxnLst/>
              <a:rect l="l" t="t" r="r" b="b"/>
              <a:pathLst>
                <a:path w="1571" h="3526" extrusionOk="0">
                  <a:moveTo>
                    <a:pt x="1088" y="1"/>
                  </a:moveTo>
                  <a:cubicBezTo>
                    <a:pt x="930" y="1"/>
                    <a:pt x="777" y="89"/>
                    <a:pt x="726" y="294"/>
                  </a:cubicBezTo>
                  <a:cubicBezTo>
                    <a:pt x="427" y="1147"/>
                    <a:pt x="0" y="2342"/>
                    <a:pt x="256" y="3238"/>
                  </a:cubicBezTo>
                  <a:cubicBezTo>
                    <a:pt x="320" y="3430"/>
                    <a:pt x="480" y="3526"/>
                    <a:pt x="640" y="3526"/>
                  </a:cubicBezTo>
                  <a:cubicBezTo>
                    <a:pt x="800" y="3526"/>
                    <a:pt x="960" y="3430"/>
                    <a:pt x="1024" y="3238"/>
                  </a:cubicBezTo>
                  <a:cubicBezTo>
                    <a:pt x="1109" y="2811"/>
                    <a:pt x="1152" y="2384"/>
                    <a:pt x="1195" y="1958"/>
                  </a:cubicBezTo>
                  <a:cubicBezTo>
                    <a:pt x="1237" y="1489"/>
                    <a:pt x="1365" y="1019"/>
                    <a:pt x="1493" y="507"/>
                  </a:cubicBezTo>
                  <a:cubicBezTo>
                    <a:pt x="1570" y="200"/>
                    <a:pt x="1325" y="1"/>
                    <a:pt x="1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-577435" y="2015073"/>
              <a:ext cx="21675" cy="27413"/>
            </a:xfrm>
            <a:custGeom>
              <a:avLst/>
              <a:gdLst/>
              <a:ahLst/>
              <a:cxnLst/>
              <a:rect l="l" t="t" r="r" b="b"/>
              <a:pathLst>
                <a:path w="1020" h="1290" extrusionOk="0">
                  <a:moveTo>
                    <a:pt x="705" y="1"/>
                  </a:moveTo>
                  <a:cubicBezTo>
                    <a:pt x="632" y="1"/>
                    <a:pt x="558" y="35"/>
                    <a:pt x="505" y="115"/>
                  </a:cubicBezTo>
                  <a:cubicBezTo>
                    <a:pt x="291" y="371"/>
                    <a:pt x="121" y="712"/>
                    <a:pt x="36" y="1011"/>
                  </a:cubicBezTo>
                  <a:cubicBezTo>
                    <a:pt x="1" y="1150"/>
                    <a:pt x="136" y="1290"/>
                    <a:pt x="280" y="1290"/>
                  </a:cubicBezTo>
                  <a:cubicBezTo>
                    <a:pt x="313" y="1290"/>
                    <a:pt x="345" y="1283"/>
                    <a:pt x="377" y="1267"/>
                  </a:cubicBezTo>
                  <a:cubicBezTo>
                    <a:pt x="675" y="1054"/>
                    <a:pt x="761" y="670"/>
                    <a:pt x="931" y="371"/>
                  </a:cubicBezTo>
                  <a:cubicBezTo>
                    <a:pt x="1019" y="166"/>
                    <a:pt x="866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-698839" y="1952915"/>
              <a:ext cx="61604" cy="49300"/>
            </a:xfrm>
            <a:custGeom>
              <a:avLst/>
              <a:gdLst/>
              <a:ahLst/>
              <a:cxnLst/>
              <a:rect l="l" t="t" r="r" b="b"/>
              <a:pathLst>
                <a:path w="2899" h="2320" extrusionOk="0">
                  <a:moveTo>
                    <a:pt x="2387" y="1"/>
                  </a:moveTo>
                  <a:cubicBezTo>
                    <a:pt x="2311" y="1"/>
                    <a:pt x="2232" y="29"/>
                    <a:pt x="2165" y="97"/>
                  </a:cubicBezTo>
                  <a:cubicBezTo>
                    <a:pt x="1482" y="651"/>
                    <a:pt x="757" y="1206"/>
                    <a:pt x="160" y="1846"/>
                  </a:cubicBezTo>
                  <a:cubicBezTo>
                    <a:pt x="0" y="2045"/>
                    <a:pt x="139" y="2319"/>
                    <a:pt x="367" y="2319"/>
                  </a:cubicBezTo>
                  <a:cubicBezTo>
                    <a:pt x="383" y="2319"/>
                    <a:pt x="399" y="2318"/>
                    <a:pt x="416" y="2315"/>
                  </a:cubicBezTo>
                  <a:cubicBezTo>
                    <a:pt x="1354" y="2016"/>
                    <a:pt x="1994" y="1206"/>
                    <a:pt x="2634" y="566"/>
                  </a:cubicBezTo>
                  <a:cubicBezTo>
                    <a:pt x="2899" y="335"/>
                    <a:pt x="2651" y="1"/>
                    <a:pt x="2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-700901" y="1880388"/>
              <a:ext cx="29389" cy="17467"/>
            </a:xfrm>
            <a:custGeom>
              <a:avLst/>
              <a:gdLst/>
              <a:ahLst/>
              <a:cxnLst/>
              <a:rect l="l" t="t" r="r" b="b"/>
              <a:pathLst>
                <a:path w="1383" h="822" extrusionOk="0">
                  <a:moveTo>
                    <a:pt x="984" y="0"/>
                  </a:moveTo>
                  <a:cubicBezTo>
                    <a:pt x="956" y="0"/>
                    <a:pt x="927" y="4"/>
                    <a:pt x="897" y="11"/>
                  </a:cubicBezTo>
                  <a:cubicBezTo>
                    <a:pt x="641" y="97"/>
                    <a:pt x="385" y="225"/>
                    <a:pt x="172" y="395"/>
                  </a:cubicBezTo>
                  <a:cubicBezTo>
                    <a:pt x="1" y="609"/>
                    <a:pt x="172" y="822"/>
                    <a:pt x="428" y="822"/>
                  </a:cubicBezTo>
                  <a:cubicBezTo>
                    <a:pt x="684" y="779"/>
                    <a:pt x="897" y="694"/>
                    <a:pt x="1110" y="523"/>
                  </a:cubicBezTo>
                  <a:cubicBezTo>
                    <a:pt x="1382" y="368"/>
                    <a:pt x="1265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-740788" y="1766400"/>
              <a:ext cx="65301" cy="20103"/>
            </a:xfrm>
            <a:custGeom>
              <a:avLst/>
              <a:gdLst/>
              <a:ahLst/>
              <a:cxnLst/>
              <a:rect l="l" t="t" r="r" b="b"/>
              <a:pathLst>
                <a:path w="3073" h="946" extrusionOk="0">
                  <a:moveTo>
                    <a:pt x="300" y="0"/>
                  </a:moveTo>
                  <a:cubicBezTo>
                    <a:pt x="44" y="0"/>
                    <a:pt x="1" y="299"/>
                    <a:pt x="172" y="427"/>
                  </a:cubicBezTo>
                  <a:cubicBezTo>
                    <a:pt x="901" y="772"/>
                    <a:pt x="1665" y="945"/>
                    <a:pt x="2464" y="945"/>
                  </a:cubicBezTo>
                  <a:cubicBezTo>
                    <a:pt x="2552" y="945"/>
                    <a:pt x="2642" y="943"/>
                    <a:pt x="2731" y="939"/>
                  </a:cubicBezTo>
                  <a:cubicBezTo>
                    <a:pt x="2987" y="939"/>
                    <a:pt x="3072" y="469"/>
                    <a:pt x="2774" y="427"/>
                  </a:cubicBezTo>
                  <a:cubicBezTo>
                    <a:pt x="1963" y="341"/>
                    <a:pt x="1153" y="43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-672531" y="1687158"/>
              <a:ext cx="25521" cy="18785"/>
            </a:xfrm>
            <a:custGeom>
              <a:avLst/>
              <a:gdLst/>
              <a:ahLst/>
              <a:cxnLst/>
              <a:rect l="l" t="t" r="r" b="b"/>
              <a:pathLst>
                <a:path w="1201" h="884" extrusionOk="0">
                  <a:moveTo>
                    <a:pt x="289" y="1"/>
                  </a:moveTo>
                  <a:cubicBezTo>
                    <a:pt x="118" y="1"/>
                    <a:pt x="0" y="217"/>
                    <a:pt x="74" y="402"/>
                  </a:cubicBezTo>
                  <a:cubicBezTo>
                    <a:pt x="244" y="615"/>
                    <a:pt x="458" y="786"/>
                    <a:pt x="714" y="871"/>
                  </a:cubicBezTo>
                  <a:cubicBezTo>
                    <a:pt x="743" y="879"/>
                    <a:pt x="771" y="883"/>
                    <a:pt x="798" y="883"/>
                  </a:cubicBezTo>
                  <a:cubicBezTo>
                    <a:pt x="1049" y="883"/>
                    <a:pt x="1201" y="551"/>
                    <a:pt x="970" y="359"/>
                  </a:cubicBezTo>
                  <a:cubicBezTo>
                    <a:pt x="799" y="188"/>
                    <a:pt x="586" y="103"/>
                    <a:pt x="372" y="18"/>
                  </a:cubicBezTo>
                  <a:cubicBezTo>
                    <a:pt x="344" y="6"/>
                    <a:pt x="315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-626949" y="1584518"/>
              <a:ext cx="39738" cy="45241"/>
            </a:xfrm>
            <a:custGeom>
              <a:avLst/>
              <a:gdLst/>
              <a:ahLst/>
              <a:cxnLst/>
              <a:rect l="l" t="t" r="r" b="b"/>
              <a:pathLst>
                <a:path w="1870" h="2129" extrusionOk="0">
                  <a:moveTo>
                    <a:pt x="319" y="1"/>
                  </a:moveTo>
                  <a:cubicBezTo>
                    <a:pt x="160" y="1"/>
                    <a:pt x="0" y="141"/>
                    <a:pt x="62" y="326"/>
                  </a:cubicBezTo>
                  <a:cubicBezTo>
                    <a:pt x="318" y="1008"/>
                    <a:pt x="958" y="1392"/>
                    <a:pt x="1342" y="2032"/>
                  </a:cubicBezTo>
                  <a:cubicBezTo>
                    <a:pt x="1396" y="2100"/>
                    <a:pt x="1471" y="2129"/>
                    <a:pt x="1546" y="2129"/>
                  </a:cubicBezTo>
                  <a:cubicBezTo>
                    <a:pt x="1708" y="2129"/>
                    <a:pt x="1869" y="1994"/>
                    <a:pt x="1811" y="1819"/>
                  </a:cubicBezTo>
                  <a:cubicBezTo>
                    <a:pt x="1512" y="1136"/>
                    <a:pt x="1043" y="539"/>
                    <a:pt x="488" y="70"/>
                  </a:cubicBezTo>
                  <a:cubicBezTo>
                    <a:pt x="441" y="22"/>
                    <a:pt x="380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-514129" y="1568793"/>
              <a:ext cx="13621" cy="26223"/>
            </a:xfrm>
            <a:custGeom>
              <a:avLst/>
              <a:gdLst/>
              <a:ahLst/>
              <a:cxnLst/>
              <a:rect l="l" t="t" r="r" b="b"/>
              <a:pathLst>
                <a:path w="641" h="1234" extrusionOk="0">
                  <a:moveTo>
                    <a:pt x="284" y="1"/>
                  </a:moveTo>
                  <a:cubicBezTo>
                    <a:pt x="178" y="1"/>
                    <a:pt x="68" y="71"/>
                    <a:pt x="43" y="170"/>
                  </a:cubicBezTo>
                  <a:cubicBezTo>
                    <a:pt x="0" y="468"/>
                    <a:pt x="43" y="767"/>
                    <a:pt x="128" y="1066"/>
                  </a:cubicBezTo>
                  <a:cubicBezTo>
                    <a:pt x="166" y="1179"/>
                    <a:pt x="270" y="1234"/>
                    <a:pt x="372" y="1234"/>
                  </a:cubicBezTo>
                  <a:cubicBezTo>
                    <a:pt x="499" y="1234"/>
                    <a:pt x="621" y="1147"/>
                    <a:pt x="597" y="980"/>
                  </a:cubicBezTo>
                  <a:cubicBezTo>
                    <a:pt x="640" y="682"/>
                    <a:pt x="555" y="383"/>
                    <a:pt x="469" y="127"/>
                  </a:cubicBezTo>
                  <a:cubicBezTo>
                    <a:pt x="434" y="37"/>
                    <a:pt x="360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-413508" y="1541507"/>
              <a:ext cx="24863" cy="54188"/>
            </a:xfrm>
            <a:custGeom>
              <a:avLst/>
              <a:gdLst/>
              <a:ahLst/>
              <a:cxnLst/>
              <a:rect l="l" t="t" r="r" b="b"/>
              <a:pathLst>
                <a:path w="1170" h="2550" extrusionOk="0">
                  <a:moveTo>
                    <a:pt x="896" y="0"/>
                  </a:moveTo>
                  <a:cubicBezTo>
                    <a:pt x="837" y="0"/>
                    <a:pt x="776" y="26"/>
                    <a:pt x="726" y="89"/>
                  </a:cubicBezTo>
                  <a:cubicBezTo>
                    <a:pt x="256" y="728"/>
                    <a:pt x="0" y="1496"/>
                    <a:pt x="0" y="2264"/>
                  </a:cubicBezTo>
                  <a:cubicBezTo>
                    <a:pt x="0" y="2452"/>
                    <a:pt x="142" y="2549"/>
                    <a:pt x="284" y="2549"/>
                  </a:cubicBezTo>
                  <a:cubicBezTo>
                    <a:pt x="400" y="2549"/>
                    <a:pt x="517" y="2484"/>
                    <a:pt x="555" y="2350"/>
                  </a:cubicBezTo>
                  <a:cubicBezTo>
                    <a:pt x="768" y="1667"/>
                    <a:pt x="896" y="984"/>
                    <a:pt x="1110" y="302"/>
                  </a:cubicBezTo>
                  <a:cubicBezTo>
                    <a:pt x="1170" y="151"/>
                    <a:pt x="1038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-308849" y="1611995"/>
              <a:ext cx="23694" cy="17127"/>
            </a:xfrm>
            <a:custGeom>
              <a:avLst/>
              <a:gdLst/>
              <a:ahLst/>
              <a:cxnLst/>
              <a:rect l="l" t="t" r="r" b="b"/>
              <a:pathLst>
                <a:path w="1115" h="806" extrusionOk="0">
                  <a:moveTo>
                    <a:pt x="797" y="0"/>
                  </a:moveTo>
                  <a:cubicBezTo>
                    <a:pt x="769" y="0"/>
                    <a:pt x="739" y="5"/>
                    <a:pt x="707" y="14"/>
                  </a:cubicBezTo>
                  <a:cubicBezTo>
                    <a:pt x="579" y="56"/>
                    <a:pt x="408" y="142"/>
                    <a:pt x="280" y="227"/>
                  </a:cubicBezTo>
                  <a:cubicBezTo>
                    <a:pt x="1" y="402"/>
                    <a:pt x="179" y="805"/>
                    <a:pt x="440" y="805"/>
                  </a:cubicBezTo>
                  <a:cubicBezTo>
                    <a:pt x="498" y="805"/>
                    <a:pt x="560" y="785"/>
                    <a:pt x="621" y="739"/>
                  </a:cubicBezTo>
                  <a:cubicBezTo>
                    <a:pt x="749" y="654"/>
                    <a:pt x="877" y="568"/>
                    <a:pt x="963" y="440"/>
                  </a:cubicBezTo>
                  <a:cubicBezTo>
                    <a:pt x="1115" y="288"/>
                    <a:pt x="1030" y="0"/>
                    <a:pt x="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-242164" y="1722879"/>
              <a:ext cx="64388" cy="14854"/>
            </a:xfrm>
            <a:custGeom>
              <a:avLst/>
              <a:gdLst/>
              <a:ahLst/>
              <a:cxnLst/>
              <a:rect l="l" t="t" r="r" b="b"/>
              <a:pathLst>
                <a:path w="3030" h="699" extrusionOk="0">
                  <a:moveTo>
                    <a:pt x="1163" y="0"/>
                  </a:moveTo>
                  <a:cubicBezTo>
                    <a:pt x="901" y="0"/>
                    <a:pt x="640" y="15"/>
                    <a:pt x="384" y="43"/>
                  </a:cubicBezTo>
                  <a:cubicBezTo>
                    <a:pt x="0" y="43"/>
                    <a:pt x="0" y="555"/>
                    <a:pt x="384" y="555"/>
                  </a:cubicBezTo>
                  <a:cubicBezTo>
                    <a:pt x="960" y="651"/>
                    <a:pt x="1560" y="699"/>
                    <a:pt x="2148" y="699"/>
                  </a:cubicBezTo>
                  <a:cubicBezTo>
                    <a:pt x="2344" y="699"/>
                    <a:pt x="2539" y="694"/>
                    <a:pt x="2731" y="683"/>
                  </a:cubicBezTo>
                  <a:cubicBezTo>
                    <a:pt x="3029" y="598"/>
                    <a:pt x="2987" y="214"/>
                    <a:pt x="2731" y="171"/>
                  </a:cubicBezTo>
                  <a:cubicBezTo>
                    <a:pt x="2219" y="57"/>
                    <a:pt x="1688" y="0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-254575" y="1837037"/>
              <a:ext cx="24204" cy="11879"/>
            </a:xfrm>
            <a:custGeom>
              <a:avLst/>
              <a:gdLst/>
              <a:ahLst/>
              <a:cxnLst/>
              <a:rect l="l" t="t" r="r" b="b"/>
              <a:pathLst>
                <a:path w="1139" h="559" extrusionOk="0">
                  <a:moveTo>
                    <a:pt x="376" y="1"/>
                  </a:moveTo>
                  <a:cubicBezTo>
                    <a:pt x="105" y="1"/>
                    <a:pt x="0" y="432"/>
                    <a:pt x="286" y="473"/>
                  </a:cubicBezTo>
                  <a:cubicBezTo>
                    <a:pt x="499" y="516"/>
                    <a:pt x="712" y="516"/>
                    <a:pt x="926" y="558"/>
                  </a:cubicBezTo>
                  <a:cubicBezTo>
                    <a:pt x="1139" y="558"/>
                    <a:pt x="1139" y="260"/>
                    <a:pt x="926" y="174"/>
                  </a:cubicBezTo>
                  <a:cubicBezTo>
                    <a:pt x="755" y="89"/>
                    <a:pt x="584" y="46"/>
                    <a:pt x="414" y="4"/>
                  </a:cubicBezTo>
                  <a:cubicBezTo>
                    <a:pt x="401" y="2"/>
                    <a:pt x="388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-275655" y="1919361"/>
              <a:ext cx="54357" cy="36529"/>
            </a:xfrm>
            <a:custGeom>
              <a:avLst/>
              <a:gdLst/>
              <a:ahLst/>
              <a:cxnLst/>
              <a:rect l="l" t="t" r="r" b="b"/>
              <a:pathLst>
                <a:path w="2558" h="1719" extrusionOk="0">
                  <a:moveTo>
                    <a:pt x="412" y="0"/>
                  </a:moveTo>
                  <a:cubicBezTo>
                    <a:pt x="194" y="0"/>
                    <a:pt x="1" y="348"/>
                    <a:pt x="211" y="524"/>
                  </a:cubicBezTo>
                  <a:cubicBezTo>
                    <a:pt x="723" y="1121"/>
                    <a:pt x="1406" y="1505"/>
                    <a:pt x="2174" y="1718"/>
                  </a:cubicBezTo>
                  <a:cubicBezTo>
                    <a:pt x="2430" y="1676"/>
                    <a:pt x="2558" y="1377"/>
                    <a:pt x="2387" y="1206"/>
                  </a:cubicBezTo>
                  <a:cubicBezTo>
                    <a:pt x="1832" y="737"/>
                    <a:pt x="1107" y="481"/>
                    <a:pt x="552" y="54"/>
                  </a:cubicBezTo>
                  <a:cubicBezTo>
                    <a:pt x="507" y="17"/>
                    <a:pt x="459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8"/>
          <p:cNvGrpSpPr/>
          <p:nvPr/>
        </p:nvGrpSpPr>
        <p:grpSpPr>
          <a:xfrm>
            <a:off x="5267901" y="1546434"/>
            <a:ext cx="751696" cy="616517"/>
            <a:chOff x="5429298" y="1588546"/>
            <a:chExt cx="751696" cy="616517"/>
          </a:xfrm>
        </p:grpSpPr>
        <p:sp>
          <p:nvSpPr>
            <p:cNvPr id="355" name="Google Shape;355;p18"/>
            <p:cNvSpPr/>
            <p:nvPr/>
          </p:nvSpPr>
          <p:spPr>
            <a:xfrm>
              <a:off x="5648286" y="1766412"/>
              <a:ext cx="78880" cy="70274"/>
            </a:xfrm>
            <a:custGeom>
              <a:avLst/>
              <a:gdLst/>
              <a:ahLst/>
              <a:cxnLst/>
              <a:rect l="l" t="t" r="r" b="b"/>
              <a:pathLst>
                <a:path w="3712" h="3307" extrusionOk="0">
                  <a:moveTo>
                    <a:pt x="2251" y="0"/>
                  </a:moveTo>
                  <a:cubicBezTo>
                    <a:pt x="2179" y="0"/>
                    <a:pt x="2110" y="1"/>
                    <a:pt x="2048" y="1"/>
                  </a:cubicBezTo>
                  <a:cubicBezTo>
                    <a:pt x="1493" y="44"/>
                    <a:pt x="555" y="129"/>
                    <a:pt x="299" y="726"/>
                  </a:cubicBezTo>
                  <a:cubicBezTo>
                    <a:pt x="0" y="1451"/>
                    <a:pt x="469" y="2433"/>
                    <a:pt x="512" y="3158"/>
                  </a:cubicBezTo>
                  <a:cubicBezTo>
                    <a:pt x="512" y="3241"/>
                    <a:pt x="584" y="3306"/>
                    <a:pt x="659" y="3306"/>
                  </a:cubicBezTo>
                  <a:cubicBezTo>
                    <a:pt x="698" y="3306"/>
                    <a:pt x="738" y="3288"/>
                    <a:pt x="768" y="3243"/>
                  </a:cubicBezTo>
                  <a:cubicBezTo>
                    <a:pt x="981" y="2689"/>
                    <a:pt x="768" y="2049"/>
                    <a:pt x="725" y="1494"/>
                  </a:cubicBezTo>
                  <a:cubicBezTo>
                    <a:pt x="683" y="1110"/>
                    <a:pt x="725" y="854"/>
                    <a:pt x="1109" y="726"/>
                  </a:cubicBezTo>
                  <a:cubicBezTo>
                    <a:pt x="1408" y="641"/>
                    <a:pt x="1707" y="556"/>
                    <a:pt x="2048" y="556"/>
                  </a:cubicBezTo>
                  <a:cubicBezTo>
                    <a:pt x="2261" y="556"/>
                    <a:pt x="2517" y="556"/>
                    <a:pt x="2773" y="598"/>
                  </a:cubicBezTo>
                  <a:cubicBezTo>
                    <a:pt x="3072" y="598"/>
                    <a:pt x="2986" y="939"/>
                    <a:pt x="3029" y="1195"/>
                  </a:cubicBezTo>
                  <a:cubicBezTo>
                    <a:pt x="3029" y="1835"/>
                    <a:pt x="3072" y="2475"/>
                    <a:pt x="3157" y="3115"/>
                  </a:cubicBezTo>
                  <a:cubicBezTo>
                    <a:pt x="3194" y="3244"/>
                    <a:pt x="3301" y="3301"/>
                    <a:pt x="3412" y="3301"/>
                  </a:cubicBezTo>
                  <a:cubicBezTo>
                    <a:pt x="3559" y="3301"/>
                    <a:pt x="3712" y="3200"/>
                    <a:pt x="3712" y="3030"/>
                  </a:cubicBezTo>
                  <a:cubicBezTo>
                    <a:pt x="3712" y="2603"/>
                    <a:pt x="3584" y="2177"/>
                    <a:pt x="3584" y="1750"/>
                  </a:cubicBezTo>
                  <a:cubicBezTo>
                    <a:pt x="3584" y="1323"/>
                    <a:pt x="3584" y="939"/>
                    <a:pt x="3456" y="513"/>
                  </a:cubicBezTo>
                  <a:cubicBezTo>
                    <a:pt x="3345" y="32"/>
                    <a:pt x="2721" y="0"/>
                    <a:pt x="2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5651898" y="2081428"/>
              <a:ext cx="78901" cy="70316"/>
            </a:xfrm>
            <a:custGeom>
              <a:avLst/>
              <a:gdLst/>
              <a:ahLst/>
              <a:cxnLst/>
              <a:rect l="l" t="t" r="r" b="b"/>
              <a:pathLst>
                <a:path w="3713" h="3309" extrusionOk="0">
                  <a:moveTo>
                    <a:pt x="3071" y="0"/>
                  </a:moveTo>
                  <a:cubicBezTo>
                    <a:pt x="3036" y="0"/>
                    <a:pt x="3003" y="19"/>
                    <a:pt x="2987" y="66"/>
                  </a:cubicBezTo>
                  <a:cubicBezTo>
                    <a:pt x="2731" y="578"/>
                    <a:pt x="2987" y="1260"/>
                    <a:pt x="2987" y="1815"/>
                  </a:cubicBezTo>
                  <a:cubicBezTo>
                    <a:pt x="3030" y="2199"/>
                    <a:pt x="2987" y="2412"/>
                    <a:pt x="2603" y="2540"/>
                  </a:cubicBezTo>
                  <a:cubicBezTo>
                    <a:pt x="2304" y="2668"/>
                    <a:pt x="2006" y="2711"/>
                    <a:pt x="1665" y="2753"/>
                  </a:cubicBezTo>
                  <a:cubicBezTo>
                    <a:pt x="1451" y="2753"/>
                    <a:pt x="1195" y="2711"/>
                    <a:pt x="982" y="2711"/>
                  </a:cubicBezTo>
                  <a:cubicBezTo>
                    <a:pt x="683" y="2711"/>
                    <a:pt x="726" y="2369"/>
                    <a:pt x="726" y="2113"/>
                  </a:cubicBezTo>
                  <a:cubicBezTo>
                    <a:pt x="726" y="1473"/>
                    <a:pt x="641" y="833"/>
                    <a:pt x="555" y="194"/>
                  </a:cubicBezTo>
                  <a:cubicBezTo>
                    <a:pt x="537" y="65"/>
                    <a:pt x="432" y="8"/>
                    <a:pt x="318" y="8"/>
                  </a:cubicBezTo>
                  <a:cubicBezTo>
                    <a:pt x="167" y="8"/>
                    <a:pt x="1" y="109"/>
                    <a:pt x="1" y="279"/>
                  </a:cubicBezTo>
                  <a:cubicBezTo>
                    <a:pt x="1" y="663"/>
                    <a:pt x="171" y="1089"/>
                    <a:pt x="171" y="1516"/>
                  </a:cubicBezTo>
                  <a:cubicBezTo>
                    <a:pt x="129" y="1943"/>
                    <a:pt x="171" y="2369"/>
                    <a:pt x="257" y="2753"/>
                  </a:cubicBezTo>
                  <a:cubicBezTo>
                    <a:pt x="369" y="3276"/>
                    <a:pt x="1003" y="3308"/>
                    <a:pt x="1475" y="3308"/>
                  </a:cubicBezTo>
                  <a:cubicBezTo>
                    <a:pt x="1542" y="3308"/>
                    <a:pt x="1606" y="3308"/>
                    <a:pt x="1665" y="3308"/>
                  </a:cubicBezTo>
                  <a:cubicBezTo>
                    <a:pt x="2219" y="3265"/>
                    <a:pt x="3158" y="3137"/>
                    <a:pt x="3414" y="2540"/>
                  </a:cubicBezTo>
                  <a:cubicBezTo>
                    <a:pt x="3712" y="1857"/>
                    <a:pt x="3243" y="833"/>
                    <a:pt x="3200" y="108"/>
                  </a:cubicBezTo>
                  <a:cubicBezTo>
                    <a:pt x="3200" y="54"/>
                    <a:pt x="3132" y="0"/>
                    <a:pt x="3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716479" y="1780224"/>
              <a:ext cx="84129" cy="81600"/>
            </a:xfrm>
            <a:custGeom>
              <a:avLst/>
              <a:gdLst/>
              <a:ahLst/>
              <a:cxnLst/>
              <a:rect l="l" t="t" r="r" b="b"/>
              <a:pathLst>
                <a:path w="3959" h="3840" extrusionOk="0">
                  <a:moveTo>
                    <a:pt x="1538" y="0"/>
                  </a:moveTo>
                  <a:cubicBezTo>
                    <a:pt x="1296" y="0"/>
                    <a:pt x="1065" y="55"/>
                    <a:pt x="887" y="204"/>
                  </a:cubicBezTo>
                  <a:cubicBezTo>
                    <a:pt x="289" y="716"/>
                    <a:pt x="289" y="1825"/>
                    <a:pt x="33" y="2508"/>
                  </a:cubicBezTo>
                  <a:cubicBezTo>
                    <a:pt x="1" y="2573"/>
                    <a:pt x="68" y="2664"/>
                    <a:pt x="140" y="2664"/>
                  </a:cubicBezTo>
                  <a:cubicBezTo>
                    <a:pt x="162" y="2664"/>
                    <a:pt x="184" y="2656"/>
                    <a:pt x="204" y="2636"/>
                  </a:cubicBezTo>
                  <a:cubicBezTo>
                    <a:pt x="631" y="2252"/>
                    <a:pt x="759" y="1569"/>
                    <a:pt x="929" y="1057"/>
                  </a:cubicBezTo>
                  <a:cubicBezTo>
                    <a:pt x="1057" y="673"/>
                    <a:pt x="1228" y="503"/>
                    <a:pt x="1612" y="503"/>
                  </a:cubicBezTo>
                  <a:cubicBezTo>
                    <a:pt x="1953" y="545"/>
                    <a:pt x="2252" y="631"/>
                    <a:pt x="2550" y="759"/>
                  </a:cubicBezTo>
                  <a:cubicBezTo>
                    <a:pt x="2764" y="887"/>
                    <a:pt x="2977" y="972"/>
                    <a:pt x="3148" y="1143"/>
                  </a:cubicBezTo>
                  <a:cubicBezTo>
                    <a:pt x="3446" y="1271"/>
                    <a:pt x="3233" y="1527"/>
                    <a:pt x="3148" y="1783"/>
                  </a:cubicBezTo>
                  <a:cubicBezTo>
                    <a:pt x="2849" y="2337"/>
                    <a:pt x="2636" y="2934"/>
                    <a:pt x="2422" y="3532"/>
                  </a:cubicBezTo>
                  <a:cubicBezTo>
                    <a:pt x="2369" y="3719"/>
                    <a:pt x="2534" y="3840"/>
                    <a:pt x="2696" y="3840"/>
                  </a:cubicBezTo>
                  <a:cubicBezTo>
                    <a:pt x="2792" y="3840"/>
                    <a:pt x="2887" y="3798"/>
                    <a:pt x="2934" y="3702"/>
                  </a:cubicBezTo>
                  <a:cubicBezTo>
                    <a:pt x="3148" y="3361"/>
                    <a:pt x="3233" y="2934"/>
                    <a:pt x="3404" y="2551"/>
                  </a:cubicBezTo>
                  <a:cubicBezTo>
                    <a:pt x="3574" y="2167"/>
                    <a:pt x="3745" y="1825"/>
                    <a:pt x="3830" y="1399"/>
                  </a:cubicBezTo>
                  <a:cubicBezTo>
                    <a:pt x="3958" y="801"/>
                    <a:pt x="3233" y="503"/>
                    <a:pt x="2764" y="332"/>
                  </a:cubicBezTo>
                  <a:cubicBezTo>
                    <a:pt x="2486" y="193"/>
                    <a:pt x="1991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5578478" y="2055417"/>
              <a:ext cx="84129" cy="81876"/>
            </a:xfrm>
            <a:custGeom>
              <a:avLst/>
              <a:gdLst/>
              <a:ahLst/>
              <a:cxnLst/>
              <a:rect l="l" t="t" r="r" b="b"/>
              <a:pathLst>
                <a:path w="3959" h="3853" extrusionOk="0">
                  <a:moveTo>
                    <a:pt x="1262" y="0"/>
                  </a:moveTo>
                  <a:cubicBezTo>
                    <a:pt x="1166" y="0"/>
                    <a:pt x="1072" y="43"/>
                    <a:pt x="1024" y="138"/>
                  </a:cubicBezTo>
                  <a:cubicBezTo>
                    <a:pt x="811" y="479"/>
                    <a:pt x="768" y="906"/>
                    <a:pt x="598" y="1332"/>
                  </a:cubicBezTo>
                  <a:cubicBezTo>
                    <a:pt x="384" y="1674"/>
                    <a:pt x="214" y="2057"/>
                    <a:pt x="128" y="2441"/>
                  </a:cubicBezTo>
                  <a:cubicBezTo>
                    <a:pt x="0" y="3039"/>
                    <a:pt x="768" y="3380"/>
                    <a:pt x="1195" y="3551"/>
                  </a:cubicBezTo>
                  <a:cubicBezTo>
                    <a:pt x="1517" y="3685"/>
                    <a:pt x="1991" y="3853"/>
                    <a:pt x="2415" y="3853"/>
                  </a:cubicBezTo>
                  <a:cubicBezTo>
                    <a:pt x="2665" y="3853"/>
                    <a:pt x="2898" y="3794"/>
                    <a:pt x="3072" y="3636"/>
                  </a:cubicBezTo>
                  <a:cubicBezTo>
                    <a:pt x="3669" y="3124"/>
                    <a:pt x="3669" y="2057"/>
                    <a:pt x="3925" y="1375"/>
                  </a:cubicBezTo>
                  <a:cubicBezTo>
                    <a:pt x="3958" y="1276"/>
                    <a:pt x="3914" y="1177"/>
                    <a:pt x="3833" y="1177"/>
                  </a:cubicBezTo>
                  <a:cubicBezTo>
                    <a:pt x="3810" y="1177"/>
                    <a:pt x="3783" y="1185"/>
                    <a:pt x="3754" y="1204"/>
                  </a:cubicBezTo>
                  <a:cubicBezTo>
                    <a:pt x="3328" y="1588"/>
                    <a:pt x="3243" y="2271"/>
                    <a:pt x="3029" y="2783"/>
                  </a:cubicBezTo>
                  <a:cubicBezTo>
                    <a:pt x="2901" y="3167"/>
                    <a:pt x="2731" y="3337"/>
                    <a:pt x="2347" y="3337"/>
                  </a:cubicBezTo>
                  <a:cubicBezTo>
                    <a:pt x="2048" y="3295"/>
                    <a:pt x="1707" y="3209"/>
                    <a:pt x="1408" y="3081"/>
                  </a:cubicBezTo>
                  <a:cubicBezTo>
                    <a:pt x="1237" y="2996"/>
                    <a:pt x="1024" y="2868"/>
                    <a:pt x="811" y="2740"/>
                  </a:cubicBezTo>
                  <a:cubicBezTo>
                    <a:pt x="555" y="2612"/>
                    <a:pt x="726" y="2313"/>
                    <a:pt x="853" y="2100"/>
                  </a:cubicBezTo>
                  <a:cubicBezTo>
                    <a:pt x="1109" y="1503"/>
                    <a:pt x="1365" y="906"/>
                    <a:pt x="1536" y="308"/>
                  </a:cubicBezTo>
                  <a:cubicBezTo>
                    <a:pt x="1590" y="121"/>
                    <a:pt x="1424" y="0"/>
                    <a:pt x="1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768054" y="1822088"/>
              <a:ext cx="91481" cy="87763"/>
            </a:xfrm>
            <a:custGeom>
              <a:avLst/>
              <a:gdLst/>
              <a:ahLst/>
              <a:cxnLst/>
              <a:rect l="l" t="t" r="r" b="b"/>
              <a:pathLst>
                <a:path w="4305" h="4130" extrusionOk="0">
                  <a:moveTo>
                    <a:pt x="2028" y="0"/>
                  </a:moveTo>
                  <a:cubicBezTo>
                    <a:pt x="1962" y="0"/>
                    <a:pt x="1896" y="8"/>
                    <a:pt x="1830" y="26"/>
                  </a:cubicBezTo>
                  <a:cubicBezTo>
                    <a:pt x="1105" y="197"/>
                    <a:pt x="593" y="1220"/>
                    <a:pt x="38" y="1690"/>
                  </a:cubicBezTo>
                  <a:cubicBezTo>
                    <a:pt x="0" y="1766"/>
                    <a:pt x="30" y="1910"/>
                    <a:pt x="127" y="1910"/>
                  </a:cubicBezTo>
                  <a:cubicBezTo>
                    <a:pt x="139" y="1910"/>
                    <a:pt x="152" y="1908"/>
                    <a:pt x="166" y="1903"/>
                  </a:cubicBezTo>
                  <a:cubicBezTo>
                    <a:pt x="721" y="1775"/>
                    <a:pt x="1105" y="1178"/>
                    <a:pt x="1489" y="794"/>
                  </a:cubicBezTo>
                  <a:cubicBezTo>
                    <a:pt x="1681" y="629"/>
                    <a:pt x="1839" y="534"/>
                    <a:pt x="2018" y="534"/>
                  </a:cubicBezTo>
                  <a:cubicBezTo>
                    <a:pt x="2116" y="534"/>
                    <a:pt x="2221" y="563"/>
                    <a:pt x="2342" y="623"/>
                  </a:cubicBezTo>
                  <a:cubicBezTo>
                    <a:pt x="2598" y="794"/>
                    <a:pt x="2854" y="1007"/>
                    <a:pt x="3067" y="1263"/>
                  </a:cubicBezTo>
                  <a:cubicBezTo>
                    <a:pt x="3195" y="1434"/>
                    <a:pt x="3323" y="1647"/>
                    <a:pt x="3451" y="1860"/>
                  </a:cubicBezTo>
                  <a:cubicBezTo>
                    <a:pt x="3622" y="2116"/>
                    <a:pt x="3366" y="2244"/>
                    <a:pt x="3152" y="2415"/>
                  </a:cubicBezTo>
                  <a:cubicBezTo>
                    <a:pt x="2640" y="2799"/>
                    <a:pt x="2171" y="3268"/>
                    <a:pt x="1744" y="3737"/>
                  </a:cubicBezTo>
                  <a:cubicBezTo>
                    <a:pt x="1575" y="3907"/>
                    <a:pt x="1755" y="4129"/>
                    <a:pt x="1964" y="4129"/>
                  </a:cubicBezTo>
                  <a:cubicBezTo>
                    <a:pt x="2019" y="4129"/>
                    <a:pt x="2075" y="4114"/>
                    <a:pt x="2128" y="4079"/>
                  </a:cubicBezTo>
                  <a:cubicBezTo>
                    <a:pt x="2470" y="3823"/>
                    <a:pt x="2726" y="3481"/>
                    <a:pt x="3067" y="3183"/>
                  </a:cubicBezTo>
                  <a:cubicBezTo>
                    <a:pt x="3408" y="2970"/>
                    <a:pt x="3707" y="2671"/>
                    <a:pt x="3963" y="2372"/>
                  </a:cubicBezTo>
                  <a:cubicBezTo>
                    <a:pt x="4304" y="1903"/>
                    <a:pt x="3792" y="1263"/>
                    <a:pt x="3494" y="922"/>
                  </a:cubicBezTo>
                  <a:cubicBezTo>
                    <a:pt x="3187" y="616"/>
                    <a:pt x="2606" y="0"/>
                    <a:pt x="2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5519550" y="2007413"/>
              <a:ext cx="92480" cy="88421"/>
            </a:xfrm>
            <a:custGeom>
              <a:avLst/>
              <a:gdLst/>
              <a:ahLst/>
              <a:cxnLst/>
              <a:rect l="l" t="t" r="r" b="b"/>
              <a:pathLst>
                <a:path w="4352" h="4161" extrusionOk="0">
                  <a:moveTo>
                    <a:pt x="2365" y="0"/>
                  </a:moveTo>
                  <a:cubicBezTo>
                    <a:pt x="2313" y="0"/>
                    <a:pt x="2262" y="15"/>
                    <a:pt x="2219" y="50"/>
                  </a:cubicBezTo>
                  <a:cubicBezTo>
                    <a:pt x="1835" y="306"/>
                    <a:pt x="1579" y="690"/>
                    <a:pt x="1280" y="946"/>
                  </a:cubicBezTo>
                  <a:cubicBezTo>
                    <a:pt x="939" y="1160"/>
                    <a:pt x="640" y="1458"/>
                    <a:pt x="384" y="1757"/>
                  </a:cubicBezTo>
                  <a:cubicBezTo>
                    <a:pt x="0" y="2269"/>
                    <a:pt x="555" y="2866"/>
                    <a:pt x="854" y="3207"/>
                  </a:cubicBezTo>
                  <a:cubicBezTo>
                    <a:pt x="1128" y="3521"/>
                    <a:pt x="1765" y="4161"/>
                    <a:pt x="2363" y="4161"/>
                  </a:cubicBezTo>
                  <a:cubicBezTo>
                    <a:pt x="2415" y="4161"/>
                    <a:pt x="2466" y="4156"/>
                    <a:pt x="2517" y="4146"/>
                  </a:cubicBezTo>
                  <a:cubicBezTo>
                    <a:pt x="3243" y="3933"/>
                    <a:pt x="3754" y="2951"/>
                    <a:pt x="4309" y="2439"/>
                  </a:cubicBezTo>
                  <a:cubicBezTo>
                    <a:pt x="4352" y="2397"/>
                    <a:pt x="4309" y="2226"/>
                    <a:pt x="4181" y="2226"/>
                  </a:cubicBezTo>
                  <a:cubicBezTo>
                    <a:pt x="3626" y="2397"/>
                    <a:pt x="3243" y="2951"/>
                    <a:pt x="2859" y="3335"/>
                  </a:cubicBezTo>
                  <a:cubicBezTo>
                    <a:pt x="2673" y="3521"/>
                    <a:pt x="2520" y="3624"/>
                    <a:pt x="2349" y="3624"/>
                  </a:cubicBezTo>
                  <a:cubicBezTo>
                    <a:pt x="2245" y="3624"/>
                    <a:pt x="2134" y="3586"/>
                    <a:pt x="2005" y="3506"/>
                  </a:cubicBezTo>
                  <a:cubicBezTo>
                    <a:pt x="1749" y="3335"/>
                    <a:pt x="1493" y="3122"/>
                    <a:pt x="1280" y="2866"/>
                  </a:cubicBezTo>
                  <a:cubicBezTo>
                    <a:pt x="1152" y="2695"/>
                    <a:pt x="1024" y="2482"/>
                    <a:pt x="896" y="2311"/>
                  </a:cubicBezTo>
                  <a:cubicBezTo>
                    <a:pt x="726" y="2055"/>
                    <a:pt x="982" y="1885"/>
                    <a:pt x="1195" y="1714"/>
                  </a:cubicBezTo>
                  <a:cubicBezTo>
                    <a:pt x="1707" y="1330"/>
                    <a:pt x="2176" y="904"/>
                    <a:pt x="2603" y="434"/>
                  </a:cubicBezTo>
                  <a:cubicBezTo>
                    <a:pt x="2772" y="231"/>
                    <a:pt x="2564" y="0"/>
                    <a:pt x="2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802395" y="1887327"/>
              <a:ext cx="82514" cy="80431"/>
            </a:xfrm>
            <a:custGeom>
              <a:avLst/>
              <a:gdLst/>
              <a:ahLst/>
              <a:cxnLst/>
              <a:rect l="l" t="t" r="r" b="b"/>
              <a:pathLst>
                <a:path w="3883" h="3785" extrusionOk="0">
                  <a:moveTo>
                    <a:pt x="2220" y="0"/>
                  </a:moveTo>
                  <a:cubicBezTo>
                    <a:pt x="1522" y="0"/>
                    <a:pt x="774" y="563"/>
                    <a:pt x="128" y="753"/>
                  </a:cubicBezTo>
                  <a:cubicBezTo>
                    <a:pt x="43" y="753"/>
                    <a:pt x="0" y="966"/>
                    <a:pt x="128" y="966"/>
                  </a:cubicBezTo>
                  <a:cubicBezTo>
                    <a:pt x="212" y="984"/>
                    <a:pt x="295" y="992"/>
                    <a:pt x="378" y="992"/>
                  </a:cubicBezTo>
                  <a:cubicBezTo>
                    <a:pt x="891" y="992"/>
                    <a:pt x="1394" y="692"/>
                    <a:pt x="1835" y="582"/>
                  </a:cubicBezTo>
                  <a:cubicBezTo>
                    <a:pt x="1981" y="533"/>
                    <a:pt x="2102" y="503"/>
                    <a:pt x="2210" y="503"/>
                  </a:cubicBezTo>
                  <a:cubicBezTo>
                    <a:pt x="2387" y="503"/>
                    <a:pt x="2529" y="584"/>
                    <a:pt x="2688" y="795"/>
                  </a:cubicBezTo>
                  <a:cubicBezTo>
                    <a:pt x="2816" y="1051"/>
                    <a:pt x="2944" y="1350"/>
                    <a:pt x="3029" y="1649"/>
                  </a:cubicBezTo>
                  <a:cubicBezTo>
                    <a:pt x="3115" y="1905"/>
                    <a:pt x="3115" y="2118"/>
                    <a:pt x="3157" y="2374"/>
                  </a:cubicBezTo>
                  <a:cubicBezTo>
                    <a:pt x="3200" y="2630"/>
                    <a:pt x="2859" y="2672"/>
                    <a:pt x="2603" y="2758"/>
                  </a:cubicBezTo>
                  <a:cubicBezTo>
                    <a:pt x="2006" y="2886"/>
                    <a:pt x="1366" y="3056"/>
                    <a:pt x="768" y="3312"/>
                  </a:cubicBezTo>
                  <a:cubicBezTo>
                    <a:pt x="526" y="3434"/>
                    <a:pt x="666" y="3785"/>
                    <a:pt x="936" y="3785"/>
                  </a:cubicBezTo>
                  <a:cubicBezTo>
                    <a:pt x="951" y="3785"/>
                    <a:pt x="966" y="3784"/>
                    <a:pt x="982" y="3782"/>
                  </a:cubicBezTo>
                  <a:cubicBezTo>
                    <a:pt x="1366" y="3739"/>
                    <a:pt x="1750" y="3483"/>
                    <a:pt x="2176" y="3398"/>
                  </a:cubicBezTo>
                  <a:cubicBezTo>
                    <a:pt x="2560" y="3355"/>
                    <a:pt x="2987" y="3227"/>
                    <a:pt x="3328" y="3056"/>
                  </a:cubicBezTo>
                  <a:cubicBezTo>
                    <a:pt x="3883" y="2800"/>
                    <a:pt x="3669" y="1990"/>
                    <a:pt x="3541" y="1563"/>
                  </a:cubicBezTo>
                  <a:cubicBezTo>
                    <a:pt x="3413" y="1009"/>
                    <a:pt x="3115" y="155"/>
                    <a:pt x="2475" y="28"/>
                  </a:cubicBezTo>
                  <a:cubicBezTo>
                    <a:pt x="2391" y="9"/>
                    <a:pt x="2306" y="0"/>
                    <a:pt x="2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494155" y="1949484"/>
              <a:ext cx="82514" cy="81111"/>
            </a:xfrm>
            <a:custGeom>
              <a:avLst/>
              <a:gdLst/>
              <a:ahLst/>
              <a:cxnLst/>
              <a:rect l="l" t="t" r="r" b="b"/>
              <a:pathLst>
                <a:path w="3883" h="3817" extrusionOk="0">
                  <a:moveTo>
                    <a:pt x="2980" y="0"/>
                  </a:moveTo>
                  <a:cubicBezTo>
                    <a:pt x="2969" y="0"/>
                    <a:pt x="2957" y="1"/>
                    <a:pt x="2944" y="3"/>
                  </a:cubicBezTo>
                  <a:cubicBezTo>
                    <a:pt x="2518" y="89"/>
                    <a:pt x="2134" y="302"/>
                    <a:pt x="1707" y="387"/>
                  </a:cubicBezTo>
                  <a:cubicBezTo>
                    <a:pt x="1323" y="473"/>
                    <a:pt x="897" y="558"/>
                    <a:pt x="555" y="729"/>
                  </a:cubicBezTo>
                  <a:cubicBezTo>
                    <a:pt x="1" y="1027"/>
                    <a:pt x="214" y="1795"/>
                    <a:pt x="342" y="2264"/>
                  </a:cubicBezTo>
                  <a:cubicBezTo>
                    <a:pt x="513" y="2776"/>
                    <a:pt x="811" y="3672"/>
                    <a:pt x="1409" y="3800"/>
                  </a:cubicBezTo>
                  <a:cubicBezTo>
                    <a:pt x="1474" y="3811"/>
                    <a:pt x="1540" y="3816"/>
                    <a:pt x="1606" y="3816"/>
                  </a:cubicBezTo>
                  <a:cubicBezTo>
                    <a:pt x="2320" y="3816"/>
                    <a:pt x="3091" y="3231"/>
                    <a:pt x="3755" y="3075"/>
                  </a:cubicBezTo>
                  <a:cubicBezTo>
                    <a:pt x="3840" y="3032"/>
                    <a:pt x="3883" y="2862"/>
                    <a:pt x="3755" y="2819"/>
                  </a:cubicBezTo>
                  <a:cubicBezTo>
                    <a:pt x="3690" y="2810"/>
                    <a:pt x="3626" y="2806"/>
                    <a:pt x="3561" y="2806"/>
                  </a:cubicBezTo>
                  <a:cubicBezTo>
                    <a:pt x="3029" y="2806"/>
                    <a:pt x="2505" y="3093"/>
                    <a:pt x="2049" y="3246"/>
                  </a:cubicBezTo>
                  <a:cubicBezTo>
                    <a:pt x="1921" y="3274"/>
                    <a:pt x="1812" y="3293"/>
                    <a:pt x="1715" y="3293"/>
                  </a:cubicBezTo>
                  <a:cubicBezTo>
                    <a:pt x="1522" y="3293"/>
                    <a:pt x="1380" y="3217"/>
                    <a:pt x="1238" y="2990"/>
                  </a:cubicBezTo>
                  <a:cubicBezTo>
                    <a:pt x="1067" y="2734"/>
                    <a:pt x="939" y="2435"/>
                    <a:pt x="854" y="2136"/>
                  </a:cubicBezTo>
                  <a:cubicBezTo>
                    <a:pt x="811" y="1881"/>
                    <a:pt x="769" y="1667"/>
                    <a:pt x="726" y="1411"/>
                  </a:cubicBezTo>
                  <a:cubicBezTo>
                    <a:pt x="683" y="1113"/>
                    <a:pt x="1025" y="1113"/>
                    <a:pt x="1281" y="1070"/>
                  </a:cubicBezTo>
                  <a:cubicBezTo>
                    <a:pt x="1878" y="899"/>
                    <a:pt x="2518" y="729"/>
                    <a:pt x="3115" y="473"/>
                  </a:cubicBezTo>
                  <a:cubicBezTo>
                    <a:pt x="3400" y="391"/>
                    <a:pt x="3219" y="0"/>
                    <a:pt x="2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798761" y="1959514"/>
              <a:ext cx="81621" cy="74354"/>
            </a:xfrm>
            <a:custGeom>
              <a:avLst/>
              <a:gdLst/>
              <a:ahLst/>
              <a:cxnLst/>
              <a:rect l="l" t="t" r="r" b="b"/>
              <a:pathLst>
                <a:path w="3841" h="3499" extrusionOk="0">
                  <a:moveTo>
                    <a:pt x="897" y="1"/>
                  </a:moveTo>
                  <a:cubicBezTo>
                    <a:pt x="811" y="1"/>
                    <a:pt x="683" y="86"/>
                    <a:pt x="811" y="171"/>
                  </a:cubicBezTo>
                  <a:cubicBezTo>
                    <a:pt x="1281" y="555"/>
                    <a:pt x="1963" y="470"/>
                    <a:pt x="2518" y="555"/>
                  </a:cubicBezTo>
                  <a:cubicBezTo>
                    <a:pt x="2902" y="641"/>
                    <a:pt x="3072" y="726"/>
                    <a:pt x="3158" y="1110"/>
                  </a:cubicBezTo>
                  <a:cubicBezTo>
                    <a:pt x="3158" y="1451"/>
                    <a:pt x="3158" y="1750"/>
                    <a:pt x="3115" y="2091"/>
                  </a:cubicBezTo>
                  <a:cubicBezTo>
                    <a:pt x="3030" y="2304"/>
                    <a:pt x="2944" y="2518"/>
                    <a:pt x="2859" y="2774"/>
                  </a:cubicBezTo>
                  <a:cubicBezTo>
                    <a:pt x="2839" y="2893"/>
                    <a:pt x="2764" y="2929"/>
                    <a:pt x="2663" y="2929"/>
                  </a:cubicBezTo>
                  <a:cubicBezTo>
                    <a:pt x="2547" y="2929"/>
                    <a:pt x="2399" y="2882"/>
                    <a:pt x="2262" y="2859"/>
                  </a:cubicBezTo>
                  <a:cubicBezTo>
                    <a:pt x="1622" y="2731"/>
                    <a:pt x="982" y="2603"/>
                    <a:pt x="342" y="2560"/>
                  </a:cubicBezTo>
                  <a:cubicBezTo>
                    <a:pt x="44" y="2560"/>
                    <a:pt x="1" y="2987"/>
                    <a:pt x="299" y="3115"/>
                  </a:cubicBezTo>
                  <a:cubicBezTo>
                    <a:pt x="726" y="3200"/>
                    <a:pt x="1153" y="3158"/>
                    <a:pt x="1579" y="3286"/>
                  </a:cubicBezTo>
                  <a:cubicBezTo>
                    <a:pt x="1963" y="3414"/>
                    <a:pt x="2390" y="3456"/>
                    <a:pt x="2774" y="3499"/>
                  </a:cubicBezTo>
                  <a:cubicBezTo>
                    <a:pt x="3371" y="3499"/>
                    <a:pt x="3542" y="2688"/>
                    <a:pt x="3627" y="2219"/>
                  </a:cubicBezTo>
                  <a:cubicBezTo>
                    <a:pt x="3712" y="1664"/>
                    <a:pt x="3840" y="726"/>
                    <a:pt x="3328" y="342"/>
                  </a:cubicBezTo>
                  <a:cubicBezTo>
                    <a:pt x="2978" y="66"/>
                    <a:pt x="2450" y="41"/>
                    <a:pt x="1928" y="41"/>
                  </a:cubicBezTo>
                  <a:cubicBezTo>
                    <a:pt x="1810" y="41"/>
                    <a:pt x="1691" y="42"/>
                    <a:pt x="1575" y="42"/>
                  </a:cubicBezTo>
                  <a:cubicBezTo>
                    <a:pt x="1332" y="42"/>
                    <a:pt x="1099" y="36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498703" y="1884267"/>
              <a:ext cx="81600" cy="74375"/>
            </a:xfrm>
            <a:custGeom>
              <a:avLst/>
              <a:gdLst/>
              <a:ahLst/>
              <a:cxnLst/>
              <a:rect l="l" t="t" r="r" b="b"/>
              <a:pathLst>
                <a:path w="3840" h="3500" extrusionOk="0">
                  <a:moveTo>
                    <a:pt x="1067" y="1"/>
                  </a:moveTo>
                  <a:cubicBezTo>
                    <a:pt x="469" y="1"/>
                    <a:pt x="299" y="811"/>
                    <a:pt x="213" y="1281"/>
                  </a:cubicBezTo>
                  <a:cubicBezTo>
                    <a:pt x="128" y="1793"/>
                    <a:pt x="0" y="2774"/>
                    <a:pt x="512" y="3158"/>
                  </a:cubicBezTo>
                  <a:cubicBezTo>
                    <a:pt x="888" y="3433"/>
                    <a:pt x="1411" y="3459"/>
                    <a:pt x="1925" y="3459"/>
                  </a:cubicBezTo>
                  <a:cubicBezTo>
                    <a:pt x="2042" y="3459"/>
                    <a:pt x="2158" y="3457"/>
                    <a:pt x="2272" y="3457"/>
                  </a:cubicBezTo>
                  <a:cubicBezTo>
                    <a:pt x="2512" y="3457"/>
                    <a:pt x="2741" y="3463"/>
                    <a:pt x="2944" y="3499"/>
                  </a:cubicBezTo>
                  <a:cubicBezTo>
                    <a:pt x="3029" y="3499"/>
                    <a:pt x="3157" y="3371"/>
                    <a:pt x="3029" y="3286"/>
                  </a:cubicBezTo>
                  <a:cubicBezTo>
                    <a:pt x="2602" y="2944"/>
                    <a:pt x="1877" y="3030"/>
                    <a:pt x="1365" y="2944"/>
                  </a:cubicBezTo>
                  <a:cubicBezTo>
                    <a:pt x="939" y="2859"/>
                    <a:pt x="768" y="2774"/>
                    <a:pt x="683" y="2347"/>
                  </a:cubicBezTo>
                  <a:cubicBezTo>
                    <a:pt x="683" y="2049"/>
                    <a:pt x="683" y="1707"/>
                    <a:pt x="725" y="1409"/>
                  </a:cubicBezTo>
                  <a:cubicBezTo>
                    <a:pt x="811" y="1195"/>
                    <a:pt x="853" y="939"/>
                    <a:pt x="981" y="726"/>
                  </a:cubicBezTo>
                  <a:cubicBezTo>
                    <a:pt x="1022" y="585"/>
                    <a:pt x="1110" y="539"/>
                    <a:pt x="1219" y="539"/>
                  </a:cubicBezTo>
                  <a:cubicBezTo>
                    <a:pt x="1340" y="539"/>
                    <a:pt x="1486" y="596"/>
                    <a:pt x="1621" y="641"/>
                  </a:cubicBezTo>
                  <a:cubicBezTo>
                    <a:pt x="2218" y="769"/>
                    <a:pt x="2858" y="897"/>
                    <a:pt x="3498" y="939"/>
                  </a:cubicBezTo>
                  <a:cubicBezTo>
                    <a:pt x="3797" y="939"/>
                    <a:pt x="3840" y="470"/>
                    <a:pt x="3541" y="385"/>
                  </a:cubicBezTo>
                  <a:cubicBezTo>
                    <a:pt x="3157" y="257"/>
                    <a:pt x="2688" y="299"/>
                    <a:pt x="2261" y="214"/>
                  </a:cubicBezTo>
                  <a:cubicBezTo>
                    <a:pt x="1877" y="86"/>
                    <a:pt x="1451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5760510" y="2014999"/>
              <a:ext cx="93585" cy="85956"/>
            </a:xfrm>
            <a:custGeom>
              <a:avLst/>
              <a:gdLst/>
              <a:ahLst/>
              <a:cxnLst/>
              <a:rect l="l" t="t" r="r" b="b"/>
              <a:pathLst>
                <a:path w="4404" h="4045" extrusionOk="0">
                  <a:moveTo>
                    <a:pt x="1980" y="0"/>
                  </a:moveTo>
                  <a:cubicBezTo>
                    <a:pt x="1913" y="0"/>
                    <a:pt x="1855" y="70"/>
                    <a:pt x="1886" y="163"/>
                  </a:cubicBezTo>
                  <a:cubicBezTo>
                    <a:pt x="2142" y="675"/>
                    <a:pt x="2782" y="931"/>
                    <a:pt x="3251" y="1229"/>
                  </a:cubicBezTo>
                  <a:cubicBezTo>
                    <a:pt x="3593" y="1442"/>
                    <a:pt x="3721" y="1613"/>
                    <a:pt x="3593" y="1997"/>
                  </a:cubicBezTo>
                  <a:cubicBezTo>
                    <a:pt x="3465" y="2296"/>
                    <a:pt x="3294" y="2594"/>
                    <a:pt x="3123" y="2850"/>
                  </a:cubicBezTo>
                  <a:cubicBezTo>
                    <a:pt x="2953" y="3021"/>
                    <a:pt x="2782" y="3192"/>
                    <a:pt x="2611" y="3362"/>
                  </a:cubicBezTo>
                  <a:cubicBezTo>
                    <a:pt x="2560" y="3426"/>
                    <a:pt x="2505" y="3452"/>
                    <a:pt x="2448" y="3452"/>
                  </a:cubicBezTo>
                  <a:cubicBezTo>
                    <a:pt x="2313" y="3452"/>
                    <a:pt x="2164" y="3311"/>
                    <a:pt x="2014" y="3192"/>
                  </a:cubicBezTo>
                  <a:cubicBezTo>
                    <a:pt x="1502" y="2765"/>
                    <a:pt x="990" y="2381"/>
                    <a:pt x="436" y="2082"/>
                  </a:cubicBezTo>
                  <a:cubicBezTo>
                    <a:pt x="394" y="2055"/>
                    <a:pt x="354" y="2043"/>
                    <a:pt x="317" y="2043"/>
                  </a:cubicBezTo>
                  <a:cubicBezTo>
                    <a:pt x="122" y="2043"/>
                    <a:pt x="1" y="2366"/>
                    <a:pt x="180" y="2509"/>
                  </a:cubicBezTo>
                  <a:cubicBezTo>
                    <a:pt x="521" y="2850"/>
                    <a:pt x="905" y="2978"/>
                    <a:pt x="1246" y="3277"/>
                  </a:cubicBezTo>
                  <a:cubicBezTo>
                    <a:pt x="1545" y="3533"/>
                    <a:pt x="1886" y="3789"/>
                    <a:pt x="2227" y="4002"/>
                  </a:cubicBezTo>
                  <a:cubicBezTo>
                    <a:pt x="2304" y="4031"/>
                    <a:pt x="2379" y="4045"/>
                    <a:pt x="2453" y="4045"/>
                  </a:cubicBezTo>
                  <a:cubicBezTo>
                    <a:pt x="2918" y="4045"/>
                    <a:pt x="3329" y="3523"/>
                    <a:pt x="3550" y="3192"/>
                  </a:cubicBezTo>
                  <a:cubicBezTo>
                    <a:pt x="3849" y="2850"/>
                    <a:pt x="4403" y="1997"/>
                    <a:pt x="4105" y="1400"/>
                  </a:cubicBezTo>
                  <a:cubicBezTo>
                    <a:pt x="3721" y="717"/>
                    <a:pt x="2654" y="461"/>
                    <a:pt x="2057" y="35"/>
                  </a:cubicBezTo>
                  <a:cubicBezTo>
                    <a:pt x="2033" y="11"/>
                    <a:pt x="20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524990" y="1816839"/>
              <a:ext cx="93670" cy="85935"/>
            </a:xfrm>
            <a:custGeom>
              <a:avLst/>
              <a:gdLst/>
              <a:ahLst/>
              <a:cxnLst/>
              <a:rect l="l" t="t" r="r" b="b"/>
              <a:pathLst>
                <a:path w="4408" h="4044" extrusionOk="0">
                  <a:moveTo>
                    <a:pt x="1918" y="1"/>
                  </a:moveTo>
                  <a:cubicBezTo>
                    <a:pt x="1476" y="1"/>
                    <a:pt x="1105" y="505"/>
                    <a:pt x="854" y="828"/>
                  </a:cubicBezTo>
                  <a:cubicBezTo>
                    <a:pt x="555" y="1211"/>
                    <a:pt x="0" y="2065"/>
                    <a:pt x="299" y="2619"/>
                  </a:cubicBezTo>
                  <a:cubicBezTo>
                    <a:pt x="640" y="3345"/>
                    <a:pt x="1749" y="3600"/>
                    <a:pt x="2304" y="4027"/>
                  </a:cubicBezTo>
                  <a:cubicBezTo>
                    <a:pt x="2336" y="4038"/>
                    <a:pt x="2368" y="4043"/>
                    <a:pt x="2397" y="4043"/>
                  </a:cubicBezTo>
                  <a:cubicBezTo>
                    <a:pt x="2485" y="4043"/>
                    <a:pt x="2549" y="3995"/>
                    <a:pt x="2517" y="3899"/>
                  </a:cubicBezTo>
                  <a:cubicBezTo>
                    <a:pt x="2261" y="3345"/>
                    <a:pt x="1621" y="3131"/>
                    <a:pt x="1152" y="2833"/>
                  </a:cubicBezTo>
                  <a:cubicBezTo>
                    <a:pt x="811" y="2577"/>
                    <a:pt x="683" y="2406"/>
                    <a:pt x="811" y="2022"/>
                  </a:cubicBezTo>
                  <a:cubicBezTo>
                    <a:pt x="939" y="1723"/>
                    <a:pt x="1109" y="1425"/>
                    <a:pt x="1280" y="1169"/>
                  </a:cubicBezTo>
                  <a:cubicBezTo>
                    <a:pt x="1451" y="998"/>
                    <a:pt x="1579" y="828"/>
                    <a:pt x="1749" y="657"/>
                  </a:cubicBezTo>
                  <a:cubicBezTo>
                    <a:pt x="1814" y="579"/>
                    <a:pt x="1879" y="549"/>
                    <a:pt x="1944" y="549"/>
                  </a:cubicBezTo>
                  <a:cubicBezTo>
                    <a:pt x="2092" y="549"/>
                    <a:pt x="2241" y="709"/>
                    <a:pt x="2389" y="828"/>
                  </a:cubicBezTo>
                  <a:cubicBezTo>
                    <a:pt x="2901" y="1254"/>
                    <a:pt x="3413" y="1595"/>
                    <a:pt x="3968" y="1937"/>
                  </a:cubicBezTo>
                  <a:cubicBezTo>
                    <a:pt x="4003" y="1954"/>
                    <a:pt x="4037" y="1962"/>
                    <a:pt x="4070" y="1962"/>
                  </a:cubicBezTo>
                  <a:cubicBezTo>
                    <a:pt x="4274" y="1962"/>
                    <a:pt x="4408" y="1651"/>
                    <a:pt x="4224" y="1467"/>
                  </a:cubicBezTo>
                  <a:cubicBezTo>
                    <a:pt x="3925" y="1211"/>
                    <a:pt x="3498" y="1041"/>
                    <a:pt x="3157" y="785"/>
                  </a:cubicBezTo>
                  <a:cubicBezTo>
                    <a:pt x="2859" y="486"/>
                    <a:pt x="2517" y="230"/>
                    <a:pt x="2176" y="60"/>
                  </a:cubicBezTo>
                  <a:cubicBezTo>
                    <a:pt x="2088" y="19"/>
                    <a:pt x="2002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707724" y="2058201"/>
              <a:ext cx="86530" cy="83767"/>
            </a:xfrm>
            <a:custGeom>
              <a:avLst/>
              <a:gdLst/>
              <a:ahLst/>
              <a:cxnLst/>
              <a:rect l="l" t="t" r="r" b="b"/>
              <a:pathLst>
                <a:path w="4072" h="3942" extrusionOk="0">
                  <a:moveTo>
                    <a:pt x="2746" y="1"/>
                  </a:moveTo>
                  <a:cubicBezTo>
                    <a:pt x="2682" y="1"/>
                    <a:pt x="2621" y="43"/>
                    <a:pt x="2621" y="135"/>
                  </a:cubicBezTo>
                  <a:cubicBezTo>
                    <a:pt x="2621" y="689"/>
                    <a:pt x="3090" y="1201"/>
                    <a:pt x="3389" y="1671"/>
                  </a:cubicBezTo>
                  <a:cubicBezTo>
                    <a:pt x="3602" y="2012"/>
                    <a:pt x="3645" y="2268"/>
                    <a:pt x="3346" y="2524"/>
                  </a:cubicBezTo>
                  <a:cubicBezTo>
                    <a:pt x="3090" y="2737"/>
                    <a:pt x="2834" y="2950"/>
                    <a:pt x="2578" y="3078"/>
                  </a:cubicBezTo>
                  <a:cubicBezTo>
                    <a:pt x="2365" y="3164"/>
                    <a:pt x="2109" y="3249"/>
                    <a:pt x="1896" y="3334"/>
                  </a:cubicBezTo>
                  <a:cubicBezTo>
                    <a:pt x="1860" y="3344"/>
                    <a:pt x="1828" y="3349"/>
                    <a:pt x="1800" y="3349"/>
                  </a:cubicBezTo>
                  <a:cubicBezTo>
                    <a:pt x="1586" y="3349"/>
                    <a:pt x="1539" y="3091"/>
                    <a:pt x="1427" y="2865"/>
                  </a:cubicBezTo>
                  <a:cubicBezTo>
                    <a:pt x="1171" y="2310"/>
                    <a:pt x="829" y="1756"/>
                    <a:pt x="488" y="1201"/>
                  </a:cubicBezTo>
                  <a:cubicBezTo>
                    <a:pt x="439" y="1128"/>
                    <a:pt x="376" y="1096"/>
                    <a:pt x="312" y="1096"/>
                  </a:cubicBezTo>
                  <a:cubicBezTo>
                    <a:pt x="156" y="1096"/>
                    <a:pt x="1" y="1287"/>
                    <a:pt x="61" y="1500"/>
                  </a:cubicBezTo>
                  <a:cubicBezTo>
                    <a:pt x="189" y="1926"/>
                    <a:pt x="488" y="2268"/>
                    <a:pt x="701" y="2652"/>
                  </a:cubicBezTo>
                  <a:cubicBezTo>
                    <a:pt x="829" y="3036"/>
                    <a:pt x="1043" y="3377"/>
                    <a:pt x="1256" y="3718"/>
                  </a:cubicBezTo>
                  <a:cubicBezTo>
                    <a:pt x="1389" y="3881"/>
                    <a:pt x="1564" y="3941"/>
                    <a:pt x="1753" y="3941"/>
                  </a:cubicBezTo>
                  <a:cubicBezTo>
                    <a:pt x="2108" y="3941"/>
                    <a:pt x="2513" y="3729"/>
                    <a:pt x="2792" y="3590"/>
                  </a:cubicBezTo>
                  <a:cubicBezTo>
                    <a:pt x="3218" y="3377"/>
                    <a:pt x="4072" y="2865"/>
                    <a:pt x="4072" y="2225"/>
                  </a:cubicBezTo>
                  <a:cubicBezTo>
                    <a:pt x="4072" y="1457"/>
                    <a:pt x="3218" y="732"/>
                    <a:pt x="2877" y="92"/>
                  </a:cubicBezTo>
                  <a:cubicBezTo>
                    <a:pt x="2857" y="33"/>
                    <a:pt x="2801" y="1"/>
                    <a:pt x="27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584810" y="1775911"/>
              <a:ext cx="87422" cy="83364"/>
            </a:xfrm>
            <a:custGeom>
              <a:avLst/>
              <a:gdLst/>
              <a:ahLst/>
              <a:cxnLst/>
              <a:rect l="l" t="t" r="r" b="b"/>
              <a:pathLst>
                <a:path w="4114" h="3923" extrusionOk="0">
                  <a:moveTo>
                    <a:pt x="2286" y="1"/>
                  </a:moveTo>
                  <a:cubicBezTo>
                    <a:pt x="1940" y="1"/>
                    <a:pt x="1550" y="187"/>
                    <a:pt x="1281" y="322"/>
                  </a:cubicBezTo>
                  <a:cubicBezTo>
                    <a:pt x="811" y="620"/>
                    <a:pt x="1" y="1090"/>
                    <a:pt x="1" y="1730"/>
                  </a:cubicBezTo>
                  <a:cubicBezTo>
                    <a:pt x="1" y="2498"/>
                    <a:pt x="897" y="3223"/>
                    <a:pt x="1238" y="3863"/>
                  </a:cubicBezTo>
                  <a:cubicBezTo>
                    <a:pt x="1257" y="3901"/>
                    <a:pt x="1302" y="3922"/>
                    <a:pt x="1346" y="3922"/>
                  </a:cubicBezTo>
                  <a:cubicBezTo>
                    <a:pt x="1400" y="3922"/>
                    <a:pt x="1451" y="3890"/>
                    <a:pt x="1451" y="3820"/>
                  </a:cubicBezTo>
                  <a:cubicBezTo>
                    <a:pt x="1451" y="3223"/>
                    <a:pt x="982" y="2754"/>
                    <a:pt x="683" y="2242"/>
                  </a:cubicBezTo>
                  <a:cubicBezTo>
                    <a:pt x="513" y="1900"/>
                    <a:pt x="470" y="1687"/>
                    <a:pt x="726" y="1388"/>
                  </a:cubicBezTo>
                  <a:cubicBezTo>
                    <a:pt x="982" y="1175"/>
                    <a:pt x="1238" y="1004"/>
                    <a:pt x="1537" y="876"/>
                  </a:cubicBezTo>
                  <a:cubicBezTo>
                    <a:pt x="1750" y="748"/>
                    <a:pt x="1963" y="663"/>
                    <a:pt x="2177" y="620"/>
                  </a:cubicBezTo>
                  <a:cubicBezTo>
                    <a:pt x="2222" y="601"/>
                    <a:pt x="2262" y="593"/>
                    <a:pt x="2298" y="593"/>
                  </a:cubicBezTo>
                  <a:cubicBezTo>
                    <a:pt x="2501" y="593"/>
                    <a:pt x="2573" y="866"/>
                    <a:pt x="2646" y="1047"/>
                  </a:cubicBezTo>
                  <a:cubicBezTo>
                    <a:pt x="2945" y="1644"/>
                    <a:pt x="3243" y="2199"/>
                    <a:pt x="3584" y="2711"/>
                  </a:cubicBezTo>
                  <a:cubicBezTo>
                    <a:pt x="3634" y="2786"/>
                    <a:pt x="3703" y="2817"/>
                    <a:pt x="3772" y="2817"/>
                  </a:cubicBezTo>
                  <a:cubicBezTo>
                    <a:pt x="3940" y="2817"/>
                    <a:pt x="4114" y="2636"/>
                    <a:pt x="4054" y="2455"/>
                  </a:cubicBezTo>
                  <a:cubicBezTo>
                    <a:pt x="3883" y="1986"/>
                    <a:pt x="3584" y="1687"/>
                    <a:pt x="3414" y="1303"/>
                  </a:cubicBezTo>
                  <a:cubicBezTo>
                    <a:pt x="3243" y="919"/>
                    <a:pt x="3072" y="535"/>
                    <a:pt x="2817" y="237"/>
                  </a:cubicBezTo>
                  <a:cubicBezTo>
                    <a:pt x="2675" y="64"/>
                    <a:pt x="2488" y="1"/>
                    <a:pt x="2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594798" y="1872281"/>
              <a:ext cx="192206" cy="167599"/>
            </a:xfrm>
            <a:custGeom>
              <a:avLst/>
              <a:gdLst/>
              <a:ahLst/>
              <a:cxnLst/>
              <a:rect l="l" t="t" r="r" b="b"/>
              <a:pathLst>
                <a:path w="9045" h="7887" extrusionOk="0">
                  <a:moveTo>
                    <a:pt x="4463" y="643"/>
                  </a:moveTo>
                  <a:cubicBezTo>
                    <a:pt x="5397" y="643"/>
                    <a:pt x="6369" y="1037"/>
                    <a:pt x="7167" y="1973"/>
                  </a:cubicBezTo>
                  <a:cubicBezTo>
                    <a:pt x="8404" y="3423"/>
                    <a:pt x="7764" y="5684"/>
                    <a:pt x="6143" y="6665"/>
                  </a:cubicBezTo>
                  <a:cubicBezTo>
                    <a:pt x="5493" y="7055"/>
                    <a:pt x="4748" y="7255"/>
                    <a:pt x="3995" y="7255"/>
                  </a:cubicBezTo>
                  <a:cubicBezTo>
                    <a:pt x="3512" y="7255"/>
                    <a:pt x="3026" y="7173"/>
                    <a:pt x="2560" y="7007"/>
                  </a:cubicBezTo>
                  <a:cubicBezTo>
                    <a:pt x="1664" y="6623"/>
                    <a:pt x="1152" y="5300"/>
                    <a:pt x="1024" y="4490"/>
                  </a:cubicBezTo>
                  <a:cubicBezTo>
                    <a:pt x="706" y="2380"/>
                    <a:pt x="2502" y="643"/>
                    <a:pt x="4463" y="643"/>
                  </a:cubicBezTo>
                  <a:close/>
                  <a:moveTo>
                    <a:pt x="4286" y="0"/>
                  </a:moveTo>
                  <a:cubicBezTo>
                    <a:pt x="3615" y="0"/>
                    <a:pt x="2938" y="144"/>
                    <a:pt x="2304" y="437"/>
                  </a:cubicBezTo>
                  <a:cubicBezTo>
                    <a:pt x="555" y="1375"/>
                    <a:pt x="0" y="3722"/>
                    <a:pt x="555" y="5386"/>
                  </a:cubicBezTo>
                  <a:cubicBezTo>
                    <a:pt x="1121" y="6978"/>
                    <a:pt x="2558" y="7887"/>
                    <a:pt x="4143" y="7887"/>
                  </a:cubicBezTo>
                  <a:cubicBezTo>
                    <a:pt x="5063" y="7887"/>
                    <a:pt x="6033" y="7580"/>
                    <a:pt x="6911" y="6921"/>
                  </a:cubicBezTo>
                  <a:cubicBezTo>
                    <a:pt x="8831" y="5556"/>
                    <a:pt x="9044" y="2741"/>
                    <a:pt x="7295" y="1119"/>
                  </a:cubicBezTo>
                  <a:cubicBezTo>
                    <a:pt x="6450" y="380"/>
                    <a:pt x="5376" y="0"/>
                    <a:pt x="4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939291" y="1628603"/>
              <a:ext cx="56228" cy="51064"/>
            </a:xfrm>
            <a:custGeom>
              <a:avLst/>
              <a:gdLst/>
              <a:ahLst/>
              <a:cxnLst/>
              <a:rect l="l" t="t" r="r" b="b"/>
              <a:pathLst>
                <a:path w="2646" h="2403" extrusionOk="0">
                  <a:moveTo>
                    <a:pt x="1639" y="0"/>
                  </a:moveTo>
                  <a:cubicBezTo>
                    <a:pt x="1572" y="0"/>
                    <a:pt x="1508" y="2"/>
                    <a:pt x="1451" y="2"/>
                  </a:cubicBezTo>
                  <a:cubicBezTo>
                    <a:pt x="1109" y="44"/>
                    <a:pt x="384" y="129"/>
                    <a:pt x="214" y="556"/>
                  </a:cubicBezTo>
                  <a:cubicBezTo>
                    <a:pt x="0" y="1068"/>
                    <a:pt x="342" y="1793"/>
                    <a:pt x="384" y="2305"/>
                  </a:cubicBezTo>
                  <a:cubicBezTo>
                    <a:pt x="384" y="2358"/>
                    <a:pt x="433" y="2394"/>
                    <a:pt x="470" y="2394"/>
                  </a:cubicBezTo>
                  <a:cubicBezTo>
                    <a:pt x="494" y="2394"/>
                    <a:pt x="512" y="2380"/>
                    <a:pt x="512" y="2348"/>
                  </a:cubicBezTo>
                  <a:cubicBezTo>
                    <a:pt x="598" y="1921"/>
                    <a:pt x="598" y="1495"/>
                    <a:pt x="512" y="1111"/>
                  </a:cubicBezTo>
                  <a:cubicBezTo>
                    <a:pt x="470" y="812"/>
                    <a:pt x="512" y="641"/>
                    <a:pt x="768" y="556"/>
                  </a:cubicBezTo>
                  <a:cubicBezTo>
                    <a:pt x="1024" y="471"/>
                    <a:pt x="1237" y="428"/>
                    <a:pt x="1451" y="428"/>
                  </a:cubicBezTo>
                  <a:cubicBezTo>
                    <a:pt x="1621" y="428"/>
                    <a:pt x="1835" y="428"/>
                    <a:pt x="2005" y="471"/>
                  </a:cubicBezTo>
                  <a:cubicBezTo>
                    <a:pt x="2219" y="471"/>
                    <a:pt x="2176" y="684"/>
                    <a:pt x="2176" y="897"/>
                  </a:cubicBezTo>
                  <a:cubicBezTo>
                    <a:pt x="2176" y="1367"/>
                    <a:pt x="2219" y="1793"/>
                    <a:pt x="2304" y="2263"/>
                  </a:cubicBezTo>
                  <a:cubicBezTo>
                    <a:pt x="2323" y="2359"/>
                    <a:pt x="2394" y="2403"/>
                    <a:pt x="2467" y="2403"/>
                  </a:cubicBezTo>
                  <a:cubicBezTo>
                    <a:pt x="2555" y="2403"/>
                    <a:pt x="2645" y="2337"/>
                    <a:pt x="2645" y="2220"/>
                  </a:cubicBezTo>
                  <a:cubicBezTo>
                    <a:pt x="2645" y="1879"/>
                    <a:pt x="2560" y="1580"/>
                    <a:pt x="2560" y="1281"/>
                  </a:cubicBezTo>
                  <a:cubicBezTo>
                    <a:pt x="2560" y="983"/>
                    <a:pt x="2560" y="684"/>
                    <a:pt x="2517" y="385"/>
                  </a:cubicBezTo>
                  <a:cubicBezTo>
                    <a:pt x="2411" y="30"/>
                    <a:pt x="1978" y="0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942011" y="1855005"/>
              <a:ext cx="57120" cy="51064"/>
            </a:xfrm>
            <a:custGeom>
              <a:avLst/>
              <a:gdLst/>
              <a:ahLst/>
              <a:cxnLst/>
              <a:rect l="l" t="t" r="r" b="b"/>
              <a:pathLst>
                <a:path w="2688" h="2403" extrusionOk="0">
                  <a:moveTo>
                    <a:pt x="203" y="0"/>
                  </a:moveTo>
                  <a:cubicBezTo>
                    <a:pt x="103" y="0"/>
                    <a:pt x="0" y="66"/>
                    <a:pt x="0" y="183"/>
                  </a:cubicBezTo>
                  <a:cubicBezTo>
                    <a:pt x="0" y="525"/>
                    <a:pt x="86" y="823"/>
                    <a:pt x="86" y="1165"/>
                  </a:cubicBezTo>
                  <a:cubicBezTo>
                    <a:pt x="86" y="1421"/>
                    <a:pt x="86" y="1719"/>
                    <a:pt x="171" y="2018"/>
                  </a:cubicBezTo>
                  <a:cubicBezTo>
                    <a:pt x="242" y="2373"/>
                    <a:pt x="669" y="2403"/>
                    <a:pt x="1006" y="2403"/>
                  </a:cubicBezTo>
                  <a:cubicBezTo>
                    <a:pt x="1074" y="2403"/>
                    <a:pt x="1138" y="2402"/>
                    <a:pt x="1195" y="2402"/>
                  </a:cubicBezTo>
                  <a:cubicBezTo>
                    <a:pt x="1536" y="2359"/>
                    <a:pt x="2261" y="2274"/>
                    <a:pt x="2432" y="1847"/>
                  </a:cubicBezTo>
                  <a:cubicBezTo>
                    <a:pt x="2688" y="1335"/>
                    <a:pt x="2304" y="653"/>
                    <a:pt x="2304" y="98"/>
                  </a:cubicBezTo>
                  <a:cubicBezTo>
                    <a:pt x="2304" y="69"/>
                    <a:pt x="2243" y="19"/>
                    <a:pt x="2191" y="19"/>
                  </a:cubicBezTo>
                  <a:cubicBezTo>
                    <a:pt x="2168" y="19"/>
                    <a:pt x="2147" y="29"/>
                    <a:pt x="2133" y="55"/>
                  </a:cubicBezTo>
                  <a:cubicBezTo>
                    <a:pt x="2048" y="482"/>
                    <a:pt x="2048" y="909"/>
                    <a:pt x="2176" y="1335"/>
                  </a:cubicBezTo>
                  <a:cubicBezTo>
                    <a:pt x="2176" y="1591"/>
                    <a:pt x="2176" y="1762"/>
                    <a:pt x="1877" y="1847"/>
                  </a:cubicBezTo>
                  <a:cubicBezTo>
                    <a:pt x="1664" y="1932"/>
                    <a:pt x="1408" y="1975"/>
                    <a:pt x="1195" y="1975"/>
                  </a:cubicBezTo>
                  <a:cubicBezTo>
                    <a:pt x="1024" y="1975"/>
                    <a:pt x="853" y="1975"/>
                    <a:pt x="683" y="1932"/>
                  </a:cubicBezTo>
                  <a:cubicBezTo>
                    <a:pt x="427" y="1932"/>
                    <a:pt x="470" y="1719"/>
                    <a:pt x="470" y="1506"/>
                  </a:cubicBezTo>
                  <a:cubicBezTo>
                    <a:pt x="470" y="1079"/>
                    <a:pt x="427" y="610"/>
                    <a:pt x="384" y="141"/>
                  </a:cubicBezTo>
                  <a:cubicBezTo>
                    <a:pt x="365" y="45"/>
                    <a:pt x="285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5988401" y="1638994"/>
              <a:ext cx="60605" cy="59351"/>
            </a:xfrm>
            <a:custGeom>
              <a:avLst/>
              <a:gdLst/>
              <a:ahLst/>
              <a:cxnLst/>
              <a:rect l="l" t="t" r="r" b="b"/>
              <a:pathLst>
                <a:path w="2852" h="2793" extrusionOk="0">
                  <a:moveTo>
                    <a:pt x="1132" y="1"/>
                  </a:moveTo>
                  <a:cubicBezTo>
                    <a:pt x="941" y="1"/>
                    <a:pt x="760" y="41"/>
                    <a:pt x="633" y="152"/>
                  </a:cubicBezTo>
                  <a:cubicBezTo>
                    <a:pt x="292" y="451"/>
                    <a:pt x="206" y="1304"/>
                    <a:pt x="36" y="1774"/>
                  </a:cubicBezTo>
                  <a:cubicBezTo>
                    <a:pt x="1" y="1843"/>
                    <a:pt x="51" y="1913"/>
                    <a:pt x="94" y="1913"/>
                  </a:cubicBezTo>
                  <a:cubicBezTo>
                    <a:pt x="104" y="1913"/>
                    <a:pt x="113" y="1909"/>
                    <a:pt x="121" y="1902"/>
                  </a:cubicBezTo>
                  <a:cubicBezTo>
                    <a:pt x="420" y="1560"/>
                    <a:pt x="590" y="1176"/>
                    <a:pt x="676" y="750"/>
                  </a:cubicBezTo>
                  <a:cubicBezTo>
                    <a:pt x="750" y="526"/>
                    <a:pt x="857" y="400"/>
                    <a:pt x="1082" y="400"/>
                  </a:cubicBezTo>
                  <a:cubicBezTo>
                    <a:pt x="1114" y="400"/>
                    <a:pt x="1150" y="403"/>
                    <a:pt x="1187" y="408"/>
                  </a:cubicBezTo>
                  <a:cubicBezTo>
                    <a:pt x="1401" y="408"/>
                    <a:pt x="1614" y="494"/>
                    <a:pt x="1827" y="579"/>
                  </a:cubicBezTo>
                  <a:cubicBezTo>
                    <a:pt x="1998" y="622"/>
                    <a:pt x="2126" y="707"/>
                    <a:pt x="2297" y="835"/>
                  </a:cubicBezTo>
                  <a:cubicBezTo>
                    <a:pt x="2467" y="920"/>
                    <a:pt x="2339" y="1134"/>
                    <a:pt x="2297" y="1304"/>
                  </a:cubicBezTo>
                  <a:cubicBezTo>
                    <a:pt x="2083" y="1688"/>
                    <a:pt x="1913" y="2115"/>
                    <a:pt x="1785" y="2584"/>
                  </a:cubicBezTo>
                  <a:cubicBezTo>
                    <a:pt x="1759" y="2711"/>
                    <a:pt x="1855" y="2793"/>
                    <a:pt x="1955" y="2793"/>
                  </a:cubicBezTo>
                  <a:cubicBezTo>
                    <a:pt x="2022" y="2793"/>
                    <a:pt x="2092" y="2756"/>
                    <a:pt x="2126" y="2669"/>
                  </a:cubicBezTo>
                  <a:cubicBezTo>
                    <a:pt x="2254" y="2413"/>
                    <a:pt x="2297" y="2115"/>
                    <a:pt x="2425" y="1816"/>
                  </a:cubicBezTo>
                  <a:cubicBezTo>
                    <a:pt x="2595" y="1560"/>
                    <a:pt x="2681" y="1262"/>
                    <a:pt x="2766" y="1006"/>
                  </a:cubicBezTo>
                  <a:cubicBezTo>
                    <a:pt x="2851" y="579"/>
                    <a:pt x="2297" y="323"/>
                    <a:pt x="1998" y="195"/>
                  </a:cubicBezTo>
                  <a:cubicBezTo>
                    <a:pt x="1811" y="115"/>
                    <a:pt x="1455" y="1"/>
                    <a:pt x="1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5889416" y="1836326"/>
              <a:ext cx="60605" cy="59351"/>
            </a:xfrm>
            <a:custGeom>
              <a:avLst/>
              <a:gdLst/>
              <a:ahLst/>
              <a:cxnLst/>
              <a:rect l="l" t="t" r="r" b="b"/>
              <a:pathLst>
                <a:path w="2852" h="2793" extrusionOk="0">
                  <a:moveTo>
                    <a:pt x="888" y="0"/>
                  </a:moveTo>
                  <a:cubicBezTo>
                    <a:pt x="815" y="0"/>
                    <a:pt x="735" y="38"/>
                    <a:pt x="684" y="124"/>
                  </a:cubicBezTo>
                  <a:cubicBezTo>
                    <a:pt x="556" y="380"/>
                    <a:pt x="513" y="721"/>
                    <a:pt x="428" y="977"/>
                  </a:cubicBezTo>
                  <a:cubicBezTo>
                    <a:pt x="257" y="1233"/>
                    <a:pt x="129" y="1532"/>
                    <a:pt x="86" y="1788"/>
                  </a:cubicBezTo>
                  <a:cubicBezTo>
                    <a:pt x="1" y="2214"/>
                    <a:pt x="513" y="2470"/>
                    <a:pt x="854" y="2598"/>
                  </a:cubicBezTo>
                  <a:cubicBezTo>
                    <a:pt x="1041" y="2678"/>
                    <a:pt x="1380" y="2792"/>
                    <a:pt x="1701" y="2792"/>
                  </a:cubicBezTo>
                  <a:cubicBezTo>
                    <a:pt x="1892" y="2792"/>
                    <a:pt x="2076" y="2752"/>
                    <a:pt x="2219" y="2641"/>
                  </a:cubicBezTo>
                  <a:cubicBezTo>
                    <a:pt x="2561" y="2342"/>
                    <a:pt x="2646" y="1489"/>
                    <a:pt x="2817" y="1020"/>
                  </a:cubicBezTo>
                  <a:cubicBezTo>
                    <a:pt x="2851" y="950"/>
                    <a:pt x="2801" y="880"/>
                    <a:pt x="2735" y="880"/>
                  </a:cubicBezTo>
                  <a:cubicBezTo>
                    <a:pt x="2720" y="880"/>
                    <a:pt x="2704" y="884"/>
                    <a:pt x="2689" y="892"/>
                  </a:cubicBezTo>
                  <a:cubicBezTo>
                    <a:pt x="2433" y="1233"/>
                    <a:pt x="2262" y="1617"/>
                    <a:pt x="2177" y="2044"/>
                  </a:cubicBezTo>
                  <a:cubicBezTo>
                    <a:pt x="2065" y="2267"/>
                    <a:pt x="1986" y="2393"/>
                    <a:pt x="1769" y="2393"/>
                  </a:cubicBezTo>
                  <a:cubicBezTo>
                    <a:pt x="1737" y="2393"/>
                    <a:pt x="1703" y="2390"/>
                    <a:pt x="1665" y="2385"/>
                  </a:cubicBezTo>
                  <a:cubicBezTo>
                    <a:pt x="1451" y="2385"/>
                    <a:pt x="1238" y="2342"/>
                    <a:pt x="1025" y="2214"/>
                  </a:cubicBezTo>
                  <a:cubicBezTo>
                    <a:pt x="854" y="2172"/>
                    <a:pt x="684" y="2086"/>
                    <a:pt x="556" y="1958"/>
                  </a:cubicBezTo>
                  <a:cubicBezTo>
                    <a:pt x="385" y="1873"/>
                    <a:pt x="513" y="1660"/>
                    <a:pt x="556" y="1489"/>
                  </a:cubicBezTo>
                  <a:cubicBezTo>
                    <a:pt x="769" y="1105"/>
                    <a:pt x="939" y="678"/>
                    <a:pt x="1067" y="209"/>
                  </a:cubicBezTo>
                  <a:cubicBezTo>
                    <a:pt x="1093" y="82"/>
                    <a:pt x="997" y="0"/>
                    <a:pt x="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025420" y="1668086"/>
              <a:ext cx="66194" cy="63835"/>
            </a:xfrm>
            <a:custGeom>
              <a:avLst/>
              <a:gdLst/>
              <a:ahLst/>
              <a:cxnLst/>
              <a:rect l="l" t="t" r="r" b="b"/>
              <a:pathLst>
                <a:path w="3115" h="3004" extrusionOk="0">
                  <a:moveTo>
                    <a:pt x="1475" y="0"/>
                  </a:moveTo>
                  <a:cubicBezTo>
                    <a:pt x="1424" y="0"/>
                    <a:pt x="1373" y="7"/>
                    <a:pt x="1323" y="21"/>
                  </a:cubicBezTo>
                  <a:cubicBezTo>
                    <a:pt x="811" y="149"/>
                    <a:pt x="427" y="874"/>
                    <a:pt x="43" y="1215"/>
                  </a:cubicBezTo>
                  <a:cubicBezTo>
                    <a:pt x="6" y="1289"/>
                    <a:pt x="1" y="1394"/>
                    <a:pt x="55" y="1394"/>
                  </a:cubicBezTo>
                  <a:cubicBezTo>
                    <a:pt x="64" y="1394"/>
                    <a:pt x="74" y="1392"/>
                    <a:pt x="85" y="1386"/>
                  </a:cubicBezTo>
                  <a:cubicBezTo>
                    <a:pt x="512" y="1300"/>
                    <a:pt x="768" y="831"/>
                    <a:pt x="1067" y="575"/>
                  </a:cubicBezTo>
                  <a:cubicBezTo>
                    <a:pt x="1198" y="470"/>
                    <a:pt x="1314" y="397"/>
                    <a:pt x="1433" y="397"/>
                  </a:cubicBezTo>
                  <a:cubicBezTo>
                    <a:pt x="1507" y="397"/>
                    <a:pt x="1582" y="425"/>
                    <a:pt x="1664" y="490"/>
                  </a:cubicBezTo>
                  <a:cubicBezTo>
                    <a:pt x="1877" y="618"/>
                    <a:pt x="2048" y="746"/>
                    <a:pt x="2218" y="916"/>
                  </a:cubicBezTo>
                  <a:cubicBezTo>
                    <a:pt x="2304" y="1044"/>
                    <a:pt x="2389" y="1215"/>
                    <a:pt x="2474" y="1343"/>
                  </a:cubicBezTo>
                  <a:cubicBezTo>
                    <a:pt x="2645" y="1514"/>
                    <a:pt x="2432" y="1642"/>
                    <a:pt x="2261" y="1770"/>
                  </a:cubicBezTo>
                  <a:cubicBezTo>
                    <a:pt x="1920" y="2026"/>
                    <a:pt x="1579" y="2367"/>
                    <a:pt x="1280" y="2708"/>
                  </a:cubicBezTo>
                  <a:cubicBezTo>
                    <a:pt x="1146" y="2843"/>
                    <a:pt x="1276" y="3003"/>
                    <a:pt x="1420" y="3003"/>
                  </a:cubicBezTo>
                  <a:cubicBezTo>
                    <a:pt x="1459" y="3003"/>
                    <a:pt x="1499" y="2991"/>
                    <a:pt x="1536" y="2964"/>
                  </a:cubicBezTo>
                  <a:cubicBezTo>
                    <a:pt x="1706" y="2836"/>
                    <a:pt x="1962" y="2538"/>
                    <a:pt x="2218" y="2324"/>
                  </a:cubicBezTo>
                  <a:cubicBezTo>
                    <a:pt x="2432" y="2154"/>
                    <a:pt x="2645" y="1983"/>
                    <a:pt x="2858" y="1770"/>
                  </a:cubicBezTo>
                  <a:cubicBezTo>
                    <a:pt x="3114" y="1386"/>
                    <a:pt x="2730" y="959"/>
                    <a:pt x="2517" y="703"/>
                  </a:cubicBezTo>
                  <a:cubicBezTo>
                    <a:pt x="2327" y="437"/>
                    <a:pt x="189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5845916" y="1802771"/>
              <a:ext cx="67107" cy="63814"/>
            </a:xfrm>
            <a:custGeom>
              <a:avLst/>
              <a:gdLst/>
              <a:ahLst/>
              <a:cxnLst/>
              <a:rect l="l" t="t" r="r" b="b"/>
              <a:pathLst>
                <a:path w="3158" h="3003" extrusionOk="0">
                  <a:moveTo>
                    <a:pt x="1694" y="0"/>
                  </a:moveTo>
                  <a:cubicBezTo>
                    <a:pt x="1655" y="0"/>
                    <a:pt x="1615" y="12"/>
                    <a:pt x="1579" y="39"/>
                  </a:cubicBezTo>
                  <a:cubicBezTo>
                    <a:pt x="1408" y="167"/>
                    <a:pt x="1152" y="466"/>
                    <a:pt x="939" y="679"/>
                  </a:cubicBezTo>
                  <a:cubicBezTo>
                    <a:pt x="683" y="850"/>
                    <a:pt x="469" y="1020"/>
                    <a:pt x="256" y="1276"/>
                  </a:cubicBezTo>
                  <a:cubicBezTo>
                    <a:pt x="0" y="1617"/>
                    <a:pt x="384" y="2044"/>
                    <a:pt x="597" y="2343"/>
                  </a:cubicBezTo>
                  <a:cubicBezTo>
                    <a:pt x="826" y="2571"/>
                    <a:pt x="1258" y="3003"/>
                    <a:pt x="1651" y="3003"/>
                  </a:cubicBezTo>
                  <a:cubicBezTo>
                    <a:pt x="1699" y="3003"/>
                    <a:pt x="1746" y="2996"/>
                    <a:pt x="1792" y="2983"/>
                  </a:cubicBezTo>
                  <a:cubicBezTo>
                    <a:pt x="2347" y="2855"/>
                    <a:pt x="2688" y="2129"/>
                    <a:pt x="3072" y="1788"/>
                  </a:cubicBezTo>
                  <a:cubicBezTo>
                    <a:pt x="3157" y="1745"/>
                    <a:pt x="3072" y="1617"/>
                    <a:pt x="3029" y="1617"/>
                  </a:cubicBezTo>
                  <a:cubicBezTo>
                    <a:pt x="2603" y="1745"/>
                    <a:pt x="2347" y="2172"/>
                    <a:pt x="2048" y="2428"/>
                  </a:cubicBezTo>
                  <a:cubicBezTo>
                    <a:pt x="1916" y="2534"/>
                    <a:pt x="1817" y="2606"/>
                    <a:pt x="1700" y="2606"/>
                  </a:cubicBezTo>
                  <a:cubicBezTo>
                    <a:pt x="1628" y="2606"/>
                    <a:pt x="1548" y="2579"/>
                    <a:pt x="1451" y="2513"/>
                  </a:cubicBezTo>
                  <a:cubicBezTo>
                    <a:pt x="1237" y="2385"/>
                    <a:pt x="1067" y="2257"/>
                    <a:pt x="896" y="2087"/>
                  </a:cubicBezTo>
                  <a:cubicBezTo>
                    <a:pt x="811" y="1959"/>
                    <a:pt x="725" y="1788"/>
                    <a:pt x="640" y="1660"/>
                  </a:cubicBezTo>
                  <a:cubicBezTo>
                    <a:pt x="512" y="1490"/>
                    <a:pt x="683" y="1362"/>
                    <a:pt x="853" y="1234"/>
                  </a:cubicBezTo>
                  <a:cubicBezTo>
                    <a:pt x="1195" y="978"/>
                    <a:pt x="1536" y="636"/>
                    <a:pt x="1835" y="295"/>
                  </a:cubicBezTo>
                  <a:cubicBezTo>
                    <a:pt x="1969" y="161"/>
                    <a:pt x="1839" y="0"/>
                    <a:pt x="1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049879" y="1716133"/>
              <a:ext cx="59861" cy="58565"/>
            </a:xfrm>
            <a:custGeom>
              <a:avLst/>
              <a:gdLst/>
              <a:ahLst/>
              <a:cxnLst/>
              <a:rect l="l" t="t" r="r" b="b"/>
              <a:pathLst>
                <a:path w="2817" h="2756" extrusionOk="0">
                  <a:moveTo>
                    <a:pt x="1608" y="0"/>
                  </a:moveTo>
                  <a:cubicBezTo>
                    <a:pt x="1100" y="0"/>
                    <a:pt x="547" y="419"/>
                    <a:pt x="129" y="533"/>
                  </a:cubicBezTo>
                  <a:cubicBezTo>
                    <a:pt x="44" y="533"/>
                    <a:pt x="1" y="703"/>
                    <a:pt x="129" y="703"/>
                  </a:cubicBezTo>
                  <a:cubicBezTo>
                    <a:pt x="555" y="703"/>
                    <a:pt x="939" y="618"/>
                    <a:pt x="1323" y="405"/>
                  </a:cubicBezTo>
                  <a:cubicBezTo>
                    <a:pt x="1433" y="373"/>
                    <a:pt x="1519" y="354"/>
                    <a:pt x="1593" y="354"/>
                  </a:cubicBezTo>
                  <a:cubicBezTo>
                    <a:pt x="1721" y="354"/>
                    <a:pt x="1812" y="413"/>
                    <a:pt x="1921" y="575"/>
                  </a:cubicBezTo>
                  <a:cubicBezTo>
                    <a:pt x="2049" y="789"/>
                    <a:pt x="2134" y="1002"/>
                    <a:pt x="2219" y="1215"/>
                  </a:cubicBezTo>
                  <a:cubicBezTo>
                    <a:pt x="2219" y="1386"/>
                    <a:pt x="2262" y="1556"/>
                    <a:pt x="2262" y="1727"/>
                  </a:cubicBezTo>
                  <a:cubicBezTo>
                    <a:pt x="2305" y="1940"/>
                    <a:pt x="2091" y="1940"/>
                    <a:pt x="1878" y="1983"/>
                  </a:cubicBezTo>
                  <a:cubicBezTo>
                    <a:pt x="1451" y="2111"/>
                    <a:pt x="1025" y="2239"/>
                    <a:pt x="555" y="2410"/>
                  </a:cubicBezTo>
                  <a:cubicBezTo>
                    <a:pt x="396" y="2489"/>
                    <a:pt x="497" y="2755"/>
                    <a:pt x="650" y="2755"/>
                  </a:cubicBezTo>
                  <a:cubicBezTo>
                    <a:pt x="661" y="2755"/>
                    <a:pt x="672" y="2754"/>
                    <a:pt x="683" y="2751"/>
                  </a:cubicBezTo>
                  <a:cubicBezTo>
                    <a:pt x="982" y="2666"/>
                    <a:pt x="1281" y="2495"/>
                    <a:pt x="1579" y="2452"/>
                  </a:cubicBezTo>
                  <a:cubicBezTo>
                    <a:pt x="1878" y="2410"/>
                    <a:pt x="2177" y="2324"/>
                    <a:pt x="2433" y="2196"/>
                  </a:cubicBezTo>
                  <a:cubicBezTo>
                    <a:pt x="2817" y="1983"/>
                    <a:pt x="2646" y="1428"/>
                    <a:pt x="2561" y="1130"/>
                  </a:cubicBezTo>
                  <a:cubicBezTo>
                    <a:pt x="2475" y="831"/>
                    <a:pt x="2262" y="106"/>
                    <a:pt x="1793" y="21"/>
                  </a:cubicBezTo>
                  <a:cubicBezTo>
                    <a:pt x="1732" y="7"/>
                    <a:pt x="1670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5827789" y="1759994"/>
              <a:ext cx="59840" cy="58544"/>
            </a:xfrm>
            <a:custGeom>
              <a:avLst/>
              <a:gdLst/>
              <a:ahLst/>
              <a:cxnLst/>
              <a:rect l="l" t="t" r="r" b="b"/>
              <a:pathLst>
                <a:path w="2816" h="2755" extrusionOk="0">
                  <a:moveTo>
                    <a:pt x="2174" y="0"/>
                  </a:moveTo>
                  <a:cubicBezTo>
                    <a:pt x="2161" y="0"/>
                    <a:pt x="2147" y="2"/>
                    <a:pt x="2133" y="4"/>
                  </a:cubicBezTo>
                  <a:cubicBezTo>
                    <a:pt x="1834" y="90"/>
                    <a:pt x="1536" y="260"/>
                    <a:pt x="1237" y="303"/>
                  </a:cubicBezTo>
                  <a:cubicBezTo>
                    <a:pt x="939" y="346"/>
                    <a:pt x="683" y="431"/>
                    <a:pt x="384" y="559"/>
                  </a:cubicBezTo>
                  <a:cubicBezTo>
                    <a:pt x="0" y="772"/>
                    <a:pt x="171" y="1327"/>
                    <a:pt x="256" y="1625"/>
                  </a:cubicBezTo>
                  <a:cubicBezTo>
                    <a:pt x="341" y="1924"/>
                    <a:pt x="597" y="2649"/>
                    <a:pt x="1024" y="2735"/>
                  </a:cubicBezTo>
                  <a:cubicBezTo>
                    <a:pt x="1085" y="2749"/>
                    <a:pt x="1146" y="2755"/>
                    <a:pt x="1209" y="2755"/>
                  </a:cubicBezTo>
                  <a:cubicBezTo>
                    <a:pt x="1717" y="2755"/>
                    <a:pt x="2274" y="2337"/>
                    <a:pt x="2730" y="2223"/>
                  </a:cubicBezTo>
                  <a:cubicBezTo>
                    <a:pt x="2773" y="2223"/>
                    <a:pt x="2816" y="2052"/>
                    <a:pt x="2730" y="2052"/>
                  </a:cubicBezTo>
                  <a:cubicBezTo>
                    <a:pt x="2304" y="2052"/>
                    <a:pt x="1877" y="2137"/>
                    <a:pt x="1493" y="2351"/>
                  </a:cubicBezTo>
                  <a:cubicBezTo>
                    <a:pt x="1399" y="2382"/>
                    <a:pt x="1317" y="2402"/>
                    <a:pt x="1242" y="2402"/>
                  </a:cubicBezTo>
                  <a:cubicBezTo>
                    <a:pt x="1112" y="2402"/>
                    <a:pt x="1004" y="2342"/>
                    <a:pt x="896" y="2180"/>
                  </a:cubicBezTo>
                  <a:cubicBezTo>
                    <a:pt x="768" y="1967"/>
                    <a:pt x="683" y="1753"/>
                    <a:pt x="640" y="1540"/>
                  </a:cubicBezTo>
                  <a:cubicBezTo>
                    <a:pt x="597" y="1369"/>
                    <a:pt x="555" y="1199"/>
                    <a:pt x="555" y="1028"/>
                  </a:cubicBezTo>
                  <a:cubicBezTo>
                    <a:pt x="512" y="815"/>
                    <a:pt x="768" y="815"/>
                    <a:pt x="939" y="772"/>
                  </a:cubicBezTo>
                  <a:cubicBezTo>
                    <a:pt x="1365" y="644"/>
                    <a:pt x="1834" y="516"/>
                    <a:pt x="2261" y="346"/>
                  </a:cubicBezTo>
                  <a:cubicBezTo>
                    <a:pt x="2460" y="266"/>
                    <a:pt x="2362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6048073" y="1766412"/>
              <a:ext cx="58947" cy="54421"/>
            </a:xfrm>
            <a:custGeom>
              <a:avLst/>
              <a:gdLst/>
              <a:ahLst/>
              <a:cxnLst/>
              <a:rect l="l" t="t" r="r" b="b"/>
              <a:pathLst>
                <a:path w="2774" h="2561" extrusionOk="0">
                  <a:moveTo>
                    <a:pt x="640" y="44"/>
                  </a:moveTo>
                  <a:cubicBezTo>
                    <a:pt x="598" y="44"/>
                    <a:pt x="513" y="129"/>
                    <a:pt x="555" y="172"/>
                  </a:cubicBezTo>
                  <a:cubicBezTo>
                    <a:pt x="939" y="385"/>
                    <a:pt x="1366" y="470"/>
                    <a:pt x="1792" y="470"/>
                  </a:cubicBezTo>
                  <a:cubicBezTo>
                    <a:pt x="2091" y="513"/>
                    <a:pt x="2219" y="556"/>
                    <a:pt x="2262" y="854"/>
                  </a:cubicBezTo>
                  <a:cubicBezTo>
                    <a:pt x="2304" y="1110"/>
                    <a:pt x="2262" y="1323"/>
                    <a:pt x="2219" y="1537"/>
                  </a:cubicBezTo>
                  <a:cubicBezTo>
                    <a:pt x="2219" y="1750"/>
                    <a:pt x="2134" y="1878"/>
                    <a:pt x="2091" y="2049"/>
                  </a:cubicBezTo>
                  <a:cubicBezTo>
                    <a:pt x="2052" y="2126"/>
                    <a:pt x="1987" y="2151"/>
                    <a:pt x="1912" y="2151"/>
                  </a:cubicBezTo>
                  <a:cubicBezTo>
                    <a:pt x="1821" y="2151"/>
                    <a:pt x="1715" y="2115"/>
                    <a:pt x="1622" y="2091"/>
                  </a:cubicBezTo>
                  <a:cubicBezTo>
                    <a:pt x="1152" y="2006"/>
                    <a:pt x="726" y="1921"/>
                    <a:pt x="257" y="1878"/>
                  </a:cubicBezTo>
                  <a:cubicBezTo>
                    <a:pt x="43" y="1878"/>
                    <a:pt x="1" y="2219"/>
                    <a:pt x="214" y="2262"/>
                  </a:cubicBezTo>
                  <a:cubicBezTo>
                    <a:pt x="470" y="2390"/>
                    <a:pt x="811" y="2347"/>
                    <a:pt x="1110" y="2433"/>
                  </a:cubicBezTo>
                  <a:cubicBezTo>
                    <a:pt x="1408" y="2518"/>
                    <a:pt x="1707" y="2561"/>
                    <a:pt x="2006" y="2561"/>
                  </a:cubicBezTo>
                  <a:cubicBezTo>
                    <a:pt x="2432" y="2561"/>
                    <a:pt x="2560" y="1963"/>
                    <a:pt x="2603" y="1665"/>
                  </a:cubicBezTo>
                  <a:cubicBezTo>
                    <a:pt x="2688" y="1323"/>
                    <a:pt x="2774" y="598"/>
                    <a:pt x="2390" y="300"/>
                  </a:cubicBezTo>
                  <a:cubicBezTo>
                    <a:pt x="2048" y="1"/>
                    <a:pt x="1195" y="129"/>
                    <a:pt x="64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831402" y="1713838"/>
              <a:ext cx="58034" cy="53508"/>
            </a:xfrm>
            <a:custGeom>
              <a:avLst/>
              <a:gdLst/>
              <a:ahLst/>
              <a:cxnLst/>
              <a:rect l="l" t="t" r="r" b="b"/>
              <a:pathLst>
                <a:path w="2731" h="2518" extrusionOk="0">
                  <a:moveTo>
                    <a:pt x="769" y="1"/>
                  </a:moveTo>
                  <a:cubicBezTo>
                    <a:pt x="342" y="1"/>
                    <a:pt x="214" y="555"/>
                    <a:pt x="171" y="897"/>
                  </a:cubicBezTo>
                  <a:cubicBezTo>
                    <a:pt x="86" y="1238"/>
                    <a:pt x="1" y="1963"/>
                    <a:pt x="385" y="2262"/>
                  </a:cubicBezTo>
                  <a:cubicBezTo>
                    <a:pt x="726" y="2518"/>
                    <a:pt x="1579" y="2432"/>
                    <a:pt x="2134" y="2518"/>
                  </a:cubicBezTo>
                  <a:cubicBezTo>
                    <a:pt x="2176" y="2518"/>
                    <a:pt x="2262" y="2432"/>
                    <a:pt x="2176" y="2347"/>
                  </a:cubicBezTo>
                  <a:cubicBezTo>
                    <a:pt x="1792" y="2176"/>
                    <a:pt x="1408" y="2091"/>
                    <a:pt x="982" y="2091"/>
                  </a:cubicBezTo>
                  <a:cubicBezTo>
                    <a:pt x="683" y="2048"/>
                    <a:pt x="555" y="1963"/>
                    <a:pt x="513" y="1664"/>
                  </a:cubicBezTo>
                  <a:cubicBezTo>
                    <a:pt x="470" y="1451"/>
                    <a:pt x="470" y="1238"/>
                    <a:pt x="513" y="982"/>
                  </a:cubicBezTo>
                  <a:cubicBezTo>
                    <a:pt x="555" y="811"/>
                    <a:pt x="641" y="683"/>
                    <a:pt x="683" y="513"/>
                  </a:cubicBezTo>
                  <a:cubicBezTo>
                    <a:pt x="726" y="406"/>
                    <a:pt x="801" y="374"/>
                    <a:pt x="886" y="374"/>
                  </a:cubicBezTo>
                  <a:cubicBezTo>
                    <a:pt x="971" y="374"/>
                    <a:pt x="1067" y="406"/>
                    <a:pt x="1152" y="427"/>
                  </a:cubicBezTo>
                  <a:cubicBezTo>
                    <a:pt x="1579" y="513"/>
                    <a:pt x="2048" y="598"/>
                    <a:pt x="2518" y="641"/>
                  </a:cubicBezTo>
                  <a:cubicBezTo>
                    <a:pt x="2731" y="641"/>
                    <a:pt x="2731" y="342"/>
                    <a:pt x="2560" y="257"/>
                  </a:cubicBezTo>
                  <a:cubicBezTo>
                    <a:pt x="2262" y="171"/>
                    <a:pt x="1920" y="214"/>
                    <a:pt x="1622" y="129"/>
                  </a:cubicBezTo>
                  <a:cubicBezTo>
                    <a:pt x="1366" y="43"/>
                    <a:pt x="1067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019555" y="1808679"/>
              <a:ext cx="67511" cy="61880"/>
            </a:xfrm>
            <a:custGeom>
              <a:avLst/>
              <a:gdLst/>
              <a:ahLst/>
              <a:cxnLst/>
              <a:rect l="l" t="t" r="r" b="b"/>
              <a:pathLst>
                <a:path w="3177" h="2912" extrusionOk="0">
                  <a:moveTo>
                    <a:pt x="1465" y="0"/>
                  </a:moveTo>
                  <a:cubicBezTo>
                    <a:pt x="1414" y="0"/>
                    <a:pt x="1354" y="40"/>
                    <a:pt x="1385" y="102"/>
                  </a:cubicBezTo>
                  <a:cubicBezTo>
                    <a:pt x="1556" y="486"/>
                    <a:pt x="2025" y="657"/>
                    <a:pt x="2366" y="913"/>
                  </a:cubicBezTo>
                  <a:cubicBezTo>
                    <a:pt x="2622" y="1041"/>
                    <a:pt x="2708" y="1212"/>
                    <a:pt x="2622" y="1467"/>
                  </a:cubicBezTo>
                  <a:cubicBezTo>
                    <a:pt x="2537" y="1681"/>
                    <a:pt x="2409" y="1894"/>
                    <a:pt x="2281" y="2065"/>
                  </a:cubicBezTo>
                  <a:cubicBezTo>
                    <a:pt x="2153" y="2193"/>
                    <a:pt x="2068" y="2321"/>
                    <a:pt x="1940" y="2449"/>
                  </a:cubicBezTo>
                  <a:cubicBezTo>
                    <a:pt x="1888" y="2500"/>
                    <a:pt x="1841" y="2520"/>
                    <a:pt x="1795" y="2520"/>
                  </a:cubicBezTo>
                  <a:cubicBezTo>
                    <a:pt x="1688" y="2520"/>
                    <a:pt x="1590" y="2410"/>
                    <a:pt x="1471" y="2321"/>
                  </a:cubicBezTo>
                  <a:cubicBezTo>
                    <a:pt x="1129" y="2022"/>
                    <a:pt x="745" y="1766"/>
                    <a:pt x="361" y="1510"/>
                  </a:cubicBezTo>
                  <a:cubicBezTo>
                    <a:pt x="332" y="1498"/>
                    <a:pt x="304" y="1493"/>
                    <a:pt x="277" y="1493"/>
                  </a:cubicBezTo>
                  <a:cubicBezTo>
                    <a:pt x="108" y="1493"/>
                    <a:pt x="1" y="1704"/>
                    <a:pt x="148" y="1851"/>
                  </a:cubicBezTo>
                  <a:cubicBezTo>
                    <a:pt x="319" y="1979"/>
                    <a:pt x="703" y="2107"/>
                    <a:pt x="916" y="2321"/>
                  </a:cubicBezTo>
                  <a:cubicBezTo>
                    <a:pt x="1129" y="2534"/>
                    <a:pt x="1385" y="2705"/>
                    <a:pt x="1641" y="2875"/>
                  </a:cubicBezTo>
                  <a:cubicBezTo>
                    <a:pt x="1698" y="2901"/>
                    <a:pt x="1754" y="2912"/>
                    <a:pt x="1809" y="2912"/>
                  </a:cubicBezTo>
                  <a:cubicBezTo>
                    <a:pt x="2123" y="2912"/>
                    <a:pt x="2398" y="2539"/>
                    <a:pt x="2580" y="2321"/>
                  </a:cubicBezTo>
                  <a:cubicBezTo>
                    <a:pt x="2793" y="2065"/>
                    <a:pt x="3177" y="1425"/>
                    <a:pt x="2964" y="998"/>
                  </a:cubicBezTo>
                  <a:cubicBezTo>
                    <a:pt x="2708" y="529"/>
                    <a:pt x="1940" y="316"/>
                    <a:pt x="1513" y="17"/>
                  </a:cubicBezTo>
                  <a:cubicBezTo>
                    <a:pt x="1502" y="6"/>
                    <a:pt x="1484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850443" y="1664643"/>
              <a:ext cx="67405" cy="62241"/>
            </a:xfrm>
            <a:custGeom>
              <a:avLst/>
              <a:gdLst/>
              <a:ahLst/>
              <a:cxnLst/>
              <a:rect l="l" t="t" r="r" b="b"/>
              <a:pathLst>
                <a:path w="3172" h="2929" extrusionOk="0">
                  <a:moveTo>
                    <a:pt x="1339" y="1"/>
                  </a:moveTo>
                  <a:cubicBezTo>
                    <a:pt x="1037" y="1"/>
                    <a:pt x="774" y="363"/>
                    <a:pt x="598" y="609"/>
                  </a:cubicBezTo>
                  <a:cubicBezTo>
                    <a:pt x="384" y="865"/>
                    <a:pt x="1" y="1462"/>
                    <a:pt x="214" y="1889"/>
                  </a:cubicBezTo>
                  <a:cubicBezTo>
                    <a:pt x="470" y="2401"/>
                    <a:pt x="1238" y="2572"/>
                    <a:pt x="1664" y="2913"/>
                  </a:cubicBezTo>
                  <a:cubicBezTo>
                    <a:pt x="1675" y="2924"/>
                    <a:pt x="1691" y="2929"/>
                    <a:pt x="1708" y="2929"/>
                  </a:cubicBezTo>
                  <a:cubicBezTo>
                    <a:pt x="1760" y="2929"/>
                    <a:pt x="1824" y="2881"/>
                    <a:pt x="1792" y="2785"/>
                  </a:cubicBezTo>
                  <a:cubicBezTo>
                    <a:pt x="1622" y="2444"/>
                    <a:pt x="1152" y="2273"/>
                    <a:pt x="811" y="2017"/>
                  </a:cubicBezTo>
                  <a:cubicBezTo>
                    <a:pt x="598" y="1846"/>
                    <a:pt x="470" y="1718"/>
                    <a:pt x="598" y="1462"/>
                  </a:cubicBezTo>
                  <a:cubicBezTo>
                    <a:pt x="640" y="1249"/>
                    <a:pt x="768" y="1036"/>
                    <a:pt x="896" y="865"/>
                  </a:cubicBezTo>
                  <a:cubicBezTo>
                    <a:pt x="1024" y="695"/>
                    <a:pt x="1152" y="609"/>
                    <a:pt x="1280" y="481"/>
                  </a:cubicBezTo>
                  <a:cubicBezTo>
                    <a:pt x="1319" y="430"/>
                    <a:pt x="1361" y="409"/>
                    <a:pt x="1405" y="409"/>
                  </a:cubicBezTo>
                  <a:cubicBezTo>
                    <a:pt x="1507" y="409"/>
                    <a:pt x="1617" y="520"/>
                    <a:pt x="1707" y="609"/>
                  </a:cubicBezTo>
                  <a:cubicBezTo>
                    <a:pt x="2048" y="908"/>
                    <a:pt x="2432" y="1164"/>
                    <a:pt x="2859" y="1377"/>
                  </a:cubicBezTo>
                  <a:cubicBezTo>
                    <a:pt x="2888" y="1399"/>
                    <a:pt x="2917" y="1408"/>
                    <a:pt x="2944" y="1408"/>
                  </a:cubicBezTo>
                  <a:cubicBezTo>
                    <a:pt x="3078" y="1408"/>
                    <a:pt x="3171" y="1185"/>
                    <a:pt x="3029" y="1078"/>
                  </a:cubicBezTo>
                  <a:cubicBezTo>
                    <a:pt x="2901" y="950"/>
                    <a:pt x="2518" y="780"/>
                    <a:pt x="2262" y="567"/>
                  </a:cubicBezTo>
                  <a:cubicBezTo>
                    <a:pt x="2048" y="353"/>
                    <a:pt x="1792" y="183"/>
                    <a:pt x="1536" y="55"/>
                  </a:cubicBezTo>
                  <a:cubicBezTo>
                    <a:pt x="1469" y="17"/>
                    <a:pt x="1403" y="1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981516" y="1839407"/>
              <a:ext cx="62943" cy="60244"/>
            </a:xfrm>
            <a:custGeom>
              <a:avLst/>
              <a:gdLst/>
              <a:ahLst/>
              <a:cxnLst/>
              <a:rect l="l" t="t" r="r" b="b"/>
              <a:pathLst>
                <a:path w="2962" h="2835" extrusionOk="0">
                  <a:moveTo>
                    <a:pt x="2002" y="0"/>
                  </a:moveTo>
                  <a:cubicBezTo>
                    <a:pt x="1970" y="0"/>
                    <a:pt x="1938" y="21"/>
                    <a:pt x="1938" y="64"/>
                  </a:cubicBezTo>
                  <a:cubicBezTo>
                    <a:pt x="1938" y="491"/>
                    <a:pt x="2279" y="875"/>
                    <a:pt x="2450" y="1216"/>
                  </a:cubicBezTo>
                  <a:cubicBezTo>
                    <a:pt x="2578" y="1472"/>
                    <a:pt x="2621" y="1600"/>
                    <a:pt x="2407" y="1813"/>
                  </a:cubicBezTo>
                  <a:cubicBezTo>
                    <a:pt x="2237" y="1984"/>
                    <a:pt x="2066" y="2112"/>
                    <a:pt x="1853" y="2240"/>
                  </a:cubicBezTo>
                  <a:cubicBezTo>
                    <a:pt x="1682" y="2283"/>
                    <a:pt x="1554" y="2368"/>
                    <a:pt x="1383" y="2410"/>
                  </a:cubicBezTo>
                  <a:cubicBezTo>
                    <a:pt x="1354" y="2422"/>
                    <a:pt x="1328" y="2427"/>
                    <a:pt x="1305" y="2427"/>
                  </a:cubicBezTo>
                  <a:cubicBezTo>
                    <a:pt x="1158" y="2427"/>
                    <a:pt x="1116" y="2217"/>
                    <a:pt x="1042" y="2069"/>
                  </a:cubicBezTo>
                  <a:cubicBezTo>
                    <a:pt x="829" y="1685"/>
                    <a:pt x="616" y="1259"/>
                    <a:pt x="360" y="875"/>
                  </a:cubicBezTo>
                  <a:cubicBezTo>
                    <a:pt x="323" y="826"/>
                    <a:pt x="276" y="805"/>
                    <a:pt x="230" y="805"/>
                  </a:cubicBezTo>
                  <a:cubicBezTo>
                    <a:pt x="113" y="805"/>
                    <a:pt x="0" y="936"/>
                    <a:pt x="61" y="1088"/>
                  </a:cubicBezTo>
                  <a:cubicBezTo>
                    <a:pt x="146" y="1387"/>
                    <a:pt x="402" y="1600"/>
                    <a:pt x="530" y="1899"/>
                  </a:cubicBezTo>
                  <a:cubicBezTo>
                    <a:pt x="616" y="2155"/>
                    <a:pt x="744" y="2410"/>
                    <a:pt x="914" y="2666"/>
                  </a:cubicBezTo>
                  <a:cubicBezTo>
                    <a:pt x="1022" y="2789"/>
                    <a:pt x="1157" y="2835"/>
                    <a:pt x="1299" y="2835"/>
                  </a:cubicBezTo>
                  <a:cubicBezTo>
                    <a:pt x="1553" y="2835"/>
                    <a:pt x="1832" y="2690"/>
                    <a:pt x="2023" y="2581"/>
                  </a:cubicBezTo>
                  <a:cubicBezTo>
                    <a:pt x="2322" y="2410"/>
                    <a:pt x="2962" y="2027"/>
                    <a:pt x="2962" y="1600"/>
                  </a:cubicBezTo>
                  <a:cubicBezTo>
                    <a:pt x="2962" y="1045"/>
                    <a:pt x="2322" y="533"/>
                    <a:pt x="2066" y="64"/>
                  </a:cubicBezTo>
                  <a:cubicBezTo>
                    <a:pt x="2066" y="21"/>
                    <a:pt x="2034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5893050" y="1635020"/>
              <a:ext cx="63878" cy="60265"/>
            </a:xfrm>
            <a:custGeom>
              <a:avLst/>
              <a:gdLst/>
              <a:ahLst/>
              <a:cxnLst/>
              <a:rect l="l" t="t" r="r" b="b"/>
              <a:pathLst>
                <a:path w="3006" h="2836" extrusionOk="0">
                  <a:moveTo>
                    <a:pt x="1663" y="1"/>
                  </a:moveTo>
                  <a:cubicBezTo>
                    <a:pt x="1409" y="1"/>
                    <a:pt x="1130" y="145"/>
                    <a:pt x="939" y="254"/>
                  </a:cubicBezTo>
                  <a:cubicBezTo>
                    <a:pt x="640" y="425"/>
                    <a:pt x="1" y="809"/>
                    <a:pt x="43" y="1235"/>
                  </a:cubicBezTo>
                  <a:cubicBezTo>
                    <a:pt x="43" y="1790"/>
                    <a:pt x="640" y="2302"/>
                    <a:pt x="896" y="2771"/>
                  </a:cubicBezTo>
                  <a:cubicBezTo>
                    <a:pt x="918" y="2814"/>
                    <a:pt x="960" y="2835"/>
                    <a:pt x="998" y="2835"/>
                  </a:cubicBezTo>
                  <a:cubicBezTo>
                    <a:pt x="1035" y="2835"/>
                    <a:pt x="1067" y="2814"/>
                    <a:pt x="1067" y="2771"/>
                  </a:cubicBezTo>
                  <a:cubicBezTo>
                    <a:pt x="982" y="2344"/>
                    <a:pt x="768" y="1961"/>
                    <a:pt x="513" y="1619"/>
                  </a:cubicBezTo>
                  <a:cubicBezTo>
                    <a:pt x="385" y="1363"/>
                    <a:pt x="342" y="1235"/>
                    <a:pt x="555" y="1022"/>
                  </a:cubicBezTo>
                  <a:cubicBezTo>
                    <a:pt x="726" y="851"/>
                    <a:pt x="896" y="723"/>
                    <a:pt x="1110" y="595"/>
                  </a:cubicBezTo>
                  <a:cubicBezTo>
                    <a:pt x="1280" y="553"/>
                    <a:pt x="1451" y="467"/>
                    <a:pt x="1579" y="425"/>
                  </a:cubicBezTo>
                  <a:cubicBezTo>
                    <a:pt x="1608" y="413"/>
                    <a:pt x="1635" y="408"/>
                    <a:pt x="1660" y="408"/>
                  </a:cubicBezTo>
                  <a:cubicBezTo>
                    <a:pt x="1816" y="408"/>
                    <a:pt x="1889" y="619"/>
                    <a:pt x="1963" y="766"/>
                  </a:cubicBezTo>
                  <a:cubicBezTo>
                    <a:pt x="2134" y="1150"/>
                    <a:pt x="2347" y="1577"/>
                    <a:pt x="2603" y="1961"/>
                  </a:cubicBezTo>
                  <a:cubicBezTo>
                    <a:pt x="2639" y="2009"/>
                    <a:pt x="2690" y="2030"/>
                    <a:pt x="2741" y="2030"/>
                  </a:cubicBezTo>
                  <a:cubicBezTo>
                    <a:pt x="2870" y="2030"/>
                    <a:pt x="3005" y="1900"/>
                    <a:pt x="2944" y="1747"/>
                  </a:cubicBezTo>
                  <a:cubicBezTo>
                    <a:pt x="2816" y="1449"/>
                    <a:pt x="2603" y="1235"/>
                    <a:pt x="2475" y="937"/>
                  </a:cubicBezTo>
                  <a:cubicBezTo>
                    <a:pt x="2347" y="681"/>
                    <a:pt x="2219" y="425"/>
                    <a:pt x="2048" y="169"/>
                  </a:cubicBezTo>
                  <a:cubicBezTo>
                    <a:pt x="1941" y="46"/>
                    <a:pt x="1806" y="1"/>
                    <a:pt x="1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5900296" y="1705210"/>
              <a:ext cx="138720" cy="120424"/>
            </a:xfrm>
            <a:custGeom>
              <a:avLst/>
              <a:gdLst/>
              <a:ahLst/>
              <a:cxnLst/>
              <a:rect l="l" t="t" r="r" b="b"/>
              <a:pathLst>
                <a:path w="6528" h="5667" extrusionOk="0">
                  <a:moveTo>
                    <a:pt x="3247" y="455"/>
                  </a:moveTo>
                  <a:cubicBezTo>
                    <a:pt x="3940" y="455"/>
                    <a:pt x="4644" y="753"/>
                    <a:pt x="5163" y="1430"/>
                  </a:cubicBezTo>
                  <a:cubicBezTo>
                    <a:pt x="6059" y="2454"/>
                    <a:pt x="5589" y="4118"/>
                    <a:pt x="4438" y="4801"/>
                  </a:cubicBezTo>
                  <a:cubicBezTo>
                    <a:pt x="3968" y="5087"/>
                    <a:pt x="3435" y="5231"/>
                    <a:pt x="2897" y="5231"/>
                  </a:cubicBezTo>
                  <a:cubicBezTo>
                    <a:pt x="2554" y="5231"/>
                    <a:pt x="2210" y="5173"/>
                    <a:pt x="1878" y="5057"/>
                  </a:cubicBezTo>
                  <a:cubicBezTo>
                    <a:pt x="1195" y="4758"/>
                    <a:pt x="854" y="3819"/>
                    <a:pt x="769" y="3265"/>
                  </a:cubicBezTo>
                  <a:cubicBezTo>
                    <a:pt x="571" y="1598"/>
                    <a:pt x="1888" y="455"/>
                    <a:pt x="3247" y="455"/>
                  </a:cubicBezTo>
                  <a:close/>
                  <a:moveTo>
                    <a:pt x="3112" y="1"/>
                  </a:moveTo>
                  <a:cubicBezTo>
                    <a:pt x="2620" y="1"/>
                    <a:pt x="2127" y="107"/>
                    <a:pt x="1665" y="321"/>
                  </a:cubicBezTo>
                  <a:cubicBezTo>
                    <a:pt x="385" y="1004"/>
                    <a:pt x="1" y="2710"/>
                    <a:pt x="427" y="3862"/>
                  </a:cubicBezTo>
                  <a:cubicBezTo>
                    <a:pt x="831" y="5019"/>
                    <a:pt x="1862" y="5667"/>
                    <a:pt x="2997" y="5667"/>
                  </a:cubicBezTo>
                  <a:cubicBezTo>
                    <a:pt x="3661" y="5667"/>
                    <a:pt x="4362" y="5444"/>
                    <a:pt x="4992" y="4971"/>
                  </a:cubicBezTo>
                  <a:cubicBezTo>
                    <a:pt x="6400" y="3990"/>
                    <a:pt x="6528" y="1985"/>
                    <a:pt x="5291" y="791"/>
                  </a:cubicBezTo>
                  <a:cubicBezTo>
                    <a:pt x="4663" y="267"/>
                    <a:pt x="3891" y="1"/>
                    <a:pt x="3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659442" y="1705784"/>
              <a:ext cx="109438" cy="58841"/>
            </a:xfrm>
            <a:custGeom>
              <a:avLst/>
              <a:gdLst/>
              <a:ahLst/>
              <a:cxnLst/>
              <a:rect l="l" t="t" r="r" b="b"/>
              <a:pathLst>
                <a:path w="5150" h="2769" extrusionOk="0">
                  <a:moveTo>
                    <a:pt x="4342" y="0"/>
                  </a:moveTo>
                  <a:cubicBezTo>
                    <a:pt x="4244" y="0"/>
                    <a:pt x="4139" y="95"/>
                    <a:pt x="4168" y="209"/>
                  </a:cubicBezTo>
                  <a:cubicBezTo>
                    <a:pt x="4211" y="422"/>
                    <a:pt x="4253" y="636"/>
                    <a:pt x="4296" y="892"/>
                  </a:cubicBezTo>
                  <a:cubicBezTo>
                    <a:pt x="3889" y="737"/>
                    <a:pt x="3421" y="675"/>
                    <a:pt x="2941" y="675"/>
                  </a:cubicBezTo>
                  <a:cubicBezTo>
                    <a:pt x="1962" y="675"/>
                    <a:pt x="930" y="933"/>
                    <a:pt x="243" y="1190"/>
                  </a:cubicBezTo>
                  <a:cubicBezTo>
                    <a:pt x="0" y="1271"/>
                    <a:pt x="64" y="1620"/>
                    <a:pt x="290" y="1620"/>
                  </a:cubicBezTo>
                  <a:cubicBezTo>
                    <a:pt x="302" y="1620"/>
                    <a:pt x="315" y="1619"/>
                    <a:pt x="328" y="1617"/>
                  </a:cubicBezTo>
                  <a:cubicBezTo>
                    <a:pt x="1096" y="1489"/>
                    <a:pt x="1864" y="1403"/>
                    <a:pt x="2632" y="1403"/>
                  </a:cubicBezTo>
                  <a:cubicBezTo>
                    <a:pt x="3229" y="1403"/>
                    <a:pt x="3784" y="1531"/>
                    <a:pt x="4296" y="1787"/>
                  </a:cubicBezTo>
                  <a:cubicBezTo>
                    <a:pt x="4040" y="1915"/>
                    <a:pt x="3784" y="2086"/>
                    <a:pt x="3571" y="2299"/>
                  </a:cubicBezTo>
                  <a:cubicBezTo>
                    <a:pt x="3443" y="2513"/>
                    <a:pt x="3613" y="2726"/>
                    <a:pt x="3827" y="2769"/>
                  </a:cubicBezTo>
                  <a:cubicBezTo>
                    <a:pt x="4296" y="2726"/>
                    <a:pt x="4722" y="2470"/>
                    <a:pt x="5021" y="2129"/>
                  </a:cubicBezTo>
                  <a:cubicBezTo>
                    <a:pt x="5106" y="1915"/>
                    <a:pt x="5149" y="1659"/>
                    <a:pt x="5106" y="1403"/>
                  </a:cubicBezTo>
                  <a:cubicBezTo>
                    <a:pt x="5021" y="1318"/>
                    <a:pt x="4936" y="1276"/>
                    <a:pt x="4850" y="1190"/>
                  </a:cubicBezTo>
                  <a:cubicBezTo>
                    <a:pt x="4765" y="806"/>
                    <a:pt x="4637" y="422"/>
                    <a:pt x="4466" y="81"/>
                  </a:cubicBezTo>
                  <a:cubicBezTo>
                    <a:pt x="4438" y="24"/>
                    <a:pt x="4391" y="0"/>
                    <a:pt x="4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5855883" y="2013469"/>
              <a:ext cx="53507" cy="97006"/>
            </a:xfrm>
            <a:custGeom>
              <a:avLst/>
              <a:gdLst/>
              <a:ahLst/>
              <a:cxnLst/>
              <a:rect l="l" t="t" r="r" b="b"/>
              <a:pathLst>
                <a:path w="2518" h="4565" extrusionOk="0">
                  <a:moveTo>
                    <a:pt x="2240" y="0"/>
                  </a:moveTo>
                  <a:cubicBezTo>
                    <a:pt x="2134" y="0"/>
                    <a:pt x="2027" y="64"/>
                    <a:pt x="2006" y="192"/>
                  </a:cubicBezTo>
                  <a:cubicBezTo>
                    <a:pt x="2048" y="1642"/>
                    <a:pt x="1195" y="2581"/>
                    <a:pt x="640" y="3818"/>
                  </a:cubicBezTo>
                  <a:cubicBezTo>
                    <a:pt x="640" y="3818"/>
                    <a:pt x="640" y="3861"/>
                    <a:pt x="640" y="3903"/>
                  </a:cubicBezTo>
                  <a:cubicBezTo>
                    <a:pt x="555" y="3434"/>
                    <a:pt x="555" y="3008"/>
                    <a:pt x="640" y="2538"/>
                  </a:cubicBezTo>
                  <a:cubicBezTo>
                    <a:pt x="640" y="2432"/>
                    <a:pt x="555" y="2378"/>
                    <a:pt x="470" y="2378"/>
                  </a:cubicBezTo>
                  <a:cubicBezTo>
                    <a:pt x="384" y="2378"/>
                    <a:pt x="299" y="2432"/>
                    <a:pt x="299" y="2538"/>
                  </a:cubicBezTo>
                  <a:cubicBezTo>
                    <a:pt x="256" y="3050"/>
                    <a:pt x="0" y="3733"/>
                    <a:pt x="256" y="4202"/>
                  </a:cubicBezTo>
                  <a:cubicBezTo>
                    <a:pt x="406" y="4479"/>
                    <a:pt x="736" y="4565"/>
                    <a:pt x="1094" y="4565"/>
                  </a:cubicBezTo>
                  <a:cubicBezTo>
                    <a:pt x="1451" y="4565"/>
                    <a:pt x="1835" y="4479"/>
                    <a:pt x="2091" y="4415"/>
                  </a:cubicBezTo>
                  <a:cubicBezTo>
                    <a:pt x="2417" y="4375"/>
                    <a:pt x="2392" y="3943"/>
                    <a:pt x="2091" y="3943"/>
                  </a:cubicBezTo>
                  <a:cubicBezTo>
                    <a:pt x="2077" y="3943"/>
                    <a:pt x="2063" y="3944"/>
                    <a:pt x="2048" y="3946"/>
                  </a:cubicBezTo>
                  <a:cubicBezTo>
                    <a:pt x="1942" y="3903"/>
                    <a:pt x="1824" y="3882"/>
                    <a:pt x="1702" y="3882"/>
                  </a:cubicBezTo>
                  <a:cubicBezTo>
                    <a:pt x="1579" y="3882"/>
                    <a:pt x="1451" y="3903"/>
                    <a:pt x="1323" y="3946"/>
                  </a:cubicBezTo>
                  <a:lnTo>
                    <a:pt x="1067" y="3989"/>
                  </a:lnTo>
                  <a:cubicBezTo>
                    <a:pt x="2006" y="2922"/>
                    <a:pt x="2517" y="1600"/>
                    <a:pt x="2475" y="192"/>
                  </a:cubicBezTo>
                  <a:cubicBezTo>
                    <a:pt x="2453" y="64"/>
                    <a:pt x="2347" y="0"/>
                    <a:pt x="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981899" y="1878656"/>
              <a:ext cx="108800" cy="56270"/>
            </a:xfrm>
            <a:custGeom>
              <a:avLst/>
              <a:gdLst/>
              <a:ahLst/>
              <a:cxnLst/>
              <a:rect l="l" t="t" r="r" b="b"/>
              <a:pathLst>
                <a:path w="5120" h="2648" extrusionOk="0">
                  <a:moveTo>
                    <a:pt x="4026" y="1"/>
                  </a:moveTo>
                  <a:cubicBezTo>
                    <a:pt x="3978" y="1"/>
                    <a:pt x="3930" y="4"/>
                    <a:pt x="3882" y="9"/>
                  </a:cubicBezTo>
                  <a:cubicBezTo>
                    <a:pt x="3669" y="9"/>
                    <a:pt x="3627" y="350"/>
                    <a:pt x="3840" y="393"/>
                  </a:cubicBezTo>
                  <a:cubicBezTo>
                    <a:pt x="3968" y="436"/>
                    <a:pt x="4096" y="478"/>
                    <a:pt x="4224" y="521"/>
                  </a:cubicBezTo>
                  <a:cubicBezTo>
                    <a:pt x="2901" y="1246"/>
                    <a:pt x="1749" y="2227"/>
                    <a:pt x="171" y="2355"/>
                  </a:cubicBezTo>
                  <a:cubicBezTo>
                    <a:pt x="43" y="2355"/>
                    <a:pt x="0" y="2611"/>
                    <a:pt x="128" y="2611"/>
                  </a:cubicBezTo>
                  <a:cubicBezTo>
                    <a:pt x="293" y="2635"/>
                    <a:pt x="462" y="2647"/>
                    <a:pt x="632" y="2647"/>
                  </a:cubicBezTo>
                  <a:cubicBezTo>
                    <a:pt x="1959" y="2647"/>
                    <a:pt x="3411" y="1945"/>
                    <a:pt x="4394" y="1075"/>
                  </a:cubicBezTo>
                  <a:cubicBezTo>
                    <a:pt x="4394" y="1289"/>
                    <a:pt x="4437" y="1545"/>
                    <a:pt x="4522" y="1715"/>
                  </a:cubicBezTo>
                  <a:cubicBezTo>
                    <a:pt x="4565" y="1801"/>
                    <a:pt x="4650" y="1843"/>
                    <a:pt x="4736" y="1843"/>
                  </a:cubicBezTo>
                  <a:cubicBezTo>
                    <a:pt x="4821" y="1843"/>
                    <a:pt x="4906" y="1801"/>
                    <a:pt x="4949" y="1715"/>
                  </a:cubicBezTo>
                  <a:cubicBezTo>
                    <a:pt x="5120" y="1289"/>
                    <a:pt x="5077" y="819"/>
                    <a:pt x="4864" y="393"/>
                  </a:cubicBezTo>
                  <a:cubicBezTo>
                    <a:pt x="4677" y="132"/>
                    <a:pt x="4360" y="1"/>
                    <a:pt x="40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5811788" y="1611942"/>
              <a:ext cx="60966" cy="66321"/>
            </a:xfrm>
            <a:custGeom>
              <a:avLst/>
              <a:gdLst/>
              <a:ahLst/>
              <a:cxnLst/>
              <a:rect l="l" t="t" r="r" b="b"/>
              <a:pathLst>
                <a:path w="2869" h="3121" extrusionOk="0">
                  <a:moveTo>
                    <a:pt x="2614" y="1"/>
                  </a:moveTo>
                  <a:cubicBezTo>
                    <a:pt x="2591" y="1"/>
                    <a:pt x="2568" y="6"/>
                    <a:pt x="2545" y="18"/>
                  </a:cubicBezTo>
                  <a:cubicBezTo>
                    <a:pt x="1564" y="487"/>
                    <a:pt x="838" y="1383"/>
                    <a:pt x="582" y="2407"/>
                  </a:cubicBezTo>
                  <a:cubicBezTo>
                    <a:pt x="497" y="2279"/>
                    <a:pt x="412" y="2151"/>
                    <a:pt x="369" y="1980"/>
                  </a:cubicBezTo>
                  <a:cubicBezTo>
                    <a:pt x="338" y="1917"/>
                    <a:pt x="278" y="1889"/>
                    <a:pt x="216" y="1889"/>
                  </a:cubicBezTo>
                  <a:cubicBezTo>
                    <a:pt x="111" y="1889"/>
                    <a:pt x="1" y="1973"/>
                    <a:pt x="28" y="2108"/>
                  </a:cubicBezTo>
                  <a:cubicBezTo>
                    <a:pt x="70" y="2492"/>
                    <a:pt x="284" y="2833"/>
                    <a:pt x="625" y="3047"/>
                  </a:cubicBezTo>
                  <a:cubicBezTo>
                    <a:pt x="776" y="3097"/>
                    <a:pt x="935" y="3121"/>
                    <a:pt x="1091" y="3121"/>
                  </a:cubicBezTo>
                  <a:cubicBezTo>
                    <a:pt x="1332" y="3121"/>
                    <a:pt x="1570" y="3065"/>
                    <a:pt x="1777" y="2961"/>
                  </a:cubicBezTo>
                  <a:cubicBezTo>
                    <a:pt x="1990" y="2876"/>
                    <a:pt x="1862" y="2577"/>
                    <a:pt x="1692" y="2577"/>
                  </a:cubicBezTo>
                  <a:cubicBezTo>
                    <a:pt x="1436" y="2577"/>
                    <a:pt x="1222" y="2577"/>
                    <a:pt x="966" y="2620"/>
                  </a:cubicBezTo>
                  <a:cubicBezTo>
                    <a:pt x="1137" y="2193"/>
                    <a:pt x="1393" y="1767"/>
                    <a:pt x="1692" y="1425"/>
                  </a:cubicBezTo>
                  <a:cubicBezTo>
                    <a:pt x="2075" y="1084"/>
                    <a:pt x="2417" y="700"/>
                    <a:pt x="2758" y="359"/>
                  </a:cubicBezTo>
                  <a:cubicBezTo>
                    <a:pt x="2869" y="212"/>
                    <a:pt x="2756" y="1"/>
                    <a:pt x="2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5518827" y="1739147"/>
              <a:ext cx="44519" cy="30706"/>
            </a:xfrm>
            <a:custGeom>
              <a:avLst/>
              <a:gdLst/>
              <a:ahLst/>
              <a:cxnLst/>
              <a:rect l="l" t="t" r="r" b="b"/>
              <a:pathLst>
                <a:path w="2095" h="1445" extrusionOk="0">
                  <a:moveTo>
                    <a:pt x="288" y="1"/>
                  </a:moveTo>
                  <a:cubicBezTo>
                    <a:pt x="30" y="1"/>
                    <a:pt x="1" y="352"/>
                    <a:pt x="162" y="473"/>
                  </a:cubicBezTo>
                  <a:cubicBezTo>
                    <a:pt x="589" y="729"/>
                    <a:pt x="1016" y="985"/>
                    <a:pt x="1399" y="1327"/>
                  </a:cubicBezTo>
                  <a:cubicBezTo>
                    <a:pt x="1472" y="1410"/>
                    <a:pt x="1555" y="1445"/>
                    <a:pt x="1634" y="1445"/>
                  </a:cubicBezTo>
                  <a:cubicBezTo>
                    <a:pt x="1881" y="1445"/>
                    <a:pt x="2095" y="1105"/>
                    <a:pt x="1869" y="815"/>
                  </a:cubicBezTo>
                  <a:cubicBezTo>
                    <a:pt x="1485" y="345"/>
                    <a:pt x="930" y="47"/>
                    <a:pt x="333" y="4"/>
                  </a:cubicBezTo>
                  <a:cubicBezTo>
                    <a:pt x="317" y="2"/>
                    <a:pt x="302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488120" y="1816201"/>
              <a:ext cx="26244" cy="17255"/>
            </a:xfrm>
            <a:custGeom>
              <a:avLst/>
              <a:gdLst/>
              <a:ahLst/>
              <a:cxnLst/>
              <a:rect l="l" t="t" r="r" b="b"/>
              <a:pathLst>
                <a:path w="1235" h="812" extrusionOk="0">
                  <a:moveTo>
                    <a:pt x="371" y="0"/>
                  </a:moveTo>
                  <a:cubicBezTo>
                    <a:pt x="173" y="0"/>
                    <a:pt x="0" y="271"/>
                    <a:pt x="200" y="431"/>
                  </a:cubicBezTo>
                  <a:cubicBezTo>
                    <a:pt x="370" y="602"/>
                    <a:pt x="413" y="644"/>
                    <a:pt x="541" y="730"/>
                  </a:cubicBezTo>
                  <a:cubicBezTo>
                    <a:pt x="615" y="787"/>
                    <a:pt x="689" y="812"/>
                    <a:pt x="758" y="812"/>
                  </a:cubicBezTo>
                  <a:cubicBezTo>
                    <a:pt x="1045" y="812"/>
                    <a:pt x="1234" y="390"/>
                    <a:pt x="925" y="218"/>
                  </a:cubicBezTo>
                  <a:cubicBezTo>
                    <a:pt x="754" y="132"/>
                    <a:pt x="583" y="47"/>
                    <a:pt x="413" y="4"/>
                  </a:cubicBezTo>
                  <a:cubicBezTo>
                    <a:pt x="399" y="2"/>
                    <a:pt x="385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429298" y="1952502"/>
              <a:ext cx="43116" cy="16341"/>
            </a:xfrm>
            <a:custGeom>
              <a:avLst/>
              <a:gdLst/>
              <a:ahLst/>
              <a:cxnLst/>
              <a:rect l="l" t="t" r="r" b="b"/>
              <a:pathLst>
                <a:path w="2029" h="769" extrusionOk="0">
                  <a:moveTo>
                    <a:pt x="1394" y="0"/>
                  </a:moveTo>
                  <a:cubicBezTo>
                    <a:pt x="970" y="0"/>
                    <a:pt x="547" y="96"/>
                    <a:pt x="195" y="288"/>
                  </a:cubicBezTo>
                  <a:cubicBezTo>
                    <a:pt x="0" y="405"/>
                    <a:pt x="54" y="769"/>
                    <a:pt x="258" y="769"/>
                  </a:cubicBezTo>
                  <a:cubicBezTo>
                    <a:pt x="278" y="769"/>
                    <a:pt x="300" y="765"/>
                    <a:pt x="323" y="757"/>
                  </a:cubicBezTo>
                  <a:cubicBezTo>
                    <a:pt x="834" y="715"/>
                    <a:pt x="1304" y="629"/>
                    <a:pt x="1773" y="501"/>
                  </a:cubicBezTo>
                  <a:cubicBezTo>
                    <a:pt x="2029" y="416"/>
                    <a:pt x="2029" y="117"/>
                    <a:pt x="1816" y="32"/>
                  </a:cubicBezTo>
                  <a:cubicBezTo>
                    <a:pt x="1677" y="11"/>
                    <a:pt x="1536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479046" y="2041945"/>
              <a:ext cx="25734" cy="16490"/>
            </a:xfrm>
            <a:custGeom>
              <a:avLst/>
              <a:gdLst/>
              <a:ahLst/>
              <a:cxnLst/>
              <a:rect l="l" t="t" r="r" b="b"/>
              <a:pathLst>
                <a:path w="1211" h="776" extrusionOk="0">
                  <a:moveTo>
                    <a:pt x="836" y="1"/>
                  </a:moveTo>
                  <a:cubicBezTo>
                    <a:pt x="824" y="1"/>
                    <a:pt x="811" y="2"/>
                    <a:pt x="797" y="4"/>
                  </a:cubicBezTo>
                  <a:cubicBezTo>
                    <a:pt x="584" y="47"/>
                    <a:pt x="371" y="174"/>
                    <a:pt x="200" y="345"/>
                  </a:cubicBezTo>
                  <a:cubicBezTo>
                    <a:pt x="1" y="505"/>
                    <a:pt x="174" y="776"/>
                    <a:pt x="406" y="776"/>
                  </a:cubicBezTo>
                  <a:cubicBezTo>
                    <a:pt x="423" y="776"/>
                    <a:pt x="439" y="775"/>
                    <a:pt x="456" y="772"/>
                  </a:cubicBezTo>
                  <a:cubicBezTo>
                    <a:pt x="627" y="686"/>
                    <a:pt x="797" y="601"/>
                    <a:pt x="968" y="473"/>
                  </a:cubicBezTo>
                  <a:cubicBezTo>
                    <a:pt x="1210" y="352"/>
                    <a:pt x="1070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5542373" y="2154530"/>
              <a:ext cx="27965" cy="31896"/>
            </a:xfrm>
            <a:custGeom>
              <a:avLst/>
              <a:gdLst/>
              <a:ahLst/>
              <a:cxnLst/>
              <a:rect l="l" t="t" r="r" b="b"/>
              <a:pathLst>
                <a:path w="1316" h="1501" extrusionOk="0">
                  <a:moveTo>
                    <a:pt x="1094" y="1"/>
                  </a:moveTo>
                  <a:cubicBezTo>
                    <a:pt x="1036" y="1"/>
                    <a:pt x="974" y="24"/>
                    <a:pt x="931" y="81"/>
                  </a:cubicBezTo>
                  <a:cubicBezTo>
                    <a:pt x="803" y="294"/>
                    <a:pt x="633" y="550"/>
                    <a:pt x="419" y="806"/>
                  </a:cubicBezTo>
                  <a:cubicBezTo>
                    <a:pt x="249" y="934"/>
                    <a:pt x="121" y="1148"/>
                    <a:pt x="36" y="1318"/>
                  </a:cubicBezTo>
                  <a:cubicBezTo>
                    <a:pt x="0" y="1424"/>
                    <a:pt x="110" y="1500"/>
                    <a:pt x="197" y="1500"/>
                  </a:cubicBezTo>
                  <a:cubicBezTo>
                    <a:pt x="216" y="1500"/>
                    <a:pt x="234" y="1496"/>
                    <a:pt x="249" y="1489"/>
                  </a:cubicBezTo>
                  <a:cubicBezTo>
                    <a:pt x="718" y="1276"/>
                    <a:pt x="974" y="636"/>
                    <a:pt x="1230" y="209"/>
                  </a:cubicBezTo>
                  <a:cubicBezTo>
                    <a:pt x="1315" y="95"/>
                    <a:pt x="1211" y="1"/>
                    <a:pt x="1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653960" y="2166153"/>
              <a:ext cx="14832" cy="21101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357" y="0"/>
                  </a:moveTo>
                  <a:cubicBezTo>
                    <a:pt x="251" y="0"/>
                    <a:pt x="151" y="65"/>
                    <a:pt x="117" y="217"/>
                  </a:cubicBezTo>
                  <a:cubicBezTo>
                    <a:pt x="117" y="387"/>
                    <a:pt x="74" y="558"/>
                    <a:pt x="32" y="729"/>
                  </a:cubicBezTo>
                  <a:cubicBezTo>
                    <a:pt x="1" y="883"/>
                    <a:pt x="127" y="993"/>
                    <a:pt x="247" y="993"/>
                  </a:cubicBezTo>
                  <a:cubicBezTo>
                    <a:pt x="293" y="993"/>
                    <a:pt x="338" y="977"/>
                    <a:pt x="373" y="942"/>
                  </a:cubicBezTo>
                  <a:cubicBezTo>
                    <a:pt x="544" y="771"/>
                    <a:pt x="629" y="601"/>
                    <a:pt x="672" y="387"/>
                  </a:cubicBezTo>
                  <a:cubicBezTo>
                    <a:pt x="698" y="155"/>
                    <a:pt x="520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5773388" y="2157823"/>
              <a:ext cx="19061" cy="47239"/>
            </a:xfrm>
            <a:custGeom>
              <a:avLst/>
              <a:gdLst/>
              <a:ahLst/>
              <a:cxnLst/>
              <a:rect l="l" t="t" r="r" b="b"/>
              <a:pathLst>
                <a:path w="897" h="2223" extrusionOk="0">
                  <a:moveTo>
                    <a:pt x="299" y="1"/>
                  </a:moveTo>
                  <a:cubicBezTo>
                    <a:pt x="171" y="1"/>
                    <a:pt x="43" y="75"/>
                    <a:pt x="43" y="225"/>
                  </a:cubicBezTo>
                  <a:cubicBezTo>
                    <a:pt x="0" y="865"/>
                    <a:pt x="128" y="1505"/>
                    <a:pt x="384" y="2102"/>
                  </a:cubicBezTo>
                  <a:cubicBezTo>
                    <a:pt x="434" y="2185"/>
                    <a:pt x="523" y="2223"/>
                    <a:pt x="613" y="2223"/>
                  </a:cubicBezTo>
                  <a:cubicBezTo>
                    <a:pt x="753" y="2223"/>
                    <a:pt x="896" y="2130"/>
                    <a:pt x="896" y="1974"/>
                  </a:cubicBezTo>
                  <a:cubicBezTo>
                    <a:pt x="811" y="1377"/>
                    <a:pt x="555" y="822"/>
                    <a:pt x="555" y="225"/>
                  </a:cubicBezTo>
                  <a:cubicBezTo>
                    <a:pt x="555" y="75"/>
                    <a:pt x="427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5915724" y="1588546"/>
              <a:ext cx="12707" cy="22780"/>
            </a:xfrm>
            <a:custGeom>
              <a:avLst/>
              <a:gdLst/>
              <a:ahLst/>
              <a:cxnLst/>
              <a:rect l="l" t="t" r="r" b="b"/>
              <a:pathLst>
                <a:path w="598" h="1072" extrusionOk="0">
                  <a:moveTo>
                    <a:pt x="184" y="0"/>
                  </a:moveTo>
                  <a:cubicBezTo>
                    <a:pt x="88" y="0"/>
                    <a:pt x="0" y="100"/>
                    <a:pt x="0" y="223"/>
                  </a:cubicBezTo>
                  <a:cubicBezTo>
                    <a:pt x="85" y="479"/>
                    <a:pt x="171" y="692"/>
                    <a:pt x="256" y="948"/>
                  </a:cubicBezTo>
                  <a:cubicBezTo>
                    <a:pt x="276" y="1029"/>
                    <a:pt x="344" y="1071"/>
                    <a:pt x="414" y="1071"/>
                  </a:cubicBezTo>
                  <a:cubicBezTo>
                    <a:pt x="493" y="1071"/>
                    <a:pt x="575" y="1018"/>
                    <a:pt x="597" y="905"/>
                  </a:cubicBezTo>
                  <a:cubicBezTo>
                    <a:pt x="597" y="607"/>
                    <a:pt x="512" y="308"/>
                    <a:pt x="299" y="52"/>
                  </a:cubicBezTo>
                  <a:cubicBezTo>
                    <a:pt x="262" y="16"/>
                    <a:pt x="223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5992418" y="1594963"/>
              <a:ext cx="10349" cy="16171"/>
            </a:xfrm>
            <a:custGeom>
              <a:avLst/>
              <a:gdLst/>
              <a:ahLst/>
              <a:cxnLst/>
              <a:rect l="l" t="t" r="r" b="b"/>
              <a:pathLst>
                <a:path w="487" h="761" extrusionOk="0">
                  <a:moveTo>
                    <a:pt x="362" y="0"/>
                  </a:moveTo>
                  <a:cubicBezTo>
                    <a:pt x="307" y="0"/>
                    <a:pt x="250" y="32"/>
                    <a:pt x="231" y="91"/>
                  </a:cubicBezTo>
                  <a:cubicBezTo>
                    <a:pt x="188" y="219"/>
                    <a:pt x="103" y="390"/>
                    <a:pt x="60" y="561"/>
                  </a:cubicBezTo>
                  <a:cubicBezTo>
                    <a:pt x="0" y="650"/>
                    <a:pt x="107" y="760"/>
                    <a:pt x="206" y="760"/>
                  </a:cubicBezTo>
                  <a:cubicBezTo>
                    <a:pt x="249" y="760"/>
                    <a:pt x="290" y="740"/>
                    <a:pt x="316" y="689"/>
                  </a:cubicBezTo>
                  <a:cubicBezTo>
                    <a:pt x="444" y="518"/>
                    <a:pt x="487" y="305"/>
                    <a:pt x="487" y="134"/>
                  </a:cubicBezTo>
                  <a:cubicBezTo>
                    <a:pt x="487" y="43"/>
                    <a:pt x="42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6059867" y="1597067"/>
              <a:ext cx="34871" cy="31089"/>
            </a:xfrm>
            <a:custGeom>
              <a:avLst/>
              <a:gdLst/>
              <a:ahLst/>
              <a:cxnLst/>
              <a:rect l="l" t="t" r="r" b="b"/>
              <a:pathLst>
                <a:path w="1641" h="1463" extrusionOk="0">
                  <a:moveTo>
                    <a:pt x="1291" y="1"/>
                  </a:moveTo>
                  <a:cubicBezTo>
                    <a:pt x="1246" y="1"/>
                    <a:pt x="1199" y="12"/>
                    <a:pt x="1152" y="35"/>
                  </a:cubicBezTo>
                  <a:cubicBezTo>
                    <a:pt x="811" y="291"/>
                    <a:pt x="469" y="632"/>
                    <a:pt x="171" y="974"/>
                  </a:cubicBezTo>
                  <a:cubicBezTo>
                    <a:pt x="1" y="1177"/>
                    <a:pt x="210" y="1462"/>
                    <a:pt x="431" y="1462"/>
                  </a:cubicBezTo>
                  <a:cubicBezTo>
                    <a:pt x="488" y="1462"/>
                    <a:pt x="545" y="1444"/>
                    <a:pt x="597" y="1400"/>
                  </a:cubicBezTo>
                  <a:cubicBezTo>
                    <a:pt x="939" y="1102"/>
                    <a:pt x="1280" y="760"/>
                    <a:pt x="1536" y="419"/>
                  </a:cubicBezTo>
                  <a:cubicBezTo>
                    <a:pt x="1640" y="210"/>
                    <a:pt x="1489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128039" y="1703298"/>
              <a:ext cx="20676" cy="11603"/>
            </a:xfrm>
            <a:custGeom>
              <a:avLst/>
              <a:gdLst/>
              <a:ahLst/>
              <a:cxnLst/>
              <a:rect l="l" t="t" r="r" b="b"/>
              <a:pathLst>
                <a:path w="973" h="546" extrusionOk="0">
                  <a:moveTo>
                    <a:pt x="592" y="1"/>
                  </a:moveTo>
                  <a:cubicBezTo>
                    <a:pt x="384" y="1"/>
                    <a:pt x="178" y="116"/>
                    <a:pt x="77" y="283"/>
                  </a:cubicBezTo>
                  <a:cubicBezTo>
                    <a:pt x="1" y="398"/>
                    <a:pt x="95" y="546"/>
                    <a:pt x="237" y="546"/>
                  </a:cubicBezTo>
                  <a:cubicBezTo>
                    <a:pt x="254" y="546"/>
                    <a:pt x="272" y="544"/>
                    <a:pt x="290" y="539"/>
                  </a:cubicBezTo>
                  <a:cubicBezTo>
                    <a:pt x="461" y="497"/>
                    <a:pt x="589" y="454"/>
                    <a:pt x="760" y="411"/>
                  </a:cubicBezTo>
                  <a:cubicBezTo>
                    <a:pt x="973" y="326"/>
                    <a:pt x="973" y="70"/>
                    <a:pt x="760" y="27"/>
                  </a:cubicBezTo>
                  <a:cubicBezTo>
                    <a:pt x="705" y="9"/>
                    <a:pt x="648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6128103" y="1802622"/>
              <a:ext cx="52891" cy="16490"/>
            </a:xfrm>
            <a:custGeom>
              <a:avLst/>
              <a:gdLst/>
              <a:ahLst/>
              <a:cxnLst/>
              <a:rect l="l" t="t" r="r" b="b"/>
              <a:pathLst>
                <a:path w="2489" h="776" extrusionOk="0">
                  <a:moveTo>
                    <a:pt x="289" y="0"/>
                  </a:moveTo>
                  <a:cubicBezTo>
                    <a:pt x="28" y="0"/>
                    <a:pt x="1" y="391"/>
                    <a:pt x="245" y="473"/>
                  </a:cubicBezTo>
                  <a:cubicBezTo>
                    <a:pt x="842" y="601"/>
                    <a:pt x="1439" y="686"/>
                    <a:pt x="2036" y="771"/>
                  </a:cubicBezTo>
                  <a:cubicBezTo>
                    <a:pt x="2053" y="774"/>
                    <a:pt x="2070" y="775"/>
                    <a:pt x="2086" y="775"/>
                  </a:cubicBezTo>
                  <a:cubicBezTo>
                    <a:pt x="2318" y="775"/>
                    <a:pt x="2489" y="504"/>
                    <a:pt x="2250" y="345"/>
                  </a:cubicBezTo>
                  <a:cubicBezTo>
                    <a:pt x="1610" y="89"/>
                    <a:pt x="970" y="3"/>
                    <a:pt x="330" y="3"/>
                  </a:cubicBezTo>
                  <a:cubicBezTo>
                    <a:pt x="316" y="1"/>
                    <a:pt x="302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6109721" y="1864886"/>
              <a:ext cx="28114" cy="9435"/>
            </a:xfrm>
            <a:custGeom>
              <a:avLst/>
              <a:gdLst/>
              <a:ahLst/>
              <a:cxnLst/>
              <a:rect l="l" t="t" r="r" b="b"/>
              <a:pathLst>
                <a:path w="1323" h="444" extrusionOk="0">
                  <a:moveTo>
                    <a:pt x="427" y="1"/>
                  </a:moveTo>
                  <a:cubicBezTo>
                    <a:pt x="342" y="1"/>
                    <a:pt x="256" y="6"/>
                    <a:pt x="171" y="17"/>
                  </a:cubicBezTo>
                  <a:cubicBezTo>
                    <a:pt x="1" y="17"/>
                    <a:pt x="1" y="316"/>
                    <a:pt x="171" y="358"/>
                  </a:cubicBezTo>
                  <a:cubicBezTo>
                    <a:pt x="470" y="358"/>
                    <a:pt x="768" y="444"/>
                    <a:pt x="1110" y="444"/>
                  </a:cubicBezTo>
                  <a:cubicBezTo>
                    <a:pt x="1238" y="444"/>
                    <a:pt x="1323" y="188"/>
                    <a:pt x="1195" y="145"/>
                  </a:cubicBezTo>
                  <a:cubicBezTo>
                    <a:pt x="939" y="49"/>
                    <a:pt x="68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5612925" y="1721318"/>
              <a:ext cx="10901" cy="23821"/>
            </a:xfrm>
            <a:custGeom>
              <a:avLst/>
              <a:gdLst/>
              <a:ahLst/>
              <a:cxnLst/>
              <a:rect l="l" t="t" r="r" b="b"/>
              <a:pathLst>
                <a:path w="513" h="1121" extrusionOk="0">
                  <a:moveTo>
                    <a:pt x="256" y="1"/>
                  </a:moveTo>
                  <a:cubicBezTo>
                    <a:pt x="182" y="1"/>
                    <a:pt x="107" y="54"/>
                    <a:pt x="86" y="161"/>
                  </a:cubicBezTo>
                  <a:cubicBezTo>
                    <a:pt x="0" y="417"/>
                    <a:pt x="0" y="672"/>
                    <a:pt x="43" y="928"/>
                  </a:cubicBezTo>
                  <a:cubicBezTo>
                    <a:pt x="64" y="1056"/>
                    <a:pt x="160" y="1120"/>
                    <a:pt x="256" y="1120"/>
                  </a:cubicBezTo>
                  <a:cubicBezTo>
                    <a:pt x="352" y="1120"/>
                    <a:pt x="448" y="1056"/>
                    <a:pt x="470" y="928"/>
                  </a:cubicBezTo>
                  <a:cubicBezTo>
                    <a:pt x="512" y="672"/>
                    <a:pt x="470" y="417"/>
                    <a:pt x="427" y="161"/>
                  </a:cubicBezTo>
                  <a:cubicBezTo>
                    <a:pt x="406" y="54"/>
                    <a:pt x="331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836736" y="2128986"/>
              <a:ext cx="18913" cy="22036"/>
            </a:xfrm>
            <a:custGeom>
              <a:avLst/>
              <a:gdLst/>
              <a:ahLst/>
              <a:cxnLst/>
              <a:rect l="l" t="t" r="r" b="b"/>
              <a:pathLst>
                <a:path w="890" h="1037" extrusionOk="0">
                  <a:moveTo>
                    <a:pt x="282" y="0"/>
                  </a:moveTo>
                  <a:cubicBezTo>
                    <a:pt x="145" y="0"/>
                    <a:pt x="0" y="151"/>
                    <a:pt x="91" y="302"/>
                  </a:cubicBezTo>
                  <a:cubicBezTo>
                    <a:pt x="219" y="558"/>
                    <a:pt x="347" y="771"/>
                    <a:pt x="560" y="984"/>
                  </a:cubicBezTo>
                  <a:cubicBezTo>
                    <a:pt x="596" y="1021"/>
                    <a:pt x="640" y="1036"/>
                    <a:pt x="682" y="1036"/>
                  </a:cubicBezTo>
                  <a:cubicBezTo>
                    <a:pt x="789" y="1036"/>
                    <a:pt x="889" y="936"/>
                    <a:pt x="859" y="814"/>
                  </a:cubicBezTo>
                  <a:cubicBezTo>
                    <a:pt x="731" y="558"/>
                    <a:pt x="603" y="302"/>
                    <a:pt x="432" y="89"/>
                  </a:cubicBezTo>
                  <a:cubicBezTo>
                    <a:pt x="395" y="26"/>
                    <a:pt x="339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7452912" y="1554616"/>
            <a:ext cx="651342" cy="600154"/>
            <a:chOff x="7889202" y="1554587"/>
            <a:chExt cx="651342" cy="600154"/>
          </a:xfrm>
        </p:grpSpPr>
        <p:sp>
          <p:nvSpPr>
            <p:cNvPr id="405" name="Google Shape;405;p18"/>
            <p:cNvSpPr/>
            <p:nvPr/>
          </p:nvSpPr>
          <p:spPr>
            <a:xfrm>
              <a:off x="8141638" y="1780309"/>
              <a:ext cx="106930" cy="133195"/>
            </a:xfrm>
            <a:custGeom>
              <a:avLst/>
              <a:gdLst/>
              <a:ahLst/>
              <a:cxnLst/>
              <a:rect l="l" t="t" r="r" b="b"/>
              <a:pathLst>
                <a:path w="5032" h="6268" extrusionOk="0">
                  <a:moveTo>
                    <a:pt x="2356" y="0"/>
                  </a:moveTo>
                  <a:cubicBezTo>
                    <a:pt x="2306" y="0"/>
                    <a:pt x="2255" y="24"/>
                    <a:pt x="2219" y="77"/>
                  </a:cubicBezTo>
                  <a:cubicBezTo>
                    <a:pt x="1750" y="675"/>
                    <a:pt x="1323" y="1357"/>
                    <a:pt x="982" y="2082"/>
                  </a:cubicBezTo>
                  <a:cubicBezTo>
                    <a:pt x="598" y="2680"/>
                    <a:pt x="1" y="3575"/>
                    <a:pt x="129" y="4301"/>
                  </a:cubicBezTo>
                  <a:cubicBezTo>
                    <a:pt x="385" y="5837"/>
                    <a:pt x="3328" y="6050"/>
                    <a:pt x="4438" y="6263"/>
                  </a:cubicBezTo>
                  <a:cubicBezTo>
                    <a:pt x="4463" y="6266"/>
                    <a:pt x="4487" y="6268"/>
                    <a:pt x="4512" y="6268"/>
                  </a:cubicBezTo>
                  <a:cubicBezTo>
                    <a:pt x="4815" y="6268"/>
                    <a:pt x="5032" y="6028"/>
                    <a:pt x="4992" y="5751"/>
                  </a:cubicBezTo>
                  <a:cubicBezTo>
                    <a:pt x="4822" y="5197"/>
                    <a:pt x="4523" y="4685"/>
                    <a:pt x="4096" y="4301"/>
                  </a:cubicBezTo>
                  <a:cubicBezTo>
                    <a:pt x="4024" y="4239"/>
                    <a:pt x="3942" y="4212"/>
                    <a:pt x="3862" y="4212"/>
                  </a:cubicBezTo>
                  <a:cubicBezTo>
                    <a:pt x="3611" y="4212"/>
                    <a:pt x="3380" y="4479"/>
                    <a:pt x="3542" y="4770"/>
                  </a:cubicBezTo>
                  <a:cubicBezTo>
                    <a:pt x="3627" y="4941"/>
                    <a:pt x="3712" y="5111"/>
                    <a:pt x="3798" y="5282"/>
                  </a:cubicBezTo>
                  <a:cubicBezTo>
                    <a:pt x="2561" y="5069"/>
                    <a:pt x="683" y="4727"/>
                    <a:pt x="982" y="3661"/>
                  </a:cubicBezTo>
                  <a:cubicBezTo>
                    <a:pt x="1281" y="2893"/>
                    <a:pt x="1622" y="2210"/>
                    <a:pt x="2049" y="1528"/>
                  </a:cubicBezTo>
                  <a:lnTo>
                    <a:pt x="2262" y="1144"/>
                  </a:lnTo>
                  <a:lnTo>
                    <a:pt x="2305" y="1314"/>
                  </a:lnTo>
                  <a:cubicBezTo>
                    <a:pt x="2347" y="1613"/>
                    <a:pt x="2561" y="1912"/>
                    <a:pt x="2816" y="2125"/>
                  </a:cubicBezTo>
                  <a:cubicBezTo>
                    <a:pt x="2854" y="2144"/>
                    <a:pt x="2893" y="2152"/>
                    <a:pt x="2932" y="2152"/>
                  </a:cubicBezTo>
                  <a:cubicBezTo>
                    <a:pt x="3070" y="2152"/>
                    <a:pt x="3200" y="2045"/>
                    <a:pt x="3200" y="1912"/>
                  </a:cubicBezTo>
                  <a:cubicBezTo>
                    <a:pt x="3158" y="1613"/>
                    <a:pt x="3072" y="1314"/>
                    <a:pt x="2902" y="1058"/>
                  </a:cubicBezTo>
                  <a:cubicBezTo>
                    <a:pt x="2774" y="803"/>
                    <a:pt x="2646" y="589"/>
                    <a:pt x="2518" y="376"/>
                  </a:cubicBezTo>
                  <a:cubicBezTo>
                    <a:pt x="2518" y="291"/>
                    <a:pt x="2518" y="205"/>
                    <a:pt x="2518" y="120"/>
                  </a:cubicBezTo>
                  <a:cubicBezTo>
                    <a:pt x="2493" y="46"/>
                    <a:pt x="2425" y="0"/>
                    <a:pt x="2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191705" y="1649534"/>
              <a:ext cx="348840" cy="204191"/>
            </a:xfrm>
            <a:custGeom>
              <a:avLst/>
              <a:gdLst/>
              <a:ahLst/>
              <a:cxnLst/>
              <a:rect l="l" t="t" r="r" b="b"/>
              <a:pathLst>
                <a:path w="16416" h="9609" extrusionOk="0">
                  <a:moveTo>
                    <a:pt x="13268" y="0"/>
                  </a:moveTo>
                  <a:cubicBezTo>
                    <a:pt x="13161" y="0"/>
                    <a:pt x="13054" y="45"/>
                    <a:pt x="13003" y="131"/>
                  </a:cubicBezTo>
                  <a:cubicBezTo>
                    <a:pt x="12704" y="643"/>
                    <a:pt x="12491" y="1155"/>
                    <a:pt x="12320" y="1709"/>
                  </a:cubicBezTo>
                  <a:cubicBezTo>
                    <a:pt x="12192" y="2093"/>
                    <a:pt x="12022" y="2434"/>
                    <a:pt x="11894" y="2818"/>
                  </a:cubicBezTo>
                  <a:cubicBezTo>
                    <a:pt x="10614" y="3544"/>
                    <a:pt x="7585" y="5677"/>
                    <a:pt x="6220" y="6274"/>
                  </a:cubicBezTo>
                  <a:cubicBezTo>
                    <a:pt x="4215" y="7170"/>
                    <a:pt x="1826" y="8108"/>
                    <a:pt x="77" y="9388"/>
                  </a:cubicBezTo>
                  <a:cubicBezTo>
                    <a:pt x="0" y="9464"/>
                    <a:pt x="26" y="9608"/>
                    <a:pt x="123" y="9608"/>
                  </a:cubicBezTo>
                  <a:cubicBezTo>
                    <a:pt x="135" y="9608"/>
                    <a:pt x="148" y="9606"/>
                    <a:pt x="162" y="9602"/>
                  </a:cubicBezTo>
                  <a:cubicBezTo>
                    <a:pt x="2295" y="9388"/>
                    <a:pt x="4385" y="8194"/>
                    <a:pt x="6305" y="7340"/>
                  </a:cubicBezTo>
                  <a:cubicBezTo>
                    <a:pt x="8481" y="6317"/>
                    <a:pt x="10571" y="5122"/>
                    <a:pt x="12619" y="3800"/>
                  </a:cubicBezTo>
                  <a:cubicBezTo>
                    <a:pt x="13173" y="3842"/>
                    <a:pt x="13728" y="3928"/>
                    <a:pt x="14283" y="4013"/>
                  </a:cubicBezTo>
                  <a:cubicBezTo>
                    <a:pt x="14795" y="4184"/>
                    <a:pt x="15349" y="4269"/>
                    <a:pt x="15904" y="4312"/>
                  </a:cubicBezTo>
                  <a:cubicBezTo>
                    <a:pt x="16288" y="4312"/>
                    <a:pt x="16416" y="3842"/>
                    <a:pt x="16117" y="3672"/>
                  </a:cubicBezTo>
                  <a:cubicBezTo>
                    <a:pt x="15473" y="3350"/>
                    <a:pt x="14756" y="3198"/>
                    <a:pt x="14039" y="3198"/>
                  </a:cubicBezTo>
                  <a:cubicBezTo>
                    <a:pt x="13806" y="3198"/>
                    <a:pt x="13574" y="3214"/>
                    <a:pt x="13344" y="3245"/>
                  </a:cubicBezTo>
                  <a:cubicBezTo>
                    <a:pt x="13387" y="3202"/>
                    <a:pt x="13429" y="3160"/>
                    <a:pt x="13472" y="3117"/>
                  </a:cubicBezTo>
                  <a:cubicBezTo>
                    <a:pt x="13557" y="3074"/>
                    <a:pt x="13600" y="2989"/>
                    <a:pt x="13600" y="2904"/>
                  </a:cubicBezTo>
                  <a:cubicBezTo>
                    <a:pt x="13941" y="2818"/>
                    <a:pt x="14325" y="2776"/>
                    <a:pt x="14667" y="2733"/>
                  </a:cubicBezTo>
                  <a:cubicBezTo>
                    <a:pt x="15093" y="2733"/>
                    <a:pt x="15520" y="2818"/>
                    <a:pt x="15904" y="2818"/>
                  </a:cubicBezTo>
                  <a:cubicBezTo>
                    <a:pt x="16160" y="2818"/>
                    <a:pt x="16330" y="2477"/>
                    <a:pt x="16117" y="2349"/>
                  </a:cubicBezTo>
                  <a:cubicBezTo>
                    <a:pt x="15742" y="2090"/>
                    <a:pt x="15309" y="1967"/>
                    <a:pt x="14871" y="1967"/>
                  </a:cubicBezTo>
                  <a:cubicBezTo>
                    <a:pt x="14660" y="1967"/>
                    <a:pt x="14448" y="1995"/>
                    <a:pt x="14240" y="2051"/>
                  </a:cubicBezTo>
                  <a:lnTo>
                    <a:pt x="14411" y="1795"/>
                  </a:lnTo>
                  <a:cubicBezTo>
                    <a:pt x="14709" y="1411"/>
                    <a:pt x="15178" y="899"/>
                    <a:pt x="15178" y="387"/>
                  </a:cubicBezTo>
                  <a:cubicBezTo>
                    <a:pt x="15178" y="239"/>
                    <a:pt x="15050" y="123"/>
                    <a:pt x="14904" y="123"/>
                  </a:cubicBezTo>
                  <a:cubicBezTo>
                    <a:pt x="14882" y="123"/>
                    <a:pt x="14860" y="125"/>
                    <a:pt x="14837" y="131"/>
                  </a:cubicBezTo>
                  <a:cubicBezTo>
                    <a:pt x="14368" y="301"/>
                    <a:pt x="14197" y="813"/>
                    <a:pt x="13984" y="1197"/>
                  </a:cubicBezTo>
                  <a:cubicBezTo>
                    <a:pt x="13771" y="1624"/>
                    <a:pt x="13557" y="1923"/>
                    <a:pt x="13344" y="2264"/>
                  </a:cubicBezTo>
                  <a:cubicBezTo>
                    <a:pt x="13216" y="2221"/>
                    <a:pt x="13131" y="2179"/>
                    <a:pt x="13003" y="2179"/>
                  </a:cubicBezTo>
                  <a:cubicBezTo>
                    <a:pt x="13301" y="1581"/>
                    <a:pt x="13472" y="941"/>
                    <a:pt x="13557" y="301"/>
                  </a:cubicBezTo>
                  <a:cubicBezTo>
                    <a:pt x="13583" y="98"/>
                    <a:pt x="13426" y="0"/>
                    <a:pt x="1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8038296" y="1710247"/>
              <a:ext cx="298265" cy="289914"/>
            </a:xfrm>
            <a:custGeom>
              <a:avLst/>
              <a:gdLst/>
              <a:ahLst/>
              <a:cxnLst/>
              <a:rect l="l" t="t" r="r" b="b"/>
              <a:pathLst>
                <a:path w="14036" h="13643" extrusionOk="0">
                  <a:moveTo>
                    <a:pt x="7099" y="1"/>
                  </a:moveTo>
                  <a:cubicBezTo>
                    <a:pt x="5975" y="1"/>
                    <a:pt x="4852" y="266"/>
                    <a:pt x="3840" y="772"/>
                  </a:cubicBezTo>
                  <a:cubicBezTo>
                    <a:pt x="939" y="2222"/>
                    <a:pt x="1" y="5891"/>
                    <a:pt x="512" y="8835"/>
                  </a:cubicBezTo>
                  <a:cubicBezTo>
                    <a:pt x="971" y="11856"/>
                    <a:pt x="3692" y="13643"/>
                    <a:pt x="6587" y="13643"/>
                  </a:cubicBezTo>
                  <a:cubicBezTo>
                    <a:pt x="6921" y="13643"/>
                    <a:pt x="7258" y="13619"/>
                    <a:pt x="7594" y="13570"/>
                  </a:cubicBezTo>
                  <a:cubicBezTo>
                    <a:pt x="9386" y="13314"/>
                    <a:pt x="11050" y="12546"/>
                    <a:pt x="12372" y="11352"/>
                  </a:cubicBezTo>
                  <a:cubicBezTo>
                    <a:pt x="13823" y="10072"/>
                    <a:pt x="14036" y="8238"/>
                    <a:pt x="14036" y="6446"/>
                  </a:cubicBezTo>
                  <a:cubicBezTo>
                    <a:pt x="13972" y="6147"/>
                    <a:pt x="13727" y="5998"/>
                    <a:pt x="13481" y="5998"/>
                  </a:cubicBezTo>
                  <a:cubicBezTo>
                    <a:pt x="13236" y="5998"/>
                    <a:pt x="12991" y="6147"/>
                    <a:pt x="12927" y="6446"/>
                  </a:cubicBezTo>
                  <a:cubicBezTo>
                    <a:pt x="12927" y="8067"/>
                    <a:pt x="12756" y="9389"/>
                    <a:pt x="11647" y="10584"/>
                  </a:cubicBezTo>
                  <a:cubicBezTo>
                    <a:pt x="10538" y="11608"/>
                    <a:pt x="9215" y="12248"/>
                    <a:pt x="7722" y="12504"/>
                  </a:cubicBezTo>
                  <a:cubicBezTo>
                    <a:pt x="7314" y="12587"/>
                    <a:pt x="6911" y="12627"/>
                    <a:pt x="6519" y="12627"/>
                  </a:cubicBezTo>
                  <a:cubicBezTo>
                    <a:pt x="4084" y="12627"/>
                    <a:pt x="2051" y="11078"/>
                    <a:pt x="1536" y="8579"/>
                  </a:cubicBezTo>
                  <a:cubicBezTo>
                    <a:pt x="982" y="6062"/>
                    <a:pt x="1963" y="3460"/>
                    <a:pt x="4011" y="1924"/>
                  </a:cubicBezTo>
                  <a:cubicBezTo>
                    <a:pt x="4842" y="1310"/>
                    <a:pt x="6124" y="990"/>
                    <a:pt x="7422" y="990"/>
                  </a:cubicBezTo>
                  <a:cubicBezTo>
                    <a:pt x="8919" y="990"/>
                    <a:pt x="10437" y="1416"/>
                    <a:pt x="11306" y="2308"/>
                  </a:cubicBezTo>
                  <a:cubicBezTo>
                    <a:pt x="11367" y="2369"/>
                    <a:pt x="11439" y="2395"/>
                    <a:pt x="11509" y="2395"/>
                  </a:cubicBezTo>
                  <a:cubicBezTo>
                    <a:pt x="11683" y="2395"/>
                    <a:pt x="11848" y="2234"/>
                    <a:pt x="11818" y="2052"/>
                  </a:cubicBezTo>
                  <a:cubicBezTo>
                    <a:pt x="11476" y="857"/>
                    <a:pt x="9898" y="431"/>
                    <a:pt x="8831" y="217"/>
                  </a:cubicBezTo>
                  <a:cubicBezTo>
                    <a:pt x="8264" y="72"/>
                    <a:pt x="7681" y="1"/>
                    <a:pt x="7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923161" y="1611135"/>
              <a:ext cx="547570" cy="495677"/>
            </a:xfrm>
            <a:custGeom>
              <a:avLst/>
              <a:gdLst/>
              <a:ahLst/>
              <a:cxnLst/>
              <a:rect l="l" t="t" r="r" b="b"/>
              <a:pathLst>
                <a:path w="25768" h="23326" extrusionOk="0">
                  <a:moveTo>
                    <a:pt x="11816" y="0"/>
                  </a:moveTo>
                  <a:cubicBezTo>
                    <a:pt x="9868" y="0"/>
                    <a:pt x="7959" y="671"/>
                    <a:pt x="6272" y="1767"/>
                  </a:cubicBezTo>
                  <a:cubicBezTo>
                    <a:pt x="896" y="5265"/>
                    <a:pt x="1" y="11792"/>
                    <a:pt x="2475" y="17424"/>
                  </a:cubicBezTo>
                  <a:cubicBezTo>
                    <a:pt x="3627" y="19983"/>
                    <a:pt x="5632" y="22074"/>
                    <a:pt x="8362" y="22927"/>
                  </a:cubicBezTo>
                  <a:cubicBezTo>
                    <a:pt x="9271" y="23204"/>
                    <a:pt x="10229" y="23326"/>
                    <a:pt x="11198" y="23326"/>
                  </a:cubicBezTo>
                  <a:cubicBezTo>
                    <a:pt x="12912" y="23326"/>
                    <a:pt x="14658" y="22945"/>
                    <a:pt x="16212" y="22372"/>
                  </a:cubicBezTo>
                  <a:cubicBezTo>
                    <a:pt x="21032" y="20581"/>
                    <a:pt x="25768" y="14480"/>
                    <a:pt x="22824" y="9318"/>
                  </a:cubicBezTo>
                  <a:cubicBezTo>
                    <a:pt x="22717" y="9118"/>
                    <a:pt x="22547" y="9034"/>
                    <a:pt x="22375" y="9034"/>
                  </a:cubicBezTo>
                  <a:cubicBezTo>
                    <a:pt x="21998" y="9034"/>
                    <a:pt x="21609" y="9433"/>
                    <a:pt x="21843" y="9873"/>
                  </a:cubicBezTo>
                  <a:cubicBezTo>
                    <a:pt x="24317" y="14693"/>
                    <a:pt x="19838" y="19813"/>
                    <a:pt x="15572" y="21434"/>
                  </a:cubicBezTo>
                  <a:cubicBezTo>
                    <a:pt x="14219" y="21958"/>
                    <a:pt x="12776" y="22215"/>
                    <a:pt x="11337" y="22215"/>
                  </a:cubicBezTo>
                  <a:cubicBezTo>
                    <a:pt x="10553" y="22215"/>
                    <a:pt x="9769" y="22139"/>
                    <a:pt x="9002" y="21988"/>
                  </a:cubicBezTo>
                  <a:cubicBezTo>
                    <a:pt x="6442" y="21434"/>
                    <a:pt x="4821" y="19514"/>
                    <a:pt x="3627" y="17296"/>
                  </a:cubicBezTo>
                  <a:cubicBezTo>
                    <a:pt x="2304" y="14693"/>
                    <a:pt x="1878" y="11792"/>
                    <a:pt x="2390" y="8934"/>
                  </a:cubicBezTo>
                  <a:cubicBezTo>
                    <a:pt x="2816" y="6460"/>
                    <a:pt x="4480" y="4412"/>
                    <a:pt x="6485" y="2962"/>
                  </a:cubicBezTo>
                  <a:cubicBezTo>
                    <a:pt x="8017" y="1760"/>
                    <a:pt x="9866" y="1130"/>
                    <a:pt x="11749" y="1130"/>
                  </a:cubicBezTo>
                  <a:cubicBezTo>
                    <a:pt x="12541" y="1130"/>
                    <a:pt x="13339" y="1241"/>
                    <a:pt x="14121" y="1469"/>
                  </a:cubicBezTo>
                  <a:cubicBezTo>
                    <a:pt x="15231" y="1852"/>
                    <a:pt x="16254" y="2322"/>
                    <a:pt x="17193" y="2962"/>
                  </a:cubicBezTo>
                  <a:cubicBezTo>
                    <a:pt x="18174" y="3474"/>
                    <a:pt x="19326" y="4071"/>
                    <a:pt x="19923" y="5095"/>
                  </a:cubicBezTo>
                  <a:cubicBezTo>
                    <a:pt x="19980" y="5194"/>
                    <a:pt x="20080" y="5237"/>
                    <a:pt x="20182" y="5237"/>
                  </a:cubicBezTo>
                  <a:cubicBezTo>
                    <a:pt x="20388" y="5237"/>
                    <a:pt x="20606" y="5066"/>
                    <a:pt x="20520" y="4839"/>
                  </a:cubicBezTo>
                  <a:cubicBezTo>
                    <a:pt x="19753" y="2706"/>
                    <a:pt x="16809" y="1341"/>
                    <a:pt x="14847" y="573"/>
                  </a:cubicBezTo>
                  <a:cubicBezTo>
                    <a:pt x="13843" y="180"/>
                    <a:pt x="12824" y="0"/>
                    <a:pt x="11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360137" y="1645603"/>
              <a:ext cx="30600" cy="26903"/>
            </a:xfrm>
            <a:custGeom>
              <a:avLst/>
              <a:gdLst/>
              <a:ahLst/>
              <a:cxnLst/>
              <a:rect l="l" t="t" r="r" b="b"/>
              <a:pathLst>
                <a:path w="1440" h="1266" extrusionOk="0">
                  <a:moveTo>
                    <a:pt x="1150" y="0"/>
                  </a:moveTo>
                  <a:cubicBezTo>
                    <a:pt x="1124" y="0"/>
                    <a:pt x="1096" y="6"/>
                    <a:pt x="1067" y="17"/>
                  </a:cubicBezTo>
                  <a:cubicBezTo>
                    <a:pt x="683" y="102"/>
                    <a:pt x="0" y="700"/>
                    <a:pt x="128" y="1126"/>
                  </a:cubicBezTo>
                  <a:cubicBezTo>
                    <a:pt x="128" y="1196"/>
                    <a:pt x="185" y="1266"/>
                    <a:pt x="276" y="1266"/>
                  </a:cubicBezTo>
                  <a:cubicBezTo>
                    <a:pt x="296" y="1266"/>
                    <a:pt x="318" y="1262"/>
                    <a:pt x="341" y="1254"/>
                  </a:cubicBezTo>
                  <a:cubicBezTo>
                    <a:pt x="512" y="1212"/>
                    <a:pt x="683" y="998"/>
                    <a:pt x="811" y="870"/>
                  </a:cubicBezTo>
                  <a:cubicBezTo>
                    <a:pt x="1024" y="742"/>
                    <a:pt x="1195" y="572"/>
                    <a:pt x="1365" y="401"/>
                  </a:cubicBezTo>
                  <a:cubicBezTo>
                    <a:pt x="1439" y="217"/>
                    <a:pt x="1321" y="0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303929" y="1590777"/>
              <a:ext cx="23779" cy="34383"/>
            </a:xfrm>
            <a:custGeom>
              <a:avLst/>
              <a:gdLst/>
              <a:ahLst/>
              <a:cxnLst/>
              <a:rect l="l" t="t" r="r" b="b"/>
              <a:pathLst>
                <a:path w="1119" h="1618" extrusionOk="0">
                  <a:moveTo>
                    <a:pt x="816" y="1"/>
                  </a:moveTo>
                  <a:cubicBezTo>
                    <a:pt x="757" y="1"/>
                    <a:pt x="696" y="24"/>
                    <a:pt x="640" y="80"/>
                  </a:cubicBezTo>
                  <a:cubicBezTo>
                    <a:pt x="256" y="379"/>
                    <a:pt x="0" y="891"/>
                    <a:pt x="0" y="1403"/>
                  </a:cubicBezTo>
                  <a:cubicBezTo>
                    <a:pt x="0" y="1541"/>
                    <a:pt x="100" y="1617"/>
                    <a:pt x="205" y="1617"/>
                  </a:cubicBezTo>
                  <a:cubicBezTo>
                    <a:pt x="295" y="1617"/>
                    <a:pt x="388" y="1563"/>
                    <a:pt x="427" y="1445"/>
                  </a:cubicBezTo>
                  <a:cubicBezTo>
                    <a:pt x="555" y="1061"/>
                    <a:pt x="853" y="763"/>
                    <a:pt x="1024" y="379"/>
                  </a:cubicBezTo>
                  <a:cubicBezTo>
                    <a:pt x="1119" y="190"/>
                    <a:pt x="980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11446" y="1554587"/>
              <a:ext cx="17255" cy="30430"/>
            </a:xfrm>
            <a:custGeom>
              <a:avLst/>
              <a:gdLst/>
              <a:ahLst/>
              <a:cxnLst/>
              <a:rect l="l" t="t" r="r" b="b"/>
              <a:pathLst>
                <a:path w="812" h="1432" extrusionOk="0">
                  <a:moveTo>
                    <a:pt x="516" y="0"/>
                  </a:moveTo>
                  <a:cubicBezTo>
                    <a:pt x="415" y="0"/>
                    <a:pt x="314" y="43"/>
                    <a:pt x="257" y="119"/>
                  </a:cubicBezTo>
                  <a:cubicBezTo>
                    <a:pt x="43" y="461"/>
                    <a:pt x="1" y="887"/>
                    <a:pt x="86" y="1271"/>
                  </a:cubicBezTo>
                  <a:cubicBezTo>
                    <a:pt x="129" y="1378"/>
                    <a:pt x="235" y="1431"/>
                    <a:pt x="342" y="1431"/>
                  </a:cubicBezTo>
                  <a:cubicBezTo>
                    <a:pt x="449" y="1431"/>
                    <a:pt x="555" y="1378"/>
                    <a:pt x="598" y="1271"/>
                  </a:cubicBezTo>
                  <a:cubicBezTo>
                    <a:pt x="769" y="930"/>
                    <a:pt x="811" y="546"/>
                    <a:pt x="811" y="205"/>
                  </a:cubicBezTo>
                  <a:cubicBezTo>
                    <a:pt x="764" y="64"/>
                    <a:pt x="640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8102070" y="1557945"/>
              <a:ext cx="21144" cy="33617"/>
            </a:xfrm>
            <a:custGeom>
              <a:avLst/>
              <a:gdLst/>
              <a:ahLst/>
              <a:cxnLst/>
              <a:rect l="l" t="t" r="r" b="b"/>
              <a:pathLst>
                <a:path w="995" h="1582" extrusionOk="0">
                  <a:moveTo>
                    <a:pt x="307" y="1"/>
                  </a:moveTo>
                  <a:cubicBezTo>
                    <a:pt x="151" y="1"/>
                    <a:pt x="1" y="95"/>
                    <a:pt x="28" y="260"/>
                  </a:cubicBezTo>
                  <a:cubicBezTo>
                    <a:pt x="114" y="687"/>
                    <a:pt x="284" y="1113"/>
                    <a:pt x="498" y="1455"/>
                  </a:cubicBezTo>
                  <a:cubicBezTo>
                    <a:pt x="542" y="1544"/>
                    <a:pt x="618" y="1581"/>
                    <a:pt x="696" y="1581"/>
                  </a:cubicBezTo>
                  <a:cubicBezTo>
                    <a:pt x="842" y="1581"/>
                    <a:pt x="995" y="1451"/>
                    <a:pt x="967" y="1284"/>
                  </a:cubicBezTo>
                  <a:cubicBezTo>
                    <a:pt x="882" y="900"/>
                    <a:pt x="882" y="345"/>
                    <a:pt x="540" y="89"/>
                  </a:cubicBezTo>
                  <a:cubicBezTo>
                    <a:pt x="480" y="29"/>
                    <a:pt x="393" y="1"/>
                    <a:pt x="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8004763" y="1606226"/>
              <a:ext cx="19338" cy="27901"/>
            </a:xfrm>
            <a:custGeom>
              <a:avLst/>
              <a:gdLst/>
              <a:ahLst/>
              <a:cxnLst/>
              <a:rect l="l" t="t" r="r" b="b"/>
              <a:pathLst>
                <a:path w="910" h="1313" extrusionOk="0">
                  <a:moveTo>
                    <a:pt x="298" y="1"/>
                  </a:moveTo>
                  <a:cubicBezTo>
                    <a:pt x="141" y="1"/>
                    <a:pt x="0" y="116"/>
                    <a:pt x="0" y="292"/>
                  </a:cubicBezTo>
                  <a:cubicBezTo>
                    <a:pt x="43" y="590"/>
                    <a:pt x="171" y="932"/>
                    <a:pt x="384" y="1188"/>
                  </a:cubicBezTo>
                  <a:cubicBezTo>
                    <a:pt x="428" y="1275"/>
                    <a:pt x="506" y="1312"/>
                    <a:pt x="587" y="1312"/>
                  </a:cubicBezTo>
                  <a:cubicBezTo>
                    <a:pt x="743" y="1312"/>
                    <a:pt x="910" y="1171"/>
                    <a:pt x="853" y="974"/>
                  </a:cubicBezTo>
                  <a:cubicBezTo>
                    <a:pt x="811" y="633"/>
                    <a:pt x="683" y="334"/>
                    <a:pt x="512" y="78"/>
                  </a:cubicBezTo>
                  <a:cubicBezTo>
                    <a:pt x="445" y="25"/>
                    <a:pt x="370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918996" y="1684576"/>
              <a:ext cx="27752" cy="22142"/>
            </a:xfrm>
            <a:custGeom>
              <a:avLst/>
              <a:gdLst/>
              <a:ahLst/>
              <a:cxnLst/>
              <a:rect l="l" t="t" r="r" b="b"/>
              <a:pathLst>
                <a:path w="1306" h="1042" extrusionOk="0">
                  <a:moveTo>
                    <a:pt x="324" y="1"/>
                  </a:moveTo>
                  <a:cubicBezTo>
                    <a:pt x="145" y="1"/>
                    <a:pt x="1" y="217"/>
                    <a:pt x="111" y="402"/>
                  </a:cubicBezTo>
                  <a:cubicBezTo>
                    <a:pt x="325" y="743"/>
                    <a:pt x="709" y="956"/>
                    <a:pt x="1092" y="1041"/>
                  </a:cubicBezTo>
                  <a:cubicBezTo>
                    <a:pt x="1220" y="1041"/>
                    <a:pt x="1306" y="913"/>
                    <a:pt x="1263" y="828"/>
                  </a:cubicBezTo>
                  <a:cubicBezTo>
                    <a:pt x="1135" y="444"/>
                    <a:pt x="794" y="146"/>
                    <a:pt x="410" y="18"/>
                  </a:cubicBezTo>
                  <a:cubicBezTo>
                    <a:pt x="381" y="6"/>
                    <a:pt x="352" y="1"/>
                    <a:pt x="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7889202" y="1790722"/>
              <a:ext cx="36423" cy="18615"/>
            </a:xfrm>
            <a:custGeom>
              <a:avLst/>
              <a:gdLst/>
              <a:ahLst/>
              <a:cxnLst/>
              <a:rect l="l" t="t" r="r" b="b"/>
              <a:pathLst>
                <a:path w="1714" h="876" extrusionOk="0">
                  <a:moveTo>
                    <a:pt x="366" y="0"/>
                  </a:moveTo>
                  <a:cubicBezTo>
                    <a:pt x="150" y="0"/>
                    <a:pt x="0" y="293"/>
                    <a:pt x="191" y="483"/>
                  </a:cubicBezTo>
                  <a:cubicBezTo>
                    <a:pt x="452" y="744"/>
                    <a:pt x="779" y="875"/>
                    <a:pt x="1142" y="875"/>
                  </a:cubicBezTo>
                  <a:cubicBezTo>
                    <a:pt x="1194" y="875"/>
                    <a:pt x="1247" y="872"/>
                    <a:pt x="1300" y="867"/>
                  </a:cubicBezTo>
                  <a:cubicBezTo>
                    <a:pt x="1314" y="869"/>
                    <a:pt x="1327" y="870"/>
                    <a:pt x="1340" y="870"/>
                  </a:cubicBezTo>
                  <a:cubicBezTo>
                    <a:pt x="1647" y="870"/>
                    <a:pt x="1713" y="393"/>
                    <a:pt x="1385" y="270"/>
                  </a:cubicBezTo>
                  <a:cubicBezTo>
                    <a:pt x="1044" y="185"/>
                    <a:pt x="788" y="57"/>
                    <a:pt x="447" y="14"/>
                  </a:cubicBezTo>
                  <a:cubicBezTo>
                    <a:pt x="419" y="5"/>
                    <a:pt x="392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894154" y="1925981"/>
              <a:ext cx="31748" cy="15534"/>
            </a:xfrm>
            <a:custGeom>
              <a:avLst/>
              <a:gdLst/>
              <a:ahLst/>
              <a:cxnLst/>
              <a:rect l="l" t="t" r="r" b="b"/>
              <a:pathLst>
                <a:path w="1494" h="731" extrusionOk="0">
                  <a:moveTo>
                    <a:pt x="817" y="0"/>
                  </a:moveTo>
                  <a:cubicBezTo>
                    <a:pt x="578" y="0"/>
                    <a:pt x="345" y="87"/>
                    <a:pt x="171" y="261"/>
                  </a:cubicBezTo>
                  <a:cubicBezTo>
                    <a:pt x="0" y="432"/>
                    <a:pt x="128" y="731"/>
                    <a:pt x="384" y="731"/>
                  </a:cubicBezTo>
                  <a:cubicBezTo>
                    <a:pt x="683" y="688"/>
                    <a:pt x="982" y="645"/>
                    <a:pt x="1280" y="517"/>
                  </a:cubicBezTo>
                  <a:cubicBezTo>
                    <a:pt x="1408" y="432"/>
                    <a:pt x="1494" y="219"/>
                    <a:pt x="1323" y="133"/>
                  </a:cubicBezTo>
                  <a:cubicBezTo>
                    <a:pt x="1163" y="44"/>
                    <a:pt x="988" y="0"/>
                    <a:pt x="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44921" y="2033848"/>
              <a:ext cx="34106" cy="22801"/>
            </a:xfrm>
            <a:custGeom>
              <a:avLst/>
              <a:gdLst/>
              <a:ahLst/>
              <a:cxnLst/>
              <a:rect l="l" t="t" r="r" b="b"/>
              <a:pathLst>
                <a:path w="1605" h="1073" extrusionOk="0">
                  <a:moveTo>
                    <a:pt x="1114" y="1"/>
                  </a:moveTo>
                  <a:cubicBezTo>
                    <a:pt x="1058" y="1"/>
                    <a:pt x="999" y="15"/>
                    <a:pt x="939" y="49"/>
                  </a:cubicBezTo>
                  <a:cubicBezTo>
                    <a:pt x="598" y="177"/>
                    <a:pt x="299" y="347"/>
                    <a:pt x="86" y="646"/>
                  </a:cubicBezTo>
                  <a:cubicBezTo>
                    <a:pt x="0" y="817"/>
                    <a:pt x="128" y="1073"/>
                    <a:pt x="342" y="1073"/>
                  </a:cubicBezTo>
                  <a:cubicBezTo>
                    <a:pt x="683" y="987"/>
                    <a:pt x="1024" y="817"/>
                    <a:pt x="1280" y="603"/>
                  </a:cubicBezTo>
                  <a:cubicBezTo>
                    <a:pt x="1604" y="423"/>
                    <a:pt x="1412" y="1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050983" y="2104995"/>
              <a:ext cx="17255" cy="23991"/>
            </a:xfrm>
            <a:custGeom>
              <a:avLst/>
              <a:gdLst/>
              <a:ahLst/>
              <a:cxnLst/>
              <a:rect l="l" t="t" r="r" b="b"/>
              <a:pathLst>
                <a:path w="812" h="1129" extrusionOk="0">
                  <a:moveTo>
                    <a:pt x="505" y="0"/>
                  </a:moveTo>
                  <a:cubicBezTo>
                    <a:pt x="449" y="0"/>
                    <a:pt x="392" y="21"/>
                    <a:pt x="342" y="71"/>
                  </a:cubicBezTo>
                  <a:cubicBezTo>
                    <a:pt x="129" y="284"/>
                    <a:pt x="1" y="625"/>
                    <a:pt x="43" y="924"/>
                  </a:cubicBezTo>
                  <a:cubicBezTo>
                    <a:pt x="75" y="1049"/>
                    <a:pt x="197" y="1128"/>
                    <a:pt x="311" y="1128"/>
                  </a:cubicBezTo>
                  <a:cubicBezTo>
                    <a:pt x="353" y="1128"/>
                    <a:pt x="393" y="1118"/>
                    <a:pt x="427" y="1095"/>
                  </a:cubicBezTo>
                  <a:cubicBezTo>
                    <a:pt x="683" y="881"/>
                    <a:pt x="811" y="583"/>
                    <a:pt x="769" y="242"/>
                  </a:cubicBezTo>
                  <a:cubicBezTo>
                    <a:pt x="769" y="121"/>
                    <a:pt x="641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8140746" y="2130963"/>
              <a:ext cx="18148" cy="23779"/>
            </a:xfrm>
            <a:custGeom>
              <a:avLst/>
              <a:gdLst/>
              <a:ahLst/>
              <a:cxnLst/>
              <a:rect l="l" t="t" r="r" b="b"/>
              <a:pathLst>
                <a:path w="854" h="1119" extrusionOk="0">
                  <a:moveTo>
                    <a:pt x="427" y="1"/>
                  </a:moveTo>
                  <a:cubicBezTo>
                    <a:pt x="384" y="1"/>
                    <a:pt x="299" y="43"/>
                    <a:pt x="256" y="86"/>
                  </a:cubicBezTo>
                  <a:cubicBezTo>
                    <a:pt x="171" y="171"/>
                    <a:pt x="128" y="257"/>
                    <a:pt x="128" y="385"/>
                  </a:cubicBezTo>
                  <a:cubicBezTo>
                    <a:pt x="86" y="513"/>
                    <a:pt x="43" y="683"/>
                    <a:pt x="0" y="854"/>
                  </a:cubicBezTo>
                  <a:cubicBezTo>
                    <a:pt x="0" y="1002"/>
                    <a:pt x="129" y="1118"/>
                    <a:pt x="275" y="1118"/>
                  </a:cubicBezTo>
                  <a:cubicBezTo>
                    <a:pt x="297" y="1118"/>
                    <a:pt x="319" y="1116"/>
                    <a:pt x="341" y="1110"/>
                  </a:cubicBezTo>
                  <a:cubicBezTo>
                    <a:pt x="683" y="982"/>
                    <a:pt x="853" y="555"/>
                    <a:pt x="725" y="214"/>
                  </a:cubicBezTo>
                  <a:cubicBezTo>
                    <a:pt x="683" y="86"/>
                    <a:pt x="555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8254351" y="2122038"/>
              <a:ext cx="17871" cy="24990"/>
            </a:xfrm>
            <a:custGeom>
              <a:avLst/>
              <a:gdLst/>
              <a:ahLst/>
              <a:cxnLst/>
              <a:rect l="l" t="t" r="r" b="b"/>
              <a:pathLst>
                <a:path w="841" h="1176" extrusionOk="0">
                  <a:moveTo>
                    <a:pt x="253" y="0"/>
                  </a:moveTo>
                  <a:cubicBezTo>
                    <a:pt x="128" y="0"/>
                    <a:pt x="1" y="106"/>
                    <a:pt x="29" y="250"/>
                  </a:cubicBezTo>
                  <a:cubicBezTo>
                    <a:pt x="72" y="591"/>
                    <a:pt x="243" y="890"/>
                    <a:pt x="456" y="1103"/>
                  </a:cubicBezTo>
                  <a:cubicBezTo>
                    <a:pt x="504" y="1151"/>
                    <a:pt x="570" y="1175"/>
                    <a:pt x="634" y="1175"/>
                  </a:cubicBezTo>
                  <a:cubicBezTo>
                    <a:pt x="740" y="1175"/>
                    <a:pt x="840" y="1109"/>
                    <a:pt x="840" y="975"/>
                  </a:cubicBezTo>
                  <a:cubicBezTo>
                    <a:pt x="755" y="634"/>
                    <a:pt x="627" y="335"/>
                    <a:pt x="413" y="79"/>
                  </a:cubicBezTo>
                  <a:cubicBezTo>
                    <a:pt x="372" y="24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8354697" y="2072035"/>
              <a:ext cx="20868" cy="17064"/>
            </a:xfrm>
            <a:custGeom>
              <a:avLst/>
              <a:gdLst/>
              <a:ahLst/>
              <a:cxnLst/>
              <a:rect l="l" t="t" r="r" b="b"/>
              <a:pathLst>
                <a:path w="982" h="803" extrusionOk="0">
                  <a:moveTo>
                    <a:pt x="299" y="1"/>
                  </a:moveTo>
                  <a:cubicBezTo>
                    <a:pt x="85" y="1"/>
                    <a:pt x="0" y="299"/>
                    <a:pt x="213" y="385"/>
                  </a:cubicBezTo>
                  <a:cubicBezTo>
                    <a:pt x="384" y="470"/>
                    <a:pt x="469" y="641"/>
                    <a:pt x="640" y="769"/>
                  </a:cubicBezTo>
                  <a:cubicBezTo>
                    <a:pt x="686" y="792"/>
                    <a:pt x="732" y="802"/>
                    <a:pt x="774" y="802"/>
                  </a:cubicBezTo>
                  <a:cubicBezTo>
                    <a:pt x="890" y="802"/>
                    <a:pt x="981" y="723"/>
                    <a:pt x="981" y="598"/>
                  </a:cubicBezTo>
                  <a:cubicBezTo>
                    <a:pt x="939" y="257"/>
                    <a:pt x="64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8424505" y="1979405"/>
              <a:ext cx="27200" cy="14684"/>
            </a:xfrm>
            <a:custGeom>
              <a:avLst/>
              <a:gdLst/>
              <a:ahLst/>
              <a:cxnLst/>
              <a:rect l="l" t="t" r="r" b="b"/>
              <a:pathLst>
                <a:path w="1280" h="691" extrusionOk="0">
                  <a:moveTo>
                    <a:pt x="416" y="0"/>
                  </a:moveTo>
                  <a:cubicBezTo>
                    <a:pt x="377" y="0"/>
                    <a:pt x="338" y="3"/>
                    <a:pt x="299" y="8"/>
                  </a:cubicBezTo>
                  <a:cubicBezTo>
                    <a:pt x="43" y="8"/>
                    <a:pt x="0" y="307"/>
                    <a:pt x="171" y="435"/>
                  </a:cubicBezTo>
                  <a:cubicBezTo>
                    <a:pt x="427" y="563"/>
                    <a:pt x="683" y="691"/>
                    <a:pt x="981" y="691"/>
                  </a:cubicBezTo>
                  <a:cubicBezTo>
                    <a:pt x="1195" y="691"/>
                    <a:pt x="1280" y="435"/>
                    <a:pt x="1152" y="264"/>
                  </a:cubicBezTo>
                  <a:cubicBezTo>
                    <a:pt x="930" y="116"/>
                    <a:pt x="675" y="0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8443524" y="1880760"/>
              <a:ext cx="39015" cy="12091"/>
            </a:xfrm>
            <a:custGeom>
              <a:avLst/>
              <a:gdLst/>
              <a:ahLst/>
              <a:cxnLst/>
              <a:rect l="l" t="t" r="r" b="b"/>
              <a:pathLst>
                <a:path w="1836" h="569" extrusionOk="0">
                  <a:moveTo>
                    <a:pt x="1537" y="0"/>
                  </a:moveTo>
                  <a:cubicBezTo>
                    <a:pt x="1110" y="0"/>
                    <a:pt x="726" y="0"/>
                    <a:pt x="300" y="86"/>
                  </a:cubicBezTo>
                  <a:cubicBezTo>
                    <a:pt x="86" y="86"/>
                    <a:pt x="1" y="470"/>
                    <a:pt x="257" y="512"/>
                  </a:cubicBezTo>
                  <a:cubicBezTo>
                    <a:pt x="434" y="548"/>
                    <a:pt x="618" y="568"/>
                    <a:pt x="803" y="568"/>
                  </a:cubicBezTo>
                  <a:cubicBezTo>
                    <a:pt x="1065" y="568"/>
                    <a:pt x="1329" y="527"/>
                    <a:pt x="1579" y="427"/>
                  </a:cubicBezTo>
                  <a:cubicBezTo>
                    <a:pt x="1835" y="342"/>
                    <a:pt x="1793" y="43"/>
                    <a:pt x="1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448964" y="1804599"/>
              <a:ext cx="21781" cy="8181"/>
            </a:xfrm>
            <a:custGeom>
              <a:avLst/>
              <a:gdLst/>
              <a:ahLst/>
              <a:cxnLst/>
              <a:rect l="l" t="t" r="r" b="b"/>
              <a:pathLst>
                <a:path w="1025" h="385" extrusionOk="0">
                  <a:moveTo>
                    <a:pt x="897" y="1"/>
                  </a:moveTo>
                  <a:cubicBezTo>
                    <a:pt x="683" y="1"/>
                    <a:pt x="427" y="1"/>
                    <a:pt x="214" y="43"/>
                  </a:cubicBezTo>
                  <a:cubicBezTo>
                    <a:pt x="1" y="43"/>
                    <a:pt x="86" y="385"/>
                    <a:pt x="257" y="385"/>
                  </a:cubicBezTo>
                  <a:cubicBezTo>
                    <a:pt x="470" y="385"/>
                    <a:pt x="683" y="342"/>
                    <a:pt x="897" y="299"/>
                  </a:cubicBezTo>
                  <a:cubicBezTo>
                    <a:pt x="1025" y="214"/>
                    <a:pt x="1025" y="43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8124786" y="1812589"/>
              <a:ext cx="19338" cy="18020"/>
            </a:xfrm>
            <a:custGeom>
              <a:avLst/>
              <a:gdLst/>
              <a:ahLst/>
              <a:cxnLst/>
              <a:rect l="l" t="t" r="r" b="b"/>
              <a:pathLst>
                <a:path w="910" h="848" extrusionOk="0">
                  <a:moveTo>
                    <a:pt x="271" y="0"/>
                  </a:moveTo>
                  <a:cubicBezTo>
                    <a:pt x="146" y="0"/>
                    <a:pt x="0" y="117"/>
                    <a:pt x="111" y="265"/>
                  </a:cubicBezTo>
                  <a:cubicBezTo>
                    <a:pt x="197" y="393"/>
                    <a:pt x="410" y="606"/>
                    <a:pt x="538" y="777"/>
                  </a:cubicBezTo>
                  <a:cubicBezTo>
                    <a:pt x="575" y="827"/>
                    <a:pt x="624" y="847"/>
                    <a:pt x="673" y="847"/>
                  </a:cubicBezTo>
                  <a:cubicBezTo>
                    <a:pt x="790" y="847"/>
                    <a:pt x="909" y="727"/>
                    <a:pt x="879" y="606"/>
                  </a:cubicBezTo>
                  <a:cubicBezTo>
                    <a:pt x="751" y="350"/>
                    <a:pt x="581" y="137"/>
                    <a:pt x="325" y="9"/>
                  </a:cubicBezTo>
                  <a:cubicBezTo>
                    <a:pt x="308" y="3"/>
                    <a:pt x="28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8118985" y="1842998"/>
              <a:ext cx="17510" cy="9329"/>
            </a:xfrm>
            <a:custGeom>
              <a:avLst/>
              <a:gdLst/>
              <a:ahLst/>
              <a:cxnLst/>
              <a:rect l="l" t="t" r="r" b="b"/>
              <a:pathLst>
                <a:path w="824" h="439" extrusionOk="0">
                  <a:moveTo>
                    <a:pt x="367" y="0"/>
                  </a:moveTo>
                  <a:cubicBezTo>
                    <a:pt x="305" y="0"/>
                    <a:pt x="242" y="11"/>
                    <a:pt x="171" y="28"/>
                  </a:cubicBezTo>
                  <a:cubicBezTo>
                    <a:pt x="0" y="71"/>
                    <a:pt x="0" y="284"/>
                    <a:pt x="171" y="327"/>
                  </a:cubicBezTo>
                  <a:cubicBezTo>
                    <a:pt x="256" y="370"/>
                    <a:pt x="342" y="370"/>
                    <a:pt x="427" y="412"/>
                  </a:cubicBezTo>
                  <a:cubicBezTo>
                    <a:pt x="457" y="430"/>
                    <a:pt x="487" y="438"/>
                    <a:pt x="516" y="438"/>
                  </a:cubicBezTo>
                  <a:cubicBezTo>
                    <a:pt x="692" y="438"/>
                    <a:pt x="824" y="144"/>
                    <a:pt x="640" y="71"/>
                  </a:cubicBezTo>
                  <a:cubicBezTo>
                    <a:pt x="540" y="21"/>
                    <a:pt x="455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119176" y="1877806"/>
              <a:ext cx="17468" cy="11263"/>
            </a:xfrm>
            <a:custGeom>
              <a:avLst/>
              <a:gdLst/>
              <a:ahLst/>
              <a:cxnLst/>
              <a:rect l="l" t="t" r="r" b="b"/>
              <a:pathLst>
                <a:path w="822" h="530" extrusionOk="0">
                  <a:moveTo>
                    <a:pt x="527" y="0"/>
                  </a:moveTo>
                  <a:cubicBezTo>
                    <a:pt x="506" y="0"/>
                    <a:pt x="484" y="4"/>
                    <a:pt x="461" y="11"/>
                  </a:cubicBezTo>
                  <a:cubicBezTo>
                    <a:pt x="290" y="54"/>
                    <a:pt x="162" y="139"/>
                    <a:pt x="77" y="267"/>
                  </a:cubicBezTo>
                  <a:cubicBezTo>
                    <a:pt x="0" y="382"/>
                    <a:pt x="94" y="530"/>
                    <a:pt x="207" y="530"/>
                  </a:cubicBezTo>
                  <a:cubicBezTo>
                    <a:pt x="220" y="530"/>
                    <a:pt x="234" y="528"/>
                    <a:pt x="247" y="523"/>
                  </a:cubicBezTo>
                  <a:cubicBezTo>
                    <a:pt x="375" y="481"/>
                    <a:pt x="461" y="481"/>
                    <a:pt x="589" y="438"/>
                  </a:cubicBezTo>
                  <a:cubicBezTo>
                    <a:pt x="822" y="360"/>
                    <a:pt x="737" y="0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44358" y="1904773"/>
              <a:ext cx="12729" cy="19295"/>
            </a:xfrm>
            <a:custGeom>
              <a:avLst/>
              <a:gdLst/>
              <a:ahLst/>
              <a:cxnLst/>
              <a:rect l="l" t="t" r="r" b="b"/>
              <a:pathLst>
                <a:path w="599" h="908" extrusionOk="0">
                  <a:moveTo>
                    <a:pt x="321" y="1"/>
                  </a:moveTo>
                  <a:cubicBezTo>
                    <a:pt x="225" y="1"/>
                    <a:pt x="129" y="65"/>
                    <a:pt x="86" y="193"/>
                  </a:cubicBezTo>
                  <a:cubicBezTo>
                    <a:pt x="44" y="363"/>
                    <a:pt x="1" y="534"/>
                    <a:pt x="44" y="747"/>
                  </a:cubicBezTo>
                  <a:cubicBezTo>
                    <a:pt x="69" y="851"/>
                    <a:pt x="142" y="907"/>
                    <a:pt x="224" y="907"/>
                  </a:cubicBezTo>
                  <a:cubicBezTo>
                    <a:pt x="277" y="907"/>
                    <a:pt x="334" y="883"/>
                    <a:pt x="385" y="833"/>
                  </a:cubicBezTo>
                  <a:cubicBezTo>
                    <a:pt x="555" y="662"/>
                    <a:pt x="598" y="406"/>
                    <a:pt x="555" y="193"/>
                  </a:cubicBezTo>
                  <a:cubicBezTo>
                    <a:pt x="513" y="65"/>
                    <a:pt x="417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169668" y="1916737"/>
              <a:ext cx="13706" cy="14641"/>
            </a:xfrm>
            <a:custGeom>
              <a:avLst/>
              <a:gdLst/>
              <a:ahLst/>
              <a:cxnLst/>
              <a:rect l="l" t="t" r="r" b="b"/>
              <a:pathLst>
                <a:path w="645" h="689" extrusionOk="0">
                  <a:moveTo>
                    <a:pt x="283" y="1"/>
                  </a:moveTo>
                  <a:cubicBezTo>
                    <a:pt x="123" y="1"/>
                    <a:pt x="1" y="191"/>
                    <a:pt x="132" y="355"/>
                  </a:cubicBezTo>
                  <a:cubicBezTo>
                    <a:pt x="175" y="440"/>
                    <a:pt x="218" y="526"/>
                    <a:pt x="260" y="611"/>
                  </a:cubicBezTo>
                  <a:cubicBezTo>
                    <a:pt x="296" y="665"/>
                    <a:pt x="354" y="688"/>
                    <a:pt x="413" y="688"/>
                  </a:cubicBezTo>
                  <a:cubicBezTo>
                    <a:pt x="494" y="688"/>
                    <a:pt x="577" y="643"/>
                    <a:pt x="602" y="568"/>
                  </a:cubicBezTo>
                  <a:cubicBezTo>
                    <a:pt x="644" y="355"/>
                    <a:pt x="559" y="184"/>
                    <a:pt x="431" y="56"/>
                  </a:cubicBezTo>
                  <a:cubicBezTo>
                    <a:pt x="382" y="17"/>
                    <a:pt x="331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Como?</a:t>
            </a:r>
            <a:endParaRPr dirty="0"/>
          </a:p>
        </p:txBody>
      </p:sp>
      <p:sp>
        <p:nvSpPr>
          <p:cNvPr id="435" name="Google Shape;435;p19"/>
          <p:cNvSpPr/>
          <p:nvPr/>
        </p:nvSpPr>
        <p:spPr>
          <a:xfrm>
            <a:off x="1615725" y="2856521"/>
            <a:ext cx="1409969" cy="15288"/>
          </a:xfrm>
          <a:custGeom>
            <a:avLst/>
            <a:gdLst/>
            <a:ahLst/>
            <a:cxnLst/>
            <a:rect l="l" t="t" r="r" b="b"/>
            <a:pathLst>
              <a:path w="67592" h="735" fill="none" extrusionOk="0">
                <a:moveTo>
                  <a:pt x="0" y="0"/>
                </a:moveTo>
                <a:cubicBezTo>
                  <a:pt x="6784" y="0"/>
                  <a:pt x="35876" y="140"/>
                  <a:pt x="39897" y="140"/>
                </a:cubicBezTo>
                <a:cubicBezTo>
                  <a:pt x="43919" y="140"/>
                  <a:pt x="51856" y="455"/>
                  <a:pt x="56227" y="490"/>
                </a:cubicBezTo>
                <a:cubicBezTo>
                  <a:pt x="59479" y="525"/>
                  <a:pt x="63290" y="734"/>
                  <a:pt x="67591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9"/>
          <p:cNvSpPr/>
          <p:nvPr/>
        </p:nvSpPr>
        <p:spPr>
          <a:xfrm>
            <a:off x="3865807" y="2856521"/>
            <a:ext cx="1409260" cy="15288"/>
          </a:xfrm>
          <a:custGeom>
            <a:avLst/>
            <a:gdLst/>
            <a:ahLst/>
            <a:cxnLst/>
            <a:rect l="l" t="t" r="r" b="b"/>
            <a:pathLst>
              <a:path w="67558" h="735" fill="none" extrusionOk="0">
                <a:moveTo>
                  <a:pt x="1" y="0"/>
                </a:moveTo>
                <a:cubicBezTo>
                  <a:pt x="11960" y="594"/>
                  <a:pt x="35842" y="140"/>
                  <a:pt x="39863" y="140"/>
                </a:cubicBezTo>
                <a:cubicBezTo>
                  <a:pt x="43885" y="140"/>
                  <a:pt x="51857" y="455"/>
                  <a:pt x="56193" y="490"/>
                </a:cubicBezTo>
                <a:cubicBezTo>
                  <a:pt x="59480" y="525"/>
                  <a:pt x="63291" y="734"/>
                  <a:pt x="67557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"/>
          <p:cNvSpPr/>
          <p:nvPr/>
        </p:nvSpPr>
        <p:spPr>
          <a:xfrm>
            <a:off x="6115176" y="2859412"/>
            <a:ext cx="1412159" cy="20384"/>
          </a:xfrm>
          <a:custGeom>
            <a:avLst/>
            <a:gdLst/>
            <a:ahLst/>
            <a:cxnLst/>
            <a:rect l="l" t="t" r="r" b="b"/>
            <a:pathLst>
              <a:path w="67697" h="980" fill="none" extrusionOk="0">
                <a:moveTo>
                  <a:pt x="0" y="980"/>
                </a:moveTo>
                <a:cubicBezTo>
                  <a:pt x="6784" y="980"/>
                  <a:pt x="35981" y="1"/>
                  <a:pt x="40002" y="1"/>
                </a:cubicBezTo>
                <a:cubicBezTo>
                  <a:pt x="44023" y="1"/>
                  <a:pt x="51961" y="316"/>
                  <a:pt x="56332" y="351"/>
                </a:cubicBezTo>
                <a:cubicBezTo>
                  <a:pt x="59584" y="386"/>
                  <a:pt x="63430" y="595"/>
                  <a:pt x="67696" y="351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19"/>
          <p:cNvGrpSpPr/>
          <p:nvPr/>
        </p:nvGrpSpPr>
        <p:grpSpPr>
          <a:xfrm>
            <a:off x="411552" y="1219332"/>
            <a:ext cx="1566104" cy="3545845"/>
            <a:chOff x="411552" y="1219332"/>
            <a:chExt cx="1566104" cy="3545845"/>
          </a:xfrm>
        </p:grpSpPr>
        <p:sp>
          <p:nvSpPr>
            <p:cNvPr id="439" name="Google Shape;439;p19"/>
            <p:cNvSpPr/>
            <p:nvPr/>
          </p:nvSpPr>
          <p:spPr>
            <a:xfrm>
              <a:off x="1195305" y="4172209"/>
              <a:ext cx="1666" cy="33488"/>
            </a:xfrm>
            <a:custGeom>
              <a:avLst/>
              <a:gdLst/>
              <a:ahLst/>
              <a:cxnLst/>
              <a:rect l="l" t="t" r="r" b="b"/>
              <a:pathLst>
                <a:path w="71" h="1610" fill="none" extrusionOk="0">
                  <a:moveTo>
                    <a:pt x="1" y="1"/>
                  </a:moveTo>
                  <a:cubicBezTo>
                    <a:pt x="1" y="840"/>
                    <a:pt x="71" y="770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19"/>
            <p:cNvGrpSpPr/>
            <p:nvPr/>
          </p:nvGrpSpPr>
          <p:grpSpPr>
            <a:xfrm>
              <a:off x="460578" y="3156900"/>
              <a:ext cx="1471119" cy="1608277"/>
              <a:chOff x="464575" y="3156900"/>
              <a:chExt cx="1471119" cy="1608277"/>
            </a:xfrm>
          </p:grpSpPr>
          <p:sp>
            <p:nvSpPr>
              <p:cNvPr id="441" name="Google Shape;441;p19"/>
              <p:cNvSpPr/>
              <p:nvPr/>
            </p:nvSpPr>
            <p:spPr>
              <a:xfrm>
                <a:off x="1814782" y="3944574"/>
                <a:ext cx="7067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8533" fill="none" extrusionOk="0">
                    <a:moveTo>
                      <a:pt x="280" y="0"/>
                    </a:moveTo>
                    <a:cubicBezTo>
                      <a:pt x="0" y="3392"/>
                      <a:pt x="280" y="3042"/>
                      <a:pt x="280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464575" y="3175183"/>
                <a:ext cx="1426121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43" y="1"/>
                    </a:moveTo>
                    <a:cubicBezTo>
                      <a:pt x="4445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132"/>
                      <a:pt x="1050" y="73566"/>
                    </a:cubicBezTo>
                    <a:cubicBezTo>
                      <a:pt x="1893" y="74718"/>
                      <a:pt x="9832" y="74831"/>
                      <a:pt x="14458" y="74831"/>
                    </a:cubicBezTo>
                    <a:cubicBezTo>
                      <a:pt x="15586" y="74831"/>
                      <a:pt x="16517" y="74824"/>
                      <a:pt x="17100" y="74824"/>
                    </a:cubicBezTo>
                    <a:cubicBezTo>
                      <a:pt x="18515" y="74824"/>
                      <a:pt x="21706" y="74864"/>
                      <a:pt x="25009" y="74864"/>
                    </a:cubicBezTo>
                    <a:cubicBezTo>
                      <a:pt x="28641" y="74864"/>
                      <a:pt x="32408" y="74816"/>
                      <a:pt x="34093" y="74615"/>
                    </a:cubicBezTo>
                    <a:cubicBezTo>
                      <a:pt x="34780" y="74540"/>
                      <a:pt x="36094" y="74520"/>
                      <a:pt x="37746" y="74520"/>
                    </a:cubicBezTo>
                    <a:cubicBezTo>
                      <a:pt x="39762" y="74520"/>
                      <a:pt x="42281" y="74550"/>
                      <a:pt x="44774" y="74550"/>
                    </a:cubicBezTo>
                    <a:cubicBezTo>
                      <a:pt x="49816" y="74550"/>
                      <a:pt x="54753" y="74425"/>
                      <a:pt x="55214" y="73671"/>
                    </a:cubicBezTo>
                    <a:cubicBezTo>
                      <a:pt x="56123" y="72237"/>
                      <a:pt x="55948" y="59334"/>
                      <a:pt x="55913" y="51991"/>
                    </a:cubicBezTo>
                    <a:cubicBezTo>
                      <a:pt x="55878" y="42270"/>
                      <a:pt x="56263" y="28808"/>
                      <a:pt x="56402" y="21990"/>
                    </a:cubicBezTo>
                    <a:cubicBezTo>
                      <a:pt x="56507" y="15136"/>
                      <a:pt x="56228" y="1464"/>
                      <a:pt x="55493" y="555"/>
                    </a:cubicBezTo>
                    <a:cubicBezTo>
                      <a:pt x="55184" y="190"/>
                      <a:pt x="51861" y="61"/>
                      <a:pt x="47651" y="61"/>
                    </a:cubicBezTo>
                    <a:cubicBezTo>
                      <a:pt x="41383" y="61"/>
                      <a:pt x="33147" y="346"/>
                      <a:pt x="29967" y="555"/>
                    </a:cubicBezTo>
                    <a:cubicBezTo>
                      <a:pt x="29477" y="587"/>
                      <a:pt x="28849" y="601"/>
                      <a:pt x="28111" y="601"/>
                    </a:cubicBezTo>
                    <a:cubicBezTo>
                      <a:pt x="23291" y="601"/>
                      <a:pt x="13792" y="1"/>
                      <a:pt x="7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508715" y="3208380"/>
                <a:ext cx="1426979" cy="1556797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74846" extrusionOk="0">
                    <a:moveTo>
                      <a:pt x="7410" y="0"/>
                    </a:moveTo>
                    <a:cubicBezTo>
                      <a:pt x="4378" y="0"/>
                      <a:pt x="2137" y="143"/>
                      <a:pt x="1609" y="567"/>
                    </a:cubicBezTo>
                    <a:cubicBezTo>
                      <a:pt x="385" y="1546"/>
                      <a:pt x="734" y="10813"/>
                      <a:pt x="560" y="19974"/>
                    </a:cubicBezTo>
                    <a:cubicBezTo>
                      <a:pt x="420" y="29135"/>
                      <a:pt x="420" y="51094"/>
                      <a:pt x="560" y="55395"/>
                    </a:cubicBezTo>
                    <a:cubicBezTo>
                      <a:pt x="734" y="59696"/>
                      <a:pt x="0" y="72110"/>
                      <a:pt x="1049" y="73543"/>
                    </a:cubicBezTo>
                    <a:cubicBezTo>
                      <a:pt x="1892" y="74696"/>
                      <a:pt x="9832" y="74809"/>
                      <a:pt x="14457" y="74809"/>
                    </a:cubicBezTo>
                    <a:cubicBezTo>
                      <a:pt x="15585" y="74809"/>
                      <a:pt x="16516" y="74802"/>
                      <a:pt x="17099" y="74802"/>
                    </a:cubicBezTo>
                    <a:cubicBezTo>
                      <a:pt x="18585" y="74802"/>
                      <a:pt x="22038" y="74846"/>
                      <a:pt x="25522" y="74846"/>
                    </a:cubicBezTo>
                    <a:cubicBezTo>
                      <a:pt x="29005" y="74846"/>
                      <a:pt x="32519" y="74802"/>
                      <a:pt x="34128" y="74627"/>
                    </a:cubicBezTo>
                    <a:cubicBezTo>
                      <a:pt x="34853" y="74540"/>
                      <a:pt x="36280" y="74518"/>
                      <a:pt x="38064" y="74518"/>
                    </a:cubicBezTo>
                    <a:cubicBezTo>
                      <a:pt x="40026" y="74518"/>
                      <a:pt x="42419" y="74545"/>
                      <a:pt x="44789" y="74545"/>
                    </a:cubicBezTo>
                    <a:cubicBezTo>
                      <a:pt x="49823" y="74545"/>
                      <a:pt x="54753" y="74421"/>
                      <a:pt x="55213" y="73648"/>
                    </a:cubicBezTo>
                    <a:cubicBezTo>
                      <a:pt x="56122" y="72214"/>
                      <a:pt x="55947" y="59312"/>
                      <a:pt x="55947" y="51969"/>
                    </a:cubicBezTo>
                    <a:cubicBezTo>
                      <a:pt x="55912" y="42283"/>
                      <a:pt x="56297" y="28786"/>
                      <a:pt x="56402" y="21967"/>
                    </a:cubicBezTo>
                    <a:cubicBezTo>
                      <a:pt x="56542" y="15114"/>
                      <a:pt x="56227" y="1477"/>
                      <a:pt x="55493" y="532"/>
                    </a:cubicBezTo>
                    <a:cubicBezTo>
                      <a:pt x="55198" y="167"/>
                      <a:pt x="51877" y="39"/>
                      <a:pt x="47668" y="39"/>
                    </a:cubicBezTo>
                    <a:cubicBezTo>
                      <a:pt x="41400" y="39"/>
                      <a:pt x="33160" y="323"/>
                      <a:pt x="30002" y="532"/>
                    </a:cubicBezTo>
                    <a:cubicBezTo>
                      <a:pt x="29462" y="571"/>
                      <a:pt x="28758" y="588"/>
                      <a:pt x="27926" y="588"/>
                    </a:cubicBezTo>
                    <a:cubicBezTo>
                      <a:pt x="22992" y="588"/>
                      <a:pt x="13570" y="0"/>
                      <a:pt x="74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464575" y="3156900"/>
                <a:ext cx="1426121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3011"/>
                      <a:pt x="1050" y="74445"/>
                    </a:cubicBezTo>
                    <a:cubicBezTo>
                      <a:pt x="2099" y="75878"/>
                      <a:pt x="14127" y="75703"/>
                      <a:pt x="17100" y="75703"/>
                    </a:cubicBezTo>
                    <a:cubicBezTo>
                      <a:pt x="20072" y="75703"/>
                      <a:pt x="30877" y="75878"/>
                      <a:pt x="34093" y="75494"/>
                    </a:cubicBezTo>
                    <a:cubicBezTo>
                      <a:pt x="37310" y="75144"/>
                      <a:pt x="54339" y="75983"/>
                      <a:pt x="55214" y="74550"/>
                    </a:cubicBezTo>
                    <a:cubicBezTo>
                      <a:pt x="56123" y="73116"/>
                      <a:pt x="55948" y="60213"/>
                      <a:pt x="55913" y="52870"/>
                    </a:cubicBezTo>
                    <a:cubicBezTo>
                      <a:pt x="55878" y="43149"/>
                      <a:pt x="56263" y="29687"/>
                      <a:pt x="56402" y="22869"/>
                    </a:cubicBezTo>
                    <a:cubicBezTo>
                      <a:pt x="56507" y="16015"/>
                      <a:pt x="56228" y="2343"/>
                      <a:pt x="55493" y="1434"/>
                    </a:cubicBezTo>
                    <a:cubicBezTo>
                      <a:pt x="54724" y="525"/>
                      <a:pt x="35282" y="1084"/>
                      <a:pt x="29967" y="1434"/>
                    </a:cubicBezTo>
                    <a:cubicBezTo>
                      <a:pt x="24687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9"/>
            <p:cNvGrpSpPr/>
            <p:nvPr/>
          </p:nvGrpSpPr>
          <p:grpSpPr>
            <a:xfrm>
              <a:off x="874456" y="1219332"/>
              <a:ext cx="643364" cy="641326"/>
              <a:chOff x="1244906" y="1219332"/>
              <a:chExt cx="643364" cy="641326"/>
            </a:xfrm>
          </p:grpSpPr>
          <p:sp>
            <p:nvSpPr>
              <p:cNvPr id="446" name="Google Shape;446;p19"/>
              <p:cNvSpPr/>
              <p:nvPr/>
            </p:nvSpPr>
            <p:spPr>
              <a:xfrm>
                <a:off x="1244906" y="1221787"/>
                <a:ext cx="61637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77" y="25968"/>
                      <a:pt x="6679" y="27646"/>
                      <a:pt x="9302" y="28381"/>
                    </a:cubicBezTo>
                    <a:cubicBezTo>
                      <a:pt x="10223" y="28713"/>
                      <a:pt x="12565" y="29420"/>
                      <a:pt x="15124" y="29420"/>
                    </a:cubicBezTo>
                    <a:cubicBezTo>
                      <a:pt x="16065" y="29420"/>
                      <a:pt x="17034" y="29324"/>
                      <a:pt x="17974" y="29080"/>
                    </a:cubicBezTo>
                    <a:cubicBezTo>
                      <a:pt x="21470" y="28136"/>
                      <a:pt x="24163" y="26877"/>
                      <a:pt x="25981" y="24185"/>
                    </a:cubicBezTo>
                    <a:cubicBezTo>
                      <a:pt x="27800" y="21492"/>
                      <a:pt x="29548" y="18870"/>
                      <a:pt x="29443" y="14709"/>
                    </a:cubicBezTo>
                    <a:cubicBezTo>
                      <a:pt x="29338" y="10583"/>
                      <a:pt x="27904" y="7610"/>
                      <a:pt x="26681" y="6142"/>
                    </a:cubicBezTo>
                    <a:cubicBezTo>
                      <a:pt x="25457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1271899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1362348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3" y="20879"/>
                      <a:pt x="20071" y="17213"/>
                    </a:cubicBezTo>
                    <a:cubicBezTo>
                      <a:pt x="21540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1342656" y="1392159"/>
                <a:ext cx="344399" cy="179213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8616" extrusionOk="0">
                    <a:moveTo>
                      <a:pt x="16482" y="0"/>
                    </a:moveTo>
                    <a:cubicBezTo>
                      <a:pt x="16055" y="0"/>
                      <a:pt x="10073" y="2115"/>
                      <a:pt x="7833" y="2951"/>
                    </a:cubicBezTo>
                    <a:cubicBezTo>
                      <a:pt x="6574" y="3406"/>
                      <a:pt x="0" y="6098"/>
                      <a:pt x="140" y="6238"/>
                    </a:cubicBezTo>
                    <a:cubicBezTo>
                      <a:pt x="140" y="6238"/>
                      <a:pt x="2028" y="7112"/>
                      <a:pt x="2623" y="7392"/>
                    </a:cubicBezTo>
                    <a:cubicBezTo>
                      <a:pt x="3462" y="7741"/>
                      <a:pt x="5315" y="8616"/>
                      <a:pt x="5665" y="8616"/>
                    </a:cubicBezTo>
                    <a:cubicBezTo>
                      <a:pt x="6015" y="8616"/>
                      <a:pt x="7868" y="6867"/>
                      <a:pt x="9931" y="5329"/>
                    </a:cubicBezTo>
                    <a:cubicBezTo>
                      <a:pt x="12239" y="3580"/>
                      <a:pt x="16400" y="259"/>
                      <a:pt x="16505" y="14"/>
                    </a:cubicBezTo>
                    <a:cubicBezTo>
                      <a:pt x="16509" y="5"/>
                      <a:pt x="16501" y="0"/>
                      <a:pt x="164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1527914" y="1392430"/>
                <a:ext cx="159037" cy="258232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15" extrusionOk="0">
                    <a:moveTo>
                      <a:pt x="7624" y="1"/>
                    </a:moveTo>
                    <a:lnTo>
                      <a:pt x="7624" y="1"/>
                    </a:ln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5876" y="12414"/>
                      <a:pt x="5877" y="12414"/>
                      <a:pt x="5878" y="12414"/>
                    </a:cubicBezTo>
                    <a:cubicBezTo>
                      <a:pt x="6020" y="12414"/>
                      <a:pt x="6401" y="9892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1342656" y="1388083"/>
                <a:ext cx="346485" cy="183290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8812" fill="none" extrusionOk="0">
                    <a:moveTo>
                      <a:pt x="140" y="6434"/>
                    </a:moveTo>
                    <a:cubicBezTo>
                      <a:pt x="0" y="6294"/>
                      <a:pt x="6574" y="3602"/>
                      <a:pt x="7833" y="3147"/>
                    </a:cubicBezTo>
                    <a:cubicBezTo>
                      <a:pt x="10176" y="2273"/>
                      <a:pt x="16610" y="0"/>
                      <a:pt x="16505" y="210"/>
                    </a:cubicBezTo>
                    <a:cubicBezTo>
                      <a:pt x="16400" y="455"/>
                      <a:pt x="12239" y="3776"/>
                      <a:pt x="9931" y="5525"/>
                    </a:cubicBezTo>
                    <a:cubicBezTo>
                      <a:pt x="7868" y="7063"/>
                      <a:pt x="6015" y="8812"/>
                      <a:pt x="5665" y="8812"/>
                    </a:cubicBezTo>
                    <a:cubicBezTo>
                      <a:pt x="5315" y="8812"/>
                      <a:pt x="3462" y="7937"/>
                      <a:pt x="2623" y="7588"/>
                    </a:cubicBezTo>
                    <a:cubicBezTo>
                      <a:pt x="2028" y="7308"/>
                      <a:pt x="140" y="6434"/>
                      <a:pt x="140" y="643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1527914" y="1392430"/>
                <a:ext cx="159037" cy="258939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49" fill="none" extrusionOk="0">
                    <a:moveTo>
                      <a:pt x="7624" y="1"/>
                    </a:move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6015" y="12449"/>
                      <a:pt x="6400" y="9896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1460807" y="1571351"/>
                <a:ext cx="96311" cy="119309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736" fill="none" extrusionOk="0">
                    <a:moveTo>
                      <a:pt x="1" y="1"/>
                    </a:moveTo>
                    <a:cubicBezTo>
                      <a:pt x="36" y="1469"/>
                      <a:pt x="1260" y="3602"/>
                      <a:pt x="1435" y="4127"/>
                    </a:cubicBezTo>
                    <a:cubicBezTo>
                      <a:pt x="1644" y="4686"/>
                      <a:pt x="1889" y="5211"/>
                      <a:pt x="2169" y="5735"/>
                    </a:cubicBezTo>
                    <a:cubicBezTo>
                      <a:pt x="2169" y="5735"/>
                      <a:pt x="3288" y="4127"/>
                      <a:pt x="3533" y="3707"/>
                    </a:cubicBezTo>
                    <a:cubicBezTo>
                      <a:pt x="3987" y="3043"/>
                      <a:pt x="4512" y="2169"/>
                      <a:pt x="4617" y="1924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9"/>
              <p:cNvSpPr/>
              <p:nvPr/>
            </p:nvSpPr>
            <p:spPr>
              <a:xfrm>
                <a:off x="1506032" y="1596083"/>
                <a:ext cx="26284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4547" fill="none" extrusionOk="0">
                    <a:moveTo>
                      <a:pt x="1260" y="1"/>
                    </a:moveTo>
                    <a:cubicBezTo>
                      <a:pt x="1015" y="875"/>
                      <a:pt x="735" y="1749"/>
                      <a:pt x="630" y="2029"/>
                    </a:cubicBezTo>
                    <a:cubicBezTo>
                      <a:pt x="386" y="2833"/>
                      <a:pt x="176" y="3672"/>
                      <a:pt x="1" y="454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>
                <a:off x="1506032" y="1597539"/>
                <a:ext cx="50356" cy="9093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372" extrusionOk="0">
                    <a:moveTo>
                      <a:pt x="1260" y="0"/>
                    </a:moveTo>
                    <a:cubicBezTo>
                      <a:pt x="1120" y="770"/>
                      <a:pt x="910" y="1539"/>
                      <a:pt x="700" y="2308"/>
                    </a:cubicBezTo>
                    <a:cubicBezTo>
                      <a:pt x="524" y="2786"/>
                      <a:pt x="421" y="3317"/>
                      <a:pt x="247" y="3812"/>
                    </a:cubicBezTo>
                    <a:lnTo>
                      <a:pt x="247" y="3812"/>
                    </a:lnTo>
                    <a:cubicBezTo>
                      <a:pt x="350" y="3624"/>
                      <a:pt x="468" y="3451"/>
                      <a:pt x="595" y="3287"/>
                    </a:cubicBezTo>
                    <a:cubicBezTo>
                      <a:pt x="805" y="2903"/>
                      <a:pt x="1085" y="2553"/>
                      <a:pt x="1295" y="2168"/>
                    </a:cubicBezTo>
                    <a:cubicBezTo>
                      <a:pt x="1539" y="1574"/>
                      <a:pt x="1924" y="1049"/>
                      <a:pt x="2414" y="665"/>
                    </a:cubicBezTo>
                    <a:cubicBezTo>
                      <a:pt x="2099" y="525"/>
                      <a:pt x="1714" y="175"/>
                      <a:pt x="1365" y="105"/>
                    </a:cubicBezTo>
                    <a:lnTo>
                      <a:pt x="1260" y="0"/>
                    </a:lnTo>
                    <a:close/>
                    <a:moveTo>
                      <a:pt x="247" y="3812"/>
                    </a:moveTo>
                    <a:lnTo>
                      <a:pt x="247" y="3812"/>
                    </a:lnTo>
                    <a:cubicBezTo>
                      <a:pt x="151" y="3985"/>
                      <a:pt x="68" y="4170"/>
                      <a:pt x="1" y="4371"/>
                    </a:cubicBezTo>
                    <a:cubicBezTo>
                      <a:pt x="99" y="4194"/>
                      <a:pt x="178" y="4006"/>
                      <a:pt x="247" y="3812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>
                <a:off x="1244906" y="1219332"/>
                <a:ext cx="61637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19"/>
            <p:cNvSpPr/>
            <p:nvPr/>
          </p:nvSpPr>
          <p:spPr>
            <a:xfrm>
              <a:off x="1194667" y="1840462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9"/>
            <p:cNvGrpSpPr/>
            <p:nvPr/>
          </p:nvGrpSpPr>
          <p:grpSpPr>
            <a:xfrm>
              <a:off x="460547" y="2109575"/>
              <a:ext cx="1471183" cy="436717"/>
              <a:chOff x="457250" y="2109575"/>
              <a:chExt cx="1471183" cy="436717"/>
            </a:xfrm>
          </p:grpSpPr>
          <p:sp>
            <p:nvSpPr>
              <p:cNvPr id="459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19"/>
            <p:cNvGrpSpPr/>
            <p:nvPr/>
          </p:nvGrpSpPr>
          <p:grpSpPr>
            <a:xfrm>
              <a:off x="1108234" y="2764876"/>
              <a:ext cx="175808" cy="188240"/>
              <a:chOff x="1481980" y="2764876"/>
              <a:chExt cx="175808" cy="18824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1481980" y="2785718"/>
                <a:ext cx="155157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4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287" y="6971"/>
                    </a:cubicBezTo>
                    <a:cubicBezTo>
                      <a:pt x="3621" y="7037"/>
                      <a:pt x="3940" y="7069"/>
                      <a:pt x="4240" y="7069"/>
                    </a:cubicBezTo>
                    <a:cubicBezTo>
                      <a:pt x="6174" y="7069"/>
                      <a:pt x="7383" y="5734"/>
                      <a:pt x="7413" y="3404"/>
                    </a:cubicBezTo>
                    <a:cubicBezTo>
                      <a:pt x="7438" y="1353"/>
                      <a:pt x="6188" y="1"/>
                      <a:pt x="45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1502402" y="2806081"/>
                <a:ext cx="155386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7069" extrusionOk="0">
                    <a:moveTo>
                      <a:pt x="4528" y="1"/>
                    </a:moveTo>
                    <a:cubicBezTo>
                      <a:pt x="3837" y="1"/>
                      <a:pt x="3077" y="234"/>
                      <a:pt x="2308" y="747"/>
                    </a:cubicBezTo>
                    <a:cubicBezTo>
                      <a:pt x="0" y="2250"/>
                      <a:pt x="699" y="6446"/>
                      <a:pt x="3322" y="6971"/>
                    </a:cubicBezTo>
                    <a:cubicBezTo>
                      <a:pt x="3656" y="7037"/>
                      <a:pt x="3975" y="7069"/>
                      <a:pt x="4276" y="7069"/>
                    </a:cubicBezTo>
                    <a:cubicBezTo>
                      <a:pt x="6209" y="7069"/>
                      <a:pt x="7418" y="5734"/>
                      <a:pt x="7448" y="3404"/>
                    </a:cubicBezTo>
                    <a:cubicBezTo>
                      <a:pt x="7448" y="1353"/>
                      <a:pt x="6191" y="1"/>
                      <a:pt x="45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1481980" y="2764876"/>
                <a:ext cx="155365" cy="17603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273" y="1749"/>
                    </a:moveTo>
                    <a:cubicBezTo>
                      <a:pt x="0" y="3252"/>
                      <a:pt x="664" y="7448"/>
                      <a:pt x="3287" y="7973"/>
                    </a:cubicBezTo>
                    <a:cubicBezTo>
                      <a:pt x="5770" y="8462"/>
                      <a:pt x="7378" y="7098"/>
                      <a:pt x="7413" y="4406"/>
                    </a:cubicBezTo>
                    <a:cubicBezTo>
                      <a:pt x="7448" y="1504"/>
                      <a:pt x="4930" y="0"/>
                      <a:pt x="2273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" name="Google Shape;466;p19"/>
            <p:cNvSpPr txBox="1"/>
            <p:nvPr/>
          </p:nvSpPr>
          <p:spPr>
            <a:xfrm>
              <a:off x="411552" y="2153207"/>
              <a:ext cx="1566104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Diário de bordo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7" name="Google Shape;467;p19"/>
            <p:cNvSpPr txBox="1"/>
            <p:nvPr/>
          </p:nvSpPr>
          <p:spPr>
            <a:xfrm>
              <a:off x="543188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Estimular o registro de cada etapa/resultado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" name="Google Shape;468;p19"/>
          <p:cNvGrpSpPr/>
          <p:nvPr/>
        </p:nvGrpSpPr>
        <p:grpSpPr>
          <a:xfrm>
            <a:off x="2709689" y="1219332"/>
            <a:ext cx="1472123" cy="3545762"/>
            <a:chOff x="2709689" y="1219332"/>
            <a:chExt cx="1472123" cy="3545762"/>
          </a:xfrm>
        </p:grpSpPr>
        <p:sp>
          <p:nvSpPr>
            <p:cNvPr id="469" name="Google Shape;469;p19"/>
            <p:cNvSpPr/>
            <p:nvPr/>
          </p:nvSpPr>
          <p:spPr>
            <a:xfrm>
              <a:off x="3368068" y="2785739"/>
              <a:ext cx="155365" cy="147534"/>
            </a:xfrm>
            <a:custGeom>
              <a:avLst/>
              <a:gdLst/>
              <a:ahLst/>
              <a:cxnLst/>
              <a:rect l="l" t="t" r="r" b="b"/>
              <a:pathLst>
                <a:path w="7448" h="7093" extrusionOk="0">
                  <a:moveTo>
                    <a:pt x="4524" y="1"/>
                  </a:moveTo>
                  <a:cubicBezTo>
                    <a:pt x="3835" y="1"/>
                    <a:pt x="3076" y="234"/>
                    <a:pt x="2308" y="746"/>
                  </a:cubicBezTo>
                  <a:cubicBezTo>
                    <a:pt x="0" y="2249"/>
                    <a:pt x="699" y="6445"/>
                    <a:pt x="3322" y="7005"/>
                  </a:cubicBezTo>
                  <a:cubicBezTo>
                    <a:pt x="3643" y="7063"/>
                    <a:pt x="3950" y="7092"/>
                    <a:pt x="4240" y="7092"/>
                  </a:cubicBezTo>
                  <a:cubicBezTo>
                    <a:pt x="6195" y="7092"/>
                    <a:pt x="7418" y="5782"/>
                    <a:pt x="7448" y="3438"/>
                  </a:cubicBezTo>
                  <a:cubicBezTo>
                    <a:pt x="7448" y="1361"/>
                    <a:pt x="6189" y="1"/>
                    <a:pt x="4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3368172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5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322" y="6971"/>
                  </a:cubicBezTo>
                  <a:cubicBezTo>
                    <a:pt x="3651" y="7037"/>
                    <a:pt x="3966" y="7069"/>
                    <a:pt x="4265" y="7069"/>
                  </a:cubicBezTo>
                  <a:cubicBezTo>
                    <a:pt x="6182" y="7069"/>
                    <a:pt x="7413" y="5734"/>
                    <a:pt x="7413" y="3404"/>
                  </a:cubicBezTo>
                  <a:cubicBezTo>
                    <a:pt x="7438" y="1353"/>
                    <a:pt x="6188" y="1"/>
                    <a:pt x="4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19"/>
            <p:cNvGrpSpPr/>
            <p:nvPr/>
          </p:nvGrpSpPr>
          <p:grpSpPr>
            <a:xfrm>
              <a:off x="2709689" y="3156900"/>
              <a:ext cx="1472123" cy="1608194"/>
              <a:chOff x="2690925" y="3156900"/>
              <a:chExt cx="1472123" cy="1608194"/>
            </a:xfrm>
          </p:grpSpPr>
          <p:sp>
            <p:nvSpPr>
              <p:cNvPr id="472" name="Google Shape;472;p19"/>
              <p:cNvSpPr/>
              <p:nvPr/>
            </p:nvSpPr>
            <p:spPr>
              <a:xfrm>
                <a:off x="2690925" y="3175183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50" y="1569"/>
                      <a:pt x="735" y="10835"/>
                      <a:pt x="560" y="19996"/>
                    </a:cubicBezTo>
                    <a:cubicBezTo>
                      <a:pt x="385" y="29158"/>
                      <a:pt x="420" y="51082"/>
                      <a:pt x="560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5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2735090" y="3208235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13" y="1"/>
                    </a:moveTo>
                    <a:cubicBezTo>
                      <a:pt x="4431" y="1"/>
                      <a:pt x="2144" y="144"/>
                      <a:pt x="1609" y="574"/>
                    </a:cubicBezTo>
                    <a:cubicBezTo>
                      <a:pt x="351" y="1553"/>
                      <a:pt x="735" y="10820"/>
                      <a:pt x="560" y="19981"/>
                    </a:cubicBezTo>
                    <a:cubicBezTo>
                      <a:pt x="386" y="29142"/>
                      <a:pt x="421" y="51101"/>
                      <a:pt x="560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80" y="74849"/>
                      <a:pt x="24990" y="74849"/>
                    </a:cubicBezTo>
                    <a:cubicBezTo>
                      <a:pt x="2863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368" y="21974"/>
                    </a:cubicBezTo>
                    <a:cubicBezTo>
                      <a:pt x="56508" y="15121"/>
                      <a:pt x="56193" y="1449"/>
                      <a:pt x="55459" y="539"/>
                    </a:cubicBezTo>
                    <a:cubicBezTo>
                      <a:pt x="55164" y="174"/>
                      <a:pt x="51843" y="46"/>
                      <a:pt x="47634" y="46"/>
                    </a:cubicBezTo>
                    <a:cubicBezTo>
                      <a:pt x="41366" y="46"/>
                      <a:pt x="33126" y="330"/>
                      <a:pt x="29968" y="539"/>
                    </a:cubicBezTo>
                    <a:cubicBezTo>
                      <a:pt x="29465" y="573"/>
                      <a:pt x="28819" y="587"/>
                      <a:pt x="28061" y="587"/>
                    </a:cubicBezTo>
                    <a:cubicBezTo>
                      <a:pt x="23208" y="587"/>
                      <a:pt x="13738" y="1"/>
                      <a:pt x="75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2690925" y="3156900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50" y="2448"/>
                      <a:pt x="735" y="11714"/>
                      <a:pt x="560" y="20875"/>
                    </a:cubicBezTo>
                    <a:cubicBezTo>
                      <a:pt x="385" y="30037"/>
                      <a:pt x="420" y="51961"/>
                      <a:pt x="560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5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19"/>
            <p:cNvGrpSpPr/>
            <p:nvPr/>
          </p:nvGrpSpPr>
          <p:grpSpPr>
            <a:xfrm>
              <a:off x="3124069" y="1219332"/>
              <a:ext cx="643364" cy="641638"/>
              <a:chOff x="3247534" y="1219332"/>
              <a:chExt cx="643364" cy="641638"/>
            </a:xfrm>
          </p:grpSpPr>
          <p:sp>
            <p:nvSpPr>
              <p:cNvPr id="476" name="Google Shape;476;p19"/>
              <p:cNvSpPr/>
              <p:nvPr/>
            </p:nvSpPr>
            <p:spPr>
              <a:xfrm>
                <a:off x="3247534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76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88" y="28713"/>
                      <a:pt x="12548" y="29420"/>
                      <a:pt x="15118" y="29420"/>
                    </a:cubicBezTo>
                    <a:cubicBezTo>
                      <a:pt x="16062" y="29420"/>
                      <a:pt x="17034" y="29324"/>
                      <a:pt x="17974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43" y="14709"/>
                    </a:cubicBezTo>
                    <a:cubicBezTo>
                      <a:pt x="29338" y="10548"/>
                      <a:pt x="27869" y="7610"/>
                      <a:pt x="26646" y="6142"/>
                    </a:cubicBezTo>
                    <a:cubicBezTo>
                      <a:pt x="25422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3274526" y="1248868"/>
                <a:ext cx="616371" cy="612102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8" extrusionOk="0">
                    <a:moveTo>
                      <a:pt x="15307" y="0"/>
                    </a:moveTo>
                    <a:cubicBezTo>
                      <a:pt x="15112" y="0"/>
                      <a:pt x="14916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1" y="9595"/>
                      <a:pt x="70" y="13232"/>
                    </a:cubicBezTo>
                    <a:cubicBezTo>
                      <a:pt x="175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4" y="28713"/>
                      <a:pt x="12530" y="29427"/>
                      <a:pt x="15089" y="29427"/>
                    </a:cubicBezTo>
                    <a:cubicBezTo>
                      <a:pt x="16042" y="29427"/>
                      <a:pt x="17024" y="29328"/>
                      <a:pt x="17974" y="29072"/>
                    </a:cubicBezTo>
                    <a:cubicBezTo>
                      <a:pt x="21435" y="28163"/>
                      <a:pt x="24163" y="26904"/>
                      <a:pt x="25981" y="24211"/>
                    </a:cubicBezTo>
                    <a:cubicBezTo>
                      <a:pt x="27764" y="21519"/>
                      <a:pt x="29548" y="18896"/>
                      <a:pt x="29443" y="14735"/>
                    </a:cubicBezTo>
                    <a:cubicBezTo>
                      <a:pt x="29338" y="10574"/>
                      <a:pt x="27869" y="7602"/>
                      <a:pt x="26680" y="6134"/>
                    </a:cubicBezTo>
                    <a:cubicBezTo>
                      <a:pt x="25456" y="4665"/>
                      <a:pt x="23428" y="2602"/>
                      <a:pt x="21121" y="1448"/>
                    </a:cubicBezTo>
                    <a:cubicBezTo>
                      <a:pt x="19336" y="492"/>
                      <a:pt x="17318" y="0"/>
                      <a:pt x="15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3364975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53" y="0"/>
                    </a:moveTo>
                    <a:cubicBezTo>
                      <a:pt x="9932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875" y="21095"/>
                      <a:pt x="9197" y="21619"/>
                    </a:cubicBezTo>
                    <a:cubicBezTo>
                      <a:pt x="9958" y="21740"/>
                      <a:pt x="10863" y="21823"/>
                      <a:pt x="11823" y="21823"/>
                    </a:cubicBezTo>
                    <a:cubicBezTo>
                      <a:pt x="15051" y="21823"/>
                      <a:pt x="18904" y="20879"/>
                      <a:pt x="20036" y="17213"/>
                    </a:cubicBezTo>
                    <a:cubicBezTo>
                      <a:pt x="21540" y="12458"/>
                      <a:pt x="21120" y="7108"/>
                      <a:pt x="18288" y="3961"/>
                    </a:cubicBezTo>
                    <a:cubicBezTo>
                      <a:pt x="16251" y="1650"/>
                      <a:pt x="13923" y="0"/>
                      <a:pt x="10453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3373007" y="1369737"/>
                <a:ext cx="361066" cy="350147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6834" extrusionOk="0">
                    <a:moveTo>
                      <a:pt x="13816" y="1"/>
                    </a:moveTo>
                    <a:cubicBezTo>
                      <a:pt x="13103" y="1"/>
                      <a:pt x="12523" y="456"/>
                      <a:pt x="12413" y="1372"/>
                    </a:cubicBezTo>
                    <a:cubicBezTo>
                      <a:pt x="12323" y="2091"/>
                      <a:pt x="11848" y="2990"/>
                      <a:pt x="11208" y="2990"/>
                    </a:cubicBezTo>
                    <a:cubicBezTo>
                      <a:pt x="11101" y="2990"/>
                      <a:pt x="10990" y="2965"/>
                      <a:pt x="10875" y="2910"/>
                    </a:cubicBezTo>
                    <a:cubicBezTo>
                      <a:pt x="10121" y="2550"/>
                      <a:pt x="8601" y="716"/>
                      <a:pt x="8095" y="716"/>
                    </a:cubicBezTo>
                    <a:cubicBezTo>
                      <a:pt x="8061" y="716"/>
                      <a:pt x="8032" y="724"/>
                      <a:pt x="8007" y="742"/>
                    </a:cubicBezTo>
                    <a:cubicBezTo>
                      <a:pt x="7588" y="1022"/>
                      <a:pt x="5595" y="2665"/>
                      <a:pt x="5350" y="3400"/>
                    </a:cubicBezTo>
                    <a:cubicBezTo>
                      <a:pt x="5117" y="4065"/>
                      <a:pt x="5866" y="5333"/>
                      <a:pt x="7115" y="5333"/>
                    </a:cubicBezTo>
                    <a:cubicBezTo>
                      <a:pt x="7178" y="5333"/>
                      <a:pt x="7242" y="5330"/>
                      <a:pt x="7308" y="5323"/>
                    </a:cubicBezTo>
                    <a:cubicBezTo>
                      <a:pt x="7342" y="5319"/>
                      <a:pt x="7376" y="5317"/>
                      <a:pt x="7410" y="5317"/>
                    </a:cubicBezTo>
                    <a:cubicBezTo>
                      <a:pt x="8673" y="5317"/>
                      <a:pt x="9331" y="7833"/>
                      <a:pt x="7833" y="8889"/>
                    </a:cubicBezTo>
                    <a:cubicBezTo>
                      <a:pt x="7468" y="9154"/>
                      <a:pt x="7017" y="9276"/>
                      <a:pt x="6578" y="9276"/>
                    </a:cubicBezTo>
                    <a:cubicBezTo>
                      <a:pt x="5628" y="9276"/>
                      <a:pt x="4739" y="8704"/>
                      <a:pt x="4930" y="7770"/>
                    </a:cubicBezTo>
                    <a:cubicBezTo>
                      <a:pt x="5182" y="6608"/>
                      <a:pt x="3994" y="5305"/>
                      <a:pt x="3319" y="5305"/>
                    </a:cubicBezTo>
                    <a:cubicBezTo>
                      <a:pt x="3243" y="5305"/>
                      <a:pt x="3173" y="5322"/>
                      <a:pt x="3112" y="5358"/>
                    </a:cubicBezTo>
                    <a:cubicBezTo>
                      <a:pt x="2553" y="5742"/>
                      <a:pt x="0" y="7945"/>
                      <a:pt x="35" y="8750"/>
                    </a:cubicBezTo>
                    <a:cubicBezTo>
                      <a:pt x="35" y="9064"/>
                      <a:pt x="1678" y="10708"/>
                      <a:pt x="2308" y="11477"/>
                    </a:cubicBezTo>
                    <a:cubicBezTo>
                      <a:pt x="2762" y="12001"/>
                      <a:pt x="5315" y="14169"/>
                      <a:pt x="6294" y="15288"/>
                    </a:cubicBezTo>
                    <a:cubicBezTo>
                      <a:pt x="7212" y="16338"/>
                      <a:pt x="8284" y="16833"/>
                      <a:pt x="8587" y="16833"/>
                    </a:cubicBezTo>
                    <a:cubicBezTo>
                      <a:pt x="8607" y="16833"/>
                      <a:pt x="8624" y="16831"/>
                      <a:pt x="8637" y="16827"/>
                    </a:cubicBezTo>
                    <a:cubicBezTo>
                      <a:pt x="9231" y="16652"/>
                      <a:pt x="10980" y="14729"/>
                      <a:pt x="12169" y="13715"/>
                    </a:cubicBezTo>
                    <a:cubicBezTo>
                      <a:pt x="13322" y="12701"/>
                      <a:pt x="16330" y="9868"/>
                      <a:pt x="16819" y="9134"/>
                    </a:cubicBezTo>
                    <a:cubicBezTo>
                      <a:pt x="17309" y="8400"/>
                      <a:pt x="15071" y="6721"/>
                      <a:pt x="14162" y="5812"/>
                    </a:cubicBezTo>
                    <a:cubicBezTo>
                      <a:pt x="13253" y="4903"/>
                      <a:pt x="14057" y="4099"/>
                      <a:pt x="15071" y="3994"/>
                    </a:cubicBezTo>
                    <a:cubicBezTo>
                      <a:pt x="16050" y="3924"/>
                      <a:pt x="17134" y="2700"/>
                      <a:pt x="15840" y="1127"/>
                    </a:cubicBezTo>
                    <a:cubicBezTo>
                      <a:pt x="15224" y="377"/>
                      <a:pt x="14465" y="1"/>
                      <a:pt x="13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3373007" y="1360439"/>
                <a:ext cx="361066" cy="360755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7344" fill="none" extrusionOk="0">
                    <a:moveTo>
                      <a:pt x="2308" y="11924"/>
                    </a:moveTo>
                    <a:cubicBezTo>
                      <a:pt x="2762" y="12448"/>
                      <a:pt x="5315" y="14616"/>
                      <a:pt x="6294" y="15735"/>
                    </a:cubicBezTo>
                    <a:cubicBezTo>
                      <a:pt x="7273" y="16854"/>
                      <a:pt x="8427" y="17344"/>
                      <a:pt x="8637" y="17274"/>
                    </a:cubicBezTo>
                    <a:cubicBezTo>
                      <a:pt x="9231" y="17099"/>
                      <a:pt x="10980" y="15176"/>
                      <a:pt x="12169" y="14162"/>
                    </a:cubicBezTo>
                    <a:cubicBezTo>
                      <a:pt x="13322" y="13148"/>
                      <a:pt x="16330" y="10315"/>
                      <a:pt x="16819" y="9581"/>
                    </a:cubicBezTo>
                    <a:cubicBezTo>
                      <a:pt x="17309" y="8847"/>
                      <a:pt x="15071" y="7168"/>
                      <a:pt x="14162" y="6259"/>
                    </a:cubicBezTo>
                    <a:cubicBezTo>
                      <a:pt x="13253" y="5350"/>
                      <a:pt x="14057" y="4546"/>
                      <a:pt x="15071" y="4441"/>
                    </a:cubicBezTo>
                    <a:cubicBezTo>
                      <a:pt x="16050" y="4371"/>
                      <a:pt x="17134" y="3147"/>
                      <a:pt x="15840" y="1574"/>
                    </a:cubicBezTo>
                    <a:cubicBezTo>
                      <a:pt x="14546" y="0"/>
                      <a:pt x="12623" y="70"/>
                      <a:pt x="12413" y="1819"/>
                    </a:cubicBezTo>
                    <a:cubicBezTo>
                      <a:pt x="12308" y="2658"/>
                      <a:pt x="11679" y="3742"/>
                      <a:pt x="10875" y="3357"/>
                    </a:cubicBezTo>
                    <a:cubicBezTo>
                      <a:pt x="10071" y="2972"/>
                      <a:pt x="8392" y="909"/>
                      <a:pt x="8007" y="1189"/>
                    </a:cubicBezTo>
                    <a:cubicBezTo>
                      <a:pt x="7588" y="1469"/>
                      <a:pt x="5595" y="3112"/>
                      <a:pt x="5350" y="3847"/>
                    </a:cubicBezTo>
                    <a:cubicBezTo>
                      <a:pt x="5105" y="4546"/>
                      <a:pt x="5944" y="5910"/>
                      <a:pt x="7308" y="5770"/>
                    </a:cubicBezTo>
                    <a:cubicBezTo>
                      <a:pt x="8637" y="5630"/>
                      <a:pt x="9371" y="8252"/>
                      <a:pt x="7833" y="9336"/>
                    </a:cubicBezTo>
                    <a:cubicBezTo>
                      <a:pt x="6679" y="10176"/>
                      <a:pt x="4651" y="9581"/>
                      <a:pt x="4930" y="8217"/>
                    </a:cubicBezTo>
                    <a:cubicBezTo>
                      <a:pt x="5210" y="6924"/>
                      <a:pt x="3707" y="5455"/>
                      <a:pt x="3112" y="5805"/>
                    </a:cubicBezTo>
                    <a:cubicBezTo>
                      <a:pt x="2553" y="6189"/>
                      <a:pt x="0" y="8392"/>
                      <a:pt x="35" y="9197"/>
                    </a:cubicBezTo>
                    <a:cubicBezTo>
                      <a:pt x="35" y="9511"/>
                      <a:pt x="1678" y="11155"/>
                      <a:pt x="2308" y="1192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3247534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76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526" y="28953"/>
                      <a:pt x="14477" y="30107"/>
                      <a:pt x="17974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43" y="14827"/>
                    </a:cubicBezTo>
                    <a:cubicBezTo>
                      <a:pt x="29338" y="10666"/>
                      <a:pt x="27869" y="7728"/>
                      <a:pt x="26646" y="6260"/>
                    </a:cubicBezTo>
                    <a:cubicBezTo>
                      <a:pt x="25422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19"/>
            <p:cNvSpPr/>
            <p:nvPr/>
          </p:nvSpPr>
          <p:spPr>
            <a:xfrm>
              <a:off x="3443915" y="184046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" name="Google Shape;483;p19"/>
            <p:cNvGrpSpPr/>
            <p:nvPr/>
          </p:nvGrpSpPr>
          <p:grpSpPr>
            <a:xfrm>
              <a:off x="2710159" y="2109575"/>
              <a:ext cx="1471183" cy="436717"/>
              <a:chOff x="2709793" y="2109575"/>
              <a:chExt cx="1471183" cy="436717"/>
            </a:xfrm>
          </p:grpSpPr>
          <p:sp>
            <p:nvSpPr>
              <p:cNvPr id="484" name="Google Shape;484;p19"/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9"/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19"/>
            <p:cNvSpPr/>
            <p:nvPr/>
          </p:nvSpPr>
          <p:spPr>
            <a:xfrm>
              <a:off x="3368068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308" y="1749"/>
                  </a:moveTo>
                  <a:cubicBezTo>
                    <a:pt x="0" y="3252"/>
                    <a:pt x="699" y="7448"/>
                    <a:pt x="3322" y="8008"/>
                  </a:cubicBezTo>
                  <a:cubicBezTo>
                    <a:pt x="5805" y="8462"/>
                    <a:pt x="7413" y="7133"/>
                    <a:pt x="7448" y="4441"/>
                  </a:cubicBezTo>
                  <a:cubicBezTo>
                    <a:pt x="7448" y="1504"/>
                    <a:pt x="4930" y="0"/>
                    <a:pt x="2308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2792801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Erro?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9" name="Google Shape;489;p19"/>
            <p:cNvSpPr txBox="1"/>
            <p:nvPr/>
          </p:nvSpPr>
          <p:spPr>
            <a:xfrm>
              <a:off x="2792801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Oportunidade de aprendizagem 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4959063" y="1219332"/>
            <a:ext cx="1472118" cy="3545759"/>
            <a:chOff x="4959063" y="1219332"/>
            <a:chExt cx="1472118" cy="3545759"/>
          </a:xfrm>
        </p:grpSpPr>
        <p:sp>
          <p:nvSpPr>
            <p:cNvPr id="491" name="Google Shape;491;p19"/>
            <p:cNvSpPr/>
            <p:nvPr/>
          </p:nvSpPr>
          <p:spPr>
            <a:xfrm>
              <a:off x="5694699" y="4172209"/>
              <a:ext cx="845" cy="33488"/>
            </a:xfrm>
            <a:custGeom>
              <a:avLst/>
              <a:gdLst/>
              <a:ahLst/>
              <a:cxnLst/>
              <a:rect l="l" t="t" r="r" b="b"/>
              <a:pathLst>
                <a:path w="36" h="1610" fill="none" extrusionOk="0">
                  <a:moveTo>
                    <a:pt x="1" y="1"/>
                  </a:moveTo>
                  <a:cubicBezTo>
                    <a:pt x="36" y="560"/>
                    <a:pt x="36" y="1085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684535" y="2469579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5617533" y="2785718"/>
              <a:ext cx="155178" cy="147035"/>
            </a:xfrm>
            <a:custGeom>
              <a:avLst/>
              <a:gdLst/>
              <a:ahLst/>
              <a:cxnLst/>
              <a:rect l="l" t="t" r="r" b="b"/>
              <a:pathLst>
                <a:path w="7439" h="7069" extrusionOk="0">
                  <a:moveTo>
                    <a:pt x="4515" y="1"/>
                  </a:moveTo>
                  <a:cubicBezTo>
                    <a:pt x="3821" y="1"/>
                    <a:pt x="3053" y="234"/>
                    <a:pt x="2274" y="747"/>
                  </a:cubicBezTo>
                  <a:cubicBezTo>
                    <a:pt x="1" y="2250"/>
                    <a:pt x="665" y="6446"/>
                    <a:pt x="3323" y="6971"/>
                  </a:cubicBezTo>
                  <a:cubicBezTo>
                    <a:pt x="3652" y="7037"/>
                    <a:pt x="3967" y="7069"/>
                    <a:pt x="4266" y="7069"/>
                  </a:cubicBezTo>
                  <a:cubicBezTo>
                    <a:pt x="6183" y="7069"/>
                    <a:pt x="7414" y="5734"/>
                    <a:pt x="7414" y="3404"/>
                  </a:cubicBezTo>
                  <a:cubicBezTo>
                    <a:pt x="7439" y="1353"/>
                    <a:pt x="6189" y="1"/>
                    <a:pt x="4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5617543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499" y="1"/>
                  </a:moveTo>
                  <a:cubicBezTo>
                    <a:pt x="3805" y="1"/>
                    <a:pt x="304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70" y="1"/>
                    <a:pt x="4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19"/>
            <p:cNvGrpSpPr/>
            <p:nvPr/>
          </p:nvGrpSpPr>
          <p:grpSpPr>
            <a:xfrm>
              <a:off x="4959063" y="3156898"/>
              <a:ext cx="1472118" cy="1608194"/>
              <a:chOff x="5013228" y="3156898"/>
              <a:chExt cx="1472118" cy="1608194"/>
            </a:xfrm>
          </p:grpSpPr>
          <p:sp>
            <p:nvSpPr>
              <p:cNvPr id="496" name="Google Shape;496;p19"/>
              <p:cNvSpPr/>
              <p:nvPr/>
            </p:nvSpPr>
            <p:spPr>
              <a:xfrm>
                <a:off x="6091201" y="3944574"/>
                <a:ext cx="6195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533" fill="none" extrusionOk="0">
                    <a:moveTo>
                      <a:pt x="245" y="0"/>
                    </a:moveTo>
                    <a:cubicBezTo>
                      <a:pt x="0" y="3392"/>
                      <a:pt x="245" y="3042"/>
                      <a:pt x="245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5013228" y="3175181"/>
                <a:ext cx="1427920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65" extrusionOk="0">
                    <a:moveTo>
                      <a:pt x="7508" y="1"/>
                    </a:moveTo>
                    <a:cubicBezTo>
                      <a:pt x="4410" y="1"/>
                      <a:pt x="2110" y="148"/>
                      <a:pt x="1574" y="590"/>
                    </a:cubicBezTo>
                    <a:cubicBezTo>
                      <a:pt x="350" y="1569"/>
                      <a:pt x="700" y="10835"/>
                      <a:pt x="525" y="19996"/>
                    </a:cubicBezTo>
                    <a:cubicBezTo>
                      <a:pt x="385" y="29158"/>
                      <a:pt x="385" y="51082"/>
                      <a:pt x="525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4" y="74824"/>
                    </a:cubicBezTo>
                    <a:cubicBezTo>
                      <a:pt x="18480" y="74824"/>
                      <a:pt x="21671" y="74864"/>
                      <a:pt x="24977" y="74864"/>
                    </a:cubicBezTo>
                    <a:cubicBezTo>
                      <a:pt x="28614" y="74864"/>
                      <a:pt x="32390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5" y="74520"/>
                      <a:pt x="42269" y="74550"/>
                      <a:pt x="44758" y="74550"/>
                    </a:cubicBezTo>
                    <a:cubicBezTo>
                      <a:pt x="49791" y="74550"/>
                      <a:pt x="54718" y="74425"/>
                      <a:pt x="55178" y="73671"/>
                    </a:cubicBezTo>
                    <a:cubicBezTo>
                      <a:pt x="56088" y="72237"/>
                      <a:pt x="55913" y="59334"/>
                      <a:pt x="55878" y="51991"/>
                    </a:cubicBezTo>
                    <a:cubicBezTo>
                      <a:pt x="55843" y="42270"/>
                      <a:pt x="56227" y="28808"/>
                      <a:pt x="56367" y="21990"/>
                    </a:cubicBezTo>
                    <a:cubicBezTo>
                      <a:pt x="56472" y="15136"/>
                      <a:pt x="56193" y="1464"/>
                      <a:pt x="55458" y="555"/>
                    </a:cubicBezTo>
                    <a:cubicBezTo>
                      <a:pt x="55149" y="190"/>
                      <a:pt x="51826" y="61"/>
                      <a:pt x="47616" y="61"/>
                    </a:cubicBezTo>
                    <a:cubicBezTo>
                      <a:pt x="41347" y="61"/>
                      <a:pt x="33112" y="346"/>
                      <a:pt x="29932" y="555"/>
                    </a:cubicBezTo>
                    <a:cubicBezTo>
                      <a:pt x="29442" y="587"/>
                      <a:pt x="28814" y="601"/>
                      <a:pt x="28076" y="601"/>
                    </a:cubicBezTo>
                    <a:cubicBezTo>
                      <a:pt x="23255" y="601"/>
                      <a:pt x="13757" y="1"/>
                      <a:pt x="7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5057427" y="3208232"/>
                <a:ext cx="1427920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49" extrusionOk="0">
                    <a:moveTo>
                      <a:pt x="7485" y="1"/>
                    </a:moveTo>
                    <a:cubicBezTo>
                      <a:pt x="4399" y="1"/>
                      <a:pt x="2109" y="144"/>
                      <a:pt x="1574" y="574"/>
                    </a:cubicBezTo>
                    <a:cubicBezTo>
                      <a:pt x="351" y="1553"/>
                      <a:pt x="700" y="10820"/>
                      <a:pt x="525" y="19981"/>
                    </a:cubicBezTo>
                    <a:cubicBezTo>
                      <a:pt x="386" y="29142"/>
                      <a:pt x="386" y="51101"/>
                      <a:pt x="525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72" y="74849"/>
                      <a:pt x="24978" y="74849"/>
                    </a:cubicBezTo>
                    <a:cubicBezTo>
                      <a:pt x="28615" y="74849"/>
                      <a:pt x="32390" y="74801"/>
                      <a:pt x="34094" y="74599"/>
                    </a:cubicBezTo>
                    <a:cubicBezTo>
                      <a:pt x="34780" y="74525"/>
                      <a:pt x="36093" y="74504"/>
                      <a:pt x="37742" y="74504"/>
                    </a:cubicBezTo>
                    <a:cubicBezTo>
                      <a:pt x="39755" y="74504"/>
                      <a:pt x="42270" y="74535"/>
                      <a:pt x="44758" y="74535"/>
                    </a:cubicBezTo>
                    <a:cubicBezTo>
                      <a:pt x="49791" y="74535"/>
                      <a:pt x="54719" y="74410"/>
                      <a:pt x="55179" y="73655"/>
                    </a:cubicBezTo>
                    <a:cubicBezTo>
                      <a:pt x="56088" y="72221"/>
                      <a:pt x="55913" y="59319"/>
                      <a:pt x="55878" y="51976"/>
                    </a:cubicBezTo>
                    <a:cubicBezTo>
                      <a:pt x="55843" y="42255"/>
                      <a:pt x="56228" y="28793"/>
                      <a:pt x="56368" y="21974"/>
                    </a:cubicBezTo>
                    <a:cubicBezTo>
                      <a:pt x="56473" y="15121"/>
                      <a:pt x="56193" y="1449"/>
                      <a:pt x="55459" y="539"/>
                    </a:cubicBezTo>
                    <a:cubicBezTo>
                      <a:pt x="55149" y="174"/>
                      <a:pt x="51827" y="46"/>
                      <a:pt x="47617" y="46"/>
                    </a:cubicBezTo>
                    <a:cubicBezTo>
                      <a:pt x="41348" y="46"/>
                      <a:pt x="33112" y="330"/>
                      <a:pt x="29933" y="539"/>
                    </a:cubicBezTo>
                    <a:cubicBezTo>
                      <a:pt x="29433" y="573"/>
                      <a:pt x="28790" y="587"/>
                      <a:pt x="28035" y="587"/>
                    </a:cubicBezTo>
                    <a:cubicBezTo>
                      <a:pt x="23195" y="587"/>
                      <a:pt x="13716" y="1"/>
                      <a:pt x="7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5013228" y="3156898"/>
                <a:ext cx="1427920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5984" fill="none" extrusionOk="0">
                    <a:moveTo>
                      <a:pt x="1574" y="1469"/>
                    </a:moveTo>
                    <a:cubicBezTo>
                      <a:pt x="350" y="2448"/>
                      <a:pt x="700" y="11714"/>
                      <a:pt x="525" y="20875"/>
                    </a:cubicBezTo>
                    <a:cubicBezTo>
                      <a:pt x="385" y="30037"/>
                      <a:pt x="385" y="51961"/>
                      <a:pt x="525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4" y="75703"/>
                    </a:cubicBezTo>
                    <a:cubicBezTo>
                      <a:pt x="20037" y="75703"/>
                      <a:pt x="30841" y="75878"/>
                      <a:pt x="34093" y="75494"/>
                    </a:cubicBezTo>
                    <a:cubicBezTo>
                      <a:pt x="37310" y="75144"/>
                      <a:pt x="54304" y="75983"/>
                      <a:pt x="55178" y="74550"/>
                    </a:cubicBezTo>
                    <a:cubicBezTo>
                      <a:pt x="56088" y="73116"/>
                      <a:pt x="55913" y="60213"/>
                      <a:pt x="55878" y="52870"/>
                    </a:cubicBezTo>
                    <a:cubicBezTo>
                      <a:pt x="55843" y="43149"/>
                      <a:pt x="56227" y="29687"/>
                      <a:pt x="56367" y="22869"/>
                    </a:cubicBezTo>
                    <a:cubicBezTo>
                      <a:pt x="56472" y="16015"/>
                      <a:pt x="56193" y="2343"/>
                      <a:pt x="55458" y="1434"/>
                    </a:cubicBezTo>
                    <a:cubicBezTo>
                      <a:pt x="54689" y="525"/>
                      <a:pt x="35247" y="1084"/>
                      <a:pt x="29932" y="1434"/>
                    </a:cubicBezTo>
                    <a:cubicBezTo>
                      <a:pt x="24652" y="1784"/>
                      <a:pt x="3357" y="0"/>
                      <a:pt x="1574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19"/>
            <p:cNvGrpSpPr/>
            <p:nvPr/>
          </p:nvGrpSpPr>
          <p:grpSpPr>
            <a:xfrm>
              <a:off x="5373440" y="1219332"/>
              <a:ext cx="643364" cy="641326"/>
              <a:chOff x="5248722" y="1219332"/>
              <a:chExt cx="643364" cy="641326"/>
            </a:xfrm>
          </p:grpSpPr>
          <p:sp>
            <p:nvSpPr>
              <p:cNvPr id="501" name="Google Shape;501;p19"/>
              <p:cNvSpPr/>
              <p:nvPr/>
            </p:nvSpPr>
            <p:spPr>
              <a:xfrm>
                <a:off x="5248722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96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41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62" y="28713"/>
                      <a:pt x="12535" y="29420"/>
                      <a:pt x="15099" y="29420"/>
                    </a:cubicBezTo>
                    <a:cubicBezTo>
                      <a:pt x="16041" y="29420"/>
                      <a:pt x="17009" y="29324"/>
                      <a:pt x="17939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904" y="7610"/>
                      <a:pt x="26681" y="6142"/>
                    </a:cubicBezTo>
                    <a:cubicBezTo>
                      <a:pt x="25422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276445" y="1248868"/>
                <a:ext cx="61564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13" extrusionOk="0">
                    <a:moveTo>
                      <a:pt x="15280" y="0"/>
                    </a:moveTo>
                    <a:cubicBezTo>
                      <a:pt x="15082" y="0"/>
                      <a:pt x="14885" y="5"/>
                      <a:pt x="14687" y="14"/>
                    </a:cubicBezTo>
                    <a:cubicBezTo>
                      <a:pt x="11225" y="14"/>
                      <a:pt x="7134" y="1693"/>
                      <a:pt x="4861" y="3791"/>
                    </a:cubicBezTo>
                    <a:cubicBezTo>
                      <a:pt x="2553" y="5924"/>
                      <a:pt x="0" y="9560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61" y="28714"/>
                      <a:pt x="12528" y="29412"/>
                      <a:pt x="15088" y="29412"/>
                    </a:cubicBezTo>
                    <a:cubicBezTo>
                      <a:pt x="16034" y="29412"/>
                      <a:pt x="17005" y="29317"/>
                      <a:pt x="17939" y="29072"/>
                    </a:cubicBezTo>
                    <a:cubicBezTo>
                      <a:pt x="21435" y="28128"/>
                      <a:pt x="24163" y="26869"/>
                      <a:pt x="25946" y="24176"/>
                    </a:cubicBezTo>
                    <a:cubicBezTo>
                      <a:pt x="27764" y="21484"/>
                      <a:pt x="29513" y="18861"/>
                      <a:pt x="29408" y="14700"/>
                    </a:cubicBezTo>
                    <a:cubicBezTo>
                      <a:pt x="29303" y="10574"/>
                      <a:pt x="27869" y="7602"/>
                      <a:pt x="26645" y="6134"/>
                    </a:cubicBezTo>
                    <a:cubicBezTo>
                      <a:pt x="25421" y="4665"/>
                      <a:pt x="23428" y="2602"/>
                      <a:pt x="21086" y="1448"/>
                    </a:cubicBezTo>
                    <a:cubicBezTo>
                      <a:pt x="19301" y="492"/>
                      <a:pt x="17312" y="0"/>
                      <a:pt x="15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366163" y="1282419"/>
                <a:ext cx="45007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76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2" y="20879"/>
                      <a:pt x="20071" y="17213"/>
                    </a:cubicBezTo>
                    <a:cubicBezTo>
                      <a:pt x="21575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628749" y="1382155"/>
                <a:ext cx="137154" cy="157893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7591" extrusionOk="0">
                    <a:moveTo>
                      <a:pt x="2861" y="1"/>
                    </a:moveTo>
                    <a:cubicBezTo>
                      <a:pt x="2382" y="1"/>
                      <a:pt x="1665" y="411"/>
                      <a:pt x="1329" y="670"/>
                    </a:cubicBezTo>
                    <a:cubicBezTo>
                      <a:pt x="910" y="1019"/>
                      <a:pt x="105" y="1544"/>
                      <a:pt x="35" y="1859"/>
                    </a:cubicBezTo>
                    <a:cubicBezTo>
                      <a:pt x="1" y="2138"/>
                      <a:pt x="3078" y="7139"/>
                      <a:pt x="3672" y="7558"/>
                    </a:cubicBezTo>
                    <a:cubicBezTo>
                      <a:pt x="3701" y="7580"/>
                      <a:pt x="3743" y="7590"/>
                      <a:pt x="3794" y="7590"/>
                    </a:cubicBezTo>
                    <a:cubicBezTo>
                      <a:pt x="4227" y="7590"/>
                      <a:pt x="5352" y="6857"/>
                      <a:pt x="5665" y="6544"/>
                    </a:cubicBezTo>
                    <a:cubicBezTo>
                      <a:pt x="6050" y="6194"/>
                      <a:pt x="6574" y="5845"/>
                      <a:pt x="6434" y="5355"/>
                    </a:cubicBezTo>
                    <a:cubicBezTo>
                      <a:pt x="6295" y="4866"/>
                      <a:pt x="4197" y="1579"/>
                      <a:pt x="3252" y="180"/>
                    </a:cubicBezTo>
                    <a:cubicBezTo>
                      <a:pt x="3170" y="52"/>
                      <a:pt x="3030" y="1"/>
                      <a:pt x="2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466145" y="1438252"/>
                <a:ext cx="207849" cy="193565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9306" extrusionOk="0">
                    <a:moveTo>
                      <a:pt x="6502" y="1"/>
                    </a:moveTo>
                    <a:cubicBezTo>
                      <a:pt x="5243" y="665"/>
                      <a:pt x="4019" y="1434"/>
                      <a:pt x="2865" y="2239"/>
                    </a:cubicBezTo>
                    <a:cubicBezTo>
                      <a:pt x="2236" y="2763"/>
                      <a:pt x="522" y="3777"/>
                      <a:pt x="243" y="3952"/>
                    </a:cubicBezTo>
                    <a:cubicBezTo>
                      <a:pt x="21" y="4110"/>
                      <a:pt x="0" y="5325"/>
                      <a:pt x="1521" y="5325"/>
                    </a:cubicBezTo>
                    <a:cubicBezTo>
                      <a:pt x="1683" y="5325"/>
                      <a:pt x="1862" y="5311"/>
                      <a:pt x="2061" y="5281"/>
                    </a:cubicBezTo>
                    <a:lnTo>
                      <a:pt x="2061" y="5281"/>
                    </a:lnTo>
                    <a:cubicBezTo>
                      <a:pt x="1222" y="5630"/>
                      <a:pt x="942" y="6749"/>
                      <a:pt x="1571" y="7449"/>
                    </a:cubicBezTo>
                    <a:cubicBezTo>
                      <a:pt x="1902" y="7874"/>
                      <a:pt x="2344" y="8076"/>
                      <a:pt x="2737" y="8076"/>
                    </a:cubicBezTo>
                    <a:cubicBezTo>
                      <a:pt x="2925" y="8076"/>
                      <a:pt x="3102" y="8029"/>
                      <a:pt x="3250" y="7938"/>
                    </a:cubicBezTo>
                    <a:lnTo>
                      <a:pt x="3250" y="7938"/>
                    </a:lnTo>
                    <a:cubicBezTo>
                      <a:pt x="2914" y="8442"/>
                      <a:pt x="3251" y="9306"/>
                      <a:pt x="3883" y="9306"/>
                    </a:cubicBezTo>
                    <a:cubicBezTo>
                      <a:pt x="4040" y="9306"/>
                      <a:pt x="4216" y="9252"/>
                      <a:pt x="4404" y="9127"/>
                    </a:cubicBezTo>
                    <a:cubicBezTo>
                      <a:pt x="5313" y="8463"/>
                      <a:pt x="6712" y="7623"/>
                      <a:pt x="7516" y="7134"/>
                    </a:cubicBezTo>
                    <a:cubicBezTo>
                      <a:pt x="8285" y="6644"/>
                      <a:pt x="9089" y="6190"/>
                      <a:pt x="9963" y="5595"/>
                    </a:cubicBezTo>
                    <a:lnTo>
                      <a:pt x="65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628749" y="1375707"/>
                <a:ext cx="137154" cy="16802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8078" fill="none" extrusionOk="0">
                    <a:moveTo>
                      <a:pt x="3252" y="490"/>
                    </a:moveTo>
                    <a:cubicBezTo>
                      <a:pt x="2938" y="1"/>
                      <a:pt x="1784" y="630"/>
                      <a:pt x="1329" y="980"/>
                    </a:cubicBezTo>
                    <a:cubicBezTo>
                      <a:pt x="910" y="1329"/>
                      <a:pt x="105" y="1854"/>
                      <a:pt x="35" y="2169"/>
                    </a:cubicBezTo>
                    <a:cubicBezTo>
                      <a:pt x="1" y="2448"/>
                      <a:pt x="3078" y="7449"/>
                      <a:pt x="3672" y="7868"/>
                    </a:cubicBezTo>
                    <a:cubicBezTo>
                      <a:pt x="3952" y="8078"/>
                      <a:pt x="5315" y="7204"/>
                      <a:pt x="5665" y="6854"/>
                    </a:cubicBezTo>
                    <a:cubicBezTo>
                      <a:pt x="6050" y="6504"/>
                      <a:pt x="6574" y="6155"/>
                      <a:pt x="6434" y="5665"/>
                    </a:cubicBezTo>
                    <a:cubicBezTo>
                      <a:pt x="6295" y="5176"/>
                      <a:pt x="4197" y="1889"/>
                      <a:pt x="3252" y="490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5601756" y="1420073"/>
                <a:ext cx="103612" cy="139672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6715" fill="none" extrusionOk="0">
                    <a:moveTo>
                      <a:pt x="1364" y="1"/>
                    </a:moveTo>
                    <a:cubicBezTo>
                      <a:pt x="840" y="210"/>
                      <a:pt x="385" y="490"/>
                      <a:pt x="1" y="875"/>
                    </a:cubicBezTo>
                    <a:cubicBezTo>
                      <a:pt x="350" y="1714"/>
                      <a:pt x="805" y="2518"/>
                      <a:pt x="1260" y="3287"/>
                    </a:cubicBezTo>
                    <a:cubicBezTo>
                      <a:pt x="1644" y="3847"/>
                      <a:pt x="3288" y="6260"/>
                      <a:pt x="3497" y="6504"/>
                    </a:cubicBezTo>
                    <a:cubicBezTo>
                      <a:pt x="3707" y="6714"/>
                      <a:pt x="4966" y="5735"/>
                      <a:pt x="4966" y="573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5466083" y="1438252"/>
                <a:ext cx="207912" cy="202946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9757" fill="none" extrusionOk="0">
                    <a:moveTo>
                      <a:pt x="6505" y="1"/>
                    </a:moveTo>
                    <a:cubicBezTo>
                      <a:pt x="5246" y="665"/>
                      <a:pt x="4022" y="1434"/>
                      <a:pt x="2868" y="2239"/>
                    </a:cubicBezTo>
                    <a:cubicBezTo>
                      <a:pt x="2239" y="2763"/>
                      <a:pt x="525" y="3777"/>
                      <a:pt x="246" y="3952"/>
                    </a:cubicBezTo>
                    <a:cubicBezTo>
                      <a:pt x="1" y="4127"/>
                      <a:pt x="1" y="5595"/>
                      <a:pt x="2064" y="5281"/>
                    </a:cubicBezTo>
                    <a:cubicBezTo>
                      <a:pt x="1225" y="5630"/>
                      <a:pt x="945" y="6749"/>
                      <a:pt x="1574" y="7449"/>
                    </a:cubicBezTo>
                    <a:cubicBezTo>
                      <a:pt x="2064" y="8078"/>
                      <a:pt x="2798" y="8218"/>
                      <a:pt x="3253" y="7938"/>
                    </a:cubicBezTo>
                    <a:cubicBezTo>
                      <a:pt x="2833" y="8568"/>
                      <a:pt x="3463" y="9756"/>
                      <a:pt x="4407" y="9127"/>
                    </a:cubicBezTo>
                    <a:cubicBezTo>
                      <a:pt x="5316" y="8463"/>
                      <a:pt x="6715" y="7623"/>
                      <a:pt x="7519" y="7134"/>
                    </a:cubicBezTo>
                    <a:cubicBezTo>
                      <a:pt x="8288" y="6644"/>
                      <a:pt x="9092" y="6190"/>
                      <a:pt x="9966" y="559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5380014" y="1520433"/>
                <a:ext cx="172158" cy="135304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6505" fill="none" extrusionOk="0">
                    <a:moveTo>
                      <a:pt x="4407" y="1"/>
                    </a:moveTo>
                    <a:cubicBezTo>
                      <a:pt x="2938" y="1365"/>
                      <a:pt x="1714" y="2938"/>
                      <a:pt x="700" y="4617"/>
                    </a:cubicBezTo>
                    <a:cubicBezTo>
                      <a:pt x="385" y="5316"/>
                      <a:pt x="1" y="6085"/>
                      <a:pt x="700" y="6330"/>
                    </a:cubicBezTo>
                    <a:cubicBezTo>
                      <a:pt x="1155" y="6505"/>
                      <a:pt x="3637" y="6400"/>
                      <a:pt x="5351" y="6190"/>
                    </a:cubicBezTo>
                    <a:cubicBezTo>
                      <a:pt x="6854" y="5980"/>
                      <a:pt x="7169" y="6015"/>
                      <a:pt x="8253" y="531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5387315" y="1608895"/>
                <a:ext cx="39175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11" extrusionOk="0">
                    <a:moveTo>
                      <a:pt x="662" y="0"/>
                    </a:moveTo>
                    <a:cubicBezTo>
                      <a:pt x="610" y="0"/>
                      <a:pt x="563" y="26"/>
                      <a:pt x="525" y="84"/>
                    </a:cubicBezTo>
                    <a:cubicBezTo>
                      <a:pt x="245" y="503"/>
                      <a:pt x="0" y="1692"/>
                      <a:pt x="350" y="2077"/>
                    </a:cubicBezTo>
                    <a:cubicBezTo>
                      <a:pt x="500" y="2241"/>
                      <a:pt x="764" y="2310"/>
                      <a:pt x="1026" y="2310"/>
                    </a:cubicBezTo>
                    <a:cubicBezTo>
                      <a:pt x="1377" y="2310"/>
                      <a:pt x="1724" y="2187"/>
                      <a:pt x="1784" y="2007"/>
                    </a:cubicBezTo>
                    <a:cubicBezTo>
                      <a:pt x="1877" y="1696"/>
                      <a:pt x="1084" y="0"/>
                      <a:pt x="662" y="0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5248722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96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41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491" y="28953"/>
                      <a:pt x="14477" y="30107"/>
                      <a:pt x="17939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904" y="7728"/>
                      <a:pt x="26681" y="6260"/>
                    </a:cubicBezTo>
                    <a:cubicBezTo>
                      <a:pt x="25422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9"/>
            <p:cNvSpPr/>
            <p:nvPr/>
          </p:nvSpPr>
          <p:spPr>
            <a:xfrm>
              <a:off x="5693651" y="1840462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Google Shape;513;p19"/>
            <p:cNvGrpSpPr/>
            <p:nvPr/>
          </p:nvGrpSpPr>
          <p:grpSpPr>
            <a:xfrm>
              <a:off x="4959941" y="2109575"/>
              <a:ext cx="1470361" cy="436717"/>
              <a:chOff x="4961539" y="2109575"/>
              <a:chExt cx="1470361" cy="436717"/>
            </a:xfrm>
          </p:grpSpPr>
          <p:sp>
            <p:nvSpPr>
              <p:cNvPr id="514" name="Google Shape;514;p19"/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" name="Google Shape;517;p19"/>
            <p:cNvSpPr/>
            <p:nvPr/>
          </p:nvSpPr>
          <p:spPr>
            <a:xfrm>
              <a:off x="5617429" y="2764876"/>
              <a:ext cx="155386" cy="176030"/>
            </a:xfrm>
            <a:custGeom>
              <a:avLst/>
              <a:gdLst/>
              <a:ahLst/>
              <a:cxnLst/>
              <a:rect l="l" t="t" r="r" b="b"/>
              <a:pathLst>
                <a:path w="7449" h="8463" fill="none" extrusionOk="0">
                  <a:moveTo>
                    <a:pt x="2274" y="1749"/>
                  </a:moveTo>
                  <a:cubicBezTo>
                    <a:pt x="1" y="3252"/>
                    <a:pt x="665" y="7448"/>
                    <a:pt x="3323" y="7973"/>
                  </a:cubicBezTo>
                  <a:cubicBezTo>
                    <a:pt x="5771" y="8462"/>
                    <a:pt x="7414" y="7098"/>
                    <a:pt x="7414" y="4406"/>
                  </a:cubicBezTo>
                  <a:cubicBezTo>
                    <a:pt x="7449" y="1504"/>
                    <a:pt x="4931" y="0"/>
                    <a:pt x="2274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 txBox="1"/>
            <p:nvPr/>
          </p:nvSpPr>
          <p:spPr>
            <a:xfrm>
              <a:off x="5042172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Colaboração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9" name="Google Shape;519;p19"/>
            <p:cNvSpPr txBox="1"/>
            <p:nvPr/>
          </p:nvSpPr>
          <p:spPr>
            <a:xfrm>
              <a:off x="5042172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Aprendizagem entre pares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7211331" y="1219332"/>
            <a:ext cx="1472122" cy="3545759"/>
            <a:chOff x="7211331" y="1219332"/>
            <a:chExt cx="1472122" cy="3545759"/>
          </a:xfrm>
        </p:grpSpPr>
        <p:sp>
          <p:nvSpPr>
            <p:cNvPr id="521" name="Google Shape;521;p19"/>
            <p:cNvSpPr/>
            <p:nvPr/>
          </p:nvSpPr>
          <p:spPr>
            <a:xfrm>
              <a:off x="7869439" y="2785718"/>
              <a:ext cx="155908" cy="147035"/>
            </a:xfrm>
            <a:custGeom>
              <a:avLst/>
              <a:gdLst/>
              <a:ahLst/>
              <a:cxnLst/>
              <a:rect l="l" t="t" r="r" b="b"/>
              <a:pathLst>
                <a:path w="7474" h="7069" extrusionOk="0">
                  <a:moveTo>
                    <a:pt x="4535" y="1"/>
                  </a:moveTo>
                  <a:cubicBezTo>
                    <a:pt x="3841" y="1"/>
                    <a:pt x="3078" y="234"/>
                    <a:pt x="2309" y="747"/>
                  </a:cubicBezTo>
                  <a:cubicBezTo>
                    <a:pt x="1" y="2250"/>
                    <a:pt x="700" y="6446"/>
                    <a:pt x="3323" y="6971"/>
                  </a:cubicBezTo>
                  <a:cubicBezTo>
                    <a:pt x="3657" y="7037"/>
                    <a:pt x="3976" y="7069"/>
                    <a:pt x="4276" y="7069"/>
                  </a:cubicBezTo>
                  <a:cubicBezTo>
                    <a:pt x="6210" y="7069"/>
                    <a:pt x="7419" y="5734"/>
                    <a:pt x="7449" y="3404"/>
                  </a:cubicBezTo>
                  <a:cubicBezTo>
                    <a:pt x="7474" y="1353"/>
                    <a:pt x="6206" y="1"/>
                    <a:pt x="4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7869814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322" y="6971"/>
                  </a:cubicBezTo>
                  <a:cubicBezTo>
                    <a:pt x="3651" y="7037"/>
                    <a:pt x="3966" y="7069"/>
                    <a:pt x="4265" y="7069"/>
                  </a:cubicBezTo>
                  <a:cubicBezTo>
                    <a:pt x="6182" y="7069"/>
                    <a:pt x="741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19"/>
            <p:cNvGrpSpPr/>
            <p:nvPr/>
          </p:nvGrpSpPr>
          <p:grpSpPr>
            <a:xfrm>
              <a:off x="7211331" y="3156898"/>
              <a:ext cx="1472122" cy="1608194"/>
              <a:chOff x="7267414" y="3156898"/>
              <a:chExt cx="1472122" cy="1608194"/>
            </a:xfrm>
          </p:grpSpPr>
          <p:sp>
            <p:nvSpPr>
              <p:cNvPr id="524" name="Google Shape;524;p19"/>
              <p:cNvSpPr/>
              <p:nvPr/>
            </p:nvSpPr>
            <p:spPr>
              <a:xfrm>
                <a:off x="7267414" y="3175181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097"/>
                      <a:pt x="1015" y="73566"/>
                    </a:cubicBezTo>
                    <a:cubicBezTo>
                      <a:pt x="1858" y="74718"/>
                      <a:pt x="9797" y="74831"/>
                      <a:pt x="14423" y="74831"/>
                    </a:cubicBezTo>
                    <a:cubicBezTo>
                      <a:pt x="15551" y="74831"/>
                      <a:pt x="16482" y="74824"/>
                      <a:pt x="17064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9"/>
              <p:cNvSpPr/>
              <p:nvPr/>
            </p:nvSpPr>
            <p:spPr>
              <a:xfrm>
                <a:off x="7311579" y="3208232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20" y="1"/>
                    </a:moveTo>
                    <a:cubicBezTo>
                      <a:pt x="4434" y="1"/>
                      <a:pt x="2144" y="144"/>
                      <a:pt x="1609" y="574"/>
                    </a:cubicBezTo>
                    <a:cubicBezTo>
                      <a:pt x="386" y="1553"/>
                      <a:pt x="735" y="10820"/>
                      <a:pt x="560" y="19981"/>
                    </a:cubicBezTo>
                    <a:cubicBezTo>
                      <a:pt x="421" y="29142"/>
                      <a:pt x="421" y="51101"/>
                      <a:pt x="560" y="55402"/>
                    </a:cubicBezTo>
                    <a:cubicBezTo>
                      <a:pt x="735" y="59703"/>
                      <a:pt x="1" y="72117"/>
                      <a:pt x="1015" y="73550"/>
                    </a:cubicBezTo>
                    <a:cubicBezTo>
                      <a:pt x="1858" y="74703"/>
                      <a:pt x="9798" y="74816"/>
                      <a:pt x="14441" y="74816"/>
                    </a:cubicBezTo>
                    <a:cubicBezTo>
                      <a:pt x="15574" y="74816"/>
                      <a:pt x="16510" y="74809"/>
                      <a:pt x="17100" y="74809"/>
                    </a:cubicBezTo>
                    <a:cubicBezTo>
                      <a:pt x="18515" y="74809"/>
                      <a:pt x="21707" y="74849"/>
                      <a:pt x="25009" y="74849"/>
                    </a:cubicBezTo>
                    <a:cubicBezTo>
                      <a:pt x="2864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403" y="21974"/>
                    </a:cubicBezTo>
                    <a:cubicBezTo>
                      <a:pt x="56508" y="15121"/>
                      <a:pt x="56228" y="1449"/>
                      <a:pt x="55459" y="539"/>
                    </a:cubicBezTo>
                    <a:cubicBezTo>
                      <a:pt x="55164" y="174"/>
                      <a:pt x="51849" y="46"/>
                      <a:pt x="47644" y="46"/>
                    </a:cubicBezTo>
                    <a:cubicBezTo>
                      <a:pt x="41383" y="46"/>
                      <a:pt x="33147" y="330"/>
                      <a:pt x="29968" y="539"/>
                    </a:cubicBezTo>
                    <a:cubicBezTo>
                      <a:pt x="29468" y="573"/>
                      <a:pt x="28825" y="587"/>
                      <a:pt x="28069" y="587"/>
                    </a:cubicBezTo>
                    <a:cubicBezTo>
                      <a:pt x="23230" y="587"/>
                      <a:pt x="13751" y="1"/>
                      <a:pt x="75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9"/>
              <p:cNvSpPr/>
              <p:nvPr/>
            </p:nvSpPr>
            <p:spPr>
              <a:xfrm>
                <a:off x="7267414" y="3156898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2976"/>
                      <a:pt x="1015" y="74445"/>
                    </a:cubicBezTo>
                    <a:cubicBezTo>
                      <a:pt x="2064" y="75878"/>
                      <a:pt x="14092" y="75703"/>
                      <a:pt x="17064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19"/>
            <p:cNvGrpSpPr/>
            <p:nvPr/>
          </p:nvGrpSpPr>
          <p:grpSpPr>
            <a:xfrm>
              <a:off x="7625710" y="1219332"/>
              <a:ext cx="643364" cy="641326"/>
              <a:chOff x="7253539" y="1219332"/>
              <a:chExt cx="643364" cy="641326"/>
            </a:xfrm>
          </p:grpSpPr>
          <p:sp>
            <p:nvSpPr>
              <p:cNvPr id="528" name="Google Shape;528;p19"/>
              <p:cNvSpPr/>
              <p:nvPr/>
            </p:nvSpPr>
            <p:spPr>
              <a:xfrm>
                <a:off x="7253539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41" y="25968"/>
                      <a:pt x="6679" y="27646"/>
                      <a:pt x="9267" y="28381"/>
                    </a:cubicBezTo>
                    <a:cubicBezTo>
                      <a:pt x="10162" y="28713"/>
                      <a:pt x="12516" y="29420"/>
                      <a:pt x="15084" y="29420"/>
                    </a:cubicBezTo>
                    <a:cubicBezTo>
                      <a:pt x="16027" y="29420"/>
                      <a:pt x="16999" y="29324"/>
                      <a:pt x="17939" y="29080"/>
                    </a:cubicBezTo>
                    <a:cubicBezTo>
                      <a:pt x="21435" y="28136"/>
                      <a:pt x="24128" y="26877"/>
                      <a:pt x="25946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869" y="7610"/>
                      <a:pt x="26646" y="6142"/>
                    </a:cubicBezTo>
                    <a:cubicBezTo>
                      <a:pt x="25457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9"/>
              <p:cNvSpPr/>
              <p:nvPr/>
            </p:nvSpPr>
            <p:spPr>
              <a:xfrm>
                <a:off x="7280532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3" y="0"/>
                    </a:moveTo>
                    <a:cubicBezTo>
                      <a:pt x="15116" y="0"/>
                      <a:pt x="14919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0" y="9595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6" y="28714"/>
                      <a:pt x="12542" y="29412"/>
                      <a:pt x="15108" y="29412"/>
                    </a:cubicBezTo>
                    <a:cubicBezTo>
                      <a:pt x="16055" y="29412"/>
                      <a:pt x="17031" y="29317"/>
                      <a:pt x="17973" y="29072"/>
                    </a:cubicBezTo>
                    <a:cubicBezTo>
                      <a:pt x="21470" y="28128"/>
                      <a:pt x="24163" y="26869"/>
                      <a:pt x="25981" y="24176"/>
                    </a:cubicBezTo>
                    <a:cubicBezTo>
                      <a:pt x="27764" y="21484"/>
                      <a:pt x="29548" y="18861"/>
                      <a:pt x="29443" y="14700"/>
                    </a:cubicBezTo>
                    <a:cubicBezTo>
                      <a:pt x="29338" y="10574"/>
                      <a:pt x="27904" y="7602"/>
                      <a:pt x="26680" y="6134"/>
                    </a:cubicBezTo>
                    <a:cubicBezTo>
                      <a:pt x="25456" y="4665"/>
                      <a:pt x="23428" y="2602"/>
                      <a:pt x="21121" y="1483"/>
                    </a:cubicBezTo>
                    <a:cubicBezTo>
                      <a:pt x="19335" y="495"/>
                      <a:pt x="17346" y="0"/>
                      <a:pt x="15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9"/>
              <p:cNvSpPr/>
              <p:nvPr/>
            </p:nvSpPr>
            <p:spPr>
              <a:xfrm>
                <a:off x="7370981" y="1282419"/>
                <a:ext cx="449324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0" h="21824" extrusionOk="0">
                    <a:moveTo>
                      <a:pt x="10454" y="0"/>
                    </a:moveTo>
                    <a:cubicBezTo>
                      <a:pt x="9933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3" y="21823"/>
                    </a:cubicBezTo>
                    <a:cubicBezTo>
                      <a:pt x="15072" y="21823"/>
                      <a:pt x="18904" y="20879"/>
                      <a:pt x="20036" y="17213"/>
                    </a:cubicBezTo>
                    <a:cubicBezTo>
                      <a:pt x="21540" y="12458"/>
                      <a:pt x="21155" y="7108"/>
                      <a:pt x="18288" y="3961"/>
                    </a:cubicBezTo>
                    <a:cubicBezTo>
                      <a:pt x="16281" y="1650"/>
                      <a:pt x="13930" y="0"/>
                      <a:pt x="10454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9"/>
              <p:cNvSpPr/>
              <p:nvPr/>
            </p:nvSpPr>
            <p:spPr>
              <a:xfrm>
                <a:off x="7397974" y="1367886"/>
                <a:ext cx="326063" cy="320403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404" extrusionOk="0">
                    <a:moveTo>
                      <a:pt x="7928" y="5407"/>
                    </a:moveTo>
                    <a:cubicBezTo>
                      <a:pt x="7977" y="5407"/>
                      <a:pt x="8027" y="5409"/>
                      <a:pt x="8078" y="5412"/>
                    </a:cubicBezTo>
                    <a:cubicBezTo>
                      <a:pt x="8637" y="5447"/>
                      <a:pt x="9161" y="5726"/>
                      <a:pt x="9546" y="6146"/>
                    </a:cubicBezTo>
                    <a:cubicBezTo>
                      <a:pt x="9896" y="6566"/>
                      <a:pt x="10106" y="7125"/>
                      <a:pt x="10141" y="7685"/>
                    </a:cubicBezTo>
                    <a:cubicBezTo>
                      <a:pt x="10141" y="8034"/>
                      <a:pt x="10071" y="8384"/>
                      <a:pt x="9896" y="8664"/>
                    </a:cubicBezTo>
                    <a:cubicBezTo>
                      <a:pt x="9721" y="9013"/>
                      <a:pt x="9476" y="9293"/>
                      <a:pt x="9161" y="9538"/>
                    </a:cubicBezTo>
                    <a:cubicBezTo>
                      <a:pt x="8777" y="9818"/>
                      <a:pt x="8322" y="9992"/>
                      <a:pt x="7833" y="9992"/>
                    </a:cubicBezTo>
                    <a:cubicBezTo>
                      <a:pt x="7273" y="9957"/>
                      <a:pt x="6784" y="9783"/>
                      <a:pt x="6364" y="9433"/>
                    </a:cubicBezTo>
                    <a:cubicBezTo>
                      <a:pt x="5979" y="9118"/>
                      <a:pt x="5700" y="8664"/>
                      <a:pt x="5595" y="8174"/>
                    </a:cubicBezTo>
                    <a:cubicBezTo>
                      <a:pt x="5525" y="7720"/>
                      <a:pt x="5560" y="7265"/>
                      <a:pt x="5700" y="6845"/>
                    </a:cubicBezTo>
                    <a:cubicBezTo>
                      <a:pt x="5840" y="6426"/>
                      <a:pt x="6084" y="6076"/>
                      <a:pt x="6434" y="5866"/>
                    </a:cubicBezTo>
                    <a:cubicBezTo>
                      <a:pt x="6882" y="5578"/>
                      <a:pt x="7389" y="5407"/>
                      <a:pt x="7928" y="5407"/>
                    </a:cubicBezTo>
                    <a:close/>
                    <a:moveTo>
                      <a:pt x="8054" y="1"/>
                    </a:moveTo>
                    <a:cubicBezTo>
                      <a:pt x="7935" y="1"/>
                      <a:pt x="7815" y="9"/>
                      <a:pt x="7693" y="27"/>
                    </a:cubicBezTo>
                    <a:cubicBezTo>
                      <a:pt x="7552" y="40"/>
                      <a:pt x="7422" y="43"/>
                      <a:pt x="7303" y="43"/>
                    </a:cubicBezTo>
                    <a:cubicBezTo>
                      <a:pt x="7198" y="43"/>
                      <a:pt x="7102" y="41"/>
                      <a:pt x="7016" y="41"/>
                    </a:cubicBezTo>
                    <a:cubicBezTo>
                      <a:pt x="6690" y="41"/>
                      <a:pt x="6504" y="76"/>
                      <a:pt x="6504" y="412"/>
                    </a:cubicBezTo>
                    <a:cubicBezTo>
                      <a:pt x="6504" y="831"/>
                      <a:pt x="6574" y="1740"/>
                      <a:pt x="6609" y="2545"/>
                    </a:cubicBezTo>
                    <a:cubicBezTo>
                      <a:pt x="6014" y="2649"/>
                      <a:pt x="5455" y="2894"/>
                      <a:pt x="4930" y="3209"/>
                    </a:cubicBezTo>
                    <a:cubicBezTo>
                      <a:pt x="4356" y="2466"/>
                      <a:pt x="3652" y="1527"/>
                      <a:pt x="3447" y="1527"/>
                    </a:cubicBezTo>
                    <a:cubicBezTo>
                      <a:pt x="3439" y="1527"/>
                      <a:pt x="3433" y="1528"/>
                      <a:pt x="3427" y="1530"/>
                    </a:cubicBezTo>
                    <a:cubicBezTo>
                      <a:pt x="2972" y="1705"/>
                      <a:pt x="2588" y="1985"/>
                      <a:pt x="2308" y="2370"/>
                    </a:cubicBezTo>
                    <a:cubicBezTo>
                      <a:pt x="1853" y="2929"/>
                      <a:pt x="1364" y="3104"/>
                      <a:pt x="1748" y="3489"/>
                    </a:cubicBezTo>
                    <a:cubicBezTo>
                      <a:pt x="2098" y="3838"/>
                      <a:pt x="2658" y="4328"/>
                      <a:pt x="3252" y="4817"/>
                    </a:cubicBezTo>
                    <a:cubicBezTo>
                      <a:pt x="3077" y="5097"/>
                      <a:pt x="2937" y="5412"/>
                      <a:pt x="2867" y="5692"/>
                    </a:cubicBezTo>
                    <a:cubicBezTo>
                      <a:pt x="2763" y="5971"/>
                      <a:pt x="2693" y="6286"/>
                      <a:pt x="2623" y="6566"/>
                    </a:cubicBezTo>
                    <a:cubicBezTo>
                      <a:pt x="1913" y="6490"/>
                      <a:pt x="1076" y="6359"/>
                      <a:pt x="641" y="6359"/>
                    </a:cubicBezTo>
                    <a:cubicBezTo>
                      <a:pt x="476" y="6359"/>
                      <a:pt x="369" y="6378"/>
                      <a:pt x="350" y="6426"/>
                    </a:cubicBezTo>
                    <a:cubicBezTo>
                      <a:pt x="140" y="6880"/>
                      <a:pt x="105" y="7335"/>
                      <a:pt x="175" y="7790"/>
                    </a:cubicBezTo>
                    <a:cubicBezTo>
                      <a:pt x="245" y="8559"/>
                      <a:pt x="0" y="9013"/>
                      <a:pt x="525" y="9013"/>
                    </a:cubicBezTo>
                    <a:cubicBezTo>
                      <a:pt x="979" y="9013"/>
                      <a:pt x="1853" y="8943"/>
                      <a:pt x="2623" y="8908"/>
                    </a:cubicBezTo>
                    <a:cubicBezTo>
                      <a:pt x="2763" y="9503"/>
                      <a:pt x="3007" y="10097"/>
                      <a:pt x="3322" y="10657"/>
                    </a:cubicBezTo>
                    <a:cubicBezTo>
                      <a:pt x="2553" y="11251"/>
                      <a:pt x="1574" y="11916"/>
                      <a:pt x="1644" y="12125"/>
                    </a:cubicBezTo>
                    <a:cubicBezTo>
                      <a:pt x="1818" y="12545"/>
                      <a:pt x="2098" y="12930"/>
                      <a:pt x="2483" y="13209"/>
                    </a:cubicBezTo>
                    <a:cubicBezTo>
                      <a:pt x="2936" y="13556"/>
                      <a:pt x="3145" y="13923"/>
                      <a:pt x="3374" y="13923"/>
                    </a:cubicBezTo>
                    <a:cubicBezTo>
                      <a:pt x="3445" y="13923"/>
                      <a:pt x="3519" y="13887"/>
                      <a:pt x="3602" y="13804"/>
                    </a:cubicBezTo>
                    <a:cubicBezTo>
                      <a:pt x="3986" y="13419"/>
                      <a:pt x="4511" y="12790"/>
                      <a:pt x="5035" y="12195"/>
                    </a:cubicBezTo>
                    <a:cubicBezTo>
                      <a:pt x="5560" y="12545"/>
                      <a:pt x="6119" y="12790"/>
                      <a:pt x="6714" y="12930"/>
                    </a:cubicBezTo>
                    <a:cubicBezTo>
                      <a:pt x="6574" y="13909"/>
                      <a:pt x="6399" y="15133"/>
                      <a:pt x="6574" y="15168"/>
                    </a:cubicBezTo>
                    <a:cubicBezTo>
                      <a:pt x="6889" y="15325"/>
                      <a:pt x="7243" y="15404"/>
                      <a:pt x="7592" y="15404"/>
                    </a:cubicBezTo>
                    <a:cubicBezTo>
                      <a:pt x="7708" y="15404"/>
                      <a:pt x="7824" y="15395"/>
                      <a:pt x="7938" y="15377"/>
                    </a:cubicBezTo>
                    <a:cubicBezTo>
                      <a:pt x="8078" y="15364"/>
                      <a:pt x="8210" y="15361"/>
                      <a:pt x="8331" y="15361"/>
                    </a:cubicBezTo>
                    <a:cubicBezTo>
                      <a:pt x="8437" y="15361"/>
                      <a:pt x="8536" y="15363"/>
                      <a:pt x="8625" y="15363"/>
                    </a:cubicBezTo>
                    <a:cubicBezTo>
                      <a:pt x="8961" y="15363"/>
                      <a:pt x="9161" y="15328"/>
                      <a:pt x="9161" y="14993"/>
                    </a:cubicBezTo>
                    <a:cubicBezTo>
                      <a:pt x="9161" y="14573"/>
                      <a:pt x="9092" y="13699"/>
                      <a:pt x="9022" y="12895"/>
                    </a:cubicBezTo>
                    <a:cubicBezTo>
                      <a:pt x="9651" y="12755"/>
                      <a:pt x="10210" y="12510"/>
                      <a:pt x="10735" y="12160"/>
                    </a:cubicBezTo>
                    <a:cubicBezTo>
                      <a:pt x="11319" y="12950"/>
                      <a:pt x="12037" y="13875"/>
                      <a:pt x="12229" y="13875"/>
                    </a:cubicBezTo>
                    <a:cubicBezTo>
                      <a:pt x="12232" y="13875"/>
                      <a:pt x="12235" y="13874"/>
                      <a:pt x="12239" y="13874"/>
                    </a:cubicBezTo>
                    <a:cubicBezTo>
                      <a:pt x="12658" y="13699"/>
                      <a:pt x="13043" y="13384"/>
                      <a:pt x="13323" y="13035"/>
                    </a:cubicBezTo>
                    <a:cubicBezTo>
                      <a:pt x="13812" y="12440"/>
                      <a:pt x="14302" y="12265"/>
                      <a:pt x="13917" y="11916"/>
                    </a:cubicBezTo>
                    <a:cubicBezTo>
                      <a:pt x="13532" y="11531"/>
                      <a:pt x="12938" y="11041"/>
                      <a:pt x="12343" y="10482"/>
                    </a:cubicBezTo>
                    <a:cubicBezTo>
                      <a:pt x="12448" y="10342"/>
                      <a:pt x="12553" y="10167"/>
                      <a:pt x="12623" y="9992"/>
                    </a:cubicBezTo>
                    <a:cubicBezTo>
                      <a:pt x="12833" y="9608"/>
                      <a:pt x="12973" y="9223"/>
                      <a:pt x="13078" y="8804"/>
                    </a:cubicBezTo>
                    <a:cubicBezTo>
                      <a:pt x="13764" y="8902"/>
                      <a:pt x="14536" y="9017"/>
                      <a:pt x="14972" y="9017"/>
                    </a:cubicBezTo>
                    <a:cubicBezTo>
                      <a:pt x="15159" y="9017"/>
                      <a:pt x="15284" y="8996"/>
                      <a:pt x="15316" y="8943"/>
                    </a:cubicBezTo>
                    <a:cubicBezTo>
                      <a:pt x="15491" y="8489"/>
                      <a:pt x="15560" y="8034"/>
                      <a:pt x="15491" y="7580"/>
                    </a:cubicBezTo>
                    <a:cubicBezTo>
                      <a:pt x="15421" y="6845"/>
                      <a:pt x="15630" y="6356"/>
                      <a:pt x="15106" y="6356"/>
                    </a:cubicBezTo>
                    <a:cubicBezTo>
                      <a:pt x="14686" y="6356"/>
                      <a:pt x="13812" y="6426"/>
                      <a:pt x="13008" y="6461"/>
                    </a:cubicBezTo>
                    <a:cubicBezTo>
                      <a:pt x="12868" y="5866"/>
                      <a:pt x="12623" y="5307"/>
                      <a:pt x="12309" y="4782"/>
                    </a:cubicBezTo>
                    <a:cubicBezTo>
                      <a:pt x="13078" y="4188"/>
                      <a:pt x="14057" y="3489"/>
                      <a:pt x="13987" y="3279"/>
                    </a:cubicBezTo>
                    <a:cubicBezTo>
                      <a:pt x="13847" y="2859"/>
                      <a:pt x="13532" y="2475"/>
                      <a:pt x="13148" y="2195"/>
                    </a:cubicBezTo>
                    <a:cubicBezTo>
                      <a:pt x="12729" y="1829"/>
                      <a:pt x="12526" y="1462"/>
                      <a:pt x="12303" y="1462"/>
                    </a:cubicBezTo>
                    <a:cubicBezTo>
                      <a:pt x="12229" y="1462"/>
                      <a:pt x="12152" y="1504"/>
                      <a:pt x="12064" y="1600"/>
                    </a:cubicBezTo>
                    <a:cubicBezTo>
                      <a:pt x="11679" y="1950"/>
                      <a:pt x="11190" y="2545"/>
                      <a:pt x="10665" y="3139"/>
                    </a:cubicBezTo>
                    <a:cubicBezTo>
                      <a:pt x="10141" y="2789"/>
                      <a:pt x="9581" y="2545"/>
                      <a:pt x="8952" y="2405"/>
                    </a:cubicBezTo>
                    <a:cubicBezTo>
                      <a:pt x="9092" y="1461"/>
                      <a:pt x="9266" y="307"/>
                      <a:pt x="9092" y="237"/>
                    </a:cubicBezTo>
                    <a:cubicBezTo>
                      <a:pt x="8751" y="79"/>
                      <a:pt x="8410" y="1"/>
                      <a:pt x="8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9"/>
              <p:cNvSpPr/>
              <p:nvPr/>
            </p:nvSpPr>
            <p:spPr>
              <a:xfrm>
                <a:off x="7397974" y="1365535"/>
                <a:ext cx="326063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631" fill="none" extrusionOk="0">
                    <a:moveTo>
                      <a:pt x="15491" y="7693"/>
                    </a:moveTo>
                    <a:cubicBezTo>
                      <a:pt x="15421" y="6958"/>
                      <a:pt x="15630" y="6469"/>
                      <a:pt x="15141" y="6469"/>
                    </a:cubicBezTo>
                    <a:cubicBezTo>
                      <a:pt x="14686" y="6469"/>
                      <a:pt x="13812" y="6539"/>
                      <a:pt x="13008" y="6609"/>
                    </a:cubicBezTo>
                    <a:cubicBezTo>
                      <a:pt x="12868" y="5979"/>
                      <a:pt x="12623" y="5420"/>
                      <a:pt x="12309" y="4895"/>
                    </a:cubicBezTo>
                    <a:cubicBezTo>
                      <a:pt x="13078" y="4301"/>
                      <a:pt x="14057" y="3602"/>
                      <a:pt x="13987" y="3392"/>
                    </a:cubicBezTo>
                    <a:cubicBezTo>
                      <a:pt x="13847" y="2972"/>
                      <a:pt x="13532" y="2588"/>
                      <a:pt x="13183" y="2308"/>
                    </a:cubicBezTo>
                    <a:cubicBezTo>
                      <a:pt x="12588" y="1818"/>
                      <a:pt x="12413" y="1329"/>
                      <a:pt x="12064" y="1713"/>
                    </a:cubicBezTo>
                    <a:cubicBezTo>
                      <a:pt x="11679" y="2098"/>
                      <a:pt x="11190" y="2658"/>
                      <a:pt x="10665" y="3252"/>
                    </a:cubicBezTo>
                    <a:cubicBezTo>
                      <a:pt x="10141" y="2902"/>
                      <a:pt x="9581" y="2658"/>
                      <a:pt x="8952" y="2518"/>
                    </a:cubicBezTo>
                    <a:cubicBezTo>
                      <a:pt x="9092" y="1574"/>
                      <a:pt x="9266" y="420"/>
                      <a:pt x="9092" y="350"/>
                    </a:cubicBezTo>
                    <a:cubicBezTo>
                      <a:pt x="8637" y="140"/>
                      <a:pt x="8182" y="70"/>
                      <a:pt x="7693" y="140"/>
                    </a:cubicBezTo>
                    <a:cubicBezTo>
                      <a:pt x="6959" y="210"/>
                      <a:pt x="6504" y="0"/>
                      <a:pt x="6504" y="525"/>
                    </a:cubicBezTo>
                    <a:cubicBezTo>
                      <a:pt x="6504" y="944"/>
                      <a:pt x="6574" y="1853"/>
                      <a:pt x="6609" y="2658"/>
                    </a:cubicBezTo>
                    <a:cubicBezTo>
                      <a:pt x="6014" y="2797"/>
                      <a:pt x="5455" y="3007"/>
                      <a:pt x="4930" y="3357"/>
                    </a:cubicBezTo>
                    <a:cubicBezTo>
                      <a:pt x="4336" y="2553"/>
                      <a:pt x="3602" y="1574"/>
                      <a:pt x="3427" y="1643"/>
                    </a:cubicBezTo>
                    <a:cubicBezTo>
                      <a:pt x="2972" y="1818"/>
                      <a:pt x="2588" y="2098"/>
                      <a:pt x="2343" y="2483"/>
                    </a:cubicBezTo>
                    <a:cubicBezTo>
                      <a:pt x="1853" y="3042"/>
                      <a:pt x="1364" y="3217"/>
                      <a:pt x="1748" y="3602"/>
                    </a:cubicBezTo>
                    <a:cubicBezTo>
                      <a:pt x="2098" y="3951"/>
                      <a:pt x="2658" y="4441"/>
                      <a:pt x="3252" y="4930"/>
                    </a:cubicBezTo>
                    <a:cubicBezTo>
                      <a:pt x="3077" y="5210"/>
                      <a:pt x="2937" y="5525"/>
                      <a:pt x="2867" y="5805"/>
                    </a:cubicBezTo>
                    <a:cubicBezTo>
                      <a:pt x="2763" y="6084"/>
                      <a:pt x="2693" y="6399"/>
                      <a:pt x="2623" y="6679"/>
                    </a:cubicBezTo>
                    <a:cubicBezTo>
                      <a:pt x="1644" y="6574"/>
                      <a:pt x="420" y="6364"/>
                      <a:pt x="350" y="6539"/>
                    </a:cubicBezTo>
                    <a:cubicBezTo>
                      <a:pt x="140" y="6993"/>
                      <a:pt x="105" y="7448"/>
                      <a:pt x="175" y="7903"/>
                    </a:cubicBezTo>
                    <a:cubicBezTo>
                      <a:pt x="245" y="8672"/>
                      <a:pt x="0" y="9126"/>
                      <a:pt x="525" y="9126"/>
                    </a:cubicBezTo>
                    <a:cubicBezTo>
                      <a:pt x="979" y="9126"/>
                      <a:pt x="1853" y="9056"/>
                      <a:pt x="2623" y="9021"/>
                    </a:cubicBezTo>
                    <a:cubicBezTo>
                      <a:pt x="2763" y="9616"/>
                      <a:pt x="3007" y="10210"/>
                      <a:pt x="3322" y="10735"/>
                    </a:cubicBezTo>
                    <a:cubicBezTo>
                      <a:pt x="2553" y="11329"/>
                      <a:pt x="1574" y="12029"/>
                      <a:pt x="1644" y="12203"/>
                    </a:cubicBezTo>
                    <a:cubicBezTo>
                      <a:pt x="1818" y="12658"/>
                      <a:pt x="2098" y="13043"/>
                      <a:pt x="2483" y="13287"/>
                    </a:cubicBezTo>
                    <a:cubicBezTo>
                      <a:pt x="3077" y="13777"/>
                      <a:pt x="3252" y="14266"/>
                      <a:pt x="3602" y="13882"/>
                    </a:cubicBezTo>
                    <a:cubicBezTo>
                      <a:pt x="3951" y="13532"/>
                      <a:pt x="4511" y="12903"/>
                      <a:pt x="5035" y="12308"/>
                    </a:cubicBezTo>
                    <a:cubicBezTo>
                      <a:pt x="5560" y="12623"/>
                      <a:pt x="6119" y="12868"/>
                      <a:pt x="6714" y="13043"/>
                    </a:cubicBezTo>
                    <a:cubicBezTo>
                      <a:pt x="6574" y="13987"/>
                      <a:pt x="6399" y="15211"/>
                      <a:pt x="6574" y="15281"/>
                    </a:cubicBezTo>
                    <a:cubicBezTo>
                      <a:pt x="6994" y="15455"/>
                      <a:pt x="7483" y="15525"/>
                      <a:pt x="7938" y="15455"/>
                    </a:cubicBezTo>
                    <a:cubicBezTo>
                      <a:pt x="8672" y="15385"/>
                      <a:pt x="9161" y="15630"/>
                      <a:pt x="9161" y="15106"/>
                    </a:cubicBezTo>
                    <a:cubicBezTo>
                      <a:pt x="9161" y="14651"/>
                      <a:pt x="9092" y="13777"/>
                      <a:pt x="9022" y="12973"/>
                    </a:cubicBezTo>
                    <a:cubicBezTo>
                      <a:pt x="9651" y="12868"/>
                      <a:pt x="10210" y="12623"/>
                      <a:pt x="10735" y="12273"/>
                    </a:cubicBezTo>
                    <a:cubicBezTo>
                      <a:pt x="11329" y="13078"/>
                      <a:pt x="12064" y="14022"/>
                      <a:pt x="12239" y="13987"/>
                    </a:cubicBezTo>
                    <a:cubicBezTo>
                      <a:pt x="12693" y="13812"/>
                      <a:pt x="13078" y="13532"/>
                      <a:pt x="13358" y="13148"/>
                    </a:cubicBezTo>
                    <a:cubicBezTo>
                      <a:pt x="13812" y="12553"/>
                      <a:pt x="14302" y="12378"/>
                      <a:pt x="13952" y="12029"/>
                    </a:cubicBezTo>
                    <a:cubicBezTo>
                      <a:pt x="13567" y="11644"/>
                      <a:pt x="12973" y="11154"/>
                      <a:pt x="12378" y="10630"/>
                    </a:cubicBezTo>
                    <a:cubicBezTo>
                      <a:pt x="12483" y="10455"/>
                      <a:pt x="12588" y="10280"/>
                      <a:pt x="12658" y="10105"/>
                    </a:cubicBezTo>
                    <a:cubicBezTo>
                      <a:pt x="12868" y="9721"/>
                      <a:pt x="13008" y="9336"/>
                      <a:pt x="13113" y="8917"/>
                    </a:cubicBezTo>
                    <a:cubicBezTo>
                      <a:pt x="14092" y="9056"/>
                      <a:pt x="15246" y="9231"/>
                      <a:pt x="15316" y="9056"/>
                    </a:cubicBezTo>
                    <a:cubicBezTo>
                      <a:pt x="15525" y="8602"/>
                      <a:pt x="15560" y="8147"/>
                      <a:pt x="15491" y="7693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9"/>
              <p:cNvSpPr/>
              <p:nvPr/>
            </p:nvSpPr>
            <p:spPr>
              <a:xfrm>
                <a:off x="7513205" y="1479707"/>
                <a:ext cx="96311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9"/>
              <p:cNvSpPr/>
              <p:nvPr/>
            </p:nvSpPr>
            <p:spPr>
              <a:xfrm>
                <a:off x="7253539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41" y="26086"/>
                      <a:pt x="6679" y="27764"/>
                      <a:pt x="9267" y="28499"/>
                    </a:cubicBezTo>
                    <a:cubicBezTo>
                      <a:pt x="10491" y="28953"/>
                      <a:pt x="14442" y="30107"/>
                      <a:pt x="17939" y="29198"/>
                    </a:cubicBezTo>
                    <a:cubicBezTo>
                      <a:pt x="21435" y="28254"/>
                      <a:pt x="24128" y="26995"/>
                      <a:pt x="25946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869" y="7728"/>
                      <a:pt x="26646" y="6260"/>
                    </a:cubicBezTo>
                    <a:cubicBezTo>
                      <a:pt x="25457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9"/>
            <p:cNvSpPr/>
            <p:nvPr/>
          </p:nvSpPr>
          <p:spPr>
            <a:xfrm>
              <a:off x="7945557" y="184046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6" name="Google Shape;536;p19"/>
            <p:cNvGrpSpPr/>
            <p:nvPr/>
          </p:nvGrpSpPr>
          <p:grpSpPr>
            <a:xfrm>
              <a:off x="7211801" y="2109575"/>
              <a:ext cx="1471183" cy="436717"/>
              <a:chOff x="7215725" y="2109575"/>
              <a:chExt cx="1471183" cy="436717"/>
            </a:xfrm>
          </p:grpSpPr>
          <p:sp>
            <p:nvSpPr>
              <p:cNvPr id="537" name="Google Shape;537;p19"/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9"/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9"/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0" name="Google Shape;540;p19"/>
            <p:cNvSpPr/>
            <p:nvPr/>
          </p:nvSpPr>
          <p:spPr>
            <a:xfrm>
              <a:off x="7869334" y="2764876"/>
              <a:ext cx="156116" cy="176030"/>
            </a:xfrm>
            <a:custGeom>
              <a:avLst/>
              <a:gdLst/>
              <a:ahLst/>
              <a:cxnLst/>
              <a:rect l="l" t="t" r="r" b="b"/>
              <a:pathLst>
                <a:path w="7484" h="8463" fill="none" extrusionOk="0">
                  <a:moveTo>
                    <a:pt x="2309" y="1749"/>
                  </a:moveTo>
                  <a:cubicBezTo>
                    <a:pt x="1" y="3252"/>
                    <a:pt x="700" y="7448"/>
                    <a:pt x="3323" y="7973"/>
                  </a:cubicBezTo>
                  <a:cubicBezTo>
                    <a:pt x="5805" y="8462"/>
                    <a:pt x="7414" y="7098"/>
                    <a:pt x="7449" y="4406"/>
                  </a:cubicBezTo>
                  <a:cubicBezTo>
                    <a:pt x="7484" y="1504"/>
                    <a:pt x="4931" y="0"/>
                    <a:pt x="2309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 txBox="1"/>
            <p:nvPr/>
          </p:nvSpPr>
          <p:spPr>
            <a:xfrm>
              <a:off x="7294442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Inovação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2" name="Google Shape;542;p19"/>
            <p:cNvSpPr txBox="1"/>
            <p:nvPr/>
          </p:nvSpPr>
          <p:spPr>
            <a:xfrm>
              <a:off x="7294442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Fazer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Aprender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Colaborar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Compartilhar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o Explicativo em Seta para Baixo 1"/>
          <p:cNvSpPr/>
          <p:nvPr/>
        </p:nvSpPr>
        <p:spPr>
          <a:xfrm>
            <a:off x="105829" y="166056"/>
            <a:ext cx="2107436" cy="831272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fazer?</a:t>
            </a:r>
            <a:endParaRPr dirty="0"/>
          </a:p>
        </p:txBody>
      </p:sp>
      <p:grpSp>
        <p:nvGrpSpPr>
          <p:cNvPr id="1805" name="Google Shape;1805;p38"/>
          <p:cNvGrpSpPr/>
          <p:nvPr/>
        </p:nvGrpSpPr>
        <p:grpSpPr>
          <a:xfrm>
            <a:off x="2648400" y="1068447"/>
            <a:ext cx="6038400" cy="3847200"/>
            <a:chOff x="2648400" y="1068447"/>
            <a:chExt cx="6038400" cy="3847200"/>
          </a:xfrm>
        </p:grpSpPr>
        <p:sp>
          <p:nvSpPr>
            <p:cNvPr id="1806" name="Google Shape;1806;p38"/>
            <p:cNvSpPr/>
            <p:nvPr/>
          </p:nvSpPr>
          <p:spPr>
            <a:xfrm rot="359995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flipH="1">
              <a:off x="623742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08" name="Google Shape;1808;p38"/>
            <p:cNvSpPr txBox="1"/>
            <p:nvPr/>
          </p:nvSpPr>
          <p:spPr>
            <a:xfrm flipH="1">
              <a:off x="74394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Interdisciplinar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228100" y="1717550"/>
              <a:ext cx="171300" cy="17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8"/>
          <p:cNvGrpSpPr/>
          <p:nvPr/>
        </p:nvGrpSpPr>
        <p:grpSpPr>
          <a:xfrm>
            <a:off x="2671350" y="1091397"/>
            <a:ext cx="6015450" cy="3801300"/>
            <a:chOff x="2671350" y="1091397"/>
            <a:chExt cx="6015450" cy="3801300"/>
          </a:xfrm>
        </p:grpSpPr>
        <p:sp>
          <p:nvSpPr>
            <p:cNvPr id="1811" name="Google Shape;1811;p38"/>
            <p:cNvSpPr/>
            <p:nvPr/>
          </p:nvSpPr>
          <p:spPr>
            <a:xfrm rot="705794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 flipH="1">
              <a:off x="623742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3" name="Google Shape;1813;p38"/>
            <p:cNvSpPr txBox="1"/>
            <p:nvPr/>
          </p:nvSpPr>
          <p:spPr>
            <a:xfrm flipH="1">
              <a:off x="74394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Etapas de discussão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903250" y="2903986"/>
              <a:ext cx="171300" cy="17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8"/>
          <p:cNvGrpSpPr/>
          <p:nvPr/>
        </p:nvGrpSpPr>
        <p:grpSpPr>
          <a:xfrm>
            <a:off x="3163800" y="1583847"/>
            <a:ext cx="5523000" cy="2941426"/>
            <a:chOff x="3163800" y="1583847"/>
            <a:chExt cx="5523000" cy="2941426"/>
          </a:xfrm>
        </p:grpSpPr>
        <p:sp>
          <p:nvSpPr>
            <p:cNvPr id="1816" name="Google Shape;1816;p38"/>
            <p:cNvSpPr/>
            <p:nvPr/>
          </p:nvSpPr>
          <p:spPr>
            <a:xfrm rot="10800000"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744921"/>
              </a:avLst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 flipH="1">
              <a:off x="623742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8" name="Google Shape;1818;p38"/>
            <p:cNvSpPr txBox="1"/>
            <p:nvPr/>
          </p:nvSpPr>
          <p:spPr>
            <a:xfrm flipH="1">
              <a:off x="74394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Feira de Ciências?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228100" y="4090422"/>
              <a:ext cx="171300" cy="17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8"/>
          <p:cNvGrpSpPr/>
          <p:nvPr/>
        </p:nvGrpSpPr>
        <p:grpSpPr>
          <a:xfrm>
            <a:off x="3969636" y="2084500"/>
            <a:ext cx="1204727" cy="1815561"/>
            <a:chOff x="4988824" y="1604428"/>
            <a:chExt cx="313445" cy="472310"/>
          </a:xfrm>
        </p:grpSpPr>
        <p:sp>
          <p:nvSpPr>
            <p:cNvPr id="1821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5400000">
              <a:off x="5021900" y="1815162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8"/>
          <p:cNvGrpSpPr/>
          <p:nvPr/>
        </p:nvGrpSpPr>
        <p:grpSpPr>
          <a:xfrm>
            <a:off x="457200" y="1091397"/>
            <a:ext cx="6015450" cy="3801300"/>
            <a:chOff x="457200" y="1091397"/>
            <a:chExt cx="6015450" cy="3801300"/>
          </a:xfrm>
        </p:grpSpPr>
        <p:sp>
          <p:nvSpPr>
            <p:cNvPr id="1831" name="Google Shape;1831;p38"/>
            <p:cNvSpPr/>
            <p:nvPr/>
          </p:nvSpPr>
          <p:spPr>
            <a:xfrm rot="-374206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176447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3" name="Google Shape;1833;p38"/>
            <p:cNvSpPr txBox="1"/>
            <p:nvPr/>
          </p:nvSpPr>
          <p:spPr>
            <a:xfrm>
              <a:off x="4572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3069450" y="2903986"/>
              <a:ext cx="171300" cy="1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38"/>
          <p:cNvGrpSpPr/>
          <p:nvPr/>
        </p:nvGrpSpPr>
        <p:grpSpPr>
          <a:xfrm>
            <a:off x="457200" y="1068447"/>
            <a:ext cx="6038400" cy="3847200"/>
            <a:chOff x="457200" y="1068447"/>
            <a:chExt cx="6038400" cy="3847200"/>
          </a:xfrm>
        </p:grpSpPr>
        <p:sp>
          <p:nvSpPr>
            <p:cNvPr id="1836" name="Google Shape;1836;p38"/>
            <p:cNvSpPr/>
            <p:nvPr/>
          </p:nvSpPr>
          <p:spPr>
            <a:xfrm rot="-720004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176447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8" name="Google Shape;1838;p38"/>
            <p:cNvSpPr txBox="1"/>
            <p:nvPr/>
          </p:nvSpPr>
          <p:spPr>
            <a:xfrm>
              <a:off x="4572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3744600" y="4090422"/>
              <a:ext cx="171300" cy="17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457200" y="1454000"/>
            <a:ext cx="5523000" cy="2946247"/>
            <a:chOff x="457200" y="1454000"/>
            <a:chExt cx="5523000" cy="2946247"/>
          </a:xfrm>
        </p:grpSpPr>
        <p:sp>
          <p:nvSpPr>
            <p:cNvPr id="1841" name="Google Shape;1841;p38"/>
            <p:cNvSpPr/>
            <p:nvPr/>
          </p:nvSpPr>
          <p:spPr>
            <a:xfrm>
              <a:off x="3744600" y="1717550"/>
              <a:ext cx="171300" cy="17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 txBox="1"/>
            <p:nvPr/>
          </p:nvSpPr>
          <p:spPr>
            <a:xfrm>
              <a:off x="4572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Envolvendo </a:t>
              </a: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todos os níveis ou alguns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176447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664111"/>
              </a:avLst>
            </a:pr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ângulo 1"/>
          <p:cNvSpPr/>
          <p:nvPr/>
        </p:nvSpPr>
        <p:spPr>
          <a:xfrm>
            <a:off x="301336" y="2431473"/>
            <a:ext cx="2680855" cy="2244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6194755" y="1463740"/>
            <a:ext cx="2680855" cy="306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fazer?</a:t>
            </a:r>
            <a:endParaRPr dirty="0"/>
          </a:p>
        </p:txBody>
      </p:sp>
      <p:grpSp>
        <p:nvGrpSpPr>
          <p:cNvPr id="1805" name="Google Shape;1805;p38"/>
          <p:cNvGrpSpPr/>
          <p:nvPr/>
        </p:nvGrpSpPr>
        <p:grpSpPr>
          <a:xfrm>
            <a:off x="2648400" y="1068447"/>
            <a:ext cx="6038400" cy="3847200"/>
            <a:chOff x="2648400" y="1068447"/>
            <a:chExt cx="6038400" cy="3847200"/>
          </a:xfrm>
        </p:grpSpPr>
        <p:sp>
          <p:nvSpPr>
            <p:cNvPr id="1806" name="Google Shape;1806;p38"/>
            <p:cNvSpPr/>
            <p:nvPr/>
          </p:nvSpPr>
          <p:spPr>
            <a:xfrm rot="359995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flipH="1">
              <a:off x="623742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08" name="Google Shape;1808;p38"/>
            <p:cNvSpPr txBox="1"/>
            <p:nvPr/>
          </p:nvSpPr>
          <p:spPr>
            <a:xfrm flipH="1">
              <a:off x="74394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Interdisciplinar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228100" y="1717550"/>
              <a:ext cx="171300" cy="17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8"/>
          <p:cNvGrpSpPr/>
          <p:nvPr/>
        </p:nvGrpSpPr>
        <p:grpSpPr>
          <a:xfrm>
            <a:off x="2671350" y="1091397"/>
            <a:ext cx="6015450" cy="3801300"/>
            <a:chOff x="2671350" y="1091397"/>
            <a:chExt cx="6015450" cy="3801300"/>
          </a:xfrm>
        </p:grpSpPr>
        <p:sp>
          <p:nvSpPr>
            <p:cNvPr id="1811" name="Google Shape;1811;p38"/>
            <p:cNvSpPr/>
            <p:nvPr/>
          </p:nvSpPr>
          <p:spPr>
            <a:xfrm rot="705794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 flipH="1">
              <a:off x="623742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3" name="Google Shape;1813;p38"/>
            <p:cNvSpPr txBox="1"/>
            <p:nvPr/>
          </p:nvSpPr>
          <p:spPr>
            <a:xfrm flipH="1">
              <a:off x="74394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Etapas de discussão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903250" y="2903986"/>
              <a:ext cx="171300" cy="17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8"/>
          <p:cNvGrpSpPr/>
          <p:nvPr/>
        </p:nvGrpSpPr>
        <p:grpSpPr>
          <a:xfrm>
            <a:off x="3163800" y="1583847"/>
            <a:ext cx="5523000" cy="2941426"/>
            <a:chOff x="3163800" y="1583847"/>
            <a:chExt cx="5523000" cy="2941426"/>
          </a:xfrm>
        </p:grpSpPr>
        <p:sp>
          <p:nvSpPr>
            <p:cNvPr id="1816" name="Google Shape;1816;p38"/>
            <p:cNvSpPr/>
            <p:nvPr/>
          </p:nvSpPr>
          <p:spPr>
            <a:xfrm rot="10800000"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744921"/>
              </a:avLst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 flipH="1">
              <a:off x="623742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8" name="Google Shape;1818;p38"/>
            <p:cNvSpPr txBox="1"/>
            <p:nvPr/>
          </p:nvSpPr>
          <p:spPr>
            <a:xfrm flipH="1">
              <a:off x="74394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Feira de Ciências?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228100" y="4090422"/>
              <a:ext cx="171300" cy="17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8"/>
          <p:cNvGrpSpPr/>
          <p:nvPr/>
        </p:nvGrpSpPr>
        <p:grpSpPr>
          <a:xfrm>
            <a:off x="3969636" y="2084500"/>
            <a:ext cx="1204727" cy="1815561"/>
            <a:chOff x="4988824" y="1604428"/>
            <a:chExt cx="313445" cy="472310"/>
          </a:xfrm>
        </p:grpSpPr>
        <p:sp>
          <p:nvSpPr>
            <p:cNvPr id="1821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5400000">
              <a:off x="5021900" y="1815162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8"/>
          <p:cNvGrpSpPr/>
          <p:nvPr/>
        </p:nvGrpSpPr>
        <p:grpSpPr>
          <a:xfrm>
            <a:off x="457200" y="1091397"/>
            <a:ext cx="6015450" cy="3801300"/>
            <a:chOff x="457200" y="1091397"/>
            <a:chExt cx="6015450" cy="3801300"/>
          </a:xfrm>
        </p:grpSpPr>
        <p:sp>
          <p:nvSpPr>
            <p:cNvPr id="1831" name="Google Shape;1831;p38"/>
            <p:cNvSpPr/>
            <p:nvPr/>
          </p:nvSpPr>
          <p:spPr>
            <a:xfrm rot="-374206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176447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3" name="Google Shape;1833;p38"/>
            <p:cNvSpPr txBox="1"/>
            <p:nvPr/>
          </p:nvSpPr>
          <p:spPr>
            <a:xfrm>
              <a:off x="4572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3069450" y="2903986"/>
              <a:ext cx="171300" cy="1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38"/>
          <p:cNvGrpSpPr/>
          <p:nvPr/>
        </p:nvGrpSpPr>
        <p:grpSpPr>
          <a:xfrm>
            <a:off x="457200" y="1068447"/>
            <a:ext cx="6038400" cy="3847200"/>
            <a:chOff x="457200" y="1068447"/>
            <a:chExt cx="6038400" cy="3847200"/>
          </a:xfrm>
        </p:grpSpPr>
        <p:sp>
          <p:nvSpPr>
            <p:cNvPr id="1836" name="Google Shape;1836;p38"/>
            <p:cNvSpPr/>
            <p:nvPr/>
          </p:nvSpPr>
          <p:spPr>
            <a:xfrm rot="-720004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176447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8" name="Google Shape;1838;p38"/>
            <p:cNvSpPr txBox="1"/>
            <p:nvPr/>
          </p:nvSpPr>
          <p:spPr>
            <a:xfrm>
              <a:off x="4572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3744600" y="4090422"/>
              <a:ext cx="171300" cy="17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457200" y="1454000"/>
            <a:ext cx="5523000" cy="2946247"/>
            <a:chOff x="457200" y="1454000"/>
            <a:chExt cx="5523000" cy="2946247"/>
          </a:xfrm>
        </p:grpSpPr>
        <p:sp>
          <p:nvSpPr>
            <p:cNvPr id="1841" name="Google Shape;1841;p38"/>
            <p:cNvSpPr/>
            <p:nvPr/>
          </p:nvSpPr>
          <p:spPr>
            <a:xfrm>
              <a:off x="3744600" y="1717550"/>
              <a:ext cx="171300" cy="17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 txBox="1"/>
            <p:nvPr/>
          </p:nvSpPr>
          <p:spPr>
            <a:xfrm>
              <a:off x="4572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Envolvendo todos os níveis ou alguns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176447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664111"/>
              </a:avLst>
            </a:pr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ângulo 1"/>
          <p:cNvSpPr/>
          <p:nvPr/>
        </p:nvSpPr>
        <p:spPr>
          <a:xfrm>
            <a:off x="301336" y="3457235"/>
            <a:ext cx="2680855" cy="1218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6194755" y="1463740"/>
            <a:ext cx="2680855" cy="306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6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fazer?</a:t>
            </a:r>
            <a:endParaRPr dirty="0"/>
          </a:p>
        </p:txBody>
      </p:sp>
      <p:grpSp>
        <p:nvGrpSpPr>
          <p:cNvPr id="1805" name="Google Shape;1805;p38"/>
          <p:cNvGrpSpPr/>
          <p:nvPr/>
        </p:nvGrpSpPr>
        <p:grpSpPr>
          <a:xfrm>
            <a:off x="2648400" y="1068447"/>
            <a:ext cx="6038400" cy="3847200"/>
            <a:chOff x="2648400" y="1068447"/>
            <a:chExt cx="6038400" cy="3847200"/>
          </a:xfrm>
        </p:grpSpPr>
        <p:sp>
          <p:nvSpPr>
            <p:cNvPr id="1806" name="Google Shape;1806;p38"/>
            <p:cNvSpPr/>
            <p:nvPr/>
          </p:nvSpPr>
          <p:spPr>
            <a:xfrm rot="359995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flipH="1">
              <a:off x="623742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08" name="Google Shape;1808;p38"/>
            <p:cNvSpPr txBox="1"/>
            <p:nvPr/>
          </p:nvSpPr>
          <p:spPr>
            <a:xfrm flipH="1">
              <a:off x="74394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Interdisciplinar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228100" y="1717550"/>
              <a:ext cx="171300" cy="17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8"/>
          <p:cNvGrpSpPr/>
          <p:nvPr/>
        </p:nvGrpSpPr>
        <p:grpSpPr>
          <a:xfrm>
            <a:off x="2671350" y="1091397"/>
            <a:ext cx="6015450" cy="3801300"/>
            <a:chOff x="2671350" y="1091397"/>
            <a:chExt cx="6015450" cy="3801300"/>
          </a:xfrm>
        </p:grpSpPr>
        <p:sp>
          <p:nvSpPr>
            <p:cNvPr id="1811" name="Google Shape;1811;p38"/>
            <p:cNvSpPr/>
            <p:nvPr/>
          </p:nvSpPr>
          <p:spPr>
            <a:xfrm rot="705794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 flipH="1">
              <a:off x="623742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3" name="Google Shape;1813;p38"/>
            <p:cNvSpPr txBox="1"/>
            <p:nvPr/>
          </p:nvSpPr>
          <p:spPr>
            <a:xfrm flipH="1">
              <a:off x="74394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Etapas de discussão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903250" y="2903986"/>
              <a:ext cx="171300" cy="17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8"/>
          <p:cNvGrpSpPr/>
          <p:nvPr/>
        </p:nvGrpSpPr>
        <p:grpSpPr>
          <a:xfrm>
            <a:off x="3163800" y="1583847"/>
            <a:ext cx="5523000" cy="2941426"/>
            <a:chOff x="3163800" y="1583847"/>
            <a:chExt cx="5523000" cy="2941426"/>
          </a:xfrm>
        </p:grpSpPr>
        <p:sp>
          <p:nvSpPr>
            <p:cNvPr id="1816" name="Google Shape;1816;p38"/>
            <p:cNvSpPr/>
            <p:nvPr/>
          </p:nvSpPr>
          <p:spPr>
            <a:xfrm rot="10800000"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744921"/>
              </a:avLst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 flipH="1">
              <a:off x="623742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8" name="Google Shape;1818;p38"/>
            <p:cNvSpPr txBox="1"/>
            <p:nvPr/>
          </p:nvSpPr>
          <p:spPr>
            <a:xfrm flipH="1">
              <a:off x="74394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Feira de Ciências?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228100" y="4090422"/>
              <a:ext cx="171300" cy="17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8"/>
          <p:cNvGrpSpPr/>
          <p:nvPr/>
        </p:nvGrpSpPr>
        <p:grpSpPr>
          <a:xfrm>
            <a:off x="3969636" y="2084500"/>
            <a:ext cx="1204727" cy="1815561"/>
            <a:chOff x="4988824" y="1604428"/>
            <a:chExt cx="313445" cy="472310"/>
          </a:xfrm>
        </p:grpSpPr>
        <p:sp>
          <p:nvSpPr>
            <p:cNvPr id="1821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5400000">
              <a:off x="5021900" y="1815162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8"/>
          <p:cNvGrpSpPr/>
          <p:nvPr/>
        </p:nvGrpSpPr>
        <p:grpSpPr>
          <a:xfrm>
            <a:off x="457200" y="1091397"/>
            <a:ext cx="6015450" cy="3801300"/>
            <a:chOff x="457200" y="1091397"/>
            <a:chExt cx="6015450" cy="3801300"/>
          </a:xfrm>
        </p:grpSpPr>
        <p:sp>
          <p:nvSpPr>
            <p:cNvPr id="1831" name="Google Shape;1831;p38"/>
            <p:cNvSpPr/>
            <p:nvPr/>
          </p:nvSpPr>
          <p:spPr>
            <a:xfrm rot="-374206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176447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3" name="Google Shape;1833;p38"/>
            <p:cNvSpPr txBox="1"/>
            <p:nvPr/>
          </p:nvSpPr>
          <p:spPr>
            <a:xfrm>
              <a:off x="4572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3069450" y="2903986"/>
              <a:ext cx="171300" cy="1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38"/>
          <p:cNvGrpSpPr/>
          <p:nvPr/>
        </p:nvGrpSpPr>
        <p:grpSpPr>
          <a:xfrm>
            <a:off x="457200" y="1068447"/>
            <a:ext cx="6038400" cy="3847200"/>
            <a:chOff x="457200" y="1068447"/>
            <a:chExt cx="6038400" cy="3847200"/>
          </a:xfrm>
        </p:grpSpPr>
        <p:sp>
          <p:nvSpPr>
            <p:cNvPr id="1836" name="Google Shape;1836;p38"/>
            <p:cNvSpPr/>
            <p:nvPr/>
          </p:nvSpPr>
          <p:spPr>
            <a:xfrm rot="-720004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176447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8" name="Google Shape;1838;p38"/>
            <p:cNvSpPr txBox="1"/>
            <p:nvPr/>
          </p:nvSpPr>
          <p:spPr>
            <a:xfrm>
              <a:off x="4572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3744600" y="4090422"/>
              <a:ext cx="171300" cy="17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457200" y="1454000"/>
            <a:ext cx="5523000" cy="2946247"/>
            <a:chOff x="457200" y="1454000"/>
            <a:chExt cx="5523000" cy="2946247"/>
          </a:xfrm>
        </p:grpSpPr>
        <p:sp>
          <p:nvSpPr>
            <p:cNvPr id="1841" name="Google Shape;1841;p38"/>
            <p:cNvSpPr/>
            <p:nvPr/>
          </p:nvSpPr>
          <p:spPr>
            <a:xfrm>
              <a:off x="3744600" y="1717550"/>
              <a:ext cx="171300" cy="17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 txBox="1"/>
            <p:nvPr/>
          </p:nvSpPr>
          <p:spPr>
            <a:xfrm>
              <a:off x="4572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Envolvendo todos os níveis ou alguns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176447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664111"/>
              </a:avLst>
            </a:pr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etângulo 43"/>
          <p:cNvSpPr/>
          <p:nvPr/>
        </p:nvSpPr>
        <p:spPr>
          <a:xfrm>
            <a:off x="6194755" y="1463740"/>
            <a:ext cx="2680855" cy="306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3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fazer?</a:t>
            </a:r>
            <a:endParaRPr dirty="0"/>
          </a:p>
        </p:txBody>
      </p:sp>
      <p:grpSp>
        <p:nvGrpSpPr>
          <p:cNvPr id="1805" name="Google Shape;1805;p38"/>
          <p:cNvGrpSpPr/>
          <p:nvPr/>
        </p:nvGrpSpPr>
        <p:grpSpPr>
          <a:xfrm>
            <a:off x="2648400" y="1068447"/>
            <a:ext cx="6038400" cy="3847200"/>
            <a:chOff x="2648400" y="1068447"/>
            <a:chExt cx="6038400" cy="3847200"/>
          </a:xfrm>
        </p:grpSpPr>
        <p:sp>
          <p:nvSpPr>
            <p:cNvPr id="1806" name="Google Shape;1806;p38"/>
            <p:cNvSpPr/>
            <p:nvPr/>
          </p:nvSpPr>
          <p:spPr>
            <a:xfrm rot="359995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flipH="1">
              <a:off x="623742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08" name="Google Shape;1808;p38"/>
            <p:cNvSpPr txBox="1"/>
            <p:nvPr/>
          </p:nvSpPr>
          <p:spPr>
            <a:xfrm flipH="1">
              <a:off x="74394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Interdisciplinar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228100" y="1717550"/>
              <a:ext cx="171300" cy="17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8"/>
          <p:cNvGrpSpPr/>
          <p:nvPr/>
        </p:nvGrpSpPr>
        <p:grpSpPr>
          <a:xfrm>
            <a:off x="2671350" y="1091397"/>
            <a:ext cx="6015450" cy="3801300"/>
            <a:chOff x="2671350" y="1091397"/>
            <a:chExt cx="6015450" cy="3801300"/>
          </a:xfrm>
        </p:grpSpPr>
        <p:sp>
          <p:nvSpPr>
            <p:cNvPr id="1811" name="Google Shape;1811;p38"/>
            <p:cNvSpPr/>
            <p:nvPr/>
          </p:nvSpPr>
          <p:spPr>
            <a:xfrm rot="705794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 flipH="1">
              <a:off x="623742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3" name="Google Shape;1813;p38"/>
            <p:cNvSpPr txBox="1"/>
            <p:nvPr/>
          </p:nvSpPr>
          <p:spPr>
            <a:xfrm flipH="1">
              <a:off x="74394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Etapas de discussão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903250" y="2903986"/>
              <a:ext cx="171300" cy="17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8"/>
          <p:cNvGrpSpPr/>
          <p:nvPr/>
        </p:nvGrpSpPr>
        <p:grpSpPr>
          <a:xfrm>
            <a:off x="3163800" y="1583847"/>
            <a:ext cx="5523000" cy="2941426"/>
            <a:chOff x="3163800" y="1583847"/>
            <a:chExt cx="5523000" cy="2941426"/>
          </a:xfrm>
        </p:grpSpPr>
        <p:sp>
          <p:nvSpPr>
            <p:cNvPr id="1816" name="Google Shape;1816;p38"/>
            <p:cNvSpPr/>
            <p:nvPr/>
          </p:nvSpPr>
          <p:spPr>
            <a:xfrm rot="10800000"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744921"/>
              </a:avLst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 flipH="1">
              <a:off x="623742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8" name="Google Shape;1818;p38"/>
            <p:cNvSpPr txBox="1"/>
            <p:nvPr/>
          </p:nvSpPr>
          <p:spPr>
            <a:xfrm flipH="1">
              <a:off x="74394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Feira de Ciências?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228100" y="4090422"/>
              <a:ext cx="171300" cy="17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8"/>
          <p:cNvGrpSpPr/>
          <p:nvPr/>
        </p:nvGrpSpPr>
        <p:grpSpPr>
          <a:xfrm>
            <a:off x="3969636" y="2084500"/>
            <a:ext cx="1204727" cy="1815561"/>
            <a:chOff x="4988824" y="1604428"/>
            <a:chExt cx="313445" cy="472310"/>
          </a:xfrm>
        </p:grpSpPr>
        <p:sp>
          <p:nvSpPr>
            <p:cNvPr id="1821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5400000">
              <a:off x="5021900" y="1815162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8"/>
          <p:cNvGrpSpPr/>
          <p:nvPr/>
        </p:nvGrpSpPr>
        <p:grpSpPr>
          <a:xfrm>
            <a:off x="457200" y="1091397"/>
            <a:ext cx="6015450" cy="3801300"/>
            <a:chOff x="457200" y="1091397"/>
            <a:chExt cx="6015450" cy="3801300"/>
          </a:xfrm>
        </p:grpSpPr>
        <p:sp>
          <p:nvSpPr>
            <p:cNvPr id="1831" name="Google Shape;1831;p38"/>
            <p:cNvSpPr/>
            <p:nvPr/>
          </p:nvSpPr>
          <p:spPr>
            <a:xfrm rot="-374206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176447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3" name="Google Shape;1833;p38"/>
            <p:cNvSpPr txBox="1"/>
            <p:nvPr/>
          </p:nvSpPr>
          <p:spPr>
            <a:xfrm>
              <a:off x="4572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3069450" y="2903986"/>
              <a:ext cx="171300" cy="1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38"/>
          <p:cNvGrpSpPr/>
          <p:nvPr/>
        </p:nvGrpSpPr>
        <p:grpSpPr>
          <a:xfrm>
            <a:off x="457200" y="1068447"/>
            <a:ext cx="6038400" cy="3847200"/>
            <a:chOff x="457200" y="1068447"/>
            <a:chExt cx="6038400" cy="3847200"/>
          </a:xfrm>
        </p:grpSpPr>
        <p:sp>
          <p:nvSpPr>
            <p:cNvPr id="1836" name="Google Shape;1836;p38"/>
            <p:cNvSpPr/>
            <p:nvPr/>
          </p:nvSpPr>
          <p:spPr>
            <a:xfrm rot="-720004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176447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8" name="Google Shape;1838;p38"/>
            <p:cNvSpPr txBox="1"/>
            <p:nvPr/>
          </p:nvSpPr>
          <p:spPr>
            <a:xfrm>
              <a:off x="4572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PrBL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3744600" y="4090422"/>
              <a:ext cx="171300" cy="17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457200" y="1454000"/>
            <a:ext cx="5523000" cy="2946247"/>
            <a:chOff x="457200" y="1454000"/>
            <a:chExt cx="5523000" cy="2946247"/>
          </a:xfrm>
        </p:grpSpPr>
        <p:sp>
          <p:nvSpPr>
            <p:cNvPr id="1841" name="Google Shape;1841;p38"/>
            <p:cNvSpPr/>
            <p:nvPr/>
          </p:nvSpPr>
          <p:spPr>
            <a:xfrm>
              <a:off x="3744600" y="1717550"/>
              <a:ext cx="171300" cy="17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 txBox="1"/>
            <p:nvPr/>
          </p:nvSpPr>
          <p:spPr>
            <a:xfrm>
              <a:off x="4572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Envolvendo todos os níveis ou alguns</a:t>
              </a:r>
              <a:endPara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176447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664111"/>
              </a:avLst>
            </a:pr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etângulo 43"/>
          <p:cNvSpPr/>
          <p:nvPr/>
        </p:nvSpPr>
        <p:spPr>
          <a:xfrm>
            <a:off x="6237425" y="2265218"/>
            <a:ext cx="2680855" cy="226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7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526</Words>
  <Application>Microsoft Office PowerPoint</Application>
  <PresentationFormat>Apresentação na tela (16:9)</PresentationFormat>
  <Paragraphs>205</Paragraphs>
  <Slides>20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Fira Sans Extra Condensed Medium</vt:lpstr>
      <vt:lpstr>Proxima Nova</vt:lpstr>
      <vt:lpstr>Proxima Nova Semibold</vt:lpstr>
      <vt:lpstr>Arial</vt:lpstr>
      <vt:lpstr>Fira Sans Extra Condensed SemiBold</vt:lpstr>
      <vt:lpstr>Fira Sans Extra Condensed</vt:lpstr>
      <vt:lpstr>Roboto</vt:lpstr>
      <vt:lpstr>Edwardian Script ITC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Aprendizagem mão na massa</vt:lpstr>
      <vt:lpstr>O que muda?</vt:lpstr>
      <vt:lpstr>Questões norteadoras para se trabalhar</vt:lpstr>
      <vt:lpstr>Como?</vt:lpstr>
      <vt:lpstr>Como fazer?</vt:lpstr>
      <vt:lpstr>Como fazer?</vt:lpstr>
      <vt:lpstr>Como fazer?</vt:lpstr>
      <vt:lpstr>Como fazer?</vt:lpstr>
      <vt:lpstr>Como fazer?</vt:lpstr>
      <vt:lpstr>Como fazer?</vt:lpstr>
      <vt:lpstr>Como fazer?</vt:lpstr>
      <vt:lpstr>Como?</vt:lpstr>
      <vt:lpstr>Como?</vt:lpstr>
      <vt:lpstr>Como?</vt:lpstr>
      <vt:lpstr>Como?</vt:lpstr>
      <vt:lpstr>Como usar?</vt:lpstr>
      <vt:lpstr>Apresentação do PowerPoint</vt:lpstr>
      <vt:lpstr>Créditos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65</cp:revision>
  <dcterms:modified xsi:type="dcterms:W3CDTF">2022-01-18T19:58:35Z</dcterms:modified>
</cp:coreProperties>
</file>