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9"/>
  </p:notesMasterIdLst>
  <p:sldIdLst>
    <p:sldId id="294" r:id="rId3"/>
    <p:sldId id="257" r:id="rId4"/>
    <p:sldId id="258" r:id="rId5"/>
    <p:sldId id="291" r:id="rId6"/>
    <p:sldId id="292" r:id="rId7"/>
    <p:sldId id="295" r:id="rId8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0"/>
      <p:bold r:id="rId11"/>
      <p:italic r:id="rId12"/>
      <p:boldItalic r:id="rId13"/>
    </p:embeddedFont>
    <p:embeddedFont>
      <p:font typeface="Roboto" panose="020B0604020202020204" charset="0"/>
      <p:regular r:id="rId14"/>
      <p:bold r:id="rId15"/>
      <p:italic r:id="rId16"/>
      <p:boldItalic r:id="rId17"/>
    </p:embeddedFont>
    <p:embeddedFont>
      <p:font typeface="Proxima Nova Semibold" panose="020B0604020202020204" charset="0"/>
      <p:regular r:id="rId18"/>
      <p:bold r:id="rId19"/>
      <p:boldItalic r:id="rId20"/>
    </p:embeddedFont>
    <p:embeddedFont>
      <p:font typeface="Proxima Nova" panose="020B0604020202020204" charset="0"/>
      <p:regular r:id="rId21"/>
      <p:bold r:id="rId22"/>
      <p:italic r:id="rId23"/>
      <p:boldItalic r:id="rId24"/>
    </p:embeddedFont>
    <p:embeddedFont>
      <p:font typeface="Edwardian Script ITC" panose="030303020407070D0804" pitchFamily="66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E66"/>
    <a:srgbClr val="C80733"/>
    <a:srgbClr val="577590"/>
    <a:srgbClr val="90BE6D"/>
    <a:srgbClr val="0078B0"/>
    <a:srgbClr val="FFAB40"/>
    <a:srgbClr val="F94144"/>
    <a:srgbClr val="EC3A3B"/>
    <a:srgbClr val="FCBD24"/>
    <a:srgbClr val="494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55C918-741A-456F-AB84-D6CBE9125487}">
  <a:tblStyle styleId="{F155C918-741A-456F-AB84-D6CBE91254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AE706D-81E1-49BB-92A4-17A71616C0B4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121AA7EB-C000-4338-860F-BF779459D97E}">
      <dgm:prSet phldrT="[Texto]" custT="1"/>
      <dgm:spPr>
        <a:ln>
          <a:solidFill>
            <a:srgbClr val="90BE6D"/>
          </a:solidFill>
        </a:ln>
      </dgm:spPr>
      <dgm:t>
        <a:bodyPr/>
        <a:lstStyle/>
        <a:p>
          <a:r>
            <a:rPr lang="pt-B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EIXO 3</a:t>
          </a:r>
        </a:p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Uso de </a:t>
          </a:r>
          <a:r>
            <a:rPr lang="pt-BR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TDICs</a:t>
          </a:r>
          <a:endParaRPr lang="pt-B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86786-5F92-434C-AC0F-EDD3F22AFB26}" type="parTrans" cxnId="{54CC0258-0DE5-4235-B6E7-5BAD073B4DC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0E50DC-8AF2-4AB9-8668-C6F09CB7FC86}" type="sibTrans" cxnId="{54CC0258-0DE5-4235-B6E7-5BAD073B4DC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500460-EECA-4927-ABBF-3B270C1248BC}">
      <dgm:prSet phldrT="[Texto]" custT="1"/>
      <dgm:spPr>
        <a:ln>
          <a:solidFill>
            <a:srgbClr val="577590"/>
          </a:solidFill>
        </a:ln>
      </dgm:spPr>
      <dgm:t>
        <a:bodyPr/>
        <a:lstStyle/>
        <a:p>
          <a:r>
            <a:rPr lang="pt-BR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Google </a:t>
          </a:r>
          <a:r>
            <a:rPr lang="pt-BR" sz="240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Classroom</a:t>
          </a:r>
          <a:endParaRPr lang="pt-BR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ACAC29-81F6-4273-B4EC-F2F3CF7A9CF3}" type="parTrans" cxnId="{1E6FFA1A-68A9-4DC9-97A8-31395A72F8B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FEC0C8-0691-4BC3-8CFC-4C7EE633C914}" type="sibTrans" cxnId="{1E6FFA1A-68A9-4DC9-97A8-31395A72F8B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7BEAF4-D69B-4BD2-8EFE-BB2A4CD9E618}">
      <dgm:prSet phldrT="[Texto]" custT="1"/>
      <dgm:spPr>
        <a:ln>
          <a:solidFill>
            <a:srgbClr val="F94144"/>
          </a:solidFill>
        </a:ln>
      </dgm:spPr>
      <dgm:t>
        <a:bodyPr/>
        <a:lstStyle/>
        <a:p>
          <a:r>
            <a:rPr lang="pt-BR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Leida </a:t>
          </a:r>
          <a:r>
            <a:rPr lang="pt-BR" sz="105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Calegário</a:t>
          </a:r>
          <a:r>
            <a:rPr lang="pt-BR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Oliveira</a:t>
          </a:r>
          <a:endParaRPr lang="pt-BR" sz="10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9145C4-AF92-4A85-B2CB-75F3AA9C9EA8}" type="parTrans" cxnId="{F330EEDF-73A7-47D9-BA99-F063BCB8665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05ADC5-09CC-4C14-917C-D5653E37EC2B}" type="sibTrans" cxnId="{F330EEDF-73A7-47D9-BA99-F063BCB8665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5C3B44-403F-43CB-8223-A59948C7992F}" type="pres">
      <dgm:prSet presAssocID="{85AE706D-81E1-49BB-92A4-17A71616C0B4}" presName="Name0" presStyleCnt="0">
        <dgm:presLayoutVars>
          <dgm:dir/>
          <dgm:resizeHandles val="exact"/>
        </dgm:presLayoutVars>
      </dgm:prSet>
      <dgm:spPr/>
    </dgm:pt>
    <dgm:pt modelId="{11E4A7C4-F006-4378-8FF5-0618700DECC9}" type="pres">
      <dgm:prSet presAssocID="{121AA7EB-C000-4338-860F-BF779459D9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2C245E-E585-4334-BAE5-831F6BE9F3BF}" type="pres">
      <dgm:prSet presAssocID="{E00E50DC-8AF2-4AB9-8668-C6F09CB7FC86}" presName="sibTrans" presStyleLbl="sibTrans2D1" presStyleIdx="0" presStyleCnt="2"/>
      <dgm:spPr/>
      <dgm:t>
        <a:bodyPr/>
        <a:lstStyle/>
        <a:p>
          <a:endParaRPr lang="pt-BR"/>
        </a:p>
      </dgm:t>
    </dgm:pt>
    <dgm:pt modelId="{7E3277C3-59C7-4BD7-A4C2-7DAD45E0366F}" type="pres">
      <dgm:prSet presAssocID="{E00E50DC-8AF2-4AB9-8668-C6F09CB7FC86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563E5D8D-FBD5-434D-A73D-96357F1394AF}" type="pres">
      <dgm:prSet presAssocID="{71500460-EECA-4927-ABBF-3B270C1248BC}" presName="node" presStyleLbl="node1" presStyleIdx="1" presStyleCnt="3" custScaleX="1594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83345F-1BD9-4DCF-B502-CF5DFF0A8AD6}" type="pres">
      <dgm:prSet presAssocID="{C7FEC0C8-0691-4BC3-8CFC-4C7EE633C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0DABD55B-092E-45EF-9E1C-3E1D40C086ED}" type="pres">
      <dgm:prSet presAssocID="{C7FEC0C8-0691-4BC3-8CFC-4C7EE633C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7A91BBEF-F619-4448-ABCF-46B36E24EC93}" type="pres">
      <dgm:prSet presAssocID="{327BEAF4-D69B-4BD2-8EFE-BB2A4CD9E61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98A3E45-0091-44F8-9C13-3CBEADC2A986}" type="presOf" srcId="{85AE706D-81E1-49BB-92A4-17A71616C0B4}" destId="{675C3B44-403F-43CB-8223-A59948C7992F}" srcOrd="0" destOrd="0" presId="urn:microsoft.com/office/officeart/2005/8/layout/process1"/>
    <dgm:cxn modelId="{1E6FFA1A-68A9-4DC9-97A8-31395A72F8B2}" srcId="{85AE706D-81E1-49BB-92A4-17A71616C0B4}" destId="{71500460-EECA-4927-ABBF-3B270C1248BC}" srcOrd="1" destOrd="0" parTransId="{89ACAC29-81F6-4273-B4EC-F2F3CF7A9CF3}" sibTransId="{C7FEC0C8-0691-4BC3-8CFC-4C7EE633C914}"/>
    <dgm:cxn modelId="{5378B5A8-42C8-4251-9314-1FF378F01945}" type="presOf" srcId="{327BEAF4-D69B-4BD2-8EFE-BB2A4CD9E618}" destId="{7A91BBEF-F619-4448-ABCF-46B36E24EC93}" srcOrd="0" destOrd="0" presId="urn:microsoft.com/office/officeart/2005/8/layout/process1"/>
    <dgm:cxn modelId="{54CC0258-0DE5-4235-B6E7-5BAD073B4DCA}" srcId="{85AE706D-81E1-49BB-92A4-17A71616C0B4}" destId="{121AA7EB-C000-4338-860F-BF779459D97E}" srcOrd="0" destOrd="0" parTransId="{1E886786-5F92-434C-AC0F-EDD3F22AFB26}" sibTransId="{E00E50DC-8AF2-4AB9-8668-C6F09CB7FC86}"/>
    <dgm:cxn modelId="{F330EEDF-73A7-47D9-BA99-F063BCB8665C}" srcId="{85AE706D-81E1-49BB-92A4-17A71616C0B4}" destId="{327BEAF4-D69B-4BD2-8EFE-BB2A4CD9E618}" srcOrd="2" destOrd="0" parTransId="{E29145C4-AF92-4A85-B2CB-75F3AA9C9EA8}" sibTransId="{DD05ADC5-09CC-4C14-917C-D5653E37EC2B}"/>
    <dgm:cxn modelId="{F21EE498-166D-4865-98B6-5BDE59BDFEA7}" type="presOf" srcId="{71500460-EECA-4927-ABBF-3B270C1248BC}" destId="{563E5D8D-FBD5-434D-A73D-96357F1394AF}" srcOrd="0" destOrd="0" presId="urn:microsoft.com/office/officeart/2005/8/layout/process1"/>
    <dgm:cxn modelId="{8704AC53-96A1-48F6-BD85-4089E9B24B10}" type="presOf" srcId="{E00E50DC-8AF2-4AB9-8668-C6F09CB7FC86}" destId="{7E3277C3-59C7-4BD7-A4C2-7DAD45E0366F}" srcOrd="1" destOrd="0" presId="urn:microsoft.com/office/officeart/2005/8/layout/process1"/>
    <dgm:cxn modelId="{EBAEF883-C560-4A38-9DE4-71DC09BC94C9}" type="presOf" srcId="{121AA7EB-C000-4338-860F-BF779459D97E}" destId="{11E4A7C4-F006-4378-8FF5-0618700DECC9}" srcOrd="0" destOrd="0" presId="urn:microsoft.com/office/officeart/2005/8/layout/process1"/>
    <dgm:cxn modelId="{40A6E5CE-6F08-4892-B89D-BE88BC0654D6}" type="presOf" srcId="{C7FEC0C8-0691-4BC3-8CFC-4C7EE633C914}" destId="{9D83345F-1BD9-4DCF-B502-CF5DFF0A8AD6}" srcOrd="0" destOrd="0" presId="urn:microsoft.com/office/officeart/2005/8/layout/process1"/>
    <dgm:cxn modelId="{AA25F17D-66B2-4BBC-94E2-4395CC03E409}" type="presOf" srcId="{C7FEC0C8-0691-4BC3-8CFC-4C7EE633C914}" destId="{0DABD55B-092E-45EF-9E1C-3E1D40C086ED}" srcOrd="1" destOrd="0" presId="urn:microsoft.com/office/officeart/2005/8/layout/process1"/>
    <dgm:cxn modelId="{0560DC4C-9E32-4729-8F6E-073C95A22169}" type="presOf" srcId="{E00E50DC-8AF2-4AB9-8668-C6F09CB7FC86}" destId="{352C245E-E585-4334-BAE5-831F6BE9F3BF}" srcOrd="0" destOrd="0" presId="urn:microsoft.com/office/officeart/2005/8/layout/process1"/>
    <dgm:cxn modelId="{F5796FED-3381-446B-A020-41B6346FF373}" type="presParOf" srcId="{675C3B44-403F-43CB-8223-A59948C7992F}" destId="{11E4A7C4-F006-4378-8FF5-0618700DECC9}" srcOrd="0" destOrd="0" presId="urn:microsoft.com/office/officeart/2005/8/layout/process1"/>
    <dgm:cxn modelId="{A69292FA-07A8-4772-BA00-0D9E695C8E56}" type="presParOf" srcId="{675C3B44-403F-43CB-8223-A59948C7992F}" destId="{352C245E-E585-4334-BAE5-831F6BE9F3BF}" srcOrd="1" destOrd="0" presId="urn:microsoft.com/office/officeart/2005/8/layout/process1"/>
    <dgm:cxn modelId="{088518AC-4900-4879-982A-130399134263}" type="presParOf" srcId="{352C245E-E585-4334-BAE5-831F6BE9F3BF}" destId="{7E3277C3-59C7-4BD7-A4C2-7DAD45E0366F}" srcOrd="0" destOrd="0" presId="urn:microsoft.com/office/officeart/2005/8/layout/process1"/>
    <dgm:cxn modelId="{D88AFD1F-F1E7-4349-B9A4-64805E78F9AA}" type="presParOf" srcId="{675C3B44-403F-43CB-8223-A59948C7992F}" destId="{563E5D8D-FBD5-434D-A73D-96357F1394AF}" srcOrd="2" destOrd="0" presId="urn:microsoft.com/office/officeart/2005/8/layout/process1"/>
    <dgm:cxn modelId="{DBBF4BC5-3860-4848-970D-B04B13167237}" type="presParOf" srcId="{675C3B44-403F-43CB-8223-A59948C7992F}" destId="{9D83345F-1BD9-4DCF-B502-CF5DFF0A8AD6}" srcOrd="3" destOrd="0" presId="urn:microsoft.com/office/officeart/2005/8/layout/process1"/>
    <dgm:cxn modelId="{702D7982-E935-4D88-9080-436AC59EC746}" type="presParOf" srcId="{9D83345F-1BD9-4DCF-B502-CF5DFF0A8AD6}" destId="{0DABD55B-092E-45EF-9E1C-3E1D40C086ED}" srcOrd="0" destOrd="0" presId="urn:microsoft.com/office/officeart/2005/8/layout/process1"/>
    <dgm:cxn modelId="{AF0D5C71-9715-4897-834D-98B109DBC7CE}" type="presParOf" srcId="{675C3B44-403F-43CB-8223-A59948C7992F}" destId="{7A91BBEF-F619-4448-ABCF-46B36E24EC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4A7C4-F006-4378-8FF5-0618700DECC9}">
      <dsp:nvSpPr>
        <dsp:cNvPr id="0" name=""/>
        <dsp:cNvSpPr/>
      </dsp:nvSpPr>
      <dsp:spPr>
        <a:xfrm>
          <a:off x="764" y="1361058"/>
          <a:ext cx="1865271" cy="11191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0BE6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EIXO 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Uso de </a:t>
          </a:r>
          <a:r>
            <a:rPr lang="pt-BR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TDICs</a:t>
          </a:r>
          <a:endParaRPr lang="pt-BR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43" y="1393837"/>
        <a:ext cx="1799713" cy="1053605"/>
      </dsp:txXfrm>
    </dsp:sp>
    <dsp:sp modelId="{352C245E-E585-4334-BAE5-831F6BE9F3BF}">
      <dsp:nvSpPr>
        <dsp:cNvPr id="0" name=""/>
        <dsp:cNvSpPr/>
      </dsp:nvSpPr>
      <dsp:spPr>
        <a:xfrm>
          <a:off x="2052563" y="1689346"/>
          <a:ext cx="395437" cy="462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2563" y="1781863"/>
        <a:ext cx="276806" cy="277553"/>
      </dsp:txXfrm>
    </dsp:sp>
    <dsp:sp modelId="{563E5D8D-FBD5-434D-A73D-96357F1394AF}">
      <dsp:nvSpPr>
        <dsp:cNvPr id="0" name=""/>
        <dsp:cNvSpPr/>
      </dsp:nvSpPr>
      <dsp:spPr>
        <a:xfrm>
          <a:off x="2612145" y="1361058"/>
          <a:ext cx="2973299" cy="11191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775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Google </a:t>
          </a:r>
          <a:r>
            <a:rPr lang="pt-BR" sz="2400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Classroom</a:t>
          </a:r>
          <a:endParaRPr lang="pt-BR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4924" y="1393837"/>
        <a:ext cx="2907741" cy="1053605"/>
      </dsp:txXfrm>
    </dsp:sp>
    <dsp:sp modelId="{9D83345F-1BD9-4DCF-B502-CF5DFF0A8AD6}">
      <dsp:nvSpPr>
        <dsp:cNvPr id="0" name=""/>
        <dsp:cNvSpPr/>
      </dsp:nvSpPr>
      <dsp:spPr>
        <a:xfrm>
          <a:off x="5771971" y="1689346"/>
          <a:ext cx="395437" cy="462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71971" y="1781863"/>
        <a:ext cx="276806" cy="277553"/>
      </dsp:txXfrm>
    </dsp:sp>
    <dsp:sp modelId="{7A91BBEF-F619-4448-ABCF-46B36E24EC93}">
      <dsp:nvSpPr>
        <dsp:cNvPr id="0" name=""/>
        <dsp:cNvSpPr/>
      </dsp:nvSpPr>
      <dsp:spPr>
        <a:xfrm>
          <a:off x="6331553" y="1361058"/>
          <a:ext cx="1865271" cy="11191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9414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Leida </a:t>
          </a:r>
          <a:r>
            <a:rPr lang="pt-BR" sz="105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Calegário</a:t>
          </a:r>
          <a:r>
            <a:rPr lang="pt-BR" sz="10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Oliveira</a:t>
          </a:r>
          <a:endParaRPr lang="pt-BR" sz="105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64332" y="1393837"/>
        <a:ext cx="1799713" cy="1053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13592f7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913592f75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578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a0c79df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a0c79df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a0c79df7d_0_1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a0c79df7d_0_1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591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57200" y="1398750"/>
            <a:ext cx="2808000" cy="3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6400800" cy="43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1023075"/>
            <a:ext cx="3837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73700" y="2803075"/>
            <a:ext cx="383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41610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57200" y="1106125"/>
            <a:ext cx="8229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57200" y="3152225"/>
            <a:ext cx="8229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-620044" y="1376000"/>
            <a:ext cx="8446650" cy="1540329"/>
            <a:chOff x="-636925" y="1404675"/>
            <a:chExt cx="8446650" cy="2363225"/>
          </a:xfrm>
        </p:grpSpPr>
        <p:sp>
          <p:nvSpPr>
            <p:cNvPr id="59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-98053" y="28246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PT" dirty="0"/>
              <a:t>Inclusão digital e aplicações pedagógicas: </a:t>
            </a:r>
            <a:r>
              <a:rPr lang="pt-PT" dirty="0" smtClean="0"/>
              <a:t>contribuições          para </a:t>
            </a:r>
            <a:r>
              <a:rPr lang="pt-PT" dirty="0"/>
              <a:t>melhoria da qualidade da educação básica</a:t>
            </a:r>
            <a:endParaRPr dirty="0"/>
          </a:p>
        </p:txBody>
      </p:sp>
      <p:sp>
        <p:nvSpPr>
          <p:cNvPr id="62" name="Google Shape;62;p15"/>
          <p:cNvSpPr/>
          <p:nvPr/>
        </p:nvSpPr>
        <p:spPr>
          <a:xfrm>
            <a:off x="3515193" y="4999621"/>
            <a:ext cx="12335" cy="10017"/>
          </a:xfrm>
          <a:custGeom>
            <a:avLst/>
            <a:gdLst/>
            <a:ahLst/>
            <a:cxnLst/>
            <a:rect l="l" t="t" r="r" b="b"/>
            <a:pathLst>
              <a:path w="548" h="445" extrusionOk="0">
                <a:moveTo>
                  <a:pt x="274" y="0"/>
                </a:moveTo>
                <a:cubicBezTo>
                  <a:pt x="0" y="0"/>
                  <a:pt x="0" y="445"/>
                  <a:pt x="274" y="445"/>
                </a:cubicBezTo>
                <a:cubicBezTo>
                  <a:pt x="547" y="445"/>
                  <a:pt x="547" y="0"/>
                  <a:pt x="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15"/>
          <p:cNvGrpSpPr/>
          <p:nvPr/>
        </p:nvGrpSpPr>
        <p:grpSpPr>
          <a:xfrm>
            <a:off x="7655725" y="1965722"/>
            <a:ext cx="1149383" cy="696887"/>
            <a:chOff x="5960837" y="2432603"/>
            <a:chExt cx="1149383" cy="696887"/>
          </a:xfrm>
        </p:grpSpPr>
        <p:sp>
          <p:nvSpPr>
            <p:cNvPr id="64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15"/>
          <p:cNvGrpSpPr/>
          <p:nvPr/>
        </p:nvGrpSpPr>
        <p:grpSpPr>
          <a:xfrm>
            <a:off x="4588869" y="1335784"/>
            <a:ext cx="1413268" cy="782493"/>
            <a:chOff x="1425725" y="1417109"/>
            <a:chExt cx="1413268" cy="782493"/>
          </a:xfrm>
        </p:grpSpPr>
        <p:sp>
          <p:nvSpPr>
            <p:cNvPr id="68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15"/>
          <p:cNvGrpSpPr/>
          <p:nvPr/>
        </p:nvGrpSpPr>
        <p:grpSpPr>
          <a:xfrm>
            <a:off x="545189" y="1463111"/>
            <a:ext cx="1165523" cy="713027"/>
            <a:chOff x="3298242" y="4070048"/>
            <a:chExt cx="1165523" cy="713027"/>
          </a:xfrm>
        </p:grpSpPr>
        <p:sp>
          <p:nvSpPr>
            <p:cNvPr id="72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15"/>
          <p:cNvGrpSpPr/>
          <p:nvPr/>
        </p:nvGrpSpPr>
        <p:grpSpPr>
          <a:xfrm>
            <a:off x="7672450" y="275932"/>
            <a:ext cx="1380178" cy="1022202"/>
            <a:chOff x="5917753" y="1127631"/>
            <a:chExt cx="1380178" cy="1022202"/>
          </a:xfrm>
        </p:grpSpPr>
        <p:sp>
          <p:nvSpPr>
            <p:cNvPr id="76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15"/>
          <p:cNvGrpSpPr/>
          <p:nvPr/>
        </p:nvGrpSpPr>
        <p:grpSpPr>
          <a:xfrm>
            <a:off x="1787090" y="1926332"/>
            <a:ext cx="561249" cy="1369505"/>
            <a:chOff x="1893817" y="2264535"/>
            <a:chExt cx="561249" cy="1369505"/>
          </a:xfrm>
        </p:grpSpPr>
        <p:grpSp>
          <p:nvGrpSpPr>
            <p:cNvPr id="85" name="Google Shape;85;p15"/>
            <p:cNvGrpSpPr/>
            <p:nvPr/>
          </p:nvGrpSpPr>
          <p:grpSpPr>
            <a:xfrm>
              <a:off x="1893817" y="2264535"/>
              <a:ext cx="561249" cy="561249"/>
              <a:chOff x="459325" y="3292175"/>
              <a:chExt cx="630900" cy="630900"/>
            </a:xfrm>
          </p:grpSpPr>
          <p:sp>
            <p:nvSpPr>
              <p:cNvPr id="86" name="Google Shape;86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8" name="Google Shape;88;p15"/>
            <p:cNvCxnSpPr/>
            <p:nvPr/>
          </p:nvCxnSpPr>
          <p:spPr>
            <a:xfrm>
              <a:off x="2174450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92" name="Google Shape;92;p15"/>
          <p:cNvGrpSpPr/>
          <p:nvPr/>
        </p:nvGrpSpPr>
        <p:grpSpPr>
          <a:xfrm>
            <a:off x="6503227" y="2118277"/>
            <a:ext cx="561249" cy="1369505"/>
            <a:chOff x="6689546" y="2264535"/>
            <a:chExt cx="561249" cy="1369505"/>
          </a:xfrm>
        </p:grpSpPr>
        <p:grpSp>
          <p:nvGrpSpPr>
            <p:cNvPr id="93" name="Google Shape;93;p15"/>
            <p:cNvGrpSpPr/>
            <p:nvPr/>
          </p:nvGrpSpPr>
          <p:grpSpPr>
            <a:xfrm>
              <a:off x="6689546" y="2264535"/>
              <a:ext cx="561249" cy="561249"/>
              <a:chOff x="459325" y="3292175"/>
              <a:chExt cx="630900" cy="630900"/>
            </a:xfrm>
          </p:grpSpPr>
          <p:sp>
            <p:nvSpPr>
              <p:cNvPr id="94" name="Google Shape;94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6" name="Google Shape;96;p15"/>
            <p:cNvCxnSpPr/>
            <p:nvPr/>
          </p:nvCxnSpPr>
          <p:spPr>
            <a:xfrm>
              <a:off x="6970175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00" name="Google Shape;100;p15"/>
          <p:cNvGrpSpPr/>
          <p:nvPr/>
        </p:nvGrpSpPr>
        <p:grpSpPr>
          <a:xfrm>
            <a:off x="4320242" y="2108616"/>
            <a:ext cx="561249" cy="996549"/>
            <a:chOff x="4291376" y="2637491"/>
            <a:chExt cx="561249" cy="996549"/>
          </a:xfrm>
        </p:grpSpPr>
        <p:grpSp>
          <p:nvGrpSpPr>
            <p:cNvPr id="101" name="Google Shape;101;p15"/>
            <p:cNvGrpSpPr/>
            <p:nvPr/>
          </p:nvGrpSpPr>
          <p:grpSpPr>
            <a:xfrm>
              <a:off x="4291376" y="2637491"/>
              <a:ext cx="561249" cy="561249"/>
              <a:chOff x="459325" y="3292175"/>
              <a:chExt cx="630900" cy="630900"/>
            </a:xfrm>
          </p:grpSpPr>
          <p:sp>
            <p:nvSpPr>
              <p:cNvPr id="102" name="Google Shape;102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  <p:cxnSp>
          <p:nvCxnSpPr>
            <p:cNvPr id="104" name="Google Shape;104;p15"/>
            <p:cNvCxnSpPr>
              <a:stCxn id="102" idx="4"/>
            </p:cNvCxnSpPr>
            <p:nvPr/>
          </p:nvCxnSpPr>
          <p:spPr>
            <a:xfrm>
              <a:off x="4572000" y="3198740"/>
              <a:ext cx="0" cy="4353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3" name="Retângulo 2"/>
          <p:cNvSpPr/>
          <p:nvPr/>
        </p:nvSpPr>
        <p:spPr>
          <a:xfrm>
            <a:off x="1940282" y="2511112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4362067" y="2690674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6732167" y="2705145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24830105"/>
              </p:ext>
            </p:extLst>
          </p:nvPr>
        </p:nvGraphicFramePr>
        <p:xfrm>
          <a:off x="490074" y="2108616"/>
          <a:ext cx="8197590" cy="384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839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16"/>
          <p:cNvCxnSpPr/>
          <p:nvPr/>
        </p:nvCxnSpPr>
        <p:spPr>
          <a:xfrm>
            <a:off x="693300" y="4620616"/>
            <a:ext cx="7241400" cy="0"/>
          </a:xfrm>
          <a:prstGeom prst="straightConnector1">
            <a:avLst/>
          </a:prstGeom>
          <a:noFill/>
          <a:ln w="19050" cap="rnd" cmpd="sng">
            <a:solidFill>
              <a:srgbClr val="231F2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Google Classroom</a:t>
            </a:r>
            <a:endParaRPr dirty="0"/>
          </a:p>
        </p:txBody>
      </p:sp>
      <p:grpSp>
        <p:nvGrpSpPr>
          <p:cNvPr id="111" name="Google Shape;111;p16"/>
          <p:cNvGrpSpPr/>
          <p:nvPr/>
        </p:nvGrpSpPr>
        <p:grpSpPr>
          <a:xfrm>
            <a:off x="2974952" y="3689566"/>
            <a:ext cx="1421545" cy="436453"/>
            <a:chOff x="473690" y="3806031"/>
            <a:chExt cx="1421545" cy="436453"/>
          </a:xfrm>
        </p:grpSpPr>
        <p:sp>
          <p:nvSpPr>
            <p:cNvPr id="112" name="Google Shape;112;p16"/>
            <p:cNvSpPr/>
            <p:nvPr/>
          </p:nvSpPr>
          <p:spPr>
            <a:xfrm>
              <a:off x="495226" y="3819806"/>
              <a:ext cx="1381793" cy="405173"/>
            </a:xfrm>
            <a:custGeom>
              <a:avLst/>
              <a:gdLst/>
              <a:ahLst/>
              <a:cxnLst/>
              <a:rect l="l" t="t" r="r" b="b"/>
              <a:pathLst>
                <a:path w="64098" h="18795" extrusionOk="0">
                  <a:moveTo>
                    <a:pt x="34281" y="1"/>
                  </a:moveTo>
                  <a:cubicBezTo>
                    <a:pt x="33292" y="1"/>
                    <a:pt x="32282" y="31"/>
                    <a:pt x="31252" y="95"/>
                  </a:cubicBezTo>
                  <a:cubicBezTo>
                    <a:pt x="14115" y="1136"/>
                    <a:pt x="4196" y="7152"/>
                    <a:pt x="2895" y="8323"/>
                  </a:cubicBezTo>
                  <a:cubicBezTo>
                    <a:pt x="1594" y="9494"/>
                    <a:pt x="1" y="11185"/>
                    <a:pt x="1" y="11185"/>
                  </a:cubicBezTo>
                  <a:lnTo>
                    <a:pt x="4846" y="11965"/>
                  </a:lnTo>
                  <a:lnTo>
                    <a:pt x="2375" y="18794"/>
                  </a:lnTo>
                  <a:cubicBezTo>
                    <a:pt x="7838" y="14989"/>
                    <a:pt x="13822" y="11998"/>
                    <a:pt x="20163" y="9884"/>
                  </a:cubicBezTo>
                  <a:cubicBezTo>
                    <a:pt x="26411" y="7808"/>
                    <a:pt x="32533" y="7186"/>
                    <a:pt x="37658" y="7186"/>
                  </a:cubicBezTo>
                  <a:cubicBezTo>
                    <a:pt x="41202" y="7186"/>
                    <a:pt x="44269" y="7484"/>
                    <a:pt x="46569" y="7803"/>
                  </a:cubicBezTo>
                  <a:cubicBezTo>
                    <a:pt x="52195" y="8583"/>
                    <a:pt x="58992" y="11185"/>
                    <a:pt x="58862" y="11575"/>
                  </a:cubicBezTo>
                  <a:cubicBezTo>
                    <a:pt x="58731" y="11998"/>
                    <a:pt x="56130" y="12778"/>
                    <a:pt x="54666" y="13949"/>
                  </a:cubicBezTo>
                  <a:cubicBezTo>
                    <a:pt x="53236" y="15120"/>
                    <a:pt x="54536" y="16160"/>
                    <a:pt x="56780" y="16290"/>
                  </a:cubicBezTo>
                  <a:cubicBezTo>
                    <a:pt x="56843" y="16294"/>
                    <a:pt x="56909" y="16296"/>
                    <a:pt x="56977" y="16296"/>
                  </a:cubicBezTo>
                  <a:cubicBezTo>
                    <a:pt x="59279" y="16296"/>
                    <a:pt x="64097" y="14209"/>
                    <a:pt x="64097" y="14209"/>
                  </a:cubicBezTo>
                  <a:lnTo>
                    <a:pt x="64097" y="9754"/>
                  </a:lnTo>
                  <a:cubicBezTo>
                    <a:pt x="64097" y="5410"/>
                    <a:pt x="63718" y="3197"/>
                    <a:pt x="62461" y="3197"/>
                  </a:cubicBezTo>
                  <a:cubicBezTo>
                    <a:pt x="62392" y="3197"/>
                    <a:pt x="62319" y="3204"/>
                    <a:pt x="62244" y="3217"/>
                  </a:cubicBezTo>
                  <a:cubicBezTo>
                    <a:pt x="60813" y="3478"/>
                    <a:pt x="59902" y="7412"/>
                    <a:pt x="59902" y="7412"/>
                  </a:cubicBezTo>
                  <a:cubicBezTo>
                    <a:pt x="59902" y="7412"/>
                    <a:pt x="49733" y="1"/>
                    <a:pt x="34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473690" y="3806031"/>
              <a:ext cx="1354781" cy="260328"/>
            </a:xfrm>
            <a:custGeom>
              <a:avLst/>
              <a:gdLst/>
              <a:ahLst/>
              <a:cxnLst/>
              <a:rect l="l" t="t" r="r" b="b"/>
              <a:pathLst>
                <a:path w="62845" h="12076" extrusionOk="0">
                  <a:moveTo>
                    <a:pt x="32930" y="0"/>
                  </a:moveTo>
                  <a:cubicBezTo>
                    <a:pt x="26025" y="0"/>
                    <a:pt x="19134" y="1151"/>
                    <a:pt x="12707" y="3726"/>
                  </a:cubicBezTo>
                  <a:cubicBezTo>
                    <a:pt x="8284" y="5515"/>
                    <a:pt x="3894" y="7889"/>
                    <a:pt x="350" y="11141"/>
                  </a:cubicBezTo>
                  <a:cubicBezTo>
                    <a:pt x="0" y="11463"/>
                    <a:pt x="340" y="12075"/>
                    <a:pt x="744" y="12075"/>
                  </a:cubicBezTo>
                  <a:cubicBezTo>
                    <a:pt x="828" y="12075"/>
                    <a:pt x="916" y="12048"/>
                    <a:pt x="1000" y="11986"/>
                  </a:cubicBezTo>
                  <a:cubicBezTo>
                    <a:pt x="4284" y="9515"/>
                    <a:pt x="7601" y="7271"/>
                    <a:pt x="11374" y="5580"/>
                  </a:cubicBezTo>
                  <a:cubicBezTo>
                    <a:pt x="15179" y="3856"/>
                    <a:pt x="19211" y="2653"/>
                    <a:pt x="23341" y="1970"/>
                  </a:cubicBezTo>
                  <a:cubicBezTo>
                    <a:pt x="26647" y="1423"/>
                    <a:pt x="29983" y="1151"/>
                    <a:pt x="33315" y="1151"/>
                  </a:cubicBezTo>
                  <a:cubicBezTo>
                    <a:pt x="39290" y="1151"/>
                    <a:pt x="45253" y="2026"/>
                    <a:pt x="51015" y="3759"/>
                  </a:cubicBezTo>
                  <a:cubicBezTo>
                    <a:pt x="55340" y="5027"/>
                    <a:pt x="59080" y="7043"/>
                    <a:pt x="62169" y="10393"/>
                  </a:cubicBezTo>
                  <a:cubicBezTo>
                    <a:pt x="62241" y="10449"/>
                    <a:pt x="62321" y="10473"/>
                    <a:pt x="62397" y="10473"/>
                  </a:cubicBezTo>
                  <a:cubicBezTo>
                    <a:pt x="62634" y="10473"/>
                    <a:pt x="62845" y="10240"/>
                    <a:pt x="62722" y="9970"/>
                  </a:cubicBezTo>
                  <a:cubicBezTo>
                    <a:pt x="60674" y="6783"/>
                    <a:pt x="57194" y="4767"/>
                    <a:pt x="53779" y="3434"/>
                  </a:cubicBezTo>
                  <a:cubicBezTo>
                    <a:pt x="49617" y="1840"/>
                    <a:pt x="45097" y="995"/>
                    <a:pt x="40706" y="474"/>
                  </a:cubicBezTo>
                  <a:cubicBezTo>
                    <a:pt x="38128" y="163"/>
                    <a:pt x="35528" y="0"/>
                    <a:pt x="329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474897" y="4052498"/>
              <a:ext cx="132536" cy="33091"/>
            </a:xfrm>
            <a:custGeom>
              <a:avLst/>
              <a:gdLst/>
              <a:ahLst/>
              <a:cxnLst/>
              <a:rect l="l" t="t" r="r" b="b"/>
              <a:pathLst>
                <a:path w="6148" h="1535" extrusionOk="0">
                  <a:moveTo>
                    <a:pt x="456" y="0"/>
                  </a:moveTo>
                  <a:cubicBezTo>
                    <a:pt x="66" y="0"/>
                    <a:pt x="1" y="521"/>
                    <a:pt x="359" y="651"/>
                  </a:cubicBezTo>
                  <a:cubicBezTo>
                    <a:pt x="1334" y="846"/>
                    <a:pt x="2342" y="1041"/>
                    <a:pt x="3318" y="1236"/>
                  </a:cubicBezTo>
                  <a:cubicBezTo>
                    <a:pt x="3962" y="1365"/>
                    <a:pt x="4607" y="1535"/>
                    <a:pt x="5252" y="1535"/>
                  </a:cubicBezTo>
                  <a:cubicBezTo>
                    <a:pt x="5420" y="1535"/>
                    <a:pt x="5588" y="1523"/>
                    <a:pt x="5757" y="1496"/>
                  </a:cubicBezTo>
                  <a:cubicBezTo>
                    <a:pt x="6082" y="1399"/>
                    <a:pt x="6147" y="976"/>
                    <a:pt x="5854" y="813"/>
                  </a:cubicBezTo>
                  <a:cubicBezTo>
                    <a:pt x="5106" y="326"/>
                    <a:pt x="4196" y="326"/>
                    <a:pt x="3318" y="196"/>
                  </a:cubicBezTo>
                  <a:cubicBezTo>
                    <a:pt x="2375" y="65"/>
                    <a:pt x="1399" y="0"/>
                    <a:pt x="45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531701" y="4070843"/>
              <a:ext cx="77823" cy="167631"/>
            </a:xfrm>
            <a:custGeom>
              <a:avLst/>
              <a:gdLst/>
              <a:ahLst/>
              <a:cxnLst/>
              <a:rect l="l" t="t" r="r" b="b"/>
              <a:pathLst>
                <a:path w="3610" h="7776" extrusionOk="0">
                  <a:moveTo>
                    <a:pt x="3209" y="1"/>
                  </a:moveTo>
                  <a:cubicBezTo>
                    <a:pt x="3110" y="1"/>
                    <a:pt x="3014" y="48"/>
                    <a:pt x="2959" y="158"/>
                  </a:cubicBezTo>
                  <a:cubicBezTo>
                    <a:pt x="2211" y="1328"/>
                    <a:pt x="1756" y="2727"/>
                    <a:pt x="1236" y="3995"/>
                  </a:cubicBezTo>
                  <a:cubicBezTo>
                    <a:pt x="813" y="5003"/>
                    <a:pt x="0" y="6304"/>
                    <a:pt x="33" y="7409"/>
                  </a:cubicBezTo>
                  <a:cubicBezTo>
                    <a:pt x="55" y="7630"/>
                    <a:pt x="241" y="7776"/>
                    <a:pt x="440" y="7776"/>
                  </a:cubicBezTo>
                  <a:cubicBezTo>
                    <a:pt x="534" y="7776"/>
                    <a:pt x="632" y="7743"/>
                    <a:pt x="715" y="7670"/>
                  </a:cubicBezTo>
                  <a:cubicBezTo>
                    <a:pt x="1463" y="6857"/>
                    <a:pt x="1789" y="5426"/>
                    <a:pt x="2179" y="4385"/>
                  </a:cubicBezTo>
                  <a:cubicBezTo>
                    <a:pt x="2667" y="3117"/>
                    <a:pt x="3317" y="1783"/>
                    <a:pt x="3545" y="418"/>
                  </a:cubicBezTo>
                  <a:cubicBezTo>
                    <a:pt x="3609" y="181"/>
                    <a:pt x="3403" y="1"/>
                    <a:pt x="32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520642" y="3957127"/>
              <a:ext cx="1267107" cy="285357"/>
            </a:xfrm>
            <a:custGeom>
              <a:avLst/>
              <a:gdLst/>
              <a:ahLst/>
              <a:cxnLst/>
              <a:rect l="l" t="t" r="r" b="b"/>
              <a:pathLst>
                <a:path w="58778" h="13237" extrusionOk="0">
                  <a:moveTo>
                    <a:pt x="35735" y="1"/>
                  </a:moveTo>
                  <a:cubicBezTo>
                    <a:pt x="27398" y="1"/>
                    <a:pt x="19471" y="2482"/>
                    <a:pt x="11830" y="5725"/>
                  </a:cubicBezTo>
                  <a:cubicBezTo>
                    <a:pt x="7732" y="7449"/>
                    <a:pt x="3765" y="9465"/>
                    <a:pt x="383" y="12424"/>
                  </a:cubicBezTo>
                  <a:cubicBezTo>
                    <a:pt x="0" y="12730"/>
                    <a:pt x="358" y="13237"/>
                    <a:pt x="750" y="13237"/>
                  </a:cubicBezTo>
                  <a:cubicBezTo>
                    <a:pt x="857" y="13237"/>
                    <a:pt x="968" y="13198"/>
                    <a:pt x="1066" y="13107"/>
                  </a:cubicBezTo>
                  <a:cubicBezTo>
                    <a:pt x="3928" y="10636"/>
                    <a:pt x="7342" y="8880"/>
                    <a:pt x="10789" y="7384"/>
                  </a:cubicBezTo>
                  <a:cubicBezTo>
                    <a:pt x="14431" y="5790"/>
                    <a:pt x="18139" y="4392"/>
                    <a:pt x="21943" y="3254"/>
                  </a:cubicBezTo>
                  <a:cubicBezTo>
                    <a:pt x="26628" y="1848"/>
                    <a:pt x="31333" y="1220"/>
                    <a:pt x="36067" y="1220"/>
                  </a:cubicBezTo>
                  <a:cubicBezTo>
                    <a:pt x="39549" y="1220"/>
                    <a:pt x="43046" y="1560"/>
                    <a:pt x="46561" y="2181"/>
                  </a:cubicBezTo>
                  <a:cubicBezTo>
                    <a:pt x="50593" y="2896"/>
                    <a:pt x="54528" y="3872"/>
                    <a:pt x="58138" y="5855"/>
                  </a:cubicBezTo>
                  <a:cubicBezTo>
                    <a:pt x="58181" y="5879"/>
                    <a:pt x="58225" y="5890"/>
                    <a:pt x="58270" y="5890"/>
                  </a:cubicBezTo>
                  <a:cubicBezTo>
                    <a:pt x="58530" y="5890"/>
                    <a:pt x="58778" y="5529"/>
                    <a:pt x="58528" y="5335"/>
                  </a:cubicBezTo>
                  <a:lnTo>
                    <a:pt x="58528" y="5335"/>
                  </a:lnTo>
                  <a:lnTo>
                    <a:pt x="58528" y="5367"/>
                  </a:lnTo>
                  <a:cubicBezTo>
                    <a:pt x="55764" y="3156"/>
                    <a:pt x="52187" y="2148"/>
                    <a:pt x="48772" y="1465"/>
                  </a:cubicBezTo>
                  <a:cubicBezTo>
                    <a:pt x="44610" y="555"/>
                    <a:pt x="40350" y="67"/>
                    <a:pt x="36057" y="2"/>
                  </a:cubicBezTo>
                  <a:cubicBezTo>
                    <a:pt x="35949" y="1"/>
                    <a:pt x="35842" y="1"/>
                    <a:pt x="3573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780937" y="3873592"/>
              <a:ext cx="114298" cy="257612"/>
            </a:xfrm>
            <a:custGeom>
              <a:avLst/>
              <a:gdLst/>
              <a:ahLst/>
              <a:cxnLst/>
              <a:rect l="l" t="t" r="r" b="b"/>
              <a:pathLst>
                <a:path w="5302" h="11950" extrusionOk="0">
                  <a:moveTo>
                    <a:pt x="2777" y="0"/>
                  </a:moveTo>
                  <a:cubicBezTo>
                    <a:pt x="2071" y="0"/>
                    <a:pt x="1383" y="780"/>
                    <a:pt x="1042" y="1340"/>
                  </a:cubicBezTo>
                  <a:cubicBezTo>
                    <a:pt x="294" y="2608"/>
                    <a:pt x="1" y="4137"/>
                    <a:pt x="261" y="5600"/>
                  </a:cubicBezTo>
                  <a:cubicBezTo>
                    <a:pt x="276" y="5705"/>
                    <a:pt x="353" y="5748"/>
                    <a:pt x="438" y="5748"/>
                  </a:cubicBezTo>
                  <a:cubicBezTo>
                    <a:pt x="537" y="5748"/>
                    <a:pt x="649" y="5688"/>
                    <a:pt x="684" y="5600"/>
                  </a:cubicBezTo>
                  <a:cubicBezTo>
                    <a:pt x="1009" y="4657"/>
                    <a:pt x="1042" y="3649"/>
                    <a:pt x="1399" y="2706"/>
                  </a:cubicBezTo>
                  <a:cubicBezTo>
                    <a:pt x="1497" y="2381"/>
                    <a:pt x="1659" y="2088"/>
                    <a:pt x="1822" y="1828"/>
                  </a:cubicBezTo>
                  <a:cubicBezTo>
                    <a:pt x="1963" y="1602"/>
                    <a:pt x="2398" y="1108"/>
                    <a:pt x="2744" y="1108"/>
                  </a:cubicBezTo>
                  <a:cubicBezTo>
                    <a:pt x="2797" y="1108"/>
                    <a:pt x="2848" y="1119"/>
                    <a:pt x="2895" y="1145"/>
                  </a:cubicBezTo>
                  <a:cubicBezTo>
                    <a:pt x="3253" y="1373"/>
                    <a:pt x="3513" y="3064"/>
                    <a:pt x="3578" y="3389"/>
                  </a:cubicBezTo>
                  <a:cubicBezTo>
                    <a:pt x="4229" y="6023"/>
                    <a:pt x="4391" y="8787"/>
                    <a:pt x="4033" y="11486"/>
                  </a:cubicBezTo>
                  <a:cubicBezTo>
                    <a:pt x="4001" y="11795"/>
                    <a:pt x="4229" y="11950"/>
                    <a:pt x="4477" y="11950"/>
                  </a:cubicBezTo>
                  <a:cubicBezTo>
                    <a:pt x="4724" y="11950"/>
                    <a:pt x="4993" y="11795"/>
                    <a:pt x="5042" y="11486"/>
                  </a:cubicBezTo>
                  <a:cubicBezTo>
                    <a:pt x="5302" y="9405"/>
                    <a:pt x="5302" y="7291"/>
                    <a:pt x="5009" y="5210"/>
                  </a:cubicBezTo>
                  <a:cubicBezTo>
                    <a:pt x="4846" y="4267"/>
                    <a:pt x="4651" y="3356"/>
                    <a:pt x="4391" y="2446"/>
                  </a:cubicBezTo>
                  <a:cubicBezTo>
                    <a:pt x="4196" y="1796"/>
                    <a:pt x="4001" y="787"/>
                    <a:pt x="3481" y="300"/>
                  </a:cubicBezTo>
                  <a:cubicBezTo>
                    <a:pt x="3252" y="88"/>
                    <a:pt x="3014" y="0"/>
                    <a:pt x="277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603583" y="4063535"/>
              <a:ext cx="289819" cy="109491"/>
            </a:xfrm>
            <a:custGeom>
              <a:avLst/>
              <a:gdLst/>
              <a:ahLst/>
              <a:cxnLst/>
              <a:rect l="l" t="t" r="r" b="b"/>
              <a:pathLst>
                <a:path w="13444" h="5079" extrusionOk="0">
                  <a:moveTo>
                    <a:pt x="6645" y="0"/>
                  </a:moveTo>
                  <a:cubicBezTo>
                    <a:pt x="6621" y="0"/>
                    <a:pt x="6595" y="3"/>
                    <a:pt x="6569" y="9"/>
                  </a:cubicBezTo>
                  <a:cubicBezTo>
                    <a:pt x="5431" y="301"/>
                    <a:pt x="1" y="3098"/>
                    <a:pt x="2342" y="4561"/>
                  </a:cubicBezTo>
                  <a:cubicBezTo>
                    <a:pt x="2993" y="4955"/>
                    <a:pt x="3869" y="5079"/>
                    <a:pt x="4747" y="5079"/>
                  </a:cubicBezTo>
                  <a:cubicBezTo>
                    <a:pt x="5537" y="5079"/>
                    <a:pt x="6329" y="4979"/>
                    <a:pt x="6960" y="4887"/>
                  </a:cubicBezTo>
                  <a:cubicBezTo>
                    <a:pt x="9008" y="4529"/>
                    <a:pt x="11025" y="3911"/>
                    <a:pt x="12943" y="3098"/>
                  </a:cubicBezTo>
                  <a:cubicBezTo>
                    <a:pt x="13443" y="2892"/>
                    <a:pt x="13305" y="2128"/>
                    <a:pt x="12841" y="2128"/>
                  </a:cubicBezTo>
                  <a:cubicBezTo>
                    <a:pt x="12792" y="2128"/>
                    <a:pt x="12739" y="2136"/>
                    <a:pt x="12683" y="2155"/>
                  </a:cubicBezTo>
                  <a:cubicBezTo>
                    <a:pt x="10220" y="3019"/>
                    <a:pt x="7694" y="3977"/>
                    <a:pt x="5074" y="3977"/>
                  </a:cubicBezTo>
                  <a:cubicBezTo>
                    <a:pt x="5030" y="3977"/>
                    <a:pt x="4987" y="3977"/>
                    <a:pt x="4944" y="3976"/>
                  </a:cubicBezTo>
                  <a:cubicBezTo>
                    <a:pt x="4878" y="3976"/>
                    <a:pt x="4760" y="3979"/>
                    <a:pt x="4612" y="3979"/>
                  </a:cubicBezTo>
                  <a:cubicBezTo>
                    <a:pt x="4019" y="3979"/>
                    <a:pt x="2947" y="3937"/>
                    <a:pt x="2895" y="3521"/>
                  </a:cubicBezTo>
                  <a:cubicBezTo>
                    <a:pt x="2895" y="3326"/>
                    <a:pt x="4293" y="2350"/>
                    <a:pt x="4423" y="2253"/>
                  </a:cubicBezTo>
                  <a:cubicBezTo>
                    <a:pt x="5236" y="1635"/>
                    <a:pt x="6082" y="1147"/>
                    <a:pt x="6862" y="464"/>
                  </a:cubicBezTo>
                  <a:cubicBezTo>
                    <a:pt x="7040" y="286"/>
                    <a:pt x="6894" y="0"/>
                    <a:pt x="664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583611" y="3897392"/>
              <a:ext cx="301740" cy="144090"/>
            </a:xfrm>
            <a:custGeom>
              <a:avLst/>
              <a:gdLst/>
              <a:ahLst/>
              <a:cxnLst/>
              <a:rect l="l" t="t" r="r" b="b"/>
              <a:pathLst>
                <a:path w="13997" h="6684" extrusionOk="0">
                  <a:moveTo>
                    <a:pt x="13779" y="0"/>
                  </a:moveTo>
                  <a:cubicBezTo>
                    <a:pt x="13761" y="0"/>
                    <a:pt x="13742" y="3"/>
                    <a:pt x="13722" y="9"/>
                  </a:cubicBezTo>
                  <a:cubicBezTo>
                    <a:pt x="8844" y="757"/>
                    <a:pt x="4096" y="3391"/>
                    <a:pt x="161" y="6285"/>
                  </a:cubicBezTo>
                  <a:cubicBezTo>
                    <a:pt x="1" y="6419"/>
                    <a:pt x="104" y="6684"/>
                    <a:pt x="272" y="6684"/>
                  </a:cubicBezTo>
                  <a:cubicBezTo>
                    <a:pt x="309" y="6684"/>
                    <a:pt x="348" y="6672"/>
                    <a:pt x="389" y="6643"/>
                  </a:cubicBezTo>
                  <a:cubicBezTo>
                    <a:pt x="2372" y="5309"/>
                    <a:pt x="4486" y="4106"/>
                    <a:pt x="6698" y="3098"/>
                  </a:cubicBezTo>
                  <a:cubicBezTo>
                    <a:pt x="9006" y="1992"/>
                    <a:pt x="11445" y="1277"/>
                    <a:pt x="13819" y="366"/>
                  </a:cubicBezTo>
                  <a:cubicBezTo>
                    <a:pt x="13997" y="278"/>
                    <a:pt x="13959" y="0"/>
                    <a:pt x="1377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84113" y="3946370"/>
              <a:ext cx="150514" cy="67173"/>
            </a:xfrm>
            <a:custGeom>
              <a:avLst/>
              <a:gdLst/>
              <a:ahLst/>
              <a:cxnLst/>
              <a:rect l="l" t="t" r="r" b="b"/>
              <a:pathLst>
                <a:path w="6982" h="3116" extrusionOk="0">
                  <a:moveTo>
                    <a:pt x="6639" y="0"/>
                  </a:moveTo>
                  <a:cubicBezTo>
                    <a:pt x="6613" y="0"/>
                    <a:pt x="6585" y="4"/>
                    <a:pt x="6556" y="13"/>
                  </a:cubicBezTo>
                  <a:cubicBezTo>
                    <a:pt x="4214" y="436"/>
                    <a:pt x="2003" y="1444"/>
                    <a:pt x="84" y="2875"/>
                  </a:cubicBezTo>
                  <a:cubicBezTo>
                    <a:pt x="0" y="2959"/>
                    <a:pt x="61" y="3115"/>
                    <a:pt x="184" y="3115"/>
                  </a:cubicBezTo>
                  <a:cubicBezTo>
                    <a:pt x="203" y="3115"/>
                    <a:pt x="224" y="3111"/>
                    <a:pt x="247" y="3102"/>
                  </a:cubicBezTo>
                  <a:cubicBezTo>
                    <a:pt x="1320" y="2680"/>
                    <a:pt x="2328" y="2094"/>
                    <a:pt x="3401" y="1671"/>
                  </a:cubicBezTo>
                  <a:cubicBezTo>
                    <a:pt x="4474" y="1249"/>
                    <a:pt x="5613" y="956"/>
                    <a:pt x="6686" y="501"/>
                  </a:cubicBezTo>
                  <a:cubicBezTo>
                    <a:pt x="6982" y="412"/>
                    <a:pt x="6901" y="0"/>
                    <a:pt x="663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6"/>
          <p:cNvGrpSpPr/>
          <p:nvPr/>
        </p:nvGrpSpPr>
        <p:grpSpPr>
          <a:xfrm>
            <a:off x="5782686" y="3689566"/>
            <a:ext cx="1421545" cy="436453"/>
            <a:chOff x="473690" y="3806031"/>
            <a:chExt cx="1421545" cy="436453"/>
          </a:xfrm>
        </p:grpSpPr>
        <p:sp>
          <p:nvSpPr>
            <p:cNvPr id="122" name="Google Shape;122;p16"/>
            <p:cNvSpPr/>
            <p:nvPr/>
          </p:nvSpPr>
          <p:spPr>
            <a:xfrm>
              <a:off x="495226" y="3819806"/>
              <a:ext cx="1381793" cy="405173"/>
            </a:xfrm>
            <a:custGeom>
              <a:avLst/>
              <a:gdLst/>
              <a:ahLst/>
              <a:cxnLst/>
              <a:rect l="l" t="t" r="r" b="b"/>
              <a:pathLst>
                <a:path w="64098" h="18795" extrusionOk="0">
                  <a:moveTo>
                    <a:pt x="34281" y="1"/>
                  </a:moveTo>
                  <a:cubicBezTo>
                    <a:pt x="33292" y="1"/>
                    <a:pt x="32282" y="31"/>
                    <a:pt x="31252" y="95"/>
                  </a:cubicBezTo>
                  <a:cubicBezTo>
                    <a:pt x="14115" y="1136"/>
                    <a:pt x="4196" y="7152"/>
                    <a:pt x="2895" y="8323"/>
                  </a:cubicBezTo>
                  <a:cubicBezTo>
                    <a:pt x="1594" y="9494"/>
                    <a:pt x="1" y="11185"/>
                    <a:pt x="1" y="11185"/>
                  </a:cubicBezTo>
                  <a:lnTo>
                    <a:pt x="4846" y="11965"/>
                  </a:lnTo>
                  <a:lnTo>
                    <a:pt x="2375" y="18794"/>
                  </a:lnTo>
                  <a:cubicBezTo>
                    <a:pt x="7838" y="14989"/>
                    <a:pt x="13822" y="11998"/>
                    <a:pt x="20163" y="9884"/>
                  </a:cubicBezTo>
                  <a:cubicBezTo>
                    <a:pt x="26411" y="7808"/>
                    <a:pt x="32533" y="7186"/>
                    <a:pt x="37658" y="7186"/>
                  </a:cubicBezTo>
                  <a:cubicBezTo>
                    <a:pt x="41202" y="7186"/>
                    <a:pt x="44269" y="7484"/>
                    <a:pt x="46569" y="7803"/>
                  </a:cubicBezTo>
                  <a:cubicBezTo>
                    <a:pt x="52195" y="8583"/>
                    <a:pt x="58992" y="11185"/>
                    <a:pt x="58862" y="11575"/>
                  </a:cubicBezTo>
                  <a:cubicBezTo>
                    <a:pt x="58731" y="11998"/>
                    <a:pt x="56130" y="12778"/>
                    <a:pt x="54666" y="13949"/>
                  </a:cubicBezTo>
                  <a:cubicBezTo>
                    <a:pt x="53236" y="15120"/>
                    <a:pt x="54536" y="16160"/>
                    <a:pt x="56780" y="16290"/>
                  </a:cubicBezTo>
                  <a:cubicBezTo>
                    <a:pt x="56843" y="16294"/>
                    <a:pt x="56909" y="16296"/>
                    <a:pt x="56977" y="16296"/>
                  </a:cubicBezTo>
                  <a:cubicBezTo>
                    <a:pt x="59279" y="16296"/>
                    <a:pt x="64097" y="14209"/>
                    <a:pt x="64097" y="14209"/>
                  </a:cubicBezTo>
                  <a:lnTo>
                    <a:pt x="64097" y="9754"/>
                  </a:lnTo>
                  <a:cubicBezTo>
                    <a:pt x="64097" y="5410"/>
                    <a:pt x="63718" y="3197"/>
                    <a:pt x="62461" y="3197"/>
                  </a:cubicBezTo>
                  <a:cubicBezTo>
                    <a:pt x="62392" y="3197"/>
                    <a:pt x="62319" y="3204"/>
                    <a:pt x="62244" y="3217"/>
                  </a:cubicBezTo>
                  <a:cubicBezTo>
                    <a:pt x="60813" y="3478"/>
                    <a:pt x="59902" y="7412"/>
                    <a:pt x="59902" y="7412"/>
                  </a:cubicBezTo>
                  <a:cubicBezTo>
                    <a:pt x="59902" y="7412"/>
                    <a:pt x="49733" y="1"/>
                    <a:pt x="34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473690" y="3806031"/>
              <a:ext cx="1354781" cy="260328"/>
            </a:xfrm>
            <a:custGeom>
              <a:avLst/>
              <a:gdLst/>
              <a:ahLst/>
              <a:cxnLst/>
              <a:rect l="l" t="t" r="r" b="b"/>
              <a:pathLst>
                <a:path w="62845" h="12076" extrusionOk="0">
                  <a:moveTo>
                    <a:pt x="32930" y="0"/>
                  </a:moveTo>
                  <a:cubicBezTo>
                    <a:pt x="26025" y="0"/>
                    <a:pt x="19134" y="1151"/>
                    <a:pt x="12707" y="3726"/>
                  </a:cubicBezTo>
                  <a:cubicBezTo>
                    <a:pt x="8284" y="5515"/>
                    <a:pt x="3894" y="7889"/>
                    <a:pt x="350" y="11141"/>
                  </a:cubicBezTo>
                  <a:cubicBezTo>
                    <a:pt x="0" y="11463"/>
                    <a:pt x="340" y="12075"/>
                    <a:pt x="744" y="12075"/>
                  </a:cubicBezTo>
                  <a:cubicBezTo>
                    <a:pt x="828" y="12075"/>
                    <a:pt x="916" y="12048"/>
                    <a:pt x="1000" y="11986"/>
                  </a:cubicBezTo>
                  <a:cubicBezTo>
                    <a:pt x="4284" y="9515"/>
                    <a:pt x="7601" y="7271"/>
                    <a:pt x="11374" y="5580"/>
                  </a:cubicBezTo>
                  <a:cubicBezTo>
                    <a:pt x="15179" y="3856"/>
                    <a:pt x="19211" y="2653"/>
                    <a:pt x="23341" y="1970"/>
                  </a:cubicBezTo>
                  <a:cubicBezTo>
                    <a:pt x="26647" y="1423"/>
                    <a:pt x="29983" y="1151"/>
                    <a:pt x="33315" y="1151"/>
                  </a:cubicBezTo>
                  <a:cubicBezTo>
                    <a:pt x="39290" y="1151"/>
                    <a:pt x="45253" y="2026"/>
                    <a:pt x="51015" y="3759"/>
                  </a:cubicBezTo>
                  <a:cubicBezTo>
                    <a:pt x="55340" y="5027"/>
                    <a:pt x="59080" y="7043"/>
                    <a:pt x="62169" y="10393"/>
                  </a:cubicBezTo>
                  <a:cubicBezTo>
                    <a:pt x="62241" y="10449"/>
                    <a:pt x="62321" y="10473"/>
                    <a:pt x="62397" y="10473"/>
                  </a:cubicBezTo>
                  <a:cubicBezTo>
                    <a:pt x="62634" y="10473"/>
                    <a:pt x="62845" y="10240"/>
                    <a:pt x="62722" y="9970"/>
                  </a:cubicBezTo>
                  <a:cubicBezTo>
                    <a:pt x="60674" y="6783"/>
                    <a:pt x="57194" y="4767"/>
                    <a:pt x="53779" y="3434"/>
                  </a:cubicBezTo>
                  <a:cubicBezTo>
                    <a:pt x="49617" y="1840"/>
                    <a:pt x="45097" y="995"/>
                    <a:pt x="40706" y="474"/>
                  </a:cubicBezTo>
                  <a:cubicBezTo>
                    <a:pt x="38128" y="163"/>
                    <a:pt x="35528" y="0"/>
                    <a:pt x="329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474897" y="4052498"/>
              <a:ext cx="132536" cy="33091"/>
            </a:xfrm>
            <a:custGeom>
              <a:avLst/>
              <a:gdLst/>
              <a:ahLst/>
              <a:cxnLst/>
              <a:rect l="l" t="t" r="r" b="b"/>
              <a:pathLst>
                <a:path w="6148" h="1535" extrusionOk="0">
                  <a:moveTo>
                    <a:pt x="456" y="0"/>
                  </a:moveTo>
                  <a:cubicBezTo>
                    <a:pt x="66" y="0"/>
                    <a:pt x="1" y="521"/>
                    <a:pt x="359" y="651"/>
                  </a:cubicBezTo>
                  <a:cubicBezTo>
                    <a:pt x="1334" y="846"/>
                    <a:pt x="2342" y="1041"/>
                    <a:pt x="3318" y="1236"/>
                  </a:cubicBezTo>
                  <a:cubicBezTo>
                    <a:pt x="3962" y="1365"/>
                    <a:pt x="4607" y="1535"/>
                    <a:pt x="5252" y="1535"/>
                  </a:cubicBezTo>
                  <a:cubicBezTo>
                    <a:pt x="5420" y="1535"/>
                    <a:pt x="5588" y="1523"/>
                    <a:pt x="5757" y="1496"/>
                  </a:cubicBezTo>
                  <a:cubicBezTo>
                    <a:pt x="6082" y="1399"/>
                    <a:pt x="6147" y="976"/>
                    <a:pt x="5854" y="813"/>
                  </a:cubicBezTo>
                  <a:cubicBezTo>
                    <a:pt x="5106" y="326"/>
                    <a:pt x="4196" y="326"/>
                    <a:pt x="3318" y="196"/>
                  </a:cubicBezTo>
                  <a:cubicBezTo>
                    <a:pt x="2375" y="65"/>
                    <a:pt x="1399" y="0"/>
                    <a:pt x="45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531701" y="4070843"/>
              <a:ext cx="77823" cy="167631"/>
            </a:xfrm>
            <a:custGeom>
              <a:avLst/>
              <a:gdLst/>
              <a:ahLst/>
              <a:cxnLst/>
              <a:rect l="l" t="t" r="r" b="b"/>
              <a:pathLst>
                <a:path w="3610" h="7776" extrusionOk="0">
                  <a:moveTo>
                    <a:pt x="3209" y="1"/>
                  </a:moveTo>
                  <a:cubicBezTo>
                    <a:pt x="3110" y="1"/>
                    <a:pt x="3014" y="48"/>
                    <a:pt x="2959" y="158"/>
                  </a:cubicBezTo>
                  <a:cubicBezTo>
                    <a:pt x="2211" y="1328"/>
                    <a:pt x="1756" y="2727"/>
                    <a:pt x="1236" y="3995"/>
                  </a:cubicBezTo>
                  <a:cubicBezTo>
                    <a:pt x="813" y="5003"/>
                    <a:pt x="0" y="6304"/>
                    <a:pt x="33" y="7409"/>
                  </a:cubicBezTo>
                  <a:cubicBezTo>
                    <a:pt x="55" y="7630"/>
                    <a:pt x="241" y="7776"/>
                    <a:pt x="440" y="7776"/>
                  </a:cubicBezTo>
                  <a:cubicBezTo>
                    <a:pt x="534" y="7776"/>
                    <a:pt x="632" y="7743"/>
                    <a:pt x="715" y="7670"/>
                  </a:cubicBezTo>
                  <a:cubicBezTo>
                    <a:pt x="1463" y="6857"/>
                    <a:pt x="1789" y="5426"/>
                    <a:pt x="2179" y="4385"/>
                  </a:cubicBezTo>
                  <a:cubicBezTo>
                    <a:pt x="2667" y="3117"/>
                    <a:pt x="3317" y="1783"/>
                    <a:pt x="3545" y="418"/>
                  </a:cubicBezTo>
                  <a:cubicBezTo>
                    <a:pt x="3609" y="181"/>
                    <a:pt x="3403" y="1"/>
                    <a:pt x="32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520642" y="3957127"/>
              <a:ext cx="1267107" cy="285357"/>
            </a:xfrm>
            <a:custGeom>
              <a:avLst/>
              <a:gdLst/>
              <a:ahLst/>
              <a:cxnLst/>
              <a:rect l="l" t="t" r="r" b="b"/>
              <a:pathLst>
                <a:path w="58778" h="13237" extrusionOk="0">
                  <a:moveTo>
                    <a:pt x="35735" y="1"/>
                  </a:moveTo>
                  <a:cubicBezTo>
                    <a:pt x="27398" y="1"/>
                    <a:pt x="19471" y="2482"/>
                    <a:pt x="11830" y="5725"/>
                  </a:cubicBezTo>
                  <a:cubicBezTo>
                    <a:pt x="7732" y="7449"/>
                    <a:pt x="3765" y="9465"/>
                    <a:pt x="383" y="12424"/>
                  </a:cubicBezTo>
                  <a:cubicBezTo>
                    <a:pt x="0" y="12730"/>
                    <a:pt x="358" y="13237"/>
                    <a:pt x="750" y="13237"/>
                  </a:cubicBezTo>
                  <a:cubicBezTo>
                    <a:pt x="857" y="13237"/>
                    <a:pt x="968" y="13198"/>
                    <a:pt x="1066" y="13107"/>
                  </a:cubicBezTo>
                  <a:cubicBezTo>
                    <a:pt x="3928" y="10636"/>
                    <a:pt x="7342" y="8880"/>
                    <a:pt x="10789" y="7384"/>
                  </a:cubicBezTo>
                  <a:cubicBezTo>
                    <a:pt x="14431" y="5790"/>
                    <a:pt x="18139" y="4392"/>
                    <a:pt x="21943" y="3254"/>
                  </a:cubicBezTo>
                  <a:cubicBezTo>
                    <a:pt x="26628" y="1848"/>
                    <a:pt x="31333" y="1220"/>
                    <a:pt x="36067" y="1220"/>
                  </a:cubicBezTo>
                  <a:cubicBezTo>
                    <a:pt x="39549" y="1220"/>
                    <a:pt x="43046" y="1560"/>
                    <a:pt x="46561" y="2181"/>
                  </a:cubicBezTo>
                  <a:cubicBezTo>
                    <a:pt x="50593" y="2896"/>
                    <a:pt x="54528" y="3872"/>
                    <a:pt x="58138" y="5855"/>
                  </a:cubicBezTo>
                  <a:cubicBezTo>
                    <a:pt x="58181" y="5879"/>
                    <a:pt x="58225" y="5890"/>
                    <a:pt x="58270" y="5890"/>
                  </a:cubicBezTo>
                  <a:cubicBezTo>
                    <a:pt x="58530" y="5890"/>
                    <a:pt x="58778" y="5529"/>
                    <a:pt x="58528" y="5335"/>
                  </a:cubicBezTo>
                  <a:lnTo>
                    <a:pt x="58528" y="5335"/>
                  </a:lnTo>
                  <a:lnTo>
                    <a:pt x="58528" y="5367"/>
                  </a:lnTo>
                  <a:cubicBezTo>
                    <a:pt x="55764" y="3156"/>
                    <a:pt x="52187" y="2148"/>
                    <a:pt x="48772" y="1465"/>
                  </a:cubicBezTo>
                  <a:cubicBezTo>
                    <a:pt x="44610" y="555"/>
                    <a:pt x="40350" y="67"/>
                    <a:pt x="36057" y="2"/>
                  </a:cubicBezTo>
                  <a:cubicBezTo>
                    <a:pt x="35949" y="1"/>
                    <a:pt x="35842" y="1"/>
                    <a:pt x="3573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780937" y="3873592"/>
              <a:ext cx="114298" cy="257612"/>
            </a:xfrm>
            <a:custGeom>
              <a:avLst/>
              <a:gdLst/>
              <a:ahLst/>
              <a:cxnLst/>
              <a:rect l="l" t="t" r="r" b="b"/>
              <a:pathLst>
                <a:path w="5302" h="11950" extrusionOk="0">
                  <a:moveTo>
                    <a:pt x="2777" y="0"/>
                  </a:moveTo>
                  <a:cubicBezTo>
                    <a:pt x="2071" y="0"/>
                    <a:pt x="1383" y="780"/>
                    <a:pt x="1042" y="1340"/>
                  </a:cubicBezTo>
                  <a:cubicBezTo>
                    <a:pt x="294" y="2608"/>
                    <a:pt x="1" y="4137"/>
                    <a:pt x="261" y="5600"/>
                  </a:cubicBezTo>
                  <a:cubicBezTo>
                    <a:pt x="276" y="5705"/>
                    <a:pt x="353" y="5748"/>
                    <a:pt x="438" y="5748"/>
                  </a:cubicBezTo>
                  <a:cubicBezTo>
                    <a:pt x="537" y="5748"/>
                    <a:pt x="649" y="5688"/>
                    <a:pt x="684" y="5600"/>
                  </a:cubicBezTo>
                  <a:cubicBezTo>
                    <a:pt x="1009" y="4657"/>
                    <a:pt x="1042" y="3649"/>
                    <a:pt x="1399" y="2706"/>
                  </a:cubicBezTo>
                  <a:cubicBezTo>
                    <a:pt x="1497" y="2381"/>
                    <a:pt x="1659" y="2088"/>
                    <a:pt x="1822" y="1828"/>
                  </a:cubicBezTo>
                  <a:cubicBezTo>
                    <a:pt x="1963" y="1602"/>
                    <a:pt x="2398" y="1108"/>
                    <a:pt x="2744" y="1108"/>
                  </a:cubicBezTo>
                  <a:cubicBezTo>
                    <a:pt x="2797" y="1108"/>
                    <a:pt x="2848" y="1119"/>
                    <a:pt x="2895" y="1145"/>
                  </a:cubicBezTo>
                  <a:cubicBezTo>
                    <a:pt x="3253" y="1373"/>
                    <a:pt x="3513" y="3064"/>
                    <a:pt x="3578" y="3389"/>
                  </a:cubicBezTo>
                  <a:cubicBezTo>
                    <a:pt x="4229" y="6023"/>
                    <a:pt x="4391" y="8787"/>
                    <a:pt x="4033" y="11486"/>
                  </a:cubicBezTo>
                  <a:cubicBezTo>
                    <a:pt x="4001" y="11795"/>
                    <a:pt x="4229" y="11950"/>
                    <a:pt x="4477" y="11950"/>
                  </a:cubicBezTo>
                  <a:cubicBezTo>
                    <a:pt x="4724" y="11950"/>
                    <a:pt x="4993" y="11795"/>
                    <a:pt x="5042" y="11486"/>
                  </a:cubicBezTo>
                  <a:cubicBezTo>
                    <a:pt x="5302" y="9405"/>
                    <a:pt x="5302" y="7291"/>
                    <a:pt x="5009" y="5210"/>
                  </a:cubicBezTo>
                  <a:cubicBezTo>
                    <a:pt x="4846" y="4267"/>
                    <a:pt x="4651" y="3356"/>
                    <a:pt x="4391" y="2446"/>
                  </a:cubicBezTo>
                  <a:cubicBezTo>
                    <a:pt x="4196" y="1796"/>
                    <a:pt x="4001" y="787"/>
                    <a:pt x="3481" y="300"/>
                  </a:cubicBezTo>
                  <a:cubicBezTo>
                    <a:pt x="3252" y="88"/>
                    <a:pt x="3014" y="0"/>
                    <a:pt x="277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1603583" y="4063535"/>
              <a:ext cx="289819" cy="109491"/>
            </a:xfrm>
            <a:custGeom>
              <a:avLst/>
              <a:gdLst/>
              <a:ahLst/>
              <a:cxnLst/>
              <a:rect l="l" t="t" r="r" b="b"/>
              <a:pathLst>
                <a:path w="13444" h="5079" extrusionOk="0">
                  <a:moveTo>
                    <a:pt x="6645" y="0"/>
                  </a:moveTo>
                  <a:cubicBezTo>
                    <a:pt x="6621" y="0"/>
                    <a:pt x="6595" y="3"/>
                    <a:pt x="6569" y="9"/>
                  </a:cubicBezTo>
                  <a:cubicBezTo>
                    <a:pt x="5431" y="301"/>
                    <a:pt x="1" y="3098"/>
                    <a:pt x="2342" y="4561"/>
                  </a:cubicBezTo>
                  <a:cubicBezTo>
                    <a:pt x="2993" y="4955"/>
                    <a:pt x="3869" y="5079"/>
                    <a:pt x="4747" y="5079"/>
                  </a:cubicBezTo>
                  <a:cubicBezTo>
                    <a:pt x="5537" y="5079"/>
                    <a:pt x="6329" y="4979"/>
                    <a:pt x="6960" y="4887"/>
                  </a:cubicBezTo>
                  <a:cubicBezTo>
                    <a:pt x="9008" y="4529"/>
                    <a:pt x="11025" y="3911"/>
                    <a:pt x="12943" y="3098"/>
                  </a:cubicBezTo>
                  <a:cubicBezTo>
                    <a:pt x="13443" y="2892"/>
                    <a:pt x="13305" y="2128"/>
                    <a:pt x="12841" y="2128"/>
                  </a:cubicBezTo>
                  <a:cubicBezTo>
                    <a:pt x="12792" y="2128"/>
                    <a:pt x="12739" y="2136"/>
                    <a:pt x="12683" y="2155"/>
                  </a:cubicBezTo>
                  <a:cubicBezTo>
                    <a:pt x="10220" y="3019"/>
                    <a:pt x="7694" y="3977"/>
                    <a:pt x="5074" y="3977"/>
                  </a:cubicBezTo>
                  <a:cubicBezTo>
                    <a:pt x="5030" y="3977"/>
                    <a:pt x="4987" y="3977"/>
                    <a:pt x="4944" y="3976"/>
                  </a:cubicBezTo>
                  <a:cubicBezTo>
                    <a:pt x="4878" y="3976"/>
                    <a:pt x="4760" y="3979"/>
                    <a:pt x="4612" y="3979"/>
                  </a:cubicBezTo>
                  <a:cubicBezTo>
                    <a:pt x="4019" y="3979"/>
                    <a:pt x="2947" y="3937"/>
                    <a:pt x="2895" y="3521"/>
                  </a:cubicBezTo>
                  <a:cubicBezTo>
                    <a:pt x="2895" y="3326"/>
                    <a:pt x="4293" y="2350"/>
                    <a:pt x="4423" y="2253"/>
                  </a:cubicBezTo>
                  <a:cubicBezTo>
                    <a:pt x="5236" y="1635"/>
                    <a:pt x="6082" y="1147"/>
                    <a:pt x="6862" y="464"/>
                  </a:cubicBezTo>
                  <a:cubicBezTo>
                    <a:pt x="7040" y="286"/>
                    <a:pt x="6894" y="0"/>
                    <a:pt x="664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583611" y="3897392"/>
              <a:ext cx="301740" cy="144090"/>
            </a:xfrm>
            <a:custGeom>
              <a:avLst/>
              <a:gdLst/>
              <a:ahLst/>
              <a:cxnLst/>
              <a:rect l="l" t="t" r="r" b="b"/>
              <a:pathLst>
                <a:path w="13997" h="6684" extrusionOk="0">
                  <a:moveTo>
                    <a:pt x="13779" y="0"/>
                  </a:moveTo>
                  <a:cubicBezTo>
                    <a:pt x="13761" y="0"/>
                    <a:pt x="13742" y="3"/>
                    <a:pt x="13722" y="9"/>
                  </a:cubicBezTo>
                  <a:cubicBezTo>
                    <a:pt x="8844" y="757"/>
                    <a:pt x="4096" y="3391"/>
                    <a:pt x="161" y="6285"/>
                  </a:cubicBezTo>
                  <a:cubicBezTo>
                    <a:pt x="1" y="6419"/>
                    <a:pt x="104" y="6684"/>
                    <a:pt x="272" y="6684"/>
                  </a:cubicBezTo>
                  <a:cubicBezTo>
                    <a:pt x="309" y="6684"/>
                    <a:pt x="348" y="6672"/>
                    <a:pt x="389" y="6643"/>
                  </a:cubicBezTo>
                  <a:cubicBezTo>
                    <a:pt x="2372" y="5309"/>
                    <a:pt x="4486" y="4106"/>
                    <a:pt x="6698" y="3098"/>
                  </a:cubicBezTo>
                  <a:cubicBezTo>
                    <a:pt x="9006" y="1992"/>
                    <a:pt x="11445" y="1277"/>
                    <a:pt x="13819" y="366"/>
                  </a:cubicBezTo>
                  <a:cubicBezTo>
                    <a:pt x="13997" y="278"/>
                    <a:pt x="13959" y="0"/>
                    <a:pt x="1377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84113" y="3946370"/>
              <a:ext cx="150514" cy="67173"/>
            </a:xfrm>
            <a:custGeom>
              <a:avLst/>
              <a:gdLst/>
              <a:ahLst/>
              <a:cxnLst/>
              <a:rect l="l" t="t" r="r" b="b"/>
              <a:pathLst>
                <a:path w="6982" h="3116" extrusionOk="0">
                  <a:moveTo>
                    <a:pt x="6639" y="0"/>
                  </a:moveTo>
                  <a:cubicBezTo>
                    <a:pt x="6613" y="0"/>
                    <a:pt x="6585" y="4"/>
                    <a:pt x="6556" y="13"/>
                  </a:cubicBezTo>
                  <a:cubicBezTo>
                    <a:pt x="4214" y="436"/>
                    <a:pt x="2003" y="1444"/>
                    <a:pt x="84" y="2875"/>
                  </a:cubicBezTo>
                  <a:cubicBezTo>
                    <a:pt x="0" y="2959"/>
                    <a:pt x="61" y="3115"/>
                    <a:pt x="184" y="3115"/>
                  </a:cubicBezTo>
                  <a:cubicBezTo>
                    <a:pt x="203" y="3115"/>
                    <a:pt x="224" y="3111"/>
                    <a:pt x="247" y="3102"/>
                  </a:cubicBezTo>
                  <a:cubicBezTo>
                    <a:pt x="1320" y="2680"/>
                    <a:pt x="2328" y="2094"/>
                    <a:pt x="3401" y="1671"/>
                  </a:cubicBezTo>
                  <a:cubicBezTo>
                    <a:pt x="4474" y="1249"/>
                    <a:pt x="5613" y="956"/>
                    <a:pt x="6686" y="501"/>
                  </a:cubicBezTo>
                  <a:cubicBezTo>
                    <a:pt x="6982" y="412"/>
                    <a:pt x="6901" y="0"/>
                    <a:pt x="663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16"/>
          <p:cNvGrpSpPr/>
          <p:nvPr/>
        </p:nvGrpSpPr>
        <p:grpSpPr>
          <a:xfrm>
            <a:off x="685796" y="1220188"/>
            <a:ext cx="2179549" cy="3542897"/>
            <a:chOff x="685796" y="1220188"/>
            <a:chExt cx="2179549" cy="3542897"/>
          </a:xfrm>
        </p:grpSpPr>
        <p:grpSp>
          <p:nvGrpSpPr>
            <p:cNvPr id="132" name="Google Shape;132;p16"/>
            <p:cNvGrpSpPr/>
            <p:nvPr/>
          </p:nvGrpSpPr>
          <p:grpSpPr>
            <a:xfrm>
              <a:off x="685796" y="1220188"/>
              <a:ext cx="2179549" cy="2522077"/>
              <a:chOff x="4386721" y="1217320"/>
              <a:chExt cx="2179549" cy="2522077"/>
            </a:xfrm>
          </p:grpSpPr>
          <p:sp>
            <p:nvSpPr>
              <p:cNvPr id="133" name="Google Shape;133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4" name="Google Shape;134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6" name="Google Shape;136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7" name="Google Shape;137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8" name="Google Shape;138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9" name="Google Shape;139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0" name="Google Shape;140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1" name="Google Shape;141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2" name="Google Shape;142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3" name="Google Shape;143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8" name="Google Shape;148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Google Shape;149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0" name="Google Shape;150;p16"/>
            <p:cNvGrpSpPr/>
            <p:nvPr/>
          </p:nvGrpSpPr>
          <p:grpSpPr>
            <a:xfrm>
              <a:off x="1932582" y="4489606"/>
              <a:ext cx="710880" cy="273478"/>
              <a:chOff x="1762720" y="4393343"/>
              <a:chExt cx="710880" cy="273478"/>
            </a:xfrm>
          </p:grpSpPr>
          <p:sp>
            <p:nvSpPr>
              <p:cNvPr id="151" name="Google Shape;151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 smtClean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1</a:t>
                </a:r>
                <a:endParaRPr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6" name="Google Shape;156;p16"/>
            <p:cNvGrpSpPr/>
            <p:nvPr/>
          </p:nvGrpSpPr>
          <p:grpSpPr>
            <a:xfrm>
              <a:off x="2205662" y="4040616"/>
              <a:ext cx="164721" cy="144910"/>
              <a:chOff x="2001901" y="4098523"/>
              <a:chExt cx="164721" cy="144910"/>
            </a:xfrm>
          </p:grpSpPr>
          <p:sp>
            <p:nvSpPr>
              <p:cNvPr id="157" name="Google Shape;157;p16"/>
              <p:cNvSpPr/>
              <p:nvPr/>
            </p:nvSpPr>
            <p:spPr>
              <a:xfrm>
                <a:off x="2019298" y="4123056"/>
                <a:ext cx="147324" cy="110008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5103" extrusionOk="0">
                    <a:moveTo>
                      <a:pt x="3743" y="0"/>
                    </a:moveTo>
                    <a:cubicBezTo>
                      <a:pt x="3649" y="0"/>
                      <a:pt x="3551" y="4"/>
                      <a:pt x="3448" y="12"/>
                    </a:cubicBezTo>
                    <a:cubicBezTo>
                      <a:pt x="1269" y="174"/>
                      <a:pt x="1" y="532"/>
                      <a:pt x="521" y="2678"/>
                    </a:cubicBezTo>
                    <a:cubicBezTo>
                      <a:pt x="908" y="4250"/>
                      <a:pt x="1906" y="5102"/>
                      <a:pt x="2940" y="5102"/>
                    </a:cubicBezTo>
                    <a:cubicBezTo>
                      <a:pt x="3297" y="5102"/>
                      <a:pt x="3658" y="5001"/>
                      <a:pt x="4001" y="4792"/>
                    </a:cubicBezTo>
                    <a:cubicBezTo>
                      <a:pt x="5294" y="4035"/>
                      <a:pt x="6833" y="0"/>
                      <a:pt x="37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2001901" y="4098523"/>
                <a:ext cx="161832" cy="144910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6722" extrusionOk="0">
                    <a:moveTo>
                      <a:pt x="3847" y="1196"/>
                    </a:moveTo>
                    <a:cubicBezTo>
                      <a:pt x="4425" y="1206"/>
                      <a:pt x="4997" y="1239"/>
                      <a:pt x="5490" y="1638"/>
                    </a:cubicBezTo>
                    <a:cubicBezTo>
                      <a:pt x="6629" y="2516"/>
                      <a:pt x="5946" y="4402"/>
                      <a:pt x="5003" y="5182"/>
                    </a:cubicBezTo>
                    <a:cubicBezTo>
                      <a:pt x="4676" y="5442"/>
                      <a:pt x="4291" y="5555"/>
                      <a:pt x="3894" y="5555"/>
                    </a:cubicBezTo>
                    <a:cubicBezTo>
                      <a:pt x="2751" y="5555"/>
                      <a:pt x="1513" y="4618"/>
                      <a:pt x="1295" y="3556"/>
                    </a:cubicBezTo>
                    <a:cubicBezTo>
                      <a:pt x="990" y="1944"/>
                      <a:pt x="2538" y="1401"/>
                      <a:pt x="3847" y="1196"/>
                    </a:cubicBezTo>
                    <a:close/>
                    <a:moveTo>
                      <a:pt x="3782" y="1"/>
                    </a:moveTo>
                    <a:cubicBezTo>
                      <a:pt x="3379" y="1"/>
                      <a:pt x="2985" y="67"/>
                      <a:pt x="2629" y="207"/>
                    </a:cubicBezTo>
                    <a:cubicBezTo>
                      <a:pt x="2508" y="244"/>
                      <a:pt x="2422" y="318"/>
                      <a:pt x="2370" y="409"/>
                    </a:cubicBezTo>
                    <a:lnTo>
                      <a:pt x="2370" y="409"/>
                    </a:lnTo>
                    <a:cubicBezTo>
                      <a:pt x="1186" y="750"/>
                      <a:pt x="206" y="1697"/>
                      <a:pt x="125" y="3036"/>
                    </a:cubicBezTo>
                    <a:cubicBezTo>
                      <a:pt x="0" y="5087"/>
                      <a:pt x="2013" y="6722"/>
                      <a:pt x="3980" y="6722"/>
                    </a:cubicBezTo>
                    <a:cubicBezTo>
                      <a:pt x="4072" y="6722"/>
                      <a:pt x="4163" y="6718"/>
                      <a:pt x="4255" y="6711"/>
                    </a:cubicBezTo>
                    <a:cubicBezTo>
                      <a:pt x="6173" y="6548"/>
                      <a:pt x="7507" y="4077"/>
                      <a:pt x="7149" y="2288"/>
                    </a:cubicBezTo>
                    <a:cubicBezTo>
                      <a:pt x="6843" y="884"/>
                      <a:pt x="5253" y="1"/>
                      <a:pt x="378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9" name="Google Shape;159;p16"/>
            <p:cNvSpPr txBox="1"/>
            <p:nvPr/>
          </p:nvSpPr>
          <p:spPr>
            <a:xfrm>
              <a:off x="941750" y="2018796"/>
              <a:ext cx="1675800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/>
                  <a:ea typeface="Roboto"/>
                  <a:cs typeface="Roboto"/>
                  <a:sym typeface="Roboto"/>
                </a:rPr>
                <a:t>Google Sala de Aula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" name="Google Shape;160;p16"/>
            <p:cNvSpPr txBox="1"/>
            <p:nvPr/>
          </p:nvSpPr>
          <p:spPr>
            <a:xfrm>
              <a:off x="1019625" y="1407275"/>
              <a:ext cx="912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1" name="Google Shape;161;p16"/>
          <p:cNvGrpSpPr/>
          <p:nvPr/>
        </p:nvGrpSpPr>
        <p:grpSpPr>
          <a:xfrm>
            <a:off x="3452938" y="1220188"/>
            <a:ext cx="2204771" cy="3542896"/>
            <a:chOff x="3452938" y="1220188"/>
            <a:chExt cx="2204771" cy="3542896"/>
          </a:xfrm>
        </p:grpSpPr>
        <p:grpSp>
          <p:nvGrpSpPr>
            <p:cNvPr id="162" name="Google Shape;162;p16"/>
            <p:cNvGrpSpPr/>
            <p:nvPr/>
          </p:nvGrpSpPr>
          <p:grpSpPr>
            <a:xfrm>
              <a:off x="5001065" y="4040616"/>
              <a:ext cx="177052" cy="144910"/>
              <a:chOff x="3596983" y="4098523"/>
              <a:chExt cx="177052" cy="144910"/>
            </a:xfrm>
          </p:grpSpPr>
          <p:sp>
            <p:nvSpPr>
              <p:cNvPr id="163" name="Google Shape;163;p16"/>
              <p:cNvSpPr/>
              <p:nvPr/>
            </p:nvSpPr>
            <p:spPr>
              <a:xfrm>
                <a:off x="3596983" y="4111501"/>
                <a:ext cx="167243" cy="123762"/>
              </a:xfrm>
              <a:custGeom>
                <a:avLst/>
                <a:gdLst/>
                <a:ahLst/>
                <a:cxnLst/>
                <a:rect l="l" t="t" r="r" b="b"/>
                <a:pathLst>
                  <a:path w="7758" h="5741" extrusionOk="0">
                    <a:moveTo>
                      <a:pt x="4861" y="1"/>
                    </a:moveTo>
                    <a:cubicBezTo>
                      <a:pt x="4041" y="1"/>
                      <a:pt x="3070" y="487"/>
                      <a:pt x="1903" y="1654"/>
                    </a:cubicBezTo>
                    <a:cubicBezTo>
                      <a:pt x="0" y="3529"/>
                      <a:pt x="2216" y="5741"/>
                      <a:pt x="4218" y="5741"/>
                    </a:cubicBezTo>
                    <a:cubicBezTo>
                      <a:pt x="4542" y="5741"/>
                      <a:pt x="4861" y="5683"/>
                      <a:pt x="5155" y="5556"/>
                    </a:cubicBezTo>
                    <a:cubicBezTo>
                      <a:pt x="6684" y="4873"/>
                      <a:pt x="7757" y="2304"/>
                      <a:pt x="6684" y="971"/>
                    </a:cubicBezTo>
                    <a:cubicBezTo>
                      <a:pt x="6170" y="366"/>
                      <a:pt x="5573" y="1"/>
                      <a:pt x="48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3611492" y="4098523"/>
                <a:ext cx="162544" cy="14491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6722" extrusionOk="0">
                    <a:moveTo>
                      <a:pt x="3858" y="1196"/>
                    </a:moveTo>
                    <a:lnTo>
                      <a:pt x="3858" y="1196"/>
                    </a:lnTo>
                    <a:cubicBezTo>
                      <a:pt x="4441" y="1206"/>
                      <a:pt x="5016" y="1239"/>
                      <a:pt x="5491" y="1638"/>
                    </a:cubicBezTo>
                    <a:cubicBezTo>
                      <a:pt x="6661" y="2516"/>
                      <a:pt x="5946" y="4402"/>
                      <a:pt x="5003" y="5182"/>
                    </a:cubicBezTo>
                    <a:cubicBezTo>
                      <a:pt x="4684" y="5442"/>
                      <a:pt x="4303" y="5555"/>
                      <a:pt x="3908" y="5555"/>
                    </a:cubicBezTo>
                    <a:cubicBezTo>
                      <a:pt x="2771" y="5555"/>
                      <a:pt x="1521" y="4618"/>
                      <a:pt x="1328" y="3556"/>
                    </a:cubicBezTo>
                    <a:cubicBezTo>
                      <a:pt x="994" y="1944"/>
                      <a:pt x="2563" y="1401"/>
                      <a:pt x="3858" y="1196"/>
                    </a:cubicBezTo>
                    <a:close/>
                    <a:moveTo>
                      <a:pt x="3782" y="1"/>
                    </a:moveTo>
                    <a:cubicBezTo>
                      <a:pt x="3379" y="1"/>
                      <a:pt x="2985" y="67"/>
                      <a:pt x="2629" y="207"/>
                    </a:cubicBezTo>
                    <a:cubicBezTo>
                      <a:pt x="2508" y="244"/>
                      <a:pt x="2422" y="318"/>
                      <a:pt x="2370" y="409"/>
                    </a:cubicBezTo>
                    <a:lnTo>
                      <a:pt x="2370" y="409"/>
                    </a:lnTo>
                    <a:cubicBezTo>
                      <a:pt x="1186" y="750"/>
                      <a:pt x="206" y="1697"/>
                      <a:pt x="125" y="3036"/>
                    </a:cubicBezTo>
                    <a:cubicBezTo>
                      <a:pt x="1" y="5087"/>
                      <a:pt x="2013" y="6722"/>
                      <a:pt x="3980" y="6722"/>
                    </a:cubicBezTo>
                    <a:cubicBezTo>
                      <a:pt x="4072" y="6722"/>
                      <a:pt x="4163" y="6718"/>
                      <a:pt x="4255" y="6711"/>
                    </a:cubicBezTo>
                    <a:cubicBezTo>
                      <a:pt x="6206" y="6548"/>
                      <a:pt x="7539" y="4077"/>
                      <a:pt x="7149" y="2288"/>
                    </a:cubicBezTo>
                    <a:cubicBezTo>
                      <a:pt x="6843" y="884"/>
                      <a:pt x="5254" y="1"/>
                      <a:pt x="378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65" name="Google Shape;165;p16"/>
            <p:cNvGrpSpPr/>
            <p:nvPr/>
          </p:nvGrpSpPr>
          <p:grpSpPr>
            <a:xfrm>
              <a:off x="3478160" y="1220188"/>
              <a:ext cx="2179549" cy="2522077"/>
              <a:chOff x="4386721" y="1217320"/>
              <a:chExt cx="2179549" cy="2522077"/>
            </a:xfrm>
          </p:grpSpPr>
          <p:sp>
            <p:nvSpPr>
              <p:cNvPr id="166" name="Google Shape;166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7" name="Google Shape;167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8" name="Google Shape;168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83" name="Google Shape;183;p16"/>
            <p:cNvSpPr txBox="1"/>
            <p:nvPr/>
          </p:nvSpPr>
          <p:spPr>
            <a:xfrm>
              <a:off x="3452938" y="2018796"/>
              <a:ext cx="2167628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/>
                  <a:ea typeface="Roboto"/>
                  <a:cs typeface="Roboto"/>
                  <a:sym typeface="Roboto"/>
                </a:rPr>
                <a:t>G </a:t>
              </a:r>
              <a:r>
                <a:rPr lang="pt-BR" sz="1200" i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/>
                  <a:ea typeface="Roboto"/>
                  <a:cs typeface="Roboto"/>
                  <a:sym typeface="Roboto"/>
                </a:rPr>
                <a:t>Suite</a:t>
              </a:r>
              <a:r>
                <a:rPr lang="pt-BR" sz="1200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/>
                  <a:ea typeface="Roboto"/>
                  <a:cs typeface="Roboto"/>
                  <a:sym typeface="Roboto"/>
                </a:rPr>
                <a:t> for </a:t>
              </a:r>
              <a:r>
                <a:rPr lang="pt-BR" sz="1200" i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/>
                  <a:ea typeface="Roboto"/>
                  <a:cs typeface="Roboto"/>
                  <a:sym typeface="Roboto"/>
                </a:rPr>
                <a:t>Education</a:t>
              </a:r>
              <a:endParaRPr lang="pt-BR" sz="12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endParaRPr>
            </a:p>
            <a:p>
              <a:pPr lvl="0" algn="ctr"/>
              <a:r>
                <a:rPr lang="en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/>
                  <a:ea typeface="Roboto"/>
                  <a:cs typeface="Roboto"/>
                  <a:sym typeface="Roboto"/>
                </a:rPr>
                <a:t>↕</a:t>
              </a:r>
              <a:endParaRPr lang="pt-BR" sz="12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/>
                  <a:ea typeface="Roboto"/>
                  <a:cs typeface="Roboto"/>
                  <a:sym typeface="Roboto"/>
                </a:rPr>
                <a:t>Google </a:t>
              </a:r>
              <a:r>
                <a:rPr lang="pt-BR" sz="1200" i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/>
                  <a:ea typeface="Roboto"/>
                  <a:cs typeface="Roboto"/>
                  <a:sym typeface="Roboto"/>
                </a:rPr>
                <a:t>Workspace</a:t>
              </a:r>
              <a:r>
                <a:rPr lang="pt-BR" sz="1200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/>
                  <a:ea typeface="Roboto"/>
                  <a:cs typeface="Roboto"/>
                  <a:sym typeface="Roboto"/>
                </a:rPr>
                <a:t> for </a:t>
              </a:r>
              <a:r>
                <a:rPr lang="pt-BR" sz="1200" i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/>
                  <a:ea typeface="Roboto"/>
                  <a:cs typeface="Roboto"/>
                  <a:sym typeface="Roboto"/>
                </a:rPr>
                <a:t>Education</a:t>
              </a:r>
              <a:endParaRPr lang="pt-BR" sz="12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" name="Google Shape;184;p16"/>
            <p:cNvSpPr txBox="1"/>
            <p:nvPr/>
          </p:nvSpPr>
          <p:spPr>
            <a:xfrm>
              <a:off x="3811975" y="1407275"/>
              <a:ext cx="912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85" name="Google Shape;185;p16"/>
            <p:cNvGrpSpPr/>
            <p:nvPr/>
          </p:nvGrpSpPr>
          <p:grpSpPr>
            <a:xfrm>
              <a:off x="4735007" y="4489606"/>
              <a:ext cx="710880" cy="273478"/>
              <a:chOff x="1762720" y="4393343"/>
              <a:chExt cx="710880" cy="273478"/>
            </a:xfrm>
          </p:grpSpPr>
          <p:sp>
            <p:nvSpPr>
              <p:cNvPr id="186" name="Google Shape;186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7" name="Google Shape;187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 smtClean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</a:t>
                </a:r>
                <a:endParaRPr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91" name="Google Shape;191;p16"/>
          <p:cNvGrpSpPr/>
          <p:nvPr/>
        </p:nvGrpSpPr>
        <p:grpSpPr>
          <a:xfrm>
            <a:off x="6270525" y="1220188"/>
            <a:ext cx="2179549" cy="3542896"/>
            <a:chOff x="6270525" y="1220188"/>
            <a:chExt cx="2179549" cy="3542896"/>
          </a:xfrm>
        </p:grpSpPr>
        <p:grpSp>
          <p:nvGrpSpPr>
            <p:cNvPr id="192" name="Google Shape;192;p16"/>
            <p:cNvGrpSpPr/>
            <p:nvPr/>
          </p:nvGrpSpPr>
          <p:grpSpPr>
            <a:xfrm>
              <a:off x="7808799" y="4040616"/>
              <a:ext cx="168149" cy="144888"/>
              <a:chOff x="5898290" y="4019321"/>
              <a:chExt cx="168149" cy="144888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5922693" y="4023654"/>
                <a:ext cx="143745" cy="123632"/>
              </a:xfrm>
              <a:custGeom>
                <a:avLst/>
                <a:gdLst/>
                <a:ahLst/>
                <a:cxnLst/>
                <a:rect l="l" t="t" r="r" b="b"/>
                <a:pathLst>
                  <a:path w="6668" h="5735" extrusionOk="0">
                    <a:moveTo>
                      <a:pt x="2369" y="0"/>
                    </a:moveTo>
                    <a:cubicBezTo>
                      <a:pt x="848" y="0"/>
                      <a:pt x="1" y="2069"/>
                      <a:pt x="1" y="3875"/>
                    </a:cubicBezTo>
                    <a:cubicBezTo>
                      <a:pt x="1" y="5223"/>
                      <a:pt x="920" y="5735"/>
                      <a:pt x="1963" y="5735"/>
                    </a:cubicBezTo>
                    <a:cubicBezTo>
                      <a:pt x="2781" y="5735"/>
                      <a:pt x="3675" y="5420"/>
                      <a:pt x="4261" y="4948"/>
                    </a:cubicBezTo>
                    <a:cubicBezTo>
                      <a:pt x="5594" y="3875"/>
                      <a:pt x="6668" y="2802"/>
                      <a:pt x="4001" y="688"/>
                    </a:cubicBezTo>
                    <a:cubicBezTo>
                      <a:pt x="3394" y="205"/>
                      <a:pt x="2848" y="0"/>
                      <a:pt x="23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898290" y="4019321"/>
                <a:ext cx="162544" cy="144888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6721" extrusionOk="0">
                    <a:moveTo>
                      <a:pt x="3883" y="1190"/>
                    </a:moveTo>
                    <a:cubicBezTo>
                      <a:pt x="4449" y="1207"/>
                      <a:pt x="5007" y="1246"/>
                      <a:pt x="5491" y="1637"/>
                    </a:cubicBezTo>
                    <a:cubicBezTo>
                      <a:pt x="6629" y="2515"/>
                      <a:pt x="5946" y="4401"/>
                      <a:pt x="4970" y="5182"/>
                    </a:cubicBezTo>
                    <a:cubicBezTo>
                      <a:pt x="4652" y="5441"/>
                      <a:pt x="4273" y="5554"/>
                      <a:pt x="3881" y="5554"/>
                    </a:cubicBezTo>
                    <a:cubicBezTo>
                      <a:pt x="2751" y="5554"/>
                      <a:pt x="1513" y="4618"/>
                      <a:pt x="1296" y="3556"/>
                    </a:cubicBezTo>
                    <a:cubicBezTo>
                      <a:pt x="987" y="1928"/>
                      <a:pt x="2566" y="1390"/>
                      <a:pt x="3883" y="1190"/>
                    </a:cubicBezTo>
                    <a:close/>
                    <a:moveTo>
                      <a:pt x="3778" y="0"/>
                    </a:moveTo>
                    <a:cubicBezTo>
                      <a:pt x="3378" y="0"/>
                      <a:pt x="2985" y="66"/>
                      <a:pt x="2629" y="206"/>
                    </a:cubicBezTo>
                    <a:cubicBezTo>
                      <a:pt x="2509" y="243"/>
                      <a:pt x="2423" y="316"/>
                      <a:pt x="2371" y="406"/>
                    </a:cubicBezTo>
                    <a:lnTo>
                      <a:pt x="2371" y="406"/>
                    </a:lnTo>
                    <a:cubicBezTo>
                      <a:pt x="1191" y="744"/>
                      <a:pt x="206" y="1693"/>
                      <a:pt x="125" y="3035"/>
                    </a:cubicBezTo>
                    <a:cubicBezTo>
                      <a:pt x="1" y="5086"/>
                      <a:pt x="2013" y="6721"/>
                      <a:pt x="3980" y="6721"/>
                    </a:cubicBezTo>
                    <a:cubicBezTo>
                      <a:pt x="4072" y="6721"/>
                      <a:pt x="4163" y="6717"/>
                      <a:pt x="4255" y="6710"/>
                    </a:cubicBezTo>
                    <a:cubicBezTo>
                      <a:pt x="6174" y="6547"/>
                      <a:pt x="7539" y="4076"/>
                      <a:pt x="7117" y="2287"/>
                    </a:cubicBezTo>
                    <a:cubicBezTo>
                      <a:pt x="6810" y="883"/>
                      <a:pt x="5241" y="0"/>
                      <a:pt x="377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5" name="Google Shape;195;p16"/>
            <p:cNvGrpSpPr/>
            <p:nvPr/>
          </p:nvGrpSpPr>
          <p:grpSpPr>
            <a:xfrm>
              <a:off x="6270525" y="1220188"/>
              <a:ext cx="2179549" cy="2522077"/>
              <a:chOff x="4386721" y="1217320"/>
              <a:chExt cx="2179549" cy="2522077"/>
            </a:xfrm>
          </p:grpSpPr>
          <p:sp>
            <p:nvSpPr>
              <p:cNvPr id="196" name="Google Shape;196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7" name="Google Shape;197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0" name="Google Shape;200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1" name="Google Shape;201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2" name="Google Shape;202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3" name="Google Shape;203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4" name="Google Shape;204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2" name="Google Shape;212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13" name="Google Shape;213;p16"/>
            <p:cNvSpPr txBox="1"/>
            <p:nvPr/>
          </p:nvSpPr>
          <p:spPr>
            <a:xfrm>
              <a:off x="6291565" y="2018796"/>
              <a:ext cx="2110954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/>
                  <a:ea typeface="Roboto"/>
                  <a:cs typeface="Roboto"/>
                  <a:sym typeface="Roboto"/>
                </a:rPr>
                <a:t>Gratuito</a:t>
              </a:r>
            </a:p>
            <a:p>
              <a:pPr lvl="0" algn="ctr"/>
              <a:r>
                <a:rPr lang="en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/>
                  <a:ea typeface="Roboto"/>
                  <a:cs typeface="Roboto"/>
                  <a:sym typeface="Roboto"/>
                </a:rPr>
                <a:t>↕</a:t>
              </a:r>
              <a:endParaRPr lang="en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/>
                  <a:ea typeface="Roboto"/>
                  <a:cs typeface="Roboto"/>
                  <a:sym typeface="Roboto"/>
                </a:rPr>
                <a:t>Armazenamento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/>
                  <a:ea typeface="Roboto"/>
                  <a:cs typeface="Roboto"/>
                  <a:sym typeface="Roboto"/>
                </a:rPr>
                <a:t>↕</a:t>
              </a:r>
              <a:endParaRPr lang="en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/>
                  <a:ea typeface="Roboto"/>
                  <a:cs typeface="Roboto"/>
                  <a:sym typeface="Roboto"/>
                </a:rPr>
                <a:t>Cadastramento de usuários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4" name="Google Shape;214;p16"/>
            <p:cNvSpPr txBox="1"/>
            <p:nvPr/>
          </p:nvSpPr>
          <p:spPr>
            <a:xfrm>
              <a:off x="6604325" y="1407275"/>
              <a:ext cx="912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15" name="Google Shape;215;p16"/>
            <p:cNvGrpSpPr/>
            <p:nvPr/>
          </p:nvGrpSpPr>
          <p:grpSpPr>
            <a:xfrm>
              <a:off x="7537432" y="4489606"/>
              <a:ext cx="710880" cy="273478"/>
              <a:chOff x="1762720" y="4393343"/>
              <a:chExt cx="710880" cy="273478"/>
            </a:xfrm>
          </p:grpSpPr>
          <p:sp>
            <p:nvSpPr>
              <p:cNvPr id="216" name="Google Shape;216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 smtClean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3</a:t>
                </a:r>
                <a:endParaRPr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0" name="Google Shape;220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/>
          <p:nvPr/>
        </p:nvSpPr>
        <p:spPr>
          <a:xfrm>
            <a:off x="-222600" y="2920761"/>
            <a:ext cx="9589225" cy="1569275"/>
          </a:xfrm>
          <a:custGeom>
            <a:avLst/>
            <a:gdLst/>
            <a:ahLst/>
            <a:cxnLst/>
            <a:rect l="l" t="t" r="r" b="b"/>
            <a:pathLst>
              <a:path w="383569" h="62771" extrusionOk="0">
                <a:moveTo>
                  <a:pt x="0" y="138"/>
                </a:moveTo>
                <a:cubicBezTo>
                  <a:pt x="6712" y="1268"/>
                  <a:pt x="25229" y="-3498"/>
                  <a:pt x="40271" y="6916"/>
                </a:cubicBezTo>
                <a:cubicBezTo>
                  <a:pt x="55313" y="17330"/>
                  <a:pt x="73703" y="59698"/>
                  <a:pt x="90250" y="62622"/>
                </a:cubicBezTo>
                <a:cubicBezTo>
                  <a:pt x="106797" y="65546"/>
                  <a:pt x="122630" y="24574"/>
                  <a:pt x="139552" y="24460"/>
                </a:cubicBezTo>
                <a:cubicBezTo>
                  <a:pt x="156475" y="24346"/>
                  <a:pt x="174308" y="62007"/>
                  <a:pt x="191785" y="61940"/>
                </a:cubicBezTo>
                <a:cubicBezTo>
                  <a:pt x="209262" y="61874"/>
                  <a:pt x="227514" y="23947"/>
                  <a:pt x="244416" y="24061"/>
                </a:cubicBezTo>
                <a:cubicBezTo>
                  <a:pt x="261318" y="24175"/>
                  <a:pt x="276319" y="63951"/>
                  <a:pt x="293198" y="62622"/>
                </a:cubicBezTo>
                <a:cubicBezTo>
                  <a:pt x="310077" y="61293"/>
                  <a:pt x="330629" y="24973"/>
                  <a:pt x="345691" y="16087"/>
                </a:cubicBezTo>
                <a:cubicBezTo>
                  <a:pt x="360753" y="7202"/>
                  <a:pt x="377256" y="10439"/>
                  <a:pt x="383569" y="9309"/>
                </a:cubicBezTo>
              </a:path>
            </a:pathLst>
          </a:custGeom>
          <a:noFill/>
          <a:ln w="152400" cap="rnd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Google Shape;226;p17"/>
          <p:cNvSpPr/>
          <p:nvPr/>
        </p:nvSpPr>
        <p:spPr>
          <a:xfrm>
            <a:off x="-229100" y="2920761"/>
            <a:ext cx="9589225" cy="1569275"/>
          </a:xfrm>
          <a:custGeom>
            <a:avLst/>
            <a:gdLst/>
            <a:ahLst/>
            <a:cxnLst/>
            <a:rect l="l" t="t" r="r" b="b"/>
            <a:pathLst>
              <a:path w="383569" h="62771" extrusionOk="0">
                <a:moveTo>
                  <a:pt x="0" y="138"/>
                </a:moveTo>
                <a:cubicBezTo>
                  <a:pt x="6712" y="1268"/>
                  <a:pt x="25186" y="-3498"/>
                  <a:pt x="40271" y="6916"/>
                </a:cubicBezTo>
                <a:cubicBezTo>
                  <a:pt x="55356" y="17330"/>
                  <a:pt x="73963" y="59698"/>
                  <a:pt x="90510" y="62622"/>
                </a:cubicBezTo>
                <a:cubicBezTo>
                  <a:pt x="107057" y="65546"/>
                  <a:pt x="122673" y="24574"/>
                  <a:pt x="139552" y="24460"/>
                </a:cubicBezTo>
                <a:cubicBezTo>
                  <a:pt x="156431" y="24346"/>
                  <a:pt x="174308" y="62007"/>
                  <a:pt x="191785" y="61940"/>
                </a:cubicBezTo>
                <a:cubicBezTo>
                  <a:pt x="209262" y="61874"/>
                  <a:pt x="227471" y="23947"/>
                  <a:pt x="244416" y="24061"/>
                </a:cubicBezTo>
                <a:cubicBezTo>
                  <a:pt x="261362" y="24175"/>
                  <a:pt x="276579" y="63951"/>
                  <a:pt x="293458" y="62622"/>
                </a:cubicBezTo>
                <a:cubicBezTo>
                  <a:pt x="310337" y="61293"/>
                  <a:pt x="330673" y="24973"/>
                  <a:pt x="345691" y="16087"/>
                </a:cubicBezTo>
                <a:cubicBezTo>
                  <a:pt x="360710" y="7202"/>
                  <a:pt x="377256" y="10439"/>
                  <a:pt x="383569" y="9309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Google Shape;227;p17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 smtClean="0"/>
              <a:t>Google </a:t>
            </a:r>
            <a:r>
              <a:rPr lang="pt-BR" dirty="0" err="1" smtClean="0"/>
              <a:t>Classroom</a:t>
            </a:r>
            <a:endParaRPr dirty="0"/>
          </a:p>
        </p:txBody>
      </p:sp>
      <p:sp>
        <p:nvSpPr>
          <p:cNvPr id="228" name="Google Shape;228;p17"/>
          <p:cNvSpPr/>
          <p:nvPr/>
        </p:nvSpPr>
        <p:spPr>
          <a:xfrm>
            <a:off x="3162863" y="3429454"/>
            <a:ext cx="193800" cy="193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"/>
          <p:cNvSpPr/>
          <p:nvPr/>
        </p:nvSpPr>
        <p:spPr>
          <a:xfrm>
            <a:off x="5787338" y="3429454"/>
            <a:ext cx="193800" cy="193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17"/>
          <p:cNvGrpSpPr/>
          <p:nvPr/>
        </p:nvGrpSpPr>
        <p:grpSpPr>
          <a:xfrm>
            <a:off x="3657756" y="1399629"/>
            <a:ext cx="1828486" cy="3177525"/>
            <a:chOff x="3657756" y="1369725"/>
            <a:chExt cx="1828486" cy="3177525"/>
          </a:xfrm>
        </p:grpSpPr>
        <p:cxnSp>
          <p:nvCxnSpPr>
            <p:cNvPr id="231" name="Google Shape;231;p17"/>
            <p:cNvCxnSpPr/>
            <p:nvPr/>
          </p:nvCxnSpPr>
          <p:spPr>
            <a:xfrm rot="10800000">
              <a:off x="4572000" y="3075150"/>
              <a:ext cx="0" cy="883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232" name="Google Shape;232;p17"/>
            <p:cNvSpPr/>
            <p:nvPr/>
          </p:nvSpPr>
          <p:spPr>
            <a:xfrm>
              <a:off x="4163250" y="3729750"/>
              <a:ext cx="817500" cy="8175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 txBox="1"/>
            <p:nvPr/>
          </p:nvSpPr>
          <p:spPr>
            <a:xfrm>
              <a:off x="3657756" y="2028907"/>
              <a:ext cx="1828486" cy="8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Simples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3689850" y="1369725"/>
              <a:ext cx="1764300" cy="4485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Intuitiva</a:t>
              </a:r>
              <a:endParaRPr dirty="0">
                <a:solidFill>
                  <a:srgbClr val="FFFFFF"/>
                </a:solidFill>
              </a:endParaRPr>
            </a:p>
          </p:txBody>
        </p:sp>
        <p:grpSp>
          <p:nvGrpSpPr>
            <p:cNvPr id="235" name="Google Shape;235;p17"/>
            <p:cNvGrpSpPr/>
            <p:nvPr/>
          </p:nvGrpSpPr>
          <p:grpSpPr>
            <a:xfrm>
              <a:off x="4385582" y="3967214"/>
              <a:ext cx="372835" cy="342573"/>
              <a:chOff x="1952836" y="2774422"/>
              <a:chExt cx="372835" cy="342573"/>
            </a:xfrm>
          </p:grpSpPr>
          <p:sp>
            <p:nvSpPr>
              <p:cNvPr id="236" name="Google Shape;236;p17"/>
              <p:cNvSpPr/>
              <p:nvPr/>
            </p:nvSpPr>
            <p:spPr>
              <a:xfrm>
                <a:off x="2076490" y="3057581"/>
                <a:ext cx="40869" cy="40869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7" extrusionOk="0">
                    <a:moveTo>
                      <a:pt x="643" y="346"/>
                    </a:moveTo>
                    <a:cubicBezTo>
                      <a:pt x="810" y="346"/>
                      <a:pt x="941" y="477"/>
                      <a:pt x="941" y="644"/>
                    </a:cubicBezTo>
                    <a:cubicBezTo>
                      <a:pt x="941" y="811"/>
                      <a:pt x="810" y="941"/>
                      <a:pt x="643" y="941"/>
                    </a:cubicBezTo>
                    <a:cubicBezTo>
                      <a:pt x="476" y="941"/>
                      <a:pt x="345" y="811"/>
                      <a:pt x="345" y="644"/>
                    </a:cubicBezTo>
                    <a:cubicBezTo>
                      <a:pt x="345" y="477"/>
                      <a:pt x="476" y="346"/>
                      <a:pt x="643" y="346"/>
                    </a:cubicBezTo>
                    <a:close/>
                    <a:moveTo>
                      <a:pt x="643" y="1"/>
                    </a:moveTo>
                    <a:cubicBezTo>
                      <a:pt x="286" y="1"/>
                      <a:pt x="0" y="287"/>
                      <a:pt x="0" y="644"/>
                    </a:cubicBezTo>
                    <a:cubicBezTo>
                      <a:pt x="0" y="1001"/>
                      <a:pt x="286" y="1287"/>
                      <a:pt x="643" y="1287"/>
                    </a:cubicBezTo>
                    <a:cubicBezTo>
                      <a:pt x="1000" y="1287"/>
                      <a:pt x="1286" y="1001"/>
                      <a:pt x="1286" y="644"/>
                    </a:cubicBezTo>
                    <a:cubicBezTo>
                      <a:pt x="1286" y="287"/>
                      <a:pt x="1000" y="1"/>
                      <a:pt x="6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7"/>
              <p:cNvSpPr/>
              <p:nvPr/>
            </p:nvSpPr>
            <p:spPr>
              <a:xfrm>
                <a:off x="2208432" y="3057581"/>
                <a:ext cx="40869" cy="40869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7" extrusionOk="0">
                    <a:moveTo>
                      <a:pt x="643" y="346"/>
                    </a:moveTo>
                    <a:cubicBezTo>
                      <a:pt x="810" y="346"/>
                      <a:pt x="941" y="477"/>
                      <a:pt x="941" y="644"/>
                    </a:cubicBezTo>
                    <a:cubicBezTo>
                      <a:pt x="941" y="811"/>
                      <a:pt x="810" y="941"/>
                      <a:pt x="643" y="941"/>
                    </a:cubicBezTo>
                    <a:cubicBezTo>
                      <a:pt x="477" y="941"/>
                      <a:pt x="346" y="811"/>
                      <a:pt x="346" y="644"/>
                    </a:cubicBezTo>
                    <a:cubicBezTo>
                      <a:pt x="346" y="477"/>
                      <a:pt x="477" y="346"/>
                      <a:pt x="643" y="346"/>
                    </a:cubicBezTo>
                    <a:close/>
                    <a:moveTo>
                      <a:pt x="643" y="1"/>
                    </a:moveTo>
                    <a:cubicBezTo>
                      <a:pt x="286" y="1"/>
                      <a:pt x="0" y="287"/>
                      <a:pt x="0" y="644"/>
                    </a:cubicBezTo>
                    <a:cubicBezTo>
                      <a:pt x="0" y="1001"/>
                      <a:pt x="286" y="1287"/>
                      <a:pt x="643" y="1287"/>
                    </a:cubicBezTo>
                    <a:cubicBezTo>
                      <a:pt x="1001" y="1287"/>
                      <a:pt x="1286" y="1001"/>
                      <a:pt x="1286" y="644"/>
                    </a:cubicBezTo>
                    <a:cubicBezTo>
                      <a:pt x="1286" y="287"/>
                      <a:pt x="1001" y="1"/>
                      <a:pt x="6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7"/>
              <p:cNvSpPr/>
              <p:nvPr/>
            </p:nvSpPr>
            <p:spPr>
              <a:xfrm>
                <a:off x="1952836" y="2774422"/>
                <a:ext cx="372835" cy="342573"/>
              </a:xfrm>
              <a:custGeom>
                <a:avLst/>
                <a:gdLst/>
                <a:ahLst/>
                <a:cxnLst/>
                <a:rect l="l" t="t" r="r" b="b"/>
                <a:pathLst>
                  <a:path w="11741" h="10788" extrusionOk="0">
                    <a:moveTo>
                      <a:pt x="5382" y="1988"/>
                    </a:moveTo>
                    <a:lnTo>
                      <a:pt x="5382" y="3001"/>
                    </a:lnTo>
                    <a:lnTo>
                      <a:pt x="4359" y="3001"/>
                    </a:lnTo>
                    <a:lnTo>
                      <a:pt x="4359" y="1988"/>
                    </a:lnTo>
                    <a:close/>
                    <a:moveTo>
                      <a:pt x="6752" y="1988"/>
                    </a:moveTo>
                    <a:lnTo>
                      <a:pt x="6752" y="3001"/>
                    </a:lnTo>
                    <a:lnTo>
                      <a:pt x="5728" y="3001"/>
                    </a:lnTo>
                    <a:lnTo>
                      <a:pt x="5728" y="1988"/>
                    </a:lnTo>
                    <a:close/>
                    <a:moveTo>
                      <a:pt x="8121" y="1988"/>
                    </a:moveTo>
                    <a:lnTo>
                      <a:pt x="8121" y="3001"/>
                    </a:lnTo>
                    <a:lnTo>
                      <a:pt x="7097" y="3001"/>
                    </a:lnTo>
                    <a:lnTo>
                      <a:pt x="7097" y="1988"/>
                    </a:lnTo>
                    <a:close/>
                    <a:moveTo>
                      <a:pt x="9490" y="1988"/>
                    </a:moveTo>
                    <a:lnTo>
                      <a:pt x="9490" y="3001"/>
                    </a:lnTo>
                    <a:lnTo>
                      <a:pt x="8466" y="3001"/>
                    </a:lnTo>
                    <a:lnTo>
                      <a:pt x="8466" y="1988"/>
                    </a:lnTo>
                    <a:close/>
                    <a:moveTo>
                      <a:pt x="10324" y="1988"/>
                    </a:moveTo>
                    <a:lnTo>
                      <a:pt x="10085" y="3001"/>
                    </a:lnTo>
                    <a:lnTo>
                      <a:pt x="9847" y="3001"/>
                    </a:lnTo>
                    <a:lnTo>
                      <a:pt x="9847" y="1988"/>
                    </a:lnTo>
                    <a:close/>
                    <a:moveTo>
                      <a:pt x="4001" y="2000"/>
                    </a:moveTo>
                    <a:lnTo>
                      <a:pt x="4001" y="3012"/>
                    </a:lnTo>
                    <a:lnTo>
                      <a:pt x="3311" y="3012"/>
                    </a:lnTo>
                    <a:lnTo>
                      <a:pt x="2965" y="2000"/>
                    </a:lnTo>
                    <a:close/>
                    <a:moveTo>
                      <a:pt x="10014" y="3334"/>
                    </a:moveTo>
                    <a:lnTo>
                      <a:pt x="9847" y="4048"/>
                    </a:lnTo>
                    <a:lnTo>
                      <a:pt x="9847" y="3334"/>
                    </a:lnTo>
                    <a:close/>
                    <a:moveTo>
                      <a:pt x="4013" y="3334"/>
                    </a:moveTo>
                    <a:lnTo>
                      <a:pt x="4013" y="4370"/>
                    </a:lnTo>
                    <a:lnTo>
                      <a:pt x="3823" y="4370"/>
                    </a:lnTo>
                    <a:lnTo>
                      <a:pt x="3454" y="3334"/>
                    </a:lnTo>
                    <a:close/>
                    <a:moveTo>
                      <a:pt x="5371" y="3334"/>
                    </a:moveTo>
                    <a:lnTo>
                      <a:pt x="5371" y="4370"/>
                    </a:lnTo>
                    <a:lnTo>
                      <a:pt x="4347" y="4370"/>
                    </a:lnTo>
                    <a:lnTo>
                      <a:pt x="4347" y="3334"/>
                    </a:lnTo>
                    <a:close/>
                    <a:moveTo>
                      <a:pt x="6752" y="3334"/>
                    </a:moveTo>
                    <a:lnTo>
                      <a:pt x="6752" y="4370"/>
                    </a:lnTo>
                    <a:lnTo>
                      <a:pt x="5728" y="4370"/>
                    </a:lnTo>
                    <a:lnTo>
                      <a:pt x="5728" y="3334"/>
                    </a:lnTo>
                    <a:close/>
                    <a:moveTo>
                      <a:pt x="8121" y="3358"/>
                    </a:moveTo>
                    <a:lnTo>
                      <a:pt x="8121" y="4382"/>
                    </a:lnTo>
                    <a:lnTo>
                      <a:pt x="7097" y="4382"/>
                    </a:lnTo>
                    <a:lnTo>
                      <a:pt x="7097" y="3358"/>
                    </a:lnTo>
                    <a:close/>
                    <a:moveTo>
                      <a:pt x="9514" y="3358"/>
                    </a:moveTo>
                    <a:lnTo>
                      <a:pt x="9514" y="4382"/>
                    </a:lnTo>
                    <a:lnTo>
                      <a:pt x="8478" y="4382"/>
                    </a:lnTo>
                    <a:lnTo>
                      <a:pt x="8478" y="3358"/>
                    </a:lnTo>
                    <a:close/>
                    <a:moveTo>
                      <a:pt x="4001" y="4727"/>
                    </a:moveTo>
                    <a:lnTo>
                      <a:pt x="4001" y="4941"/>
                    </a:lnTo>
                    <a:lnTo>
                      <a:pt x="3930" y="4727"/>
                    </a:lnTo>
                    <a:close/>
                    <a:moveTo>
                      <a:pt x="5371" y="4715"/>
                    </a:moveTo>
                    <a:lnTo>
                      <a:pt x="5371" y="5525"/>
                    </a:lnTo>
                    <a:cubicBezTo>
                      <a:pt x="5297" y="5521"/>
                      <a:pt x="5230" y="5520"/>
                      <a:pt x="5167" y="5520"/>
                    </a:cubicBezTo>
                    <a:cubicBezTo>
                      <a:pt x="5049" y="5520"/>
                      <a:pt x="4947" y="5524"/>
                      <a:pt x="4854" y="5524"/>
                    </a:cubicBezTo>
                    <a:cubicBezTo>
                      <a:pt x="4666" y="5524"/>
                      <a:pt x="4516" y="5507"/>
                      <a:pt x="4347" y="5406"/>
                    </a:cubicBezTo>
                    <a:lnTo>
                      <a:pt x="4347" y="4715"/>
                    </a:lnTo>
                    <a:close/>
                    <a:moveTo>
                      <a:pt x="6752" y="4727"/>
                    </a:moveTo>
                    <a:lnTo>
                      <a:pt x="6752" y="5525"/>
                    </a:lnTo>
                    <a:lnTo>
                      <a:pt x="5728" y="5525"/>
                    </a:lnTo>
                    <a:lnTo>
                      <a:pt x="5728" y="4727"/>
                    </a:lnTo>
                    <a:close/>
                    <a:moveTo>
                      <a:pt x="8121" y="4727"/>
                    </a:moveTo>
                    <a:lnTo>
                      <a:pt x="8121" y="5525"/>
                    </a:lnTo>
                    <a:lnTo>
                      <a:pt x="7097" y="5525"/>
                    </a:lnTo>
                    <a:lnTo>
                      <a:pt x="7097" y="4727"/>
                    </a:lnTo>
                    <a:close/>
                    <a:moveTo>
                      <a:pt x="9490" y="4727"/>
                    </a:moveTo>
                    <a:lnTo>
                      <a:pt x="9490" y="5525"/>
                    </a:lnTo>
                    <a:lnTo>
                      <a:pt x="8466" y="5525"/>
                    </a:lnTo>
                    <a:lnTo>
                      <a:pt x="8466" y="4727"/>
                    </a:lnTo>
                    <a:close/>
                    <a:moveTo>
                      <a:pt x="4537" y="8680"/>
                    </a:moveTo>
                    <a:cubicBezTo>
                      <a:pt x="5025" y="8680"/>
                      <a:pt x="5418" y="9085"/>
                      <a:pt x="5418" y="9561"/>
                    </a:cubicBezTo>
                    <a:cubicBezTo>
                      <a:pt x="5418" y="10037"/>
                      <a:pt x="5025" y="10442"/>
                      <a:pt x="4537" y="10442"/>
                    </a:cubicBezTo>
                    <a:cubicBezTo>
                      <a:pt x="4049" y="10442"/>
                      <a:pt x="3656" y="10049"/>
                      <a:pt x="3656" y="9561"/>
                    </a:cubicBezTo>
                    <a:cubicBezTo>
                      <a:pt x="3656" y="9085"/>
                      <a:pt x="4049" y="8680"/>
                      <a:pt x="4537" y="8680"/>
                    </a:cubicBezTo>
                    <a:close/>
                    <a:moveTo>
                      <a:pt x="8692" y="8680"/>
                    </a:moveTo>
                    <a:cubicBezTo>
                      <a:pt x="9181" y="8680"/>
                      <a:pt x="9573" y="9085"/>
                      <a:pt x="9573" y="9561"/>
                    </a:cubicBezTo>
                    <a:cubicBezTo>
                      <a:pt x="9573" y="10037"/>
                      <a:pt x="9181" y="10442"/>
                      <a:pt x="8692" y="10442"/>
                    </a:cubicBezTo>
                    <a:cubicBezTo>
                      <a:pt x="8204" y="10442"/>
                      <a:pt x="7811" y="10049"/>
                      <a:pt x="7811" y="9561"/>
                    </a:cubicBezTo>
                    <a:cubicBezTo>
                      <a:pt x="7811" y="9085"/>
                      <a:pt x="8204" y="8680"/>
                      <a:pt x="8692" y="8680"/>
                    </a:cubicBezTo>
                    <a:close/>
                    <a:moveTo>
                      <a:pt x="620" y="0"/>
                    </a:moveTo>
                    <a:cubicBezTo>
                      <a:pt x="287" y="0"/>
                      <a:pt x="1" y="286"/>
                      <a:pt x="1" y="631"/>
                    </a:cubicBezTo>
                    <a:cubicBezTo>
                      <a:pt x="1" y="976"/>
                      <a:pt x="287" y="1250"/>
                      <a:pt x="620" y="1250"/>
                    </a:cubicBezTo>
                    <a:lnTo>
                      <a:pt x="1394" y="1250"/>
                    </a:lnTo>
                    <a:lnTo>
                      <a:pt x="2346" y="3965"/>
                    </a:lnTo>
                    <a:cubicBezTo>
                      <a:pt x="2374" y="4029"/>
                      <a:pt x="2444" y="4072"/>
                      <a:pt x="2513" y="4072"/>
                    </a:cubicBezTo>
                    <a:cubicBezTo>
                      <a:pt x="2533" y="4072"/>
                      <a:pt x="2553" y="4068"/>
                      <a:pt x="2573" y="4060"/>
                    </a:cubicBezTo>
                    <a:cubicBezTo>
                      <a:pt x="2668" y="4036"/>
                      <a:pt x="2704" y="3929"/>
                      <a:pt x="2680" y="3846"/>
                    </a:cubicBezTo>
                    <a:cubicBezTo>
                      <a:pt x="1739" y="1191"/>
                      <a:pt x="1692" y="1072"/>
                      <a:pt x="1692" y="1072"/>
                    </a:cubicBezTo>
                    <a:cubicBezTo>
                      <a:pt x="1656" y="965"/>
                      <a:pt x="1561" y="905"/>
                      <a:pt x="1441" y="905"/>
                    </a:cubicBezTo>
                    <a:lnTo>
                      <a:pt x="620" y="905"/>
                    </a:lnTo>
                    <a:cubicBezTo>
                      <a:pt x="465" y="905"/>
                      <a:pt x="346" y="774"/>
                      <a:pt x="346" y="631"/>
                    </a:cubicBezTo>
                    <a:cubicBezTo>
                      <a:pt x="346" y="464"/>
                      <a:pt x="477" y="345"/>
                      <a:pt x="620" y="345"/>
                    </a:cubicBezTo>
                    <a:lnTo>
                      <a:pt x="1441" y="345"/>
                    </a:lnTo>
                    <a:cubicBezTo>
                      <a:pt x="1787" y="345"/>
                      <a:pt x="2084" y="536"/>
                      <a:pt x="2215" y="845"/>
                    </a:cubicBezTo>
                    <a:cubicBezTo>
                      <a:pt x="2418" y="1429"/>
                      <a:pt x="3585" y="4703"/>
                      <a:pt x="3751" y="5191"/>
                    </a:cubicBezTo>
                    <a:cubicBezTo>
                      <a:pt x="3870" y="5548"/>
                      <a:pt x="4287" y="5882"/>
                      <a:pt x="4775" y="5882"/>
                    </a:cubicBezTo>
                    <a:lnTo>
                      <a:pt x="10978" y="5882"/>
                    </a:lnTo>
                    <a:cubicBezTo>
                      <a:pt x="11145" y="5882"/>
                      <a:pt x="11264" y="6013"/>
                      <a:pt x="11264" y="6168"/>
                    </a:cubicBezTo>
                    <a:cubicBezTo>
                      <a:pt x="11264" y="6322"/>
                      <a:pt x="11133" y="6441"/>
                      <a:pt x="10978" y="6441"/>
                    </a:cubicBezTo>
                    <a:lnTo>
                      <a:pt x="4775" y="6441"/>
                    </a:lnTo>
                    <a:cubicBezTo>
                      <a:pt x="4108" y="6441"/>
                      <a:pt x="3489" y="6049"/>
                      <a:pt x="3227" y="5417"/>
                    </a:cubicBezTo>
                    <a:lnTo>
                      <a:pt x="2882" y="4453"/>
                    </a:lnTo>
                    <a:cubicBezTo>
                      <a:pt x="2863" y="4377"/>
                      <a:pt x="2791" y="4339"/>
                      <a:pt x="2720" y="4339"/>
                    </a:cubicBezTo>
                    <a:cubicBezTo>
                      <a:pt x="2702" y="4339"/>
                      <a:pt x="2684" y="4341"/>
                      <a:pt x="2668" y="4346"/>
                    </a:cubicBezTo>
                    <a:cubicBezTo>
                      <a:pt x="2573" y="4382"/>
                      <a:pt x="2525" y="4477"/>
                      <a:pt x="2561" y="4572"/>
                    </a:cubicBezTo>
                    <a:cubicBezTo>
                      <a:pt x="2846" y="5275"/>
                      <a:pt x="2846" y="5596"/>
                      <a:pt x="3180" y="6013"/>
                    </a:cubicBezTo>
                    <a:lnTo>
                      <a:pt x="2799" y="6560"/>
                    </a:lnTo>
                    <a:cubicBezTo>
                      <a:pt x="2215" y="7394"/>
                      <a:pt x="2715" y="8549"/>
                      <a:pt x="3716" y="8680"/>
                    </a:cubicBezTo>
                    <a:cubicBezTo>
                      <a:pt x="2918" y="9418"/>
                      <a:pt x="3442" y="10787"/>
                      <a:pt x="4549" y="10787"/>
                    </a:cubicBezTo>
                    <a:cubicBezTo>
                      <a:pt x="5656" y="10787"/>
                      <a:pt x="6168" y="9454"/>
                      <a:pt x="5394" y="8692"/>
                    </a:cubicBezTo>
                    <a:lnTo>
                      <a:pt x="7871" y="8692"/>
                    </a:lnTo>
                    <a:cubicBezTo>
                      <a:pt x="7085" y="9454"/>
                      <a:pt x="7621" y="10787"/>
                      <a:pt x="8716" y="10787"/>
                    </a:cubicBezTo>
                    <a:cubicBezTo>
                      <a:pt x="9823" y="10787"/>
                      <a:pt x="10335" y="9454"/>
                      <a:pt x="9562" y="8692"/>
                    </a:cubicBezTo>
                    <a:lnTo>
                      <a:pt x="9788" y="8692"/>
                    </a:lnTo>
                    <a:cubicBezTo>
                      <a:pt x="10133" y="8692"/>
                      <a:pt x="10419" y="8406"/>
                      <a:pt x="10419" y="8073"/>
                    </a:cubicBezTo>
                    <a:cubicBezTo>
                      <a:pt x="10419" y="7727"/>
                      <a:pt x="10133" y="7442"/>
                      <a:pt x="9788" y="7442"/>
                    </a:cubicBezTo>
                    <a:lnTo>
                      <a:pt x="8228" y="7442"/>
                    </a:lnTo>
                    <a:cubicBezTo>
                      <a:pt x="8133" y="7442"/>
                      <a:pt x="8061" y="7513"/>
                      <a:pt x="8061" y="7608"/>
                    </a:cubicBezTo>
                    <a:cubicBezTo>
                      <a:pt x="8061" y="7692"/>
                      <a:pt x="8133" y="7775"/>
                      <a:pt x="8228" y="7775"/>
                    </a:cubicBezTo>
                    <a:lnTo>
                      <a:pt x="9788" y="7775"/>
                    </a:lnTo>
                    <a:cubicBezTo>
                      <a:pt x="9954" y="7775"/>
                      <a:pt x="10074" y="7906"/>
                      <a:pt x="10074" y="8049"/>
                    </a:cubicBezTo>
                    <a:cubicBezTo>
                      <a:pt x="10074" y="8215"/>
                      <a:pt x="9943" y="8335"/>
                      <a:pt x="9788" y="8335"/>
                    </a:cubicBezTo>
                    <a:lnTo>
                      <a:pt x="3930" y="8335"/>
                    </a:lnTo>
                    <a:cubicBezTo>
                      <a:pt x="3108" y="8335"/>
                      <a:pt x="2620" y="7418"/>
                      <a:pt x="3096" y="6739"/>
                    </a:cubicBezTo>
                    <a:lnTo>
                      <a:pt x="3442" y="6251"/>
                    </a:lnTo>
                    <a:cubicBezTo>
                      <a:pt x="3573" y="6382"/>
                      <a:pt x="3739" y="6489"/>
                      <a:pt x="3906" y="6560"/>
                    </a:cubicBezTo>
                    <a:lnTo>
                      <a:pt x="3573" y="7072"/>
                    </a:lnTo>
                    <a:cubicBezTo>
                      <a:pt x="3358" y="7370"/>
                      <a:pt x="3573" y="7775"/>
                      <a:pt x="3942" y="7775"/>
                    </a:cubicBezTo>
                    <a:lnTo>
                      <a:pt x="7609" y="7775"/>
                    </a:lnTo>
                    <a:cubicBezTo>
                      <a:pt x="7692" y="7775"/>
                      <a:pt x="7764" y="7692"/>
                      <a:pt x="7764" y="7608"/>
                    </a:cubicBezTo>
                    <a:cubicBezTo>
                      <a:pt x="7764" y="7513"/>
                      <a:pt x="7692" y="7442"/>
                      <a:pt x="7609" y="7442"/>
                    </a:cubicBezTo>
                    <a:lnTo>
                      <a:pt x="3942" y="7442"/>
                    </a:lnTo>
                    <a:cubicBezTo>
                      <a:pt x="3847" y="7442"/>
                      <a:pt x="3811" y="7334"/>
                      <a:pt x="3847" y="7263"/>
                    </a:cubicBezTo>
                    <a:lnTo>
                      <a:pt x="4251" y="6703"/>
                    </a:lnTo>
                    <a:cubicBezTo>
                      <a:pt x="4465" y="6762"/>
                      <a:pt x="4535" y="6775"/>
                      <a:pt x="5134" y="6775"/>
                    </a:cubicBezTo>
                    <a:cubicBezTo>
                      <a:pt x="5630" y="6775"/>
                      <a:pt x="6490" y="6766"/>
                      <a:pt x="8097" y="6766"/>
                    </a:cubicBezTo>
                    <a:cubicBezTo>
                      <a:pt x="8881" y="6766"/>
                      <a:pt x="9842" y="6768"/>
                      <a:pt x="11026" y="6775"/>
                    </a:cubicBezTo>
                    <a:cubicBezTo>
                      <a:pt x="11371" y="6775"/>
                      <a:pt x="11645" y="6489"/>
                      <a:pt x="11645" y="6144"/>
                    </a:cubicBezTo>
                    <a:cubicBezTo>
                      <a:pt x="11598" y="5810"/>
                      <a:pt x="11312" y="5525"/>
                      <a:pt x="10966" y="5525"/>
                    </a:cubicBezTo>
                    <a:lnTo>
                      <a:pt x="10788" y="5525"/>
                    </a:lnTo>
                    <a:lnTo>
                      <a:pt x="11598" y="2048"/>
                    </a:lnTo>
                    <a:cubicBezTo>
                      <a:pt x="11740" y="1393"/>
                      <a:pt x="11252" y="762"/>
                      <a:pt x="10562" y="762"/>
                    </a:cubicBezTo>
                    <a:lnTo>
                      <a:pt x="7252" y="762"/>
                    </a:lnTo>
                    <a:cubicBezTo>
                      <a:pt x="7156" y="762"/>
                      <a:pt x="7085" y="834"/>
                      <a:pt x="7085" y="929"/>
                    </a:cubicBezTo>
                    <a:cubicBezTo>
                      <a:pt x="7085" y="1012"/>
                      <a:pt x="7156" y="1096"/>
                      <a:pt x="7252" y="1096"/>
                    </a:cubicBezTo>
                    <a:lnTo>
                      <a:pt x="10562" y="1096"/>
                    </a:lnTo>
                    <a:cubicBezTo>
                      <a:pt x="11026" y="1096"/>
                      <a:pt x="11359" y="1524"/>
                      <a:pt x="11252" y="1953"/>
                    </a:cubicBezTo>
                    <a:lnTo>
                      <a:pt x="10431" y="5525"/>
                    </a:lnTo>
                    <a:lnTo>
                      <a:pt x="9847" y="5525"/>
                    </a:lnTo>
                    <a:cubicBezTo>
                      <a:pt x="9943" y="5144"/>
                      <a:pt x="10585" y="2369"/>
                      <a:pt x="10705" y="1869"/>
                    </a:cubicBezTo>
                    <a:cubicBezTo>
                      <a:pt x="10728" y="1762"/>
                      <a:pt x="10645" y="1655"/>
                      <a:pt x="10538" y="1655"/>
                    </a:cubicBezTo>
                    <a:lnTo>
                      <a:pt x="2858" y="1655"/>
                    </a:lnTo>
                    <a:lnTo>
                      <a:pt x="2668" y="1096"/>
                    </a:lnTo>
                    <a:lnTo>
                      <a:pt x="6621" y="1096"/>
                    </a:lnTo>
                    <a:cubicBezTo>
                      <a:pt x="6716" y="1096"/>
                      <a:pt x="6787" y="1012"/>
                      <a:pt x="6787" y="929"/>
                    </a:cubicBezTo>
                    <a:cubicBezTo>
                      <a:pt x="6787" y="834"/>
                      <a:pt x="6716" y="762"/>
                      <a:pt x="6621" y="762"/>
                    </a:cubicBezTo>
                    <a:lnTo>
                      <a:pt x="2549" y="762"/>
                    </a:lnTo>
                    <a:cubicBezTo>
                      <a:pt x="2394" y="334"/>
                      <a:pt x="1965" y="0"/>
                      <a:pt x="1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9" name="Google Shape;239;p17"/>
          <p:cNvGrpSpPr/>
          <p:nvPr/>
        </p:nvGrpSpPr>
        <p:grpSpPr>
          <a:xfrm>
            <a:off x="5981138" y="1399629"/>
            <a:ext cx="2290026" cy="3177525"/>
            <a:chOff x="5981138" y="1369725"/>
            <a:chExt cx="2290026" cy="3177525"/>
          </a:xfrm>
        </p:grpSpPr>
        <p:cxnSp>
          <p:nvCxnSpPr>
            <p:cNvPr id="240" name="Google Shape;240;p17"/>
            <p:cNvCxnSpPr/>
            <p:nvPr/>
          </p:nvCxnSpPr>
          <p:spPr>
            <a:xfrm rot="10800000">
              <a:off x="7096494" y="3075150"/>
              <a:ext cx="0" cy="883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241" name="Google Shape;241;p17"/>
            <p:cNvSpPr/>
            <p:nvPr/>
          </p:nvSpPr>
          <p:spPr>
            <a:xfrm>
              <a:off x="6687744" y="3729750"/>
              <a:ext cx="817500" cy="817500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 txBox="1"/>
            <p:nvPr/>
          </p:nvSpPr>
          <p:spPr>
            <a:xfrm>
              <a:off x="5981138" y="2028906"/>
              <a:ext cx="2290026" cy="959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Comunicação</a:t>
              </a:r>
            </a:p>
            <a:p>
              <a:pPr lvl="0" algn="ctr"/>
              <a:r>
                <a:rPr lang="en" sz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/>
                  <a:ea typeface="Roboto"/>
                  <a:cs typeface="Roboto"/>
                  <a:sym typeface="Roboto"/>
                </a:rPr>
                <a:t>↕</a:t>
              </a:r>
            </a:p>
            <a:p>
              <a:pPr lvl="0" algn="ctr"/>
              <a:r>
                <a:rPr lang="en" sz="1200" dirty="0" smtClean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Disponibilização de materiais</a:t>
              </a:r>
            </a:p>
            <a:p>
              <a:pPr lvl="0" algn="ctr"/>
              <a:r>
                <a:rPr lang="en" sz="1200" dirty="0" smtClean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↕</a:t>
              </a:r>
            </a:p>
            <a:p>
              <a:pPr lvl="0" algn="ctr"/>
              <a:r>
                <a:rPr lang="en" sz="1200" dirty="0" smtClean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Atividades</a:t>
              </a:r>
            </a:p>
            <a:p>
              <a:pPr lvl="0" algn="ctr"/>
              <a:endParaRPr sz="1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6214344" y="1369725"/>
              <a:ext cx="1764300" cy="448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rgbClr val="FFFFFF"/>
                  </a:solidFill>
                  <a:latin typeface="Fira Sans Extra Condensed Medium"/>
                  <a:sym typeface="Fira Sans Extra Condensed Medium"/>
                </a:rPr>
                <a:t>Aplicações</a:t>
              </a:r>
              <a:endParaRPr dirty="0">
                <a:solidFill>
                  <a:srgbClr val="FFFFFF"/>
                </a:solidFill>
              </a:endParaRPr>
            </a:p>
          </p:txBody>
        </p:sp>
        <p:grpSp>
          <p:nvGrpSpPr>
            <p:cNvPr id="244" name="Google Shape;244;p17"/>
            <p:cNvGrpSpPr/>
            <p:nvPr/>
          </p:nvGrpSpPr>
          <p:grpSpPr>
            <a:xfrm>
              <a:off x="6909139" y="3951495"/>
              <a:ext cx="374709" cy="374010"/>
              <a:chOff x="1421638" y="4125629"/>
              <a:chExt cx="374709" cy="374010"/>
            </a:xfrm>
          </p:grpSpPr>
          <p:sp>
            <p:nvSpPr>
              <p:cNvPr id="245" name="Google Shape;245;p17"/>
              <p:cNvSpPr/>
              <p:nvPr/>
            </p:nvSpPr>
            <p:spPr>
              <a:xfrm>
                <a:off x="1421638" y="4265954"/>
                <a:ext cx="374709" cy="233685"/>
              </a:xfrm>
              <a:custGeom>
                <a:avLst/>
                <a:gdLst/>
                <a:ahLst/>
                <a:cxnLst/>
                <a:rect l="l" t="t" r="r" b="b"/>
                <a:pathLst>
                  <a:path w="11800" h="7359" extrusionOk="0">
                    <a:moveTo>
                      <a:pt x="3180" y="3298"/>
                    </a:moveTo>
                    <a:lnTo>
                      <a:pt x="3180" y="7001"/>
                    </a:lnTo>
                    <a:lnTo>
                      <a:pt x="1691" y="7001"/>
                    </a:lnTo>
                    <a:lnTo>
                      <a:pt x="1691" y="3298"/>
                    </a:lnTo>
                    <a:close/>
                    <a:moveTo>
                      <a:pt x="6680" y="2370"/>
                    </a:moveTo>
                    <a:lnTo>
                      <a:pt x="6680" y="7001"/>
                    </a:lnTo>
                    <a:lnTo>
                      <a:pt x="5192" y="7001"/>
                    </a:lnTo>
                    <a:lnTo>
                      <a:pt x="5192" y="2370"/>
                    </a:lnTo>
                    <a:close/>
                    <a:moveTo>
                      <a:pt x="10180" y="345"/>
                    </a:moveTo>
                    <a:lnTo>
                      <a:pt x="10180" y="7001"/>
                    </a:lnTo>
                    <a:lnTo>
                      <a:pt x="8692" y="7001"/>
                    </a:lnTo>
                    <a:lnTo>
                      <a:pt x="8692" y="345"/>
                    </a:lnTo>
                    <a:close/>
                    <a:moveTo>
                      <a:pt x="8502" y="0"/>
                    </a:moveTo>
                    <a:cubicBezTo>
                      <a:pt x="8406" y="0"/>
                      <a:pt x="8323" y="84"/>
                      <a:pt x="8323" y="179"/>
                    </a:cubicBezTo>
                    <a:lnTo>
                      <a:pt x="8323" y="7001"/>
                    </a:lnTo>
                    <a:lnTo>
                      <a:pt x="7013" y="7001"/>
                    </a:lnTo>
                    <a:lnTo>
                      <a:pt x="7013" y="2203"/>
                    </a:lnTo>
                    <a:cubicBezTo>
                      <a:pt x="7013" y="2120"/>
                      <a:pt x="6930" y="2024"/>
                      <a:pt x="6835" y="2024"/>
                    </a:cubicBezTo>
                    <a:lnTo>
                      <a:pt x="4989" y="2024"/>
                    </a:lnTo>
                    <a:cubicBezTo>
                      <a:pt x="4894" y="2024"/>
                      <a:pt x="4811" y="2108"/>
                      <a:pt x="4811" y="2203"/>
                    </a:cubicBezTo>
                    <a:lnTo>
                      <a:pt x="4811" y="7001"/>
                    </a:lnTo>
                    <a:lnTo>
                      <a:pt x="3501" y="7001"/>
                    </a:lnTo>
                    <a:lnTo>
                      <a:pt x="3501" y="3132"/>
                    </a:lnTo>
                    <a:cubicBezTo>
                      <a:pt x="3501" y="3036"/>
                      <a:pt x="3418" y="2953"/>
                      <a:pt x="3322" y="2953"/>
                    </a:cubicBezTo>
                    <a:lnTo>
                      <a:pt x="1477" y="2953"/>
                    </a:lnTo>
                    <a:cubicBezTo>
                      <a:pt x="1382" y="2953"/>
                      <a:pt x="1298" y="3024"/>
                      <a:pt x="1298" y="3132"/>
                    </a:cubicBezTo>
                    <a:lnTo>
                      <a:pt x="1298" y="7001"/>
                    </a:lnTo>
                    <a:lnTo>
                      <a:pt x="179" y="7001"/>
                    </a:lnTo>
                    <a:cubicBezTo>
                      <a:pt x="84" y="7001"/>
                      <a:pt x="1" y="7073"/>
                      <a:pt x="1" y="7180"/>
                    </a:cubicBezTo>
                    <a:cubicBezTo>
                      <a:pt x="1" y="7287"/>
                      <a:pt x="72" y="7358"/>
                      <a:pt x="179" y="7358"/>
                    </a:cubicBezTo>
                    <a:lnTo>
                      <a:pt x="11597" y="7358"/>
                    </a:lnTo>
                    <a:cubicBezTo>
                      <a:pt x="11681" y="7358"/>
                      <a:pt x="11776" y="7287"/>
                      <a:pt x="11776" y="7180"/>
                    </a:cubicBezTo>
                    <a:cubicBezTo>
                      <a:pt x="11800" y="7073"/>
                      <a:pt x="11728" y="7001"/>
                      <a:pt x="11633" y="7001"/>
                    </a:cubicBezTo>
                    <a:lnTo>
                      <a:pt x="10526" y="7001"/>
                    </a:lnTo>
                    <a:lnTo>
                      <a:pt x="10526" y="179"/>
                    </a:lnTo>
                    <a:cubicBezTo>
                      <a:pt x="10526" y="95"/>
                      <a:pt x="10442" y="0"/>
                      <a:pt x="10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7"/>
              <p:cNvSpPr/>
              <p:nvPr/>
            </p:nvSpPr>
            <p:spPr>
              <a:xfrm>
                <a:off x="1428052" y="4125629"/>
                <a:ext cx="356958" cy="215585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6789" extrusionOk="0">
                    <a:moveTo>
                      <a:pt x="10668" y="0"/>
                    </a:moveTo>
                    <a:cubicBezTo>
                      <a:pt x="10653" y="0"/>
                      <a:pt x="10637" y="1"/>
                      <a:pt x="10621" y="2"/>
                    </a:cubicBezTo>
                    <a:lnTo>
                      <a:pt x="9145" y="181"/>
                    </a:lnTo>
                    <a:cubicBezTo>
                      <a:pt x="8847" y="216"/>
                      <a:pt x="8633" y="490"/>
                      <a:pt x="8669" y="788"/>
                    </a:cubicBezTo>
                    <a:cubicBezTo>
                      <a:pt x="8691" y="1064"/>
                      <a:pt x="8938" y="1268"/>
                      <a:pt x="9211" y="1268"/>
                    </a:cubicBezTo>
                    <a:cubicBezTo>
                      <a:pt x="9232" y="1268"/>
                      <a:pt x="9254" y="1267"/>
                      <a:pt x="9276" y="1264"/>
                    </a:cubicBezTo>
                    <a:lnTo>
                      <a:pt x="9395" y="1252"/>
                    </a:lnTo>
                    <a:lnTo>
                      <a:pt x="9395" y="1252"/>
                    </a:lnTo>
                    <a:cubicBezTo>
                      <a:pt x="7597" y="3348"/>
                      <a:pt x="5442" y="4443"/>
                      <a:pt x="3918" y="4979"/>
                    </a:cubicBezTo>
                    <a:cubicBezTo>
                      <a:pt x="2025" y="5657"/>
                      <a:pt x="561" y="5717"/>
                      <a:pt x="537" y="5717"/>
                    </a:cubicBezTo>
                    <a:cubicBezTo>
                      <a:pt x="239" y="5729"/>
                      <a:pt x="1" y="5967"/>
                      <a:pt x="25" y="6265"/>
                    </a:cubicBezTo>
                    <a:cubicBezTo>
                      <a:pt x="37" y="6562"/>
                      <a:pt x="275" y="6789"/>
                      <a:pt x="561" y="6789"/>
                    </a:cubicBezTo>
                    <a:lnTo>
                      <a:pt x="572" y="6789"/>
                    </a:lnTo>
                    <a:cubicBezTo>
                      <a:pt x="632" y="6789"/>
                      <a:pt x="2192" y="6729"/>
                      <a:pt x="4263" y="6003"/>
                    </a:cubicBezTo>
                    <a:cubicBezTo>
                      <a:pt x="5418" y="5586"/>
                      <a:pt x="6514" y="5050"/>
                      <a:pt x="7490" y="4383"/>
                    </a:cubicBezTo>
                    <a:cubicBezTo>
                      <a:pt x="7561" y="4324"/>
                      <a:pt x="7597" y="4217"/>
                      <a:pt x="7538" y="4145"/>
                    </a:cubicBezTo>
                    <a:cubicBezTo>
                      <a:pt x="7501" y="4093"/>
                      <a:pt x="7445" y="4065"/>
                      <a:pt x="7391" y="4065"/>
                    </a:cubicBezTo>
                    <a:cubicBezTo>
                      <a:pt x="7358" y="4065"/>
                      <a:pt x="7326" y="4075"/>
                      <a:pt x="7299" y="4098"/>
                    </a:cubicBezTo>
                    <a:cubicBezTo>
                      <a:pt x="6335" y="4753"/>
                      <a:pt x="5275" y="5288"/>
                      <a:pt x="4144" y="5693"/>
                    </a:cubicBezTo>
                    <a:cubicBezTo>
                      <a:pt x="2132" y="6408"/>
                      <a:pt x="632" y="6467"/>
                      <a:pt x="561" y="6467"/>
                    </a:cubicBezTo>
                    <a:cubicBezTo>
                      <a:pt x="453" y="6467"/>
                      <a:pt x="358" y="6372"/>
                      <a:pt x="358" y="6265"/>
                    </a:cubicBezTo>
                    <a:cubicBezTo>
                      <a:pt x="358" y="6169"/>
                      <a:pt x="441" y="6074"/>
                      <a:pt x="561" y="6062"/>
                    </a:cubicBezTo>
                    <a:cubicBezTo>
                      <a:pt x="572" y="6062"/>
                      <a:pt x="2085" y="6003"/>
                      <a:pt x="4037" y="5300"/>
                    </a:cubicBezTo>
                    <a:cubicBezTo>
                      <a:pt x="5680" y="4717"/>
                      <a:pt x="8026" y="3514"/>
                      <a:pt x="9943" y="1133"/>
                    </a:cubicBezTo>
                    <a:cubicBezTo>
                      <a:pt x="10035" y="1018"/>
                      <a:pt x="9949" y="847"/>
                      <a:pt x="9813" y="847"/>
                    </a:cubicBezTo>
                    <a:cubicBezTo>
                      <a:pt x="9809" y="847"/>
                      <a:pt x="9804" y="847"/>
                      <a:pt x="9800" y="847"/>
                    </a:cubicBezTo>
                    <a:lnTo>
                      <a:pt x="9252" y="931"/>
                    </a:lnTo>
                    <a:cubicBezTo>
                      <a:pt x="9244" y="932"/>
                      <a:pt x="9236" y="932"/>
                      <a:pt x="9228" y="932"/>
                    </a:cubicBezTo>
                    <a:cubicBezTo>
                      <a:pt x="9139" y="932"/>
                      <a:pt x="9049" y="874"/>
                      <a:pt x="9038" y="776"/>
                    </a:cubicBezTo>
                    <a:cubicBezTo>
                      <a:pt x="9014" y="657"/>
                      <a:pt x="9085" y="550"/>
                      <a:pt x="9204" y="538"/>
                    </a:cubicBezTo>
                    <a:lnTo>
                      <a:pt x="10681" y="359"/>
                    </a:lnTo>
                    <a:cubicBezTo>
                      <a:pt x="10688" y="358"/>
                      <a:pt x="10696" y="358"/>
                      <a:pt x="10703" y="358"/>
                    </a:cubicBezTo>
                    <a:cubicBezTo>
                      <a:pt x="10812" y="358"/>
                      <a:pt x="10895" y="438"/>
                      <a:pt x="10895" y="550"/>
                    </a:cubicBezTo>
                    <a:lnTo>
                      <a:pt x="10895" y="2026"/>
                    </a:lnTo>
                    <a:cubicBezTo>
                      <a:pt x="10895" y="2133"/>
                      <a:pt x="10812" y="2217"/>
                      <a:pt x="10705" y="2217"/>
                    </a:cubicBezTo>
                    <a:cubicBezTo>
                      <a:pt x="10598" y="2217"/>
                      <a:pt x="10514" y="2133"/>
                      <a:pt x="10514" y="2026"/>
                    </a:cubicBezTo>
                    <a:lnTo>
                      <a:pt x="10514" y="1586"/>
                    </a:lnTo>
                    <a:cubicBezTo>
                      <a:pt x="10514" y="1502"/>
                      <a:pt x="10467" y="1443"/>
                      <a:pt x="10407" y="1419"/>
                    </a:cubicBezTo>
                    <a:cubicBezTo>
                      <a:pt x="10387" y="1409"/>
                      <a:pt x="10368" y="1405"/>
                      <a:pt x="10349" y="1405"/>
                    </a:cubicBezTo>
                    <a:cubicBezTo>
                      <a:pt x="10298" y="1405"/>
                      <a:pt x="10251" y="1435"/>
                      <a:pt x="10217" y="1478"/>
                    </a:cubicBezTo>
                    <a:cubicBezTo>
                      <a:pt x="9574" y="2264"/>
                      <a:pt x="8835" y="2979"/>
                      <a:pt x="8026" y="3610"/>
                    </a:cubicBezTo>
                    <a:cubicBezTo>
                      <a:pt x="7954" y="3669"/>
                      <a:pt x="7942" y="3764"/>
                      <a:pt x="8002" y="3848"/>
                    </a:cubicBezTo>
                    <a:cubicBezTo>
                      <a:pt x="8036" y="3888"/>
                      <a:pt x="8081" y="3910"/>
                      <a:pt x="8129" y="3910"/>
                    </a:cubicBezTo>
                    <a:cubicBezTo>
                      <a:pt x="8166" y="3910"/>
                      <a:pt x="8204" y="3897"/>
                      <a:pt x="8240" y="3872"/>
                    </a:cubicBezTo>
                    <a:cubicBezTo>
                      <a:pt x="8931" y="3336"/>
                      <a:pt x="9585" y="2729"/>
                      <a:pt x="10169" y="2062"/>
                    </a:cubicBezTo>
                    <a:cubicBezTo>
                      <a:pt x="10181" y="2336"/>
                      <a:pt x="10419" y="2574"/>
                      <a:pt x="10705" y="2574"/>
                    </a:cubicBezTo>
                    <a:cubicBezTo>
                      <a:pt x="11002" y="2574"/>
                      <a:pt x="11240" y="2336"/>
                      <a:pt x="11240" y="2038"/>
                    </a:cubicBezTo>
                    <a:lnTo>
                      <a:pt x="11240" y="573"/>
                    </a:lnTo>
                    <a:cubicBezTo>
                      <a:pt x="11240" y="395"/>
                      <a:pt x="11169" y="240"/>
                      <a:pt x="11050" y="133"/>
                    </a:cubicBezTo>
                    <a:cubicBezTo>
                      <a:pt x="10943" y="47"/>
                      <a:pt x="10807" y="0"/>
                      <a:pt x="10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7" name="Google Shape;247;p17"/>
          <p:cNvGrpSpPr/>
          <p:nvPr/>
        </p:nvGrpSpPr>
        <p:grpSpPr>
          <a:xfrm>
            <a:off x="1074853" y="1399629"/>
            <a:ext cx="1956707" cy="3177525"/>
            <a:chOff x="1074853" y="1369725"/>
            <a:chExt cx="1956707" cy="3177525"/>
          </a:xfrm>
        </p:grpSpPr>
        <p:cxnSp>
          <p:nvCxnSpPr>
            <p:cNvPr id="248" name="Google Shape;248;p17"/>
            <p:cNvCxnSpPr/>
            <p:nvPr/>
          </p:nvCxnSpPr>
          <p:spPr>
            <a:xfrm rot="10800000">
              <a:off x="2047506" y="3075150"/>
              <a:ext cx="0" cy="883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249" name="Google Shape;249;p17"/>
            <p:cNvSpPr/>
            <p:nvPr/>
          </p:nvSpPr>
          <p:spPr>
            <a:xfrm>
              <a:off x="1638756" y="3729750"/>
              <a:ext cx="817500" cy="8175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7"/>
            <p:cNvSpPr txBox="1"/>
            <p:nvPr/>
          </p:nvSpPr>
          <p:spPr>
            <a:xfrm>
              <a:off x="1074853" y="2028907"/>
              <a:ext cx="1956707" cy="8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Obrigatório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1165356" y="1369725"/>
              <a:ext cx="1764300" cy="4485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pt-BR" sz="17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</a:rPr>
                <a:t>Conta Google</a:t>
              </a:r>
              <a:endParaRPr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</a:endParaRPr>
            </a:p>
          </p:txBody>
        </p:sp>
        <p:grpSp>
          <p:nvGrpSpPr>
            <p:cNvPr id="252" name="Google Shape;252;p17"/>
            <p:cNvGrpSpPr/>
            <p:nvPr/>
          </p:nvGrpSpPr>
          <p:grpSpPr>
            <a:xfrm>
              <a:off x="1875474" y="3954178"/>
              <a:ext cx="344065" cy="368644"/>
              <a:chOff x="4149138" y="4121151"/>
              <a:chExt cx="344065" cy="368644"/>
            </a:xfrm>
          </p:grpSpPr>
          <p:sp>
            <p:nvSpPr>
              <p:cNvPr id="253" name="Google Shape;253;p17"/>
              <p:cNvSpPr/>
              <p:nvPr/>
            </p:nvSpPr>
            <p:spPr>
              <a:xfrm>
                <a:off x="4205853" y="4182724"/>
                <a:ext cx="225746" cy="30707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9670" extrusionOk="0">
                    <a:moveTo>
                      <a:pt x="3643" y="359"/>
                    </a:moveTo>
                    <a:cubicBezTo>
                      <a:pt x="4417" y="359"/>
                      <a:pt x="5132" y="645"/>
                      <a:pt x="5703" y="1157"/>
                    </a:cubicBezTo>
                    <a:cubicBezTo>
                      <a:pt x="6358" y="1752"/>
                      <a:pt x="6751" y="2597"/>
                      <a:pt x="6751" y="3478"/>
                    </a:cubicBezTo>
                    <a:cubicBezTo>
                      <a:pt x="6739" y="4074"/>
                      <a:pt x="6572" y="4669"/>
                      <a:pt x="6251" y="5157"/>
                    </a:cubicBezTo>
                    <a:cubicBezTo>
                      <a:pt x="5929" y="5645"/>
                      <a:pt x="5489" y="6038"/>
                      <a:pt x="4953" y="6288"/>
                    </a:cubicBezTo>
                    <a:cubicBezTo>
                      <a:pt x="4620" y="6431"/>
                      <a:pt x="4417" y="6776"/>
                      <a:pt x="4417" y="7146"/>
                    </a:cubicBezTo>
                    <a:lnTo>
                      <a:pt x="4417" y="7360"/>
                    </a:lnTo>
                    <a:lnTo>
                      <a:pt x="2834" y="7360"/>
                    </a:lnTo>
                    <a:lnTo>
                      <a:pt x="2834" y="7146"/>
                    </a:lnTo>
                    <a:cubicBezTo>
                      <a:pt x="2834" y="6776"/>
                      <a:pt x="2631" y="6455"/>
                      <a:pt x="2298" y="6288"/>
                    </a:cubicBezTo>
                    <a:cubicBezTo>
                      <a:pt x="1084" y="5705"/>
                      <a:pt x="381" y="4407"/>
                      <a:pt x="548" y="3074"/>
                    </a:cubicBezTo>
                    <a:cubicBezTo>
                      <a:pt x="726" y="1669"/>
                      <a:pt x="1869" y="526"/>
                      <a:pt x="3286" y="383"/>
                    </a:cubicBezTo>
                    <a:cubicBezTo>
                      <a:pt x="3405" y="359"/>
                      <a:pt x="3524" y="359"/>
                      <a:pt x="3643" y="359"/>
                    </a:cubicBezTo>
                    <a:close/>
                    <a:moveTo>
                      <a:pt x="4417" y="7729"/>
                    </a:moveTo>
                    <a:lnTo>
                      <a:pt x="4417" y="8324"/>
                    </a:lnTo>
                    <a:cubicBezTo>
                      <a:pt x="4417" y="8443"/>
                      <a:pt x="4322" y="8539"/>
                      <a:pt x="4203" y="8539"/>
                    </a:cubicBezTo>
                    <a:lnTo>
                      <a:pt x="3048" y="8539"/>
                    </a:lnTo>
                    <a:cubicBezTo>
                      <a:pt x="2929" y="8539"/>
                      <a:pt x="2834" y="8443"/>
                      <a:pt x="2834" y="8324"/>
                    </a:cubicBezTo>
                    <a:lnTo>
                      <a:pt x="2834" y="7729"/>
                    </a:lnTo>
                    <a:close/>
                    <a:moveTo>
                      <a:pt x="4024" y="8896"/>
                    </a:moveTo>
                    <a:lnTo>
                      <a:pt x="4024" y="9098"/>
                    </a:lnTo>
                    <a:cubicBezTo>
                      <a:pt x="4024" y="9217"/>
                      <a:pt x="3941" y="9313"/>
                      <a:pt x="3822" y="9313"/>
                    </a:cubicBezTo>
                    <a:lnTo>
                      <a:pt x="3429" y="9313"/>
                    </a:lnTo>
                    <a:cubicBezTo>
                      <a:pt x="3310" y="9313"/>
                      <a:pt x="3227" y="9217"/>
                      <a:pt x="3227" y="9098"/>
                    </a:cubicBezTo>
                    <a:lnTo>
                      <a:pt x="3227" y="8896"/>
                    </a:lnTo>
                    <a:close/>
                    <a:moveTo>
                      <a:pt x="3658" y="1"/>
                    </a:moveTo>
                    <a:cubicBezTo>
                      <a:pt x="3519" y="1"/>
                      <a:pt x="3379" y="9"/>
                      <a:pt x="3239" y="26"/>
                    </a:cubicBezTo>
                    <a:cubicBezTo>
                      <a:pt x="1667" y="204"/>
                      <a:pt x="381" y="1466"/>
                      <a:pt x="191" y="3026"/>
                    </a:cubicBezTo>
                    <a:cubicBezTo>
                      <a:pt x="0" y="4526"/>
                      <a:pt x="786" y="5979"/>
                      <a:pt x="2155" y="6610"/>
                    </a:cubicBezTo>
                    <a:cubicBezTo>
                      <a:pt x="2358" y="6705"/>
                      <a:pt x="2477" y="6931"/>
                      <a:pt x="2477" y="7146"/>
                    </a:cubicBezTo>
                    <a:lnTo>
                      <a:pt x="2477" y="8324"/>
                    </a:lnTo>
                    <a:cubicBezTo>
                      <a:pt x="2477" y="8574"/>
                      <a:pt x="2643" y="8789"/>
                      <a:pt x="2870" y="8860"/>
                    </a:cubicBezTo>
                    <a:lnTo>
                      <a:pt x="2870" y="9098"/>
                    </a:lnTo>
                    <a:cubicBezTo>
                      <a:pt x="2870" y="9408"/>
                      <a:pt x="3120" y="9670"/>
                      <a:pt x="3429" y="9670"/>
                    </a:cubicBezTo>
                    <a:lnTo>
                      <a:pt x="3822" y="9670"/>
                    </a:lnTo>
                    <a:cubicBezTo>
                      <a:pt x="4132" y="9670"/>
                      <a:pt x="4382" y="9408"/>
                      <a:pt x="4382" y="9098"/>
                    </a:cubicBezTo>
                    <a:lnTo>
                      <a:pt x="4382" y="8860"/>
                    </a:lnTo>
                    <a:cubicBezTo>
                      <a:pt x="4608" y="8789"/>
                      <a:pt x="4775" y="8574"/>
                      <a:pt x="4775" y="8324"/>
                    </a:cubicBezTo>
                    <a:lnTo>
                      <a:pt x="4775" y="7146"/>
                    </a:lnTo>
                    <a:cubicBezTo>
                      <a:pt x="4775" y="6931"/>
                      <a:pt x="4906" y="6717"/>
                      <a:pt x="5096" y="6610"/>
                    </a:cubicBezTo>
                    <a:cubicBezTo>
                      <a:pt x="5691" y="6336"/>
                      <a:pt x="6191" y="5895"/>
                      <a:pt x="6549" y="5348"/>
                    </a:cubicBezTo>
                    <a:cubicBezTo>
                      <a:pt x="6906" y="4788"/>
                      <a:pt x="7096" y="4133"/>
                      <a:pt x="7096" y="3455"/>
                    </a:cubicBezTo>
                    <a:cubicBezTo>
                      <a:pt x="7108" y="2490"/>
                      <a:pt x="6680" y="1538"/>
                      <a:pt x="5953" y="883"/>
                    </a:cubicBezTo>
                    <a:cubicBezTo>
                      <a:pt x="5309" y="310"/>
                      <a:pt x="4506" y="1"/>
                      <a:pt x="3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7"/>
              <p:cNvSpPr/>
              <p:nvPr/>
            </p:nvSpPr>
            <p:spPr>
              <a:xfrm>
                <a:off x="4444777" y="4287484"/>
                <a:ext cx="48426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80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75"/>
                      <a:pt x="72" y="358"/>
                      <a:pt x="180" y="358"/>
                    </a:cubicBezTo>
                    <a:lnTo>
                      <a:pt x="1346" y="358"/>
                    </a:lnTo>
                    <a:cubicBezTo>
                      <a:pt x="1442" y="358"/>
                      <a:pt x="1525" y="275"/>
                      <a:pt x="1525" y="179"/>
                    </a:cubicBezTo>
                    <a:cubicBezTo>
                      <a:pt x="1525" y="72"/>
                      <a:pt x="1430" y="1"/>
                      <a:pt x="1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7"/>
              <p:cNvSpPr/>
              <p:nvPr/>
            </p:nvSpPr>
            <p:spPr>
              <a:xfrm>
                <a:off x="4149138" y="4287484"/>
                <a:ext cx="48426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79" y="1"/>
                    </a:moveTo>
                    <a:cubicBezTo>
                      <a:pt x="72" y="1"/>
                      <a:pt x="0" y="72"/>
                      <a:pt x="0" y="179"/>
                    </a:cubicBezTo>
                    <a:cubicBezTo>
                      <a:pt x="0" y="275"/>
                      <a:pt x="72" y="358"/>
                      <a:pt x="179" y="358"/>
                    </a:cubicBezTo>
                    <a:lnTo>
                      <a:pt x="1334" y="358"/>
                    </a:lnTo>
                    <a:cubicBezTo>
                      <a:pt x="1441" y="358"/>
                      <a:pt x="1512" y="275"/>
                      <a:pt x="1512" y="179"/>
                    </a:cubicBezTo>
                    <a:cubicBezTo>
                      <a:pt x="1524" y="72"/>
                      <a:pt x="1441" y="1"/>
                      <a:pt x="1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7"/>
              <p:cNvSpPr/>
              <p:nvPr/>
            </p:nvSpPr>
            <p:spPr>
              <a:xfrm>
                <a:off x="4315471" y="4121151"/>
                <a:ext cx="11400" cy="4804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513" extrusionOk="0">
                    <a:moveTo>
                      <a:pt x="180" y="0"/>
                    </a:moveTo>
                    <a:cubicBezTo>
                      <a:pt x="72" y="0"/>
                      <a:pt x="1" y="72"/>
                      <a:pt x="1" y="179"/>
                    </a:cubicBezTo>
                    <a:lnTo>
                      <a:pt x="1" y="1334"/>
                    </a:lnTo>
                    <a:cubicBezTo>
                      <a:pt x="1" y="1441"/>
                      <a:pt x="72" y="1512"/>
                      <a:pt x="180" y="1512"/>
                    </a:cubicBezTo>
                    <a:cubicBezTo>
                      <a:pt x="275" y="1512"/>
                      <a:pt x="358" y="1441"/>
                      <a:pt x="358" y="1334"/>
                    </a:cubicBezTo>
                    <a:lnTo>
                      <a:pt x="358" y="179"/>
                    </a:lnTo>
                    <a:cubicBezTo>
                      <a:pt x="358" y="72"/>
                      <a:pt x="275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7"/>
              <p:cNvSpPr/>
              <p:nvPr/>
            </p:nvSpPr>
            <p:spPr>
              <a:xfrm>
                <a:off x="4378632" y="4159575"/>
                <a:ext cx="22705" cy="2775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74" extrusionOk="0">
                    <a:moveTo>
                      <a:pt x="513" y="0"/>
                    </a:moveTo>
                    <a:cubicBezTo>
                      <a:pt x="451" y="0"/>
                      <a:pt x="387" y="27"/>
                      <a:pt x="346" y="76"/>
                    </a:cubicBezTo>
                    <a:lnTo>
                      <a:pt x="48" y="588"/>
                    </a:lnTo>
                    <a:cubicBezTo>
                      <a:pt x="0" y="671"/>
                      <a:pt x="24" y="778"/>
                      <a:pt x="107" y="838"/>
                    </a:cubicBezTo>
                    <a:cubicBezTo>
                      <a:pt x="131" y="850"/>
                      <a:pt x="167" y="874"/>
                      <a:pt x="191" y="874"/>
                    </a:cubicBezTo>
                    <a:cubicBezTo>
                      <a:pt x="250" y="874"/>
                      <a:pt x="310" y="838"/>
                      <a:pt x="358" y="778"/>
                    </a:cubicBezTo>
                    <a:lnTo>
                      <a:pt x="655" y="278"/>
                    </a:lnTo>
                    <a:cubicBezTo>
                      <a:pt x="715" y="171"/>
                      <a:pt x="691" y="64"/>
                      <a:pt x="596" y="16"/>
                    </a:cubicBezTo>
                    <a:cubicBezTo>
                      <a:pt x="570" y="5"/>
                      <a:pt x="542" y="0"/>
                      <a:pt x="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7"/>
              <p:cNvSpPr/>
              <p:nvPr/>
            </p:nvSpPr>
            <p:spPr>
              <a:xfrm>
                <a:off x="4240243" y="4399103"/>
                <a:ext cx="22705" cy="27563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68" extrusionOk="0">
                    <a:moveTo>
                      <a:pt x="507" y="0"/>
                    </a:moveTo>
                    <a:cubicBezTo>
                      <a:pt x="444" y="0"/>
                      <a:pt x="387" y="33"/>
                      <a:pt x="346" y="82"/>
                    </a:cubicBezTo>
                    <a:lnTo>
                      <a:pt x="48" y="594"/>
                    </a:lnTo>
                    <a:cubicBezTo>
                      <a:pt x="1" y="677"/>
                      <a:pt x="24" y="784"/>
                      <a:pt x="108" y="844"/>
                    </a:cubicBezTo>
                    <a:cubicBezTo>
                      <a:pt x="132" y="855"/>
                      <a:pt x="155" y="867"/>
                      <a:pt x="191" y="867"/>
                    </a:cubicBezTo>
                    <a:cubicBezTo>
                      <a:pt x="251" y="867"/>
                      <a:pt x="310" y="844"/>
                      <a:pt x="358" y="784"/>
                    </a:cubicBezTo>
                    <a:lnTo>
                      <a:pt x="655" y="272"/>
                    </a:lnTo>
                    <a:cubicBezTo>
                      <a:pt x="715" y="189"/>
                      <a:pt x="679" y="82"/>
                      <a:pt x="596" y="22"/>
                    </a:cubicBezTo>
                    <a:cubicBezTo>
                      <a:pt x="566" y="7"/>
                      <a:pt x="536" y="0"/>
                      <a:pt x="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7"/>
              <p:cNvSpPr/>
              <p:nvPr/>
            </p:nvSpPr>
            <p:spPr>
              <a:xfrm>
                <a:off x="4240243" y="4159130"/>
                <a:ext cx="22705" cy="2819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13" y="1"/>
                    </a:moveTo>
                    <a:cubicBezTo>
                      <a:pt x="181" y="1"/>
                      <a:pt x="148" y="10"/>
                      <a:pt x="120" y="30"/>
                    </a:cubicBezTo>
                    <a:cubicBezTo>
                      <a:pt x="24" y="78"/>
                      <a:pt x="1" y="197"/>
                      <a:pt x="60" y="292"/>
                    </a:cubicBezTo>
                    <a:lnTo>
                      <a:pt x="358" y="792"/>
                    </a:lnTo>
                    <a:cubicBezTo>
                      <a:pt x="382" y="852"/>
                      <a:pt x="441" y="888"/>
                      <a:pt x="525" y="888"/>
                    </a:cubicBezTo>
                    <a:cubicBezTo>
                      <a:pt x="548" y="888"/>
                      <a:pt x="584" y="864"/>
                      <a:pt x="608" y="852"/>
                    </a:cubicBezTo>
                    <a:cubicBezTo>
                      <a:pt x="679" y="792"/>
                      <a:pt x="715" y="685"/>
                      <a:pt x="667" y="602"/>
                    </a:cubicBezTo>
                    <a:lnTo>
                      <a:pt x="370" y="90"/>
                    </a:lnTo>
                    <a:cubicBezTo>
                      <a:pt x="338" y="35"/>
                      <a:pt x="276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7"/>
              <p:cNvSpPr/>
              <p:nvPr/>
            </p:nvSpPr>
            <p:spPr>
              <a:xfrm>
                <a:off x="4378632" y="4399230"/>
                <a:ext cx="22705" cy="2819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21" y="0"/>
                    </a:moveTo>
                    <a:cubicBezTo>
                      <a:pt x="187" y="0"/>
                      <a:pt x="152" y="10"/>
                      <a:pt x="119" y="30"/>
                    </a:cubicBezTo>
                    <a:cubicBezTo>
                      <a:pt x="24" y="78"/>
                      <a:pt x="0" y="197"/>
                      <a:pt x="60" y="292"/>
                    </a:cubicBezTo>
                    <a:lnTo>
                      <a:pt x="358" y="792"/>
                    </a:lnTo>
                    <a:cubicBezTo>
                      <a:pt x="393" y="851"/>
                      <a:pt x="453" y="887"/>
                      <a:pt x="524" y="887"/>
                    </a:cubicBezTo>
                    <a:cubicBezTo>
                      <a:pt x="548" y="887"/>
                      <a:pt x="584" y="863"/>
                      <a:pt x="608" y="851"/>
                    </a:cubicBezTo>
                    <a:cubicBezTo>
                      <a:pt x="691" y="792"/>
                      <a:pt x="715" y="673"/>
                      <a:pt x="667" y="601"/>
                    </a:cubicBezTo>
                    <a:lnTo>
                      <a:pt x="369" y="89"/>
                    </a:lnTo>
                    <a:cubicBezTo>
                      <a:pt x="346" y="35"/>
                      <a:pt x="28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7"/>
              <p:cNvSpPr/>
              <p:nvPr/>
            </p:nvSpPr>
            <p:spPr>
              <a:xfrm>
                <a:off x="4426264" y="4351851"/>
                <a:ext cx="29532" cy="21117"/>
              </a:xfrm>
              <a:custGeom>
                <a:avLst/>
                <a:gdLst/>
                <a:ahLst/>
                <a:cxnLst/>
                <a:rect l="l" t="t" r="r" b="b"/>
                <a:pathLst>
                  <a:path w="930" h="665" extrusionOk="0">
                    <a:moveTo>
                      <a:pt x="215" y="0"/>
                    </a:moveTo>
                    <a:cubicBezTo>
                      <a:pt x="152" y="0"/>
                      <a:pt x="89" y="32"/>
                      <a:pt x="48" y="81"/>
                    </a:cubicBezTo>
                    <a:cubicBezTo>
                      <a:pt x="1" y="177"/>
                      <a:pt x="36" y="272"/>
                      <a:pt x="108" y="331"/>
                    </a:cubicBezTo>
                    <a:lnTo>
                      <a:pt x="608" y="629"/>
                    </a:lnTo>
                    <a:cubicBezTo>
                      <a:pt x="643" y="653"/>
                      <a:pt x="667" y="665"/>
                      <a:pt x="703" y="665"/>
                    </a:cubicBezTo>
                    <a:cubicBezTo>
                      <a:pt x="763" y="665"/>
                      <a:pt x="822" y="629"/>
                      <a:pt x="870" y="569"/>
                    </a:cubicBezTo>
                    <a:cubicBezTo>
                      <a:pt x="929" y="486"/>
                      <a:pt x="893" y="367"/>
                      <a:pt x="810" y="319"/>
                    </a:cubicBezTo>
                    <a:lnTo>
                      <a:pt x="298" y="22"/>
                    </a:lnTo>
                    <a:cubicBezTo>
                      <a:pt x="272" y="7"/>
                      <a:pt x="244" y="0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7"/>
              <p:cNvSpPr/>
              <p:nvPr/>
            </p:nvSpPr>
            <p:spPr>
              <a:xfrm>
                <a:off x="4186196" y="4213463"/>
                <a:ext cx="29500" cy="21117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65" extrusionOk="0">
                    <a:moveTo>
                      <a:pt x="214" y="0"/>
                    </a:moveTo>
                    <a:cubicBezTo>
                      <a:pt x="152" y="0"/>
                      <a:pt x="89" y="33"/>
                      <a:pt x="48" y="82"/>
                    </a:cubicBezTo>
                    <a:cubicBezTo>
                      <a:pt x="0" y="165"/>
                      <a:pt x="36" y="272"/>
                      <a:pt x="107" y="332"/>
                    </a:cubicBezTo>
                    <a:lnTo>
                      <a:pt x="619" y="629"/>
                    </a:lnTo>
                    <a:cubicBezTo>
                      <a:pt x="643" y="641"/>
                      <a:pt x="667" y="665"/>
                      <a:pt x="703" y="665"/>
                    </a:cubicBezTo>
                    <a:cubicBezTo>
                      <a:pt x="762" y="665"/>
                      <a:pt x="822" y="629"/>
                      <a:pt x="869" y="570"/>
                    </a:cubicBezTo>
                    <a:cubicBezTo>
                      <a:pt x="929" y="463"/>
                      <a:pt x="893" y="367"/>
                      <a:pt x="810" y="320"/>
                    </a:cubicBezTo>
                    <a:lnTo>
                      <a:pt x="298" y="22"/>
                    </a:lnTo>
                    <a:cubicBezTo>
                      <a:pt x="272" y="7"/>
                      <a:pt x="243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7"/>
              <p:cNvSpPr/>
              <p:nvPr/>
            </p:nvSpPr>
            <p:spPr>
              <a:xfrm>
                <a:off x="4425883" y="4213590"/>
                <a:ext cx="29913" cy="21371"/>
              </a:xfrm>
              <a:custGeom>
                <a:avLst/>
                <a:gdLst/>
                <a:ahLst/>
                <a:cxnLst/>
                <a:rect l="l" t="t" r="r" b="b"/>
                <a:pathLst>
                  <a:path w="942" h="673" extrusionOk="0">
                    <a:moveTo>
                      <a:pt x="725" y="0"/>
                    </a:moveTo>
                    <a:cubicBezTo>
                      <a:pt x="693" y="0"/>
                      <a:pt x="660" y="10"/>
                      <a:pt x="632" y="30"/>
                    </a:cubicBezTo>
                    <a:lnTo>
                      <a:pt x="120" y="328"/>
                    </a:lnTo>
                    <a:cubicBezTo>
                      <a:pt x="36" y="375"/>
                      <a:pt x="1" y="494"/>
                      <a:pt x="60" y="578"/>
                    </a:cubicBezTo>
                    <a:cubicBezTo>
                      <a:pt x="96" y="637"/>
                      <a:pt x="155" y="673"/>
                      <a:pt x="227" y="673"/>
                    </a:cubicBezTo>
                    <a:cubicBezTo>
                      <a:pt x="251" y="673"/>
                      <a:pt x="286" y="661"/>
                      <a:pt x="310" y="637"/>
                    </a:cubicBezTo>
                    <a:lnTo>
                      <a:pt x="822" y="340"/>
                    </a:lnTo>
                    <a:cubicBezTo>
                      <a:pt x="905" y="280"/>
                      <a:pt x="941" y="161"/>
                      <a:pt x="882" y="89"/>
                    </a:cubicBezTo>
                    <a:cubicBezTo>
                      <a:pt x="850" y="35"/>
                      <a:pt x="788" y="0"/>
                      <a:pt x="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7"/>
              <p:cNvSpPr/>
              <p:nvPr/>
            </p:nvSpPr>
            <p:spPr>
              <a:xfrm>
                <a:off x="4186196" y="4351978"/>
                <a:ext cx="29500" cy="2137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73" extrusionOk="0">
                    <a:moveTo>
                      <a:pt x="725" y="0"/>
                    </a:moveTo>
                    <a:cubicBezTo>
                      <a:pt x="692" y="0"/>
                      <a:pt x="660" y="9"/>
                      <a:pt x="631" y="30"/>
                    </a:cubicBezTo>
                    <a:lnTo>
                      <a:pt x="119" y="327"/>
                    </a:lnTo>
                    <a:cubicBezTo>
                      <a:pt x="36" y="375"/>
                      <a:pt x="0" y="494"/>
                      <a:pt x="60" y="589"/>
                    </a:cubicBezTo>
                    <a:cubicBezTo>
                      <a:pt x="95" y="649"/>
                      <a:pt x="155" y="673"/>
                      <a:pt x="226" y="673"/>
                    </a:cubicBezTo>
                    <a:cubicBezTo>
                      <a:pt x="262" y="673"/>
                      <a:pt x="286" y="661"/>
                      <a:pt x="322" y="649"/>
                    </a:cubicBezTo>
                    <a:lnTo>
                      <a:pt x="822" y="351"/>
                    </a:lnTo>
                    <a:cubicBezTo>
                      <a:pt x="893" y="292"/>
                      <a:pt x="929" y="173"/>
                      <a:pt x="881" y="89"/>
                    </a:cubicBezTo>
                    <a:cubicBezTo>
                      <a:pt x="850" y="34"/>
                      <a:pt x="787" y="0"/>
                      <a:pt x="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  <p:bldP spid="2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8;p15"/>
          <p:cNvGrpSpPr/>
          <p:nvPr/>
        </p:nvGrpSpPr>
        <p:grpSpPr>
          <a:xfrm>
            <a:off x="0" y="-68078"/>
            <a:ext cx="9240819" cy="1366941"/>
            <a:chOff x="-636925" y="1404675"/>
            <a:chExt cx="8446650" cy="2363225"/>
          </a:xfrm>
        </p:grpSpPr>
        <p:sp>
          <p:nvSpPr>
            <p:cNvPr id="3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" name="Google Shape;63;p15"/>
          <p:cNvGrpSpPr/>
          <p:nvPr/>
        </p:nvGrpSpPr>
        <p:grpSpPr>
          <a:xfrm>
            <a:off x="1173806" y="1127"/>
            <a:ext cx="812737" cy="552463"/>
            <a:chOff x="5960837" y="2432603"/>
            <a:chExt cx="1149383" cy="696887"/>
          </a:xfrm>
        </p:grpSpPr>
        <p:sp>
          <p:nvSpPr>
            <p:cNvPr id="6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7;p15"/>
          <p:cNvGrpSpPr/>
          <p:nvPr/>
        </p:nvGrpSpPr>
        <p:grpSpPr>
          <a:xfrm>
            <a:off x="1335014" y="170161"/>
            <a:ext cx="1169195" cy="762960"/>
            <a:chOff x="1425725" y="1417109"/>
            <a:chExt cx="1413268" cy="782493"/>
          </a:xfrm>
        </p:grpSpPr>
        <p:sp>
          <p:nvSpPr>
            <p:cNvPr id="10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71;p15"/>
          <p:cNvGrpSpPr/>
          <p:nvPr/>
        </p:nvGrpSpPr>
        <p:grpSpPr>
          <a:xfrm>
            <a:off x="538438" y="89144"/>
            <a:ext cx="1250095" cy="704670"/>
            <a:chOff x="3298242" y="4070048"/>
            <a:chExt cx="1165523" cy="713027"/>
          </a:xfrm>
        </p:grpSpPr>
        <p:sp>
          <p:nvSpPr>
            <p:cNvPr id="14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75;p15"/>
          <p:cNvGrpSpPr/>
          <p:nvPr/>
        </p:nvGrpSpPr>
        <p:grpSpPr>
          <a:xfrm>
            <a:off x="6255328" y="274209"/>
            <a:ext cx="1078821" cy="864079"/>
            <a:chOff x="5917753" y="1127631"/>
            <a:chExt cx="1380178" cy="1022202"/>
          </a:xfrm>
        </p:grpSpPr>
        <p:sp>
          <p:nvSpPr>
            <p:cNvPr id="18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etângulo 22"/>
          <p:cNvSpPr/>
          <p:nvPr/>
        </p:nvSpPr>
        <p:spPr>
          <a:xfrm>
            <a:off x="5540526" y="3627156"/>
            <a:ext cx="31053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7200" b="1" cap="none" spc="0" smtClean="0">
                <a:ln/>
                <a:solidFill>
                  <a:schemeClr val="accent4"/>
                </a:solidFill>
                <a:effectLst/>
                <a:latin typeface="Edwardian Script ITC" panose="030303020407070D0804" pitchFamily="66" charset="0"/>
              </a:rPr>
              <a:t>Obrigada!</a:t>
            </a:r>
            <a:endParaRPr lang="pt-BR" sz="7200" b="1" cap="none" spc="0" dirty="0">
              <a:ln/>
              <a:solidFill>
                <a:schemeClr val="accent4"/>
              </a:solidFill>
              <a:effectLst/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3"/>
          <p:cNvSpPr txBox="1">
            <a:spLocks noGrp="1"/>
          </p:cNvSpPr>
          <p:nvPr>
            <p:ph type="title" idx="4294967295"/>
          </p:nvPr>
        </p:nvSpPr>
        <p:spPr>
          <a:xfrm>
            <a:off x="1092479" y="253306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Créditos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3"/>
          <p:cNvSpPr txBox="1"/>
          <p:nvPr/>
        </p:nvSpPr>
        <p:spPr>
          <a:xfrm>
            <a:off x="141608" y="4518029"/>
            <a:ext cx="583326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Template: </a:t>
            </a:r>
            <a:r>
              <a:rPr lang="en" sz="1000" b="0" i="1" u="none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Hand-Drawn Timeline Infographics by </a:t>
            </a:r>
            <a:r>
              <a:rPr lang="en" sz="1000" b="0" i="0" u="none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Slidesgo - </a:t>
            </a:r>
            <a:r>
              <a:rPr lang="en" sz="1000" b="0" i="0" u="sng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https://slidesgo.com/pt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78B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2" name="Google Shape;47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663" y="1895261"/>
            <a:ext cx="2880001" cy="67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479" y="6696295"/>
            <a:ext cx="5180833" cy="121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3" descr="http://www.ufvjm.edu.br/proexc/images/stories/logo%20proex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026" y="3061784"/>
            <a:ext cx="1983495" cy="8445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6" name="Google Shape;476;p33"/>
          <p:cNvGrpSpPr/>
          <p:nvPr/>
        </p:nvGrpSpPr>
        <p:grpSpPr>
          <a:xfrm>
            <a:off x="6874322" y="1729557"/>
            <a:ext cx="3128806" cy="2858697"/>
            <a:chOff x="6874322" y="1729557"/>
            <a:chExt cx="3128806" cy="2858697"/>
          </a:xfrm>
        </p:grpSpPr>
        <p:grpSp>
          <p:nvGrpSpPr>
            <p:cNvPr id="477" name="Google Shape;477;p33"/>
            <p:cNvGrpSpPr/>
            <p:nvPr/>
          </p:nvGrpSpPr>
          <p:grpSpPr>
            <a:xfrm>
              <a:off x="6874322" y="1729557"/>
              <a:ext cx="1446116" cy="2858697"/>
              <a:chOff x="6529419" y="1729630"/>
              <a:chExt cx="1480463" cy="2926594"/>
            </a:xfrm>
          </p:grpSpPr>
          <p:grpSp>
            <p:nvGrpSpPr>
              <p:cNvPr id="478" name="Google Shape;478;p33"/>
              <p:cNvGrpSpPr/>
              <p:nvPr/>
            </p:nvGrpSpPr>
            <p:grpSpPr>
              <a:xfrm>
                <a:off x="6556801" y="1729630"/>
                <a:ext cx="956596" cy="944294"/>
                <a:chOff x="3800319" y="1244877"/>
                <a:chExt cx="1098904" cy="1084772"/>
              </a:xfrm>
            </p:grpSpPr>
            <p:grpSp>
              <p:nvGrpSpPr>
                <p:cNvPr id="479" name="Google Shape;479;p33"/>
                <p:cNvGrpSpPr/>
                <p:nvPr/>
              </p:nvGrpSpPr>
              <p:grpSpPr>
                <a:xfrm>
                  <a:off x="3800319" y="1244877"/>
                  <a:ext cx="1098904" cy="1084772"/>
                  <a:chOff x="3800319" y="1244877"/>
                  <a:chExt cx="1098904" cy="1084772"/>
                </a:xfrm>
              </p:grpSpPr>
              <p:sp>
                <p:nvSpPr>
                  <p:cNvPr id="480" name="Google Shape;480;p33"/>
                  <p:cNvSpPr/>
                  <p:nvPr/>
                </p:nvSpPr>
                <p:spPr>
                  <a:xfrm>
                    <a:off x="3800319" y="1244877"/>
                    <a:ext cx="1098904" cy="1084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3" extrusionOk="0">
                        <a:moveTo>
                          <a:pt x="22825" y="1"/>
                        </a:moveTo>
                        <a:cubicBezTo>
                          <a:pt x="22054" y="1"/>
                          <a:pt x="21283" y="295"/>
                          <a:pt x="20693" y="885"/>
                        </a:cubicBezTo>
                        <a:lnTo>
                          <a:pt x="1179" y="20482"/>
                        </a:lnTo>
                        <a:cubicBezTo>
                          <a:pt x="0" y="21661"/>
                          <a:pt x="0" y="23566"/>
                          <a:pt x="1179" y="24733"/>
                        </a:cubicBezTo>
                        <a:lnTo>
                          <a:pt x="20777" y="44259"/>
                        </a:lnTo>
                        <a:cubicBezTo>
                          <a:pt x="21364" y="44841"/>
                          <a:pt x="22133" y="45133"/>
                          <a:pt x="22900" y="45133"/>
                        </a:cubicBezTo>
                        <a:cubicBezTo>
                          <a:pt x="23672" y="45133"/>
                          <a:pt x="24442" y="44838"/>
                          <a:pt x="25027" y="44247"/>
                        </a:cubicBezTo>
                        <a:lnTo>
                          <a:pt x="32873" y="36377"/>
                        </a:lnTo>
                        <a:cubicBezTo>
                          <a:pt x="33053" y="36197"/>
                          <a:pt x="33283" y="36110"/>
                          <a:pt x="33511" y="36110"/>
                        </a:cubicBezTo>
                        <a:cubicBezTo>
                          <a:pt x="33810" y="36110"/>
                          <a:pt x="34108" y="36260"/>
                          <a:pt x="34290" y="36544"/>
                        </a:cubicBezTo>
                        <a:cubicBezTo>
                          <a:pt x="34743" y="37246"/>
                          <a:pt x="35112" y="38020"/>
                          <a:pt x="35409" y="38806"/>
                        </a:cubicBezTo>
                        <a:cubicBezTo>
                          <a:pt x="35588" y="39294"/>
                          <a:pt x="35909" y="39735"/>
                          <a:pt x="36362" y="40080"/>
                        </a:cubicBezTo>
                        <a:cubicBezTo>
                          <a:pt x="36890" y="40489"/>
                          <a:pt x="37508" y="40695"/>
                          <a:pt x="38128" y="40695"/>
                        </a:cubicBezTo>
                        <a:cubicBezTo>
                          <a:pt x="38682" y="40695"/>
                          <a:pt x="39237" y="40530"/>
                          <a:pt x="39731" y="40199"/>
                        </a:cubicBezTo>
                        <a:cubicBezTo>
                          <a:pt x="41303" y="39127"/>
                          <a:pt x="41446" y="36984"/>
                          <a:pt x="40172" y="35710"/>
                        </a:cubicBezTo>
                        <a:cubicBezTo>
                          <a:pt x="39862" y="35401"/>
                          <a:pt x="39505" y="35186"/>
                          <a:pt x="39112" y="35044"/>
                        </a:cubicBezTo>
                        <a:cubicBezTo>
                          <a:pt x="38326" y="34758"/>
                          <a:pt x="37564" y="34401"/>
                          <a:pt x="36862" y="33948"/>
                        </a:cubicBezTo>
                        <a:cubicBezTo>
                          <a:pt x="36374" y="33639"/>
                          <a:pt x="36279" y="32960"/>
                          <a:pt x="36695" y="32543"/>
                        </a:cubicBezTo>
                        <a:lnTo>
                          <a:pt x="44553" y="24661"/>
                        </a:lnTo>
                        <a:cubicBezTo>
                          <a:pt x="45720" y="23483"/>
                          <a:pt x="45720" y="21578"/>
                          <a:pt x="44542" y="20399"/>
                        </a:cubicBezTo>
                        <a:lnTo>
                          <a:pt x="24956" y="885"/>
                        </a:lnTo>
                        <a:cubicBezTo>
                          <a:pt x="24366" y="295"/>
                          <a:pt x="23595" y="1"/>
                          <a:pt x="22825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1" name="Google Shape;481;p33"/>
                  <p:cNvSpPr/>
                  <p:nvPr/>
                </p:nvSpPr>
                <p:spPr>
                  <a:xfrm>
                    <a:off x="3884758" y="1311226"/>
                    <a:ext cx="287338" cy="287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3" extrusionOk="0">
                        <a:moveTo>
                          <a:pt x="5978" y="1"/>
                        </a:moveTo>
                        <a:cubicBezTo>
                          <a:pt x="2679" y="1"/>
                          <a:pt x="1" y="2668"/>
                          <a:pt x="1" y="5966"/>
                        </a:cubicBezTo>
                        <a:cubicBezTo>
                          <a:pt x="1" y="9276"/>
                          <a:pt x="2679" y="11943"/>
                          <a:pt x="5978" y="11943"/>
                        </a:cubicBezTo>
                        <a:cubicBezTo>
                          <a:pt x="9276" y="11943"/>
                          <a:pt x="11954" y="9276"/>
                          <a:pt x="11954" y="5966"/>
                        </a:cubicBezTo>
                        <a:cubicBezTo>
                          <a:pt x="11954" y="2668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82" name="Google Shape;482;p33"/>
                <p:cNvSpPr/>
                <p:nvPr/>
              </p:nvSpPr>
              <p:spPr>
                <a:xfrm>
                  <a:off x="4162496" y="1599765"/>
                  <a:ext cx="374561" cy="37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0" h="10872" extrusionOk="0">
                      <a:moveTo>
                        <a:pt x="5430" y="1"/>
                      </a:moveTo>
                      <a:cubicBezTo>
                        <a:pt x="3990" y="1"/>
                        <a:pt x="2608" y="560"/>
                        <a:pt x="1596" y="1584"/>
                      </a:cubicBezTo>
                      <a:cubicBezTo>
                        <a:pt x="561" y="2620"/>
                        <a:pt x="1" y="3989"/>
                        <a:pt x="1" y="5430"/>
                      </a:cubicBezTo>
                      <a:cubicBezTo>
                        <a:pt x="1" y="6561"/>
                        <a:pt x="346" y="7645"/>
                        <a:pt x="1001" y="8573"/>
                      </a:cubicBezTo>
                      <a:cubicBezTo>
                        <a:pt x="1632" y="9466"/>
                        <a:pt x="2513" y="10145"/>
                        <a:pt x="3537" y="10538"/>
                      </a:cubicBezTo>
                      <a:cubicBezTo>
                        <a:pt x="3559" y="10544"/>
                        <a:pt x="3579" y="10547"/>
                        <a:pt x="3599" y="10547"/>
                      </a:cubicBezTo>
                      <a:cubicBezTo>
                        <a:pt x="3656" y="10547"/>
                        <a:pt x="3704" y="10522"/>
                        <a:pt x="3740" y="10478"/>
                      </a:cubicBezTo>
                      <a:cubicBezTo>
                        <a:pt x="3763" y="10443"/>
                        <a:pt x="3763" y="10395"/>
                        <a:pt x="3763" y="10371"/>
                      </a:cubicBezTo>
                      <a:lnTo>
                        <a:pt x="3763" y="7275"/>
                      </a:lnTo>
                      <a:cubicBezTo>
                        <a:pt x="3763" y="7180"/>
                        <a:pt x="3692" y="7097"/>
                        <a:pt x="3585" y="7097"/>
                      </a:cubicBezTo>
                      <a:lnTo>
                        <a:pt x="2156" y="7097"/>
                      </a:lnTo>
                      <a:lnTo>
                        <a:pt x="2156" y="5835"/>
                      </a:lnTo>
                      <a:lnTo>
                        <a:pt x="3585" y="5835"/>
                      </a:lnTo>
                      <a:cubicBezTo>
                        <a:pt x="3680" y="5835"/>
                        <a:pt x="3763" y="5751"/>
                        <a:pt x="3763" y="5656"/>
                      </a:cubicBezTo>
                      <a:lnTo>
                        <a:pt x="3763" y="5430"/>
                      </a:lnTo>
                      <a:cubicBezTo>
                        <a:pt x="3763" y="3942"/>
                        <a:pt x="5180" y="2632"/>
                        <a:pt x="6799" y="2632"/>
                      </a:cubicBezTo>
                      <a:lnTo>
                        <a:pt x="7550" y="2632"/>
                      </a:lnTo>
                      <a:lnTo>
                        <a:pt x="7550" y="3894"/>
                      </a:lnTo>
                      <a:lnTo>
                        <a:pt x="6799" y="3894"/>
                      </a:lnTo>
                      <a:cubicBezTo>
                        <a:pt x="6311" y="3894"/>
                        <a:pt x="5883" y="4025"/>
                        <a:pt x="5561" y="4287"/>
                      </a:cubicBezTo>
                      <a:cubicBezTo>
                        <a:pt x="5228" y="4561"/>
                        <a:pt x="5025" y="4966"/>
                        <a:pt x="5025" y="5430"/>
                      </a:cubicBezTo>
                      <a:lnTo>
                        <a:pt x="5025" y="5656"/>
                      </a:lnTo>
                      <a:cubicBezTo>
                        <a:pt x="5025" y="5740"/>
                        <a:pt x="5109" y="5835"/>
                        <a:pt x="5204" y="5835"/>
                      </a:cubicBezTo>
                      <a:lnTo>
                        <a:pt x="5883" y="5835"/>
                      </a:lnTo>
                      <a:cubicBezTo>
                        <a:pt x="5966" y="5835"/>
                        <a:pt x="6061" y="5751"/>
                        <a:pt x="6061" y="5656"/>
                      </a:cubicBezTo>
                      <a:cubicBezTo>
                        <a:pt x="6061" y="5561"/>
                        <a:pt x="5978" y="5478"/>
                        <a:pt x="5883" y="5478"/>
                      </a:cubicBezTo>
                      <a:lnTo>
                        <a:pt x="5371" y="5478"/>
                      </a:lnTo>
                      <a:lnTo>
                        <a:pt x="5371" y="5418"/>
                      </a:lnTo>
                      <a:cubicBezTo>
                        <a:pt x="5371" y="4525"/>
                        <a:pt x="6145" y="4204"/>
                        <a:pt x="6799" y="4204"/>
                      </a:cubicBezTo>
                      <a:lnTo>
                        <a:pt x="7704" y="4204"/>
                      </a:lnTo>
                      <a:cubicBezTo>
                        <a:pt x="7800" y="4204"/>
                        <a:pt x="7883" y="4132"/>
                        <a:pt x="7883" y="4025"/>
                      </a:cubicBezTo>
                      <a:lnTo>
                        <a:pt x="7883" y="2418"/>
                      </a:lnTo>
                      <a:cubicBezTo>
                        <a:pt x="7883" y="2334"/>
                        <a:pt x="7811" y="2239"/>
                        <a:pt x="7704" y="2239"/>
                      </a:cubicBezTo>
                      <a:lnTo>
                        <a:pt x="6799" y="2239"/>
                      </a:lnTo>
                      <a:cubicBezTo>
                        <a:pt x="5966" y="2239"/>
                        <a:pt x="5121" y="2572"/>
                        <a:pt x="4466" y="3156"/>
                      </a:cubicBezTo>
                      <a:cubicBezTo>
                        <a:pt x="3799" y="3763"/>
                        <a:pt x="3418" y="4549"/>
                        <a:pt x="3418" y="5382"/>
                      </a:cubicBezTo>
                      <a:lnTo>
                        <a:pt x="3418" y="5442"/>
                      </a:lnTo>
                      <a:lnTo>
                        <a:pt x="1989" y="5442"/>
                      </a:lnTo>
                      <a:cubicBezTo>
                        <a:pt x="1906" y="5442"/>
                        <a:pt x="1811" y="5513"/>
                        <a:pt x="1811" y="5620"/>
                      </a:cubicBezTo>
                      <a:lnTo>
                        <a:pt x="1811" y="7228"/>
                      </a:lnTo>
                      <a:cubicBezTo>
                        <a:pt x="1811" y="7323"/>
                        <a:pt x="1894" y="7406"/>
                        <a:pt x="1989" y="7406"/>
                      </a:cubicBezTo>
                      <a:lnTo>
                        <a:pt x="3418" y="7406"/>
                      </a:lnTo>
                      <a:lnTo>
                        <a:pt x="3418" y="10085"/>
                      </a:lnTo>
                      <a:cubicBezTo>
                        <a:pt x="1561" y="9300"/>
                        <a:pt x="346" y="7442"/>
                        <a:pt x="346" y="5418"/>
                      </a:cubicBezTo>
                      <a:cubicBezTo>
                        <a:pt x="346" y="2596"/>
                        <a:pt x="2620" y="322"/>
                        <a:pt x="5430" y="322"/>
                      </a:cubicBezTo>
                      <a:cubicBezTo>
                        <a:pt x="8228" y="322"/>
                        <a:pt x="10526" y="2620"/>
                        <a:pt x="10526" y="5418"/>
                      </a:cubicBezTo>
                      <a:cubicBezTo>
                        <a:pt x="10526" y="8228"/>
                        <a:pt x="8240" y="10502"/>
                        <a:pt x="5430" y="10502"/>
                      </a:cubicBezTo>
                      <a:lnTo>
                        <a:pt x="5371" y="10502"/>
                      </a:lnTo>
                      <a:lnTo>
                        <a:pt x="5371" y="7418"/>
                      </a:lnTo>
                      <a:lnTo>
                        <a:pt x="7728" y="7418"/>
                      </a:lnTo>
                      <a:cubicBezTo>
                        <a:pt x="7811" y="7418"/>
                        <a:pt x="7907" y="7347"/>
                        <a:pt x="7907" y="7240"/>
                      </a:cubicBezTo>
                      <a:lnTo>
                        <a:pt x="7907" y="5656"/>
                      </a:lnTo>
                      <a:cubicBezTo>
                        <a:pt x="7907" y="5561"/>
                        <a:pt x="7823" y="5478"/>
                        <a:pt x="7728" y="5478"/>
                      </a:cubicBezTo>
                      <a:lnTo>
                        <a:pt x="6728" y="5478"/>
                      </a:lnTo>
                      <a:cubicBezTo>
                        <a:pt x="6633" y="5478"/>
                        <a:pt x="6549" y="5549"/>
                        <a:pt x="6549" y="5656"/>
                      </a:cubicBezTo>
                      <a:cubicBezTo>
                        <a:pt x="6549" y="5740"/>
                        <a:pt x="6621" y="5835"/>
                        <a:pt x="6728" y="5835"/>
                      </a:cubicBezTo>
                      <a:lnTo>
                        <a:pt x="7561" y="5835"/>
                      </a:lnTo>
                      <a:lnTo>
                        <a:pt x="7561" y="7097"/>
                      </a:lnTo>
                      <a:lnTo>
                        <a:pt x="5204" y="7097"/>
                      </a:lnTo>
                      <a:cubicBezTo>
                        <a:pt x="5121" y="7097"/>
                        <a:pt x="5025" y="7168"/>
                        <a:pt x="5025" y="7275"/>
                      </a:cubicBezTo>
                      <a:lnTo>
                        <a:pt x="5025" y="10693"/>
                      </a:lnTo>
                      <a:cubicBezTo>
                        <a:pt x="5025" y="10788"/>
                        <a:pt x="5109" y="10859"/>
                        <a:pt x="5192" y="10871"/>
                      </a:cubicBezTo>
                      <a:lnTo>
                        <a:pt x="5430" y="10871"/>
                      </a:lnTo>
                      <a:cubicBezTo>
                        <a:pt x="6871" y="10871"/>
                        <a:pt x="8240" y="10312"/>
                        <a:pt x="9276" y="9288"/>
                      </a:cubicBezTo>
                      <a:cubicBezTo>
                        <a:pt x="10300" y="8252"/>
                        <a:pt x="10859" y="6883"/>
                        <a:pt x="10859" y="5442"/>
                      </a:cubicBezTo>
                      <a:cubicBezTo>
                        <a:pt x="10859" y="3989"/>
                        <a:pt x="10300" y="2620"/>
                        <a:pt x="9276" y="1584"/>
                      </a:cubicBezTo>
                      <a:cubicBezTo>
                        <a:pt x="8240" y="560"/>
                        <a:pt x="6871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83" name="Google Shape;483;p33"/>
              <p:cNvGrpSpPr/>
              <p:nvPr/>
            </p:nvGrpSpPr>
            <p:grpSpPr>
              <a:xfrm>
                <a:off x="7053286" y="2227254"/>
                <a:ext cx="956596" cy="944252"/>
                <a:chOff x="4370663" y="1816530"/>
                <a:chExt cx="1098904" cy="1084724"/>
              </a:xfrm>
            </p:grpSpPr>
            <p:grpSp>
              <p:nvGrpSpPr>
                <p:cNvPr id="484" name="Google Shape;484;p33"/>
                <p:cNvGrpSpPr/>
                <p:nvPr/>
              </p:nvGrpSpPr>
              <p:grpSpPr>
                <a:xfrm>
                  <a:off x="4370663" y="1816530"/>
                  <a:ext cx="1098904" cy="1084724"/>
                  <a:chOff x="4370663" y="1816530"/>
                  <a:chExt cx="1098904" cy="1084724"/>
                </a:xfrm>
              </p:grpSpPr>
              <p:sp>
                <p:nvSpPr>
                  <p:cNvPr id="485" name="Google Shape;485;p33"/>
                  <p:cNvSpPr/>
                  <p:nvPr/>
                </p:nvSpPr>
                <p:spPr>
                  <a:xfrm>
                    <a:off x="4370663" y="1816530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2"/>
                        </a:lnTo>
                        <a:cubicBezTo>
                          <a:pt x="12698" y="8921"/>
                          <a:pt x="12472" y="9005"/>
                          <a:pt x="12246" y="9005"/>
                        </a:cubicBezTo>
                        <a:cubicBezTo>
                          <a:pt x="11945" y="9005"/>
                          <a:pt x="11643" y="8855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3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6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3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6" name="Google Shape;486;p33"/>
                  <p:cNvSpPr/>
                  <p:nvPr/>
                </p:nvSpPr>
                <p:spPr>
                  <a:xfrm>
                    <a:off x="5055718" y="1904160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0"/>
                        </a:moveTo>
                        <a:cubicBezTo>
                          <a:pt x="2680" y="0"/>
                          <a:pt x="1" y="2679"/>
                          <a:pt x="1" y="5977"/>
                        </a:cubicBezTo>
                        <a:cubicBezTo>
                          <a:pt x="1" y="9275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5"/>
                          <a:pt x="11955" y="5977"/>
                        </a:cubicBezTo>
                        <a:cubicBezTo>
                          <a:pt x="11955" y="2679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87" name="Google Shape;487;p33"/>
                <p:cNvGrpSpPr/>
                <p:nvPr/>
              </p:nvGrpSpPr>
              <p:grpSpPr>
                <a:xfrm>
                  <a:off x="4732628" y="2171596"/>
                  <a:ext cx="374986" cy="374572"/>
                  <a:chOff x="3303268" y="3817349"/>
                  <a:chExt cx="346056" cy="345674"/>
                </a:xfrm>
              </p:grpSpPr>
              <p:sp>
                <p:nvSpPr>
                  <p:cNvPr id="488" name="Google Shape;488;p33"/>
                  <p:cNvSpPr/>
                  <p:nvPr/>
                </p:nvSpPr>
                <p:spPr>
                  <a:xfrm>
                    <a:off x="330326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18" y="334"/>
                        </a:moveTo>
                        <a:cubicBezTo>
                          <a:pt x="8228" y="334"/>
                          <a:pt x="10514" y="2608"/>
                          <a:pt x="10514" y="5430"/>
                        </a:cubicBezTo>
                        <a:cubicBezTo>
                          <a:pt x="10514" y="8240"/>
                          <a:pt x="8228" y="10514"/>
                          <a:pt x="5418" y="10514"/>
                        </a:cubicBezTo>
                        <a:cubicBezTo>
                          <a:pt x="2608" y="10514"/>
                          <a:pt x="334" y="8240"/>
                          <a:pt x="334" y="5430"/>
                        </a:cubicBezTo>
                        <a:cubicBezTo>
                          <a:pt x="334" y="2608"/>
                          <a:pt x="2608" y="334"/>
                          <a:pt x="5418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3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3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9" name="Google Shape;489;p33"/>
                  <p:cNvSpPr/>
                  <p:nvPr/>
                </p:nvSpPr>
                <p:spPr>
                  <a:xfrm>
                    <a:off x="3368074" y="3882537"/>
                    <a:ext cx="215298" cy="215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4" h="6764" extrusionOk="0">
                        <a:moveTo>
                          <a:pt x="5335" y="346"/>
                        </a:moveTo>
                        <a:cubicBezTo>
                          <a:pt x="5930" y="346"/>
                          <a:pt x="6418" y="834"/>
                          <a:pt x="6418" y="1429"/>
                        </a:cubicBezTo>
                        <a:lnTo>
                          <a:pt x="6418" y="5335"/>
                        </a:lnTo>
                        <a:cubicBezTo>
                          <a:pt x="6418" y="5930"/>
                          <a:pt x="5930" y="6418"/>
                          <a:pt x="5335" y="6418"/>
                        </a:cubicBezTo>
                        <a:lnTo>
                          <a:pt x="1429" y="6418"/>
                        </a:lnTo>
                        <a:cubicBezTo>
                          <a:pt x="834" y="6418"/>
                          <a:pt x="346" y="5930"/>
                          <a:pt x="346" y="5335"/>
                        </a:cubicBezTo>
                        <a:lnTo>
                          <a:pt x="346" y="1429"/>
                        </a:lnTo>
                        <a:cubicBezTo>
                          <a:pt x="346" y="834"/>
                          <a:pt x="834" y="346"/>
                          <a:pt x="1429" y="346"/>
                        </a:cubicBezTo>
                        <a:close/>
                        <a:moveTo>
                          <a:pt x="1429" y="1"/>
                        </a:moveTo>
                        <a:cubicBezTo>
                          <a:pt x="644" y="1"/>
                          <a:pt x="1" y="644"/>
                          <a:pt x="1" y="1429"/>
                        </a:cubicBezTo>
                        <a:lnTo>
                          <a:pt x="1" y="5335"/>
                        </a:lnTo>
                        <a:cubicBezTo>
                          <a:pt x="1" y="6120"/>
                          <a:pt x="644" y="6763"/>
                          <a:pt x="1429" y="6763"/>
                        </a:cubicBezTo>
                        <a:lnTo>
                          <a:pt x="5335" y="6763"/>
                        </a:lnTo>
                        <a:cubicBezTo>
                          <a:pt x="6121" y="6763"/>
                          <a:pt x="6763" y="6120"/>
                          <a:pt x="6763" y="5335"/>
                        </a:cubicBezTo>
                        <a:lnTo>
                          <a:pt x="6763" y="1429"/>
                        </a:lnTo>
                        <a:cubicBezTo>
                          <a:pt x="6763" y="644"/>
                          <a:pt x="6121" y="1"/>
                          <a:pt x="53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0" name="Google Shape;490;p33"/>
                  <p:cNvSpPr/>
                  <p:nvPr/>
                </p:nvSpPr>
                <p:spPr>
                  <a:xfrm>
                    <a:off x="3418143" y="3933656"/>
                    <a:ext cx="114811" cy="1127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7" h="3542" extrusionOk="0">
                        <a:moveTo>
                          <a:pt x="1822" y="0"/>
                        </a:moveTo>
                        <a:cubicBezTo>
                          <a:pt x="812" y="0"/>
                          <a:pt x="1" y="851"/>
                          <a:pt x="59" y="1859"/>
                        </a:cubicBezTo>
                        <a:cubicBezTo>
                          <a:pt x="95" y="2776"/>
                          <a:pt x="833" y="3502"/>
                          <a:pt x="1726" y="3538"/>
                        </a:cubicBezTo>
                        <a:cubicBezTo>
                          <a:pt x="1764" y="3541"/>
                          <a:pt x="1802" y="3542"/>
                          <a:pt x="1840" y="3542"/>
                        </a:cubicBezTo>
                        <a:cubicBezTo>
                          <a:pt x="2178" y="3542"/>
                          <a:pt x="2494" y="3447"/>
                          <a:pt x="2762" y="3276"/>
                        </a:cubicBezTo>
                        <a:cubicBezTo>
                          <a:pt x="2857" y="3217"/>
                          <a:pt x="2869" y="3086"/>
                          <a:pt x="2797" y="3014"/>
                        </a:cubicBezTo>
                        <a:cubicBezTo>
                          <a:pt x="2761" y="2978"/>
                          <a:pt x="2711" y="2964"/>
                          <a:pt x="2664" y="2964"/>
                        </a:cubicBezTo>
                        <a:cubicBezTo>
                          <a:pt x="2634" y="2964"/>
                          <a:pt x="2606" y="2969"/>
                          <a:pt x="2583" y="2979"/>
                        </a:cubicBezTo>
                        <a:cubicBezTo>
                          <a:pt x="2380" y="3096"/>
                          <a:pt x="2149" y="3185"/>
                          <a:pt x="1897" y="3185"/>
                        </a:cubicBezTo>
                        <a:cubicBezTo>
                          <a:pt x="1868" y="3185"/>
                          <a:pt x="1839" y="3183"/>
                          <a:pt x="1809" y="3181"/>
                        </a:cubicBezTo>
                        <a:cubicBezTo>
                          <a:pt x="1023" y="3169"/>
                          <a:pt x="380" y="2514"/>
                          <a:pt x="392" y="1716"/>
                        </a:cubicBezTo>
                        <a:cubicBezTo>
                          <a:pt x="426" y="948"/>
                          <a:pt x="1028" y="330"/>
                          <a:pt x="1792" y="330"/>
                        </a:cubicBezTo>
                        <a:cubicBezTo>
                          <a:pt x="1833" y="330"/>
                          <a:pt x="1874" y="332"/>
                          <a:pt x="1916" y="335"/>
                        </a:cubicBezTo>
                        <a:cubicBezTo>
                          <a:pt x="2619" y="371"/>
                          <a:pt x="3190" y="943"/>
                          <a:pt x="3250" y="1633"/>
                        </a:cubicBezTo>
                        <a:cubicBezTo>
                          <a:pt x="3285" y="1919"/>
                          <a:pt x="3214" y="2193"/>
                          <a:pt x="3095" y="2431"/>
                        </a:cubicBezTo>
                        <a:cubicBezTo>
                          <a:pt x="3059" y="2490"/>
                          <a:pt x="3059" y="2574"/>
                          <a:pt x="3119" y="2633"/>
                        </a:cubicBezTo>
                        <a:cubicBezTo>
                          <a:pt x="3149" y="2663"/>
                          <a:pt x="3191" y="2678"/>
                          <a:pt x="3234" y="2678"/>
                        </a:cubicBezTo>
                        <a:cubicBezTo>
                          <a:pt x="3295" y="2678"/>
                          <a:pt x="3358" y="2648"/>
                          <a:pt x="3393" y="2586"/>
                        </a:cubicBezTo>
                        <a:cubicBezTo>
                          <a:pt x="3536" y="2324"/>
                          <a:pt x="3607" y="2014"/>
                          <a:pt x="3583" y="1669"/>
                        </a:cubicBezTo>
                        <a:cubicBezTo>
                          <a:pt x="3536" y="764"/>
                          <a:pt x="2797" y="50"/>
                          <a:pt x="1904" y="2"/>
                        </a:cubicBezTo>
                        <a:cubicBezTo>
                          <a:pt x="1877" y="1"/>
                          <a:pt x="1849" y="0"/>
                          <a:pt x="182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1" name="Google Shape;491;p33"/>
                  <p:cNvSpPr/>
                  <p:nvPr/>
                </p:nvSpPr>
                <p:spPr>
                  <a:xfrm>
                    <a:off x="3519298" y="3910197"/>
                    <a:ext cx="29570" cy="29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" h="918" extrusionOk="0">
                        <a:moveTo>
                          <a:pt x="465" y="1"/>
                        </a:moveTo>
                        <a:cubicBezTo>
                          <a:pt x="203" y="1"/>
                          <a:pt x="0" y="203"/>
                          <a:pt x="0" y="453"/>
                        </a:cubicBezTo>
                        <a:cubicBezTo>
                          <a:pt x="0" y="715"/>
                          <a:pt x="203" y="918"/>
                          <a:pt x="465" y="918"/>
                        </a:cubicBezTo>
                        <a:cubicBezTo>
                          <a:pt x="715" y="918"/>
                          <a:pt x="929" y="715"/>
                          <a:pt x="929" y="453"/>
                        </a:cubicBezTo>
                        <a:cubicBezTo>
                          <a:pt x="929" y="203"/>
                          <a:pt x="715" y="1"/>
                          <a:pt x="46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492" name="Google Shape;492;p33"/>
              <p:cNvGrpSpPr/>
              <p:nvPr/>
            </p:nvGrpSpPr>
            <p:grpSpPr>
              <a:xfrm>
                <a:off x="6547098" y="2715744"/>
                <a:ext cx="956596" cy="944315"/>
                <a:chOff x="3789173" y="2377690"/>
                <a:chExt cx="1098904" cy="1084796"/>
              </a:xfrm>
            </p:grpSpPr>
            <p:grpSp>
              <p:nvGrpSpPr>
                <p:cNvPr id="493" name="Google Shape;493;p33"/>
                <p:cNvGrpSpPr/>
                <p:nvPr/>
              </p:nvGrpSpPr>
              <p:grpSpPr>
                <a:xfrm>
                  <a:off x="3789173" y="2377690"/>
                  <a:ext cx="1098904" cy="1084796"/>
                  <a:chOff x="3789173" y="2377690"/>
                  <a:chExt cx="1098904" cy="1084796"/>
                </a:xfrm>
              </p:grpSpPr>
              <p:sp>
                <p:nvSpPr>
                  <p:cNvPr id="494" name="Google Shape;494;p33"/>
                  <p:cNvSpPr/>
                  <p:nvPr/>
                </p:nvSpPr>
                <p:spPr>
                  <a:xfrm>
                    <a:off x="3789173" y="237769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1" y="0"/>
                        </a:moveTo>
                        <a:cubicBezTo>
                          <a:pt x="22090" y="0"/>
                          <a:pt x="21319" y="295"/>
                          <a:pt x="20730" y="884"/>
                        </a:cubicBezTo>
                        <a:lnTo>
                          <a:pt x="1180" y="20446"/>
                        </a:lnTo>
                        <a:cubicBezTo>
                          <a:pt x="1" y="21613"/>
                          <a:pt x="1" y="23518"/>
                          <a:pt x="1180" y="24697"/>
                        </a:cubicBezTo>
                        <a:lnTo>
                          <a:pt x="20730" y="44259"/>
                        </a:lnTo>
                        <a:cubicBezTo>
                          <a:pt x="21319" y="44842"/>
                          <a:pt x="22090" y="45134"/>
                          <a:pt x="22861" y="45134"/>
                        </a:cubicBezTo>
                        <a:cubicBezTo>
                          <a:pt x="23632" y="45134"/>
                          <a:pt x="24403" y="44842"/>
                          <a:pt x="24992" y="44259"/>
                        </a:cubicBezTo>
                        <a:lnTo>
                          <a:pt x="44542" y="24697"/>
                        </a:lnTo>
                        <a:cubicBezTo>
                          <a:pt x="45721" y="23518"/>
                          <a:pt x="45721" y="21613"/>
                          <a:pt x="44542" y="20446"/>
                        </a:cubicBezTo>
                        <a:lnTo>
                          <a:pt x="36684" y="12576"/>
                        </a:lnTo>
                        <a:cubicBezTo>
                          <a:pt x="36267" y="12171"/>
                          <a:pt x="36363" y="11481"/>
                          <a:pt x="36851" y="11171"/>
                        </a:cubicBezTo>
                        <a:cubicBezTo>
                          <a:pt x="37565" y="10719"/>
                          <a:pt x="38327" y="10350"/>
                          <a:pt x="39125" y="10052"/>
                        </a:cubicBezTo>
                        <a:cubicBezTo>
                          <a:pt x="39613" y="9874"/>
                          <a:pt x="40054" y="9552"/>
                          <a:pt x="40399" y="9100"/>
                        </a:cubicBezTo>
                        <a:cubicBezTo>
                          <a:pt x="41173" y="8099"/>
                          <a:pt x="41220" y="6778"/>
                          <a:pt x="40518" y="5730"/>
                        </a:cubicBezTo>
                        <a:cubicBezTo>
                          <a:pt x="39932" y="4868"/>
                          <a:pt x="39013" y="4436"/>
                          <a:pt x="38094" y="4436"/>
                        </a:cubicBezTo>
                        <a:cubicBezTo>
                          <a:pt x="37349" y="4436"/>
                          <a:pt x="36606" y="4720"/>
                          <a:pt x="36041" y="5290"/>
                        </a:cubicBezTo>
                        <a:cubicBezTo>
                          <a:pt x="35732" y="5587"/>
                          <a:pt x="35505" y="5956"/>
                          <a:pt x="35362" y="6337"/>
                        </a:cubicBezTo>
                        <a:cubicBezTo>
                          <a:pt x="35077" y="7123"/>
                          <a:pt x="34720" y="7885"/>
                          <a:pt x="34267" y="8588"/>
                        </a:cubicBezTo>
                        <a:cubicBezTo>
                          <a:pt x="34091" y="8872"/>
                          <a:pt x="33797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3" y="295"/>
                          <a:pt x="23632" y="0"/>
                          <a:pt x="22861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5" name="Google Shape;495;p33"/>
                  <p:cNvSpPr/>
                  <p:nvPr/>
                </p:nvSpPr>
                <p:spPr>
                  <a:xfrm>
                    <a:off x="3885623" y="2465897"/>
                    <a:ext cx="287050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3" h="11955" extrusionOk="0">
                        <a:moveTo>
                          <a:pt x="5977" y="0"/>
                        </a:moveTo>
                        <a:cubicBezTo>
                          <a:pt x="2679" y="0"/>
                          <a:pt x="0" y="2679"/>
                          <a:pt x="0" y="5977"/>
                        </a:cubicBezTo>
                        <a:cubicBezTo>
                          <a:pt x="0" y="9275"/>
                          <a:pt x="2679" y="11954"/>
                          <a:pt x="5977" y="11954"/>
                        </a:cubicBezTo>
                        <a:cubicBezTo>
                          <a:pt x="9275" y="11954"/>
                          <a:pt x="11942" y="9275"/>
                          <a:pt x="11942" y="5977"/>
                        </a:cubicBezTo>
                        <a:cubicBezTo>
                          <a:pt x="11942" y="2679"/>
                          <a:pt x="9275" y="0"/>
                          <a:pt x="5977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96" name="Google Shape;496;p33"/>
                <p:cNvGrpSpPr/>
                <p:nvPr/>
              </p:nvGrpSpPr>
              <p:grpSpPr>
                <a:xfrm>
                  <a:off x="4151137" y="2732796"/>
                  <a:ext cx="374986" cy="374572"/>
                  <a:chOff x="3752358" y="3817349"/>
                  <a:chExt cx="346056" cy="345674"/>
                </a:xfrm>
              </p:grpSpPr>
              <p:sp>
                <p:nvSpPr>
                  <p:cNvPr id="497" name="Google Shape;497;p33"/>
                  <p:cNvSpPr/>
                  <p:nvPr/>
                </p:nvSpPr>
                <p:spPr>
                  <a:xfrm>
                    <a:off x="375235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28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8" name="Google Shape;498;p33"/>
                  <p:cNvSpPr/>
                  <p:nvPr/>
                </p:nvSpPr>
                <p:spPr>
                  <a:xfrm>
                    <a:off x="3831933" y="3955682"/>
                    <a:ext cx="47809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2" h="3787" extrusionOk="0">
                        <a:moveTo>
                          <a:pt x="1168" y="346"/>
                        </a:moveTo>
                        <a:lnTo>
                          <a:pt x="1168" y="3430"/>
                        </a:lnTo>
                        <a:lnTo>
                          <a:pt x="358" y="3430"/>
                        </a:lnTo>
                        <a:lnTo>
                          <a:pt x="358" y="346"/>
                        </a:lnTo>
                        <a:close/>
                        <a:moveTo>
                          <a:pt x="180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72" y="3787"/>
                          <a:pt x="180" y="3787"/>
                        </a:cubicBezTo>
                        <a:lnTo>
                          <a:pt x="1323" y="3787"/>
                        </a:lnTo>
                        <a:cubicBezTo>
                          <a:pt x="1418" y="3787"/>
                          <a:pt x="1501" y="3715"/>
                          <a:pt x="1501" y="3608"/>
                        </a:cubicBezTo>
                        <a:lnTo>
                          <a:pt x="1501" y="179"/>
                        </a:lnTo>
                        <a:cubicBezTo>
                          <a:pt x="1501" y="72"/>
                          <a:pt x="1430" y="1"/>
                          <a:pt x="132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9" name="Google Shape;499;p33"/>
                  <p:cNvSpPr/>
                  <p:nvPr/>
                </p:nvSpPr>
                <p:spPr>
                  <a:xfrm>
                    <a:off x="3824739" y="3890112"/>
                    <a:ext cx="55002" cy="550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8" h="1728" extrusionOk="0">
                        <a:moveTo>
                          <a:pt x="870" y="334"/>
                        </a:moveTo>
                        <a:cubicBezTo>
                          <a:pt x="1156" y="334"/>
                          <a:pt x="1394" y="572"/>
                          <a:pt x="1394" y="846"/>
                        </a:cubicBezTo>
                        <a:cubicBezTo>
                          <a:pt x="1394" y="1132"/>
                          <a:pt x="1156" y="1370"/>
                          <a:pt x="870" y="1370"/>
                        </a:cubicBezTo>
                        <a:cubicBezTo>
                          <a:pt x="584" y="1370"/>
                          <a:pt x="346" y="1132"/>
                          <a:pt x="346" y="846"/>
                        </a:cubicBezTo>
                        <a:cubicBezTo>
                          <a:pt x="346" y="572"/>
                          <a:pt x="584" y="334"/>
                          <a:pt x="870" y="334"/>
                        </a:cubicBezTo>
                        <a:close/>
                        <a:moveTo>
                          <a:pt x="870" y="1"/>
                        </a:moveTo>
                        <a:cubicBezTo>
                          <a:pt x="394" y="1"/>
                          <a:pt x="1" y="394"/>
                          <a:pt x="1" y="870"/>
                        </a:cubicBezTo>
                        <a:cubicBezTo>
                          <a:pt x="1" y="1346"/>
                          <a:pt x="394" y="1727"/>
                          <a:pt x="870" y="1727"/>
                        </a:cubicBezTo>
                        <a:cubicBezTo>
                          <a:pt x="1346" y="1727"/>
                          <a:pt x="1727" y="1334"/>
                          <a:pt x="1727" y="870"/>
                        </a:cubicBezTo>
                        <a:cubicBezTo>
                          <a:pt x="1727" y="394"/>
                          <a:pt x="1346" y="1"/>
                          <a:pt x="87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0" name="Google Shape;500;p33"/>
                  <p:cNvSpPr/>
                  <p:nvPr/>
                </p:nvSpPr>
                <p:spPr>
                  <a:xfrm>
                    <a:off x="3904696" y="3955682"/>
                    <a:ext cx="128148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26" h="3787" extrusionOk="0">
                        <a:moveTo>
                          <a:pt x="191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84" y="3787"/>
                          <a:pt x="191" y="3787"/>
                        </a:cubicBezTo>
                        <a:lnTo>
                          <a:pt x="1334" y="3787"/>
                        </a:lnTo>
                        <a:cubicBezTo>
                          <a:pt x="1418" y="3787"/>
                          <a:pt x="1513" y="3715"/>
                          <a:pt x="1513" y="3608"/>
                        </a:cubicBezTo>
                        <a:lnTo>
                          <a:pt x="1513" y="2382"/>
                        </a:lnTo>
                        <a:cubicBezTo>
                          <a:pt x="1513" y="1977"/>
                          <a:pt x="1596" y="1501"/>
                          <a:pt x="2037" y="1501"/>
                        </a:cubicBezTo>
                        <a:cubicBezTo>
                          <a:pt x="2347" y="1501"/>
                          <a:pt x="2477" y="1763"/>
                          <a:pt x="2525" y="2060"/>
                        </a:cubicBezTo>
                        <a:cubicBezTo>
                          <a:pt x="2537" y="2156"/>
                          <a:pt x="2608" y="2215"/>
                          <a:pt x="2692" y="2215"/>
                        </a:cubicBezTo>
                        <a:cubicBezTo>
                          <a:pt x="2787" y="2215"/>
                          <a:pt x="2870" y="2120"/>
                          <a:pt x="2847" y="2025"/>
                        </a:cubicBezTo>
                        <a:cubicBezTo>
                          <a:pt x="2763" y="1465"/>
                          <a:pt x="2477" y="1155"/>
                          <a:pt x="2013" y="1155"/>
                        </a:cubicBezTo>
                        <a:cubicBezTo>
                          <a:pt x="1465" y="1155"/>
                          <a:pt x="1156" y="1608"/>
                          <a:pt x="1156" y="2382"/>
                        </a:cubicBezTo>
                        <a:lnTo>
                          <a:pt x="1156" y="3430"/>
                        </a:lnTo>
                        <a:lnTo>
                          <a:pt x="346" y="3430"/>
                        </a:lnTo>
                        <a:lnTo>
                          <a:pt x="346" y="358"/>
                        </a:lnTo>
                        <a:lnTo>
                          <a:pt x="918" y="358"/>
                        </a:lnTo>
                        <a:lnTo>
                          <a:pt x="918" y="572"/>
                        </a:lnTo>
                        <a:cubicBezTo>
                          <a:pt x="918" y="632"/>
                          <a:pt x="930" y="679"/>
                          <a:pt x="977" y="715"/>
                        </a:cubicBezTo>
                        <a:cubicBezTo>
                          <a:pt x="1007" y="733"/>
                          <a:pt x="1043" y="742"/>
                          <a:pt x="1078" y="742"/>
                        </a:cubicBezTo>
                        <a:cubicBezTo>
                          <a:pt x="1114" y="742"/>
                          <a:pt x="1150" y="733"/>
                          <a:pt x="1180" y="715"/>
                        </a:cubicBezTo>
                        <a:cubicBezTo>
                          <a:pt x="1477" y="477"/>
                          <a:pt x="1835" y="358"/>
                          <a:pt x="2227" y="358"/>
                        </a:cubicBezTo>
                        <a:cubicBezTo>
                          <a:pt x="3204" y="358"/>
                          <a:pt x="3656" y="1191"/>
                          <a:pt x="3656" y="2001"/>
                        </a:cubicBezTo>
                        <a:lnTo>
                          <a:pt x="3656" y="3430"/>
                        </a:lnTo>
                        <a:lnTo>
                          <a:pt x="2847" y="3430"/>
                        </a:lnTo>
                        <a:lnTo>
                          <a:pt x="2847" y="2870"/>
                        </a:lnTo>
                        <a:cubicBezTo>
                          <a:pt x="2847" y="2775"/>
                          <a:pt x="2775" y="2703"/>
                          <a:pt x="2692" y="2703"/>
                        </a:cubicBezTo>
                        <a:cubicBezTo>
                          <a:pt x="2597" y="2703"/>
                          <a:pt x="2525" y="2775"/>
                          <a:pt x="2525" y="2870"/>
                        </a:cubicBezTo>
                        <a:lnTo>
                          <a:pt x="2525" y="3596"/>
                        </a:lnTo>
                        <a:cubicBezTo>
                          <a:pt x="2525" y="3691"/>
                          <a:pt x="2597" y="3775"/>
                          <a:pt x="2704" y="3775"/>
                        </a:cubicBezTo>
                        <a:lnTo>
                          <a:pt x="3847" y="3775"/>
                        </a:lnTo>
                        <a:cubicBezTo>
                          <a:pt x="3942" y="3775"/>
                          <a:pt x="4025" y="3703"/>
                          <a:pt x="4025" y="3596"/>
                        </a:cubicBezTo>
                        <a:lnTo>
                          <a:pt x="4025" y="1989"/>
                        </a:lnTo>
                        <a:cubicBezTo>
                          <a:pt x="4025" y="810"/>
                          <a:pt x="3299" y="1"/>
                          <a:pt x="2239" y="1"/>
                        </a:cubicBezTo>
                        <a:cubicBezTo>
                          <a:pt x="1894" y="1"/>
                          <a:pt x="1573" y="84"/>
                          <a:pt x="1275" y="251"/>
                        </a:cubicBezTo>
                        <a:lnTo>
                          <a:pt x="1275" y="179"/>
                        </a:lnTo>
                        <a:cubicBezTo>
                          <a:pt x="1275" y="84"/>
                          <a:pt x="1204" y="1"/>
                          <a:pt x="109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01" name="Google Shape;501;p33"/>
              <p:cNvGrpSpPr/>
              <p:nvPr/>
            </p:nvGrpSpPr>
            <p:grpSpPr>
              <a:xfrm>
                <a:off x="7034853" y="3222917"/>
                <a:ext cx="956596" cy="944252"/>
                <a:chOff x="4349489" y="2960313"/>
                <a:chExt cx="1098904" cy="1084724"/>
              </a:xfrm>
            </p:grpSpPr>
            <p:grpSp>
              <p:nvGrpSpPr>
                <p:cNvPr id="502" name="Google Shape;502;p33"/>
                <p:cNvGrpSpPr/>
                <p:nvPr/>
              </p:nvGrpSpPr>
              <p:grpSpPr>
                <a:xfrm>
                  <a:off x="4349489" y="2960313"/>
                  <a:ext cx="1098904" cy="1084724"/>
                  <a:chOff x="4349489" y="2960313"/>
                  <a:chExt cx="1098904" cy="1084724"/>
                </a:xfrm>
              </p:grpSpPr>
              <p:sp>
                <p:nvSpPr>
                  <p:cNvPr id="503" name="Google Shape;503;p33"/>
                  <p:cNvSpPr/>
                  <p:nvPr/>
                </p:nvSpPr>
                <p:spPr>
                  <a:xfrm>
                    <a:off x="4349489" y="2960313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3"/>
                        </a:lnTo>
                        <a:cubicBezTo>
                          <a:pt x="12697" y="8917"/>
                          <a:pt x="12470" y="9001"/>
                          <a:pt x="12243" y="9001"/>
                        </a:cubicBezTo>
                        <a:cubicBezTo>
                          <a:pt x="11942" y="9001"/>
                          <a:pt x="11642" y="8854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4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5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2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4" name="Google Shape;504;p33"/>
                  <p:cNvSpPr/>
                  <p:nvPr/>
                </p:nvSpPr>
                <p:spPr>
                  <a:xfrm>
                    <a:off x="5065741" y="3026769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1"/>
                        </a:moveTo>
                        <a:cubicBezTo>
                          <a:pt x="2680" y="1"/>
                          <a:pt x="1" y="2679"/>
                          <a:pt x="1" y="5978"/>
                        </a:cubicBezTo>
                        <a:cubicBezTo>
                          <a:pt x="1" y="9276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6"/>
                          <a:pt x="11955" y="5978"/>
                        </a:cubicBezTo>
                        <a:cubicBezTo>
                          <a:pt x="11955" y="2679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05" name="Google Shape;505;p33"/>
                <p:cNvGrpSpPr/>
                <p:nvPr/>
              </p:nvGrpSpPr>
              <p:grpSpPr>
                <a:xfrm>
                  <a:off x="4732657" y="3315384"/>
                  <a:ext cx="374952" cy="374572"/>
                  <a:chOff x="4201447" y="3817349"/>
                  <a:chExt cx="346024" cy="345674"/>
                </a:xfrm>
              </p:grpSpPr>
              <p:sp>
                <p:nvSpPr>
                  <p:cNvPr id="506" name="Google Shape;506;p33"/>
                  <p:cNvSpPr/>
                  <p:nvPr/>
                </p:nvSpPr>
                <p:spPr>
                  <a:xfrm>
                    <a:off x="4201447" y="3817349"/>
                    <a:ext cx="346024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1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52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299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299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" name="Google Shape;507;p33"/>
                  <p:cNvSpPr/>
                  <p:nvPr/>
                </p:nvSpPr>
                <p:spPr>
                  <a:xfrm>
                    <a:off x="4271569" y="3904531"/>
                    <a:ext cx="227394" cy="185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44" h="5835" extrusionOk="0">
                        <a:moveTo>
                          <a:pt x="4620" y="0"/>
                        </a:moveTo>
                        <a:cubicBezTo>
                          <a:pt x="3727" y="0"/>
                          <a:pt x="2977" y="691"/>
                          <a:pt x="2905" y="1572"/>
                        </a:cubicBezTo>
                        <a:cubicBezTo>
                          <a:pt x="2727" y="1548"/>
                          <a:pt x="2358" y="1441"/>
                          <a:pt x="2262" y="1405"/>
                        </a:cubicBezTo>
                        <a:cubicBezTo>
                          <a:pt x="1643" y="1203"/>
                          <a:pt x="1072" y="810"/>
                          <a:pt x="631" y="322"/>
                        </a:cubicBezTo>
                        <a:cubicBezTo>
                          <a:pt x="596" y="298"/>
                          <a:pt x="572" y="274"/>
                          <a:pt x="524" y="262"/>
                        </a:cubicBezTo>
                        <a:cubicBezTo>
                          <a:pt x="517" y="261"/>
                          <a:pt x="509" y="260"/>
                          <a:pt x="501" y="260"/>
                        </a:cubicBezTo>
                        <a:cubicBezTo>
                          <a:pt x="436" y="260"/>
                          <a:pt x="367" y="304"/>
                          <a:pt x="346" y="357"/>
                        </a:cubicBezTo>
                        <a:cubicBezTo>
                          <a:pt x="238" y="572"/>
                          <a:pt x="179" y="810"/>
                          <a:pt x="179" y="1048"/>
                        </a:cubicBezTo>
                        <a:cubicBezTo>
                          <a:pt x="179" y="1393"/>
                          <a:pt x="286" y="1727"/>
                          <a:pt x="476" y="1977"/>
                        </a:cubicBezTo>
                        <a:cubicBezTo>
                          <a:pt x="466" y="1975"/>
                          <a:pt x="456" y="1974"/>
                          <a:pt x="446" y="1974"/>
                        </a:cubicBezTo>
                        <a:cubicBezTo>
                          <a:pt x="397" y="1974"/>
                          <a:pt x="349" y="1997"/>
                          <a:pt x="310" y="2036"/>
                        </a:cubicBezTo>
                        <a:cubicBezTo>
                          <a:pt x="286" y="2060"/>
                          <a:pt x="286" y="2108"/>
                          <a:pt x="274" y="2143"/>
                        </a:cubicBezTo>
                        <a:lnTo>
                          <a:pt x="274" y="2203"/>
                        </a:lnTo>
                        <a:cubicBezTo>
                          <a:pt x="274" y="2655"/>
                          <a:pt x="476" y="3072"/>
                          <a:pt x="822" y="3358"/>
                        </a:cubicBezTo>
                        <a:cubicBezTo>
                          <a:pt x="786" y="3370"/>
                          <a:pt x="774" y="3405"/>
                          <a:pt x="762" y="3417"/>
                        </a:cubicBezTo>
                        <a:cubicBezTo>
                          <a:pt x="750" y="3465"/>
                          <a:pt x="727" y="3513"/>
                          <a:pt x="750" y="3548"/>
                        </a:cubicBezTo>
                        <a:cubicBezTo>
                          <a:pt x="893" y="4024"/>
                          <a:pt x="1262" y="4405"/>
                          <a:pt x="1727" y="4548"/>
                        </a:cubicBezTo>
                        <a:cubicBezTo>
                          <a:pt x="1310" y="4798"/>
                          <a:pt x="834" y="4941"/>
                          <a:pt x="334" y="4941"/>
                        </a:cubicBezTo>
                        <a:lnTo>
                          <a:pt x="191" y="4941"/>
                        </a:lnTo>
                        <a:cubicBezTo>
                          <a:pt x="107" y="4941"/>
                          <a:pt x="36" y="5001"/>
                          <a:pt x="12" y="5084"/>
                        </a:cubicBezTo>
                        <a:cubicBezTo>
                          <a:pt x="0" y="5156"/>
                          <a:pt x="48" y="5239"/>
                          <a:pt x="107" y="5263"/>
                        </a:cubicBezTo>
                        <a:cubicBezTo>
                          <a:pt x="727" y="5632"/>
                          <a:pt x="1465" y="5834"/>
                          <a:pt x="2191" y="5834"/>
                        </a:cubicBezTo>
                        <a:cubicBezTo>
                          <a:pt x="3072" y="5834"/>
                          <a:pt x="3905" y="5560"/>
                          <a:pt x="4596" y="5060"/>
                        </a:cubicBezTo>
                        <a:cubicBezTo>
                          <a:pt x="4691" y="5001"/>
                          <a:pt x="4691" y="4858"/>
                          <a:pt x="4620" y="4786"/>
                        </a:cubicBezTo>
                        <a:cubicBezTo>
                          <a:pt x="4587" y="4754"/>
                          <a:pt x="4544" y="4735"/>
                          <a:pt x="4499" y="4735"/>
                        </a:cubicBezTo>
                        <a:cubicBezTo>
                          <a:pt x="4463" y="4735"/>
                          <a:pt x="4426" y="4748"/>
                          <a:pt x="4394" y="4775"/>
                        </a:cubicBezTo>
                        <a:cubicBezTo>
                          <a:pt x="3763" y="5215"/>
                          <a:pt x="3013" y="5489"/>
                          <a:pt x="2191" y="5489"/>
                        </a:cubicBezTo>
                        <a:cubicBezTo>
                          <a:pt x="1727" y="5489"/>
                          <a:pt x="1262" y="5394"/>
                          <a:pt x="846" y="5239"/>
                        </a:cubicBezTo>
                        <a:cubicBezTo>
                          <a:pt x="1369" y="5144"/>
                          <a:pt x="1846" y="4917"/>
                          <a:pt x="2262" y="4584"/>
                        </a:cubicBezTo>
                        <a:cubicBezTo>
                          <a:pt x="2310" y="4536"/>
                          <a:pt x="2334" y="4477"/>
                          <a:pt x="2322" y="4417"/>
                        </a:cubicBezTo>
                        <a:cubicBezTo>
                          <a:pt x="2310" y="4346"/>
                          <a:pt x="2239" y="4286"/>
                          <a:pt x="2155" y="4286"/>
                        </a:cubicBezTo>
                        <a:cubicBezTo>
                          <a:pt x="1739" y="4263"/>
                          <a:pt x="1369" y="4048"/>
                          <a:pt x="1167" y="3691"/>
                        </a:cubicBezTo>
                        <a:cubicBezTo>
                          <a:pt x="1250" y="3691"/>
                          <a:pt x="1358" y="3667"/>
                          <a:pt x="1441" y="3643"/>
                        </a:cubicBezTo>
                        <a:cubicBezTo>
                          <a:pt x="1524" y="3632"/>
                          <a:pt x="1584" y="3572"/>
                          <a:pt x="1584" y="3489"/>
                        </a:cubicBezTo>
                        <a:cubicBezTo>
                          <a:pt x="1596" y="3405"/>
                          <a:pt x="1536" y="3334"/>
                          <a:pt x="1441" y="3298"/>
                        </a:cubicBezTo>
                        <a:cubicBezTo>
                          <a:pt x="1000" y="3191"/>
                          <a:pt x="667" y="2822"/>
                          <a:pt x="596" y="2381"/>
                        </a:cubicBezTo>
                        <a:lnTo>
                          <a:pt x="596" y="2381"/>
                        </a:lnTo>
                        <a:cubicBezTo>
                          <a:pt x="727" y="2405"/>
                          <a:pt x="869" y="2417"/>
                          <a:pt x="1000" y="2417"/>
                        </a:cubicBezTo>
                        <a:cubicBezTo>
                          <a:pt x="1084" y="2417"/>
                          <a:pt x="1143" y="2358"/>
                          <a:pt x="1167" y="2274"/>
                        </a:cubicBezTo>
                        <a:cubicBezTo>
                          <a:pt x="1179" y="2203"/>
                          <a:pt x="1131" y="2143"/>
                          <a:pt x="1072" y="2108"/>
                        </a:cubicBezTo>
                        <a:cubicBezTo>
                          <a:pt x="703" y="1881"/>
                          <a:pt x="476" y="1488"/>
                          <a:pt x="476" y="1048"/>
                        </a:cubicBezTo>
                        <a:cubicBezTo>
                          <a:pt x="476" y="953"/>
                          <a:pt x="488" y="846"/>
                          <a:pt x="524" y="738"/>
                        </a:cubicBezTo>
                        <a:cubicBezTo>
                          <a:pt x="965" y="1191"/>
                          <a:pt x="1524" y="1524"/>
                          <a:pt x="2120" y="1727"/>
                        </a:cubicBezTo>
                        <a:cubicBezTo>
                          <a:pt x="2120" y="1727"/>
                          <a:pt x="2715" y="1905"/>
                          <a:pt x="2929" y="1917"/>
                        </a:cubicBezTo>
                        <a:lnTo>
                          <a:pt x="3024" y="1917"/>
                        </a:lnTo>
                        <a:cubicBezTo>
                          <a:pt x="3096" y="1917"/>
                          <a:pt x="3167" y="1869"/>
                          <a:pt x="3191" y="1798"/>
                        </a:cubicBezTo>
                        <a:cubicBezTo>
                          <a:pt x="3203" y="1786"/>
                          <a:pt x="3203" y="1750"/>
                          <a:pt x="3203" y="1738"/>
                        </a:cubicBezTo>
                        <a:lnTo>
                          <a:pt x="3203" y="1703"/>
                        </a:lnTo>
                        <a:cubicBezTo>
                          <a:pt x="3203" y="953"/>
                          <a:pt x="3810" y="334"/>
                          <a:pt x="4572" y="334"/>
                        </a:cubicBezTo>
                        <a:cubicBezTo>
                          <a:pt x="4941" y="334"/>
                          <a:pt x="5287" y="488"/>
                          <a:pt x="5549" y="750"/>
                        </a:cubicBezTo>
                        <a:cubicBezTo>
                          <a:pt x="5585" y="787"/>
                          <a:pt x="5621" y="802"/>
                          <a:pt x="5663" y="802"/>
                        </a:cubicBezTo>
                        <a:cubicBezTo>
                          <a:pt x="5676" y="802"/>
                          <a:pt x="5689" y="801"/>
                          <a:pt x="5703" y="798"/>
                        </a:cubicBezTo>
                        <a:cubicBezTo>
                          <a:pt x="5882" y="762"/>
                          <a:pt x="6049" y="738"/>
                          <a:pt x="6203" y="679"/>
                        </a:cubicBezTo>
                        <a:lnTo>
                          <a:pt x="6203" y="679"/>
                        </a:lnTo>
                        <a:cubicBezTo>
                          <a:pt x="6120" y="762"/>
                          <a:pt x="6013" y="857"/>
                          <a:pt x="5894" y="917"/>
                        </a:cubicBezTo>
                        <a:cubicBezTo>
                          <a:pt x="5822" y="965"/>
                          <a:pt x="5787" y="1048"/>
                          <a:pt x="5822" y="1143"/>
                        </a:cubicBezTo>
                        <a:cubicBezTo>
                          <a:pt x="5846" y="1203"/>
                          <a:pt x="5930" y="1250"/>
                          <a:pt x="6001" y="1250"/>
                        </a:cubicBezTo>
                        <a:cubicBezTo>
                          <a:pt x="6144" y="1227"/>
                          <a:pt x="6287" y="1215"/>
                          <a:pt x="6418" y="1167"/>
                        </a:cubicBezTo>
                        <a:lnTo>
                          <a:pt x="6418" y="1167"/>
                        </a:lnTo>
                        <a:cubicBezTo>
                          <a:pt x="6299" y="1286"/>
                          <a:pt x="6168" y="1405"/>
                          <a:pt x="6013" y="1512"/>
                        </a:cubicBezTo>
                        <a:cubicBezTo>
                          <a:pt x="5965" y="1548"/>
                          <a:pt x="5941" y="1608"/>
                          <a:pt x="5941" y="1655"/>
                        </a:cubicBezTo>
                        <a:lnTo>
                          <a:pt x="5941" y="1679"/>
                        </a:lnTo>
                        <a:lnTo>
                          <a:pt x="5941" y="1703"/>
                        </a:lnTo>
                        <a:lnTo>
                          <a:pt x="5941" y="1727"/>
                        </a:lnTo>
                        <a:cubicBezTo>
                          <a:pt x="5941" y="2691"/>
                          <a:pt x="5572" y="3572"/>
                          <a:pt x="4977" y="4227"/>
                        </a:cubicBezTo>
                        <a:cubicBezTo>
                          <a:pt x="4918" y="4298"/>
                          <a:pt x="4918" y="4405"/>
                          <a:pt x="4977" y="4465"/>
                        </a:cubicBezTo>
                        <a:cubicBezTo>
                          <a:pt x="5011" y="4499"/>
                          <a:pt x="5053" y="4514"/>
                          <a:pt x="5096" y="4514"/>
                        </a:cubicBezTo>
                        <a:cubicBezTo>
                          <a:pt x="5143" y="4514"/>
                          <a:pt x="5190" y="4496"/>
                          <a:pt x="5227" y="4465"/>
                        </a:cubicBezTo>
                        <a:cubicBezTo>
                          <a:pt x="5894" y="3715"/>
                          <a:pt x="6263" y="2762"/>
                          <a:pt x="6287" y="1750"/>
                        </a:cubicBezTo>
                        <a:cubicBezTo>
                          <a:pt x="6596" y="1524"/>
                          <a:pt x="6846" y="1250"/>
                          <a:pt x="7061" y="917"/>
                        </a:cubicBezTo>
                        <a:cubicBezTo>
                          <a:pt x="7144" y="857"/>
                          <a:pt x="7132" y="750"/>
                          <a:pt x="7061" y="715"/>
                        </a:cubicBezTo>
                        <a:cubicBezTo>
                          <a:pt x="7029" y="683"/>
                          <a:pt x="6987" y="667"/>
                          <a:pt x="6937" y="667"/>
                        </a:cubicBezTo>
                        <a:cubicBezTo>
                          <a:pt x="6912" y="667"/>
                          <a:pt x="6886" y="671"/>
                          <a:pt x="6858" y="679"/>
                        </a:cubicBezTo>
                        <a:cubicBezTo>
                          <a:pt x="6775" y="726"/>
                          <a:pt x="6680" y="750"/>
                          <a:pt x="6596" y="786"/>
                        </a:cubicBezTo>
                        <a:cubicBezTo>
                          <a:pt x="6680" y="667"/>
                          <a:pt x="6763" y="512"/>
                          <a:pt x="6823" y="369"/>
                        </a:cubicBezTo>
                        <a:cubicBezTo>
                          <a:pt x="6834" y="310"/>
                          <a:pt x="6834" y="238"/>
                          <a:pt x="6787" y="191"/>
                        </a:cubicBezTo>
                        <a:cubicBezTo>
                          <a:pt x="6750" y="153"/>
                          <a:pt x="6703" y="135"/>
                          <a:pt x="6659" y="135"/>
                        </a:cubicBezTo>
                        <a:cubicBezTo>
                          <a:pt x="6632" y="135"/>
                          <a:pt x="6607" y="142"/>
                          <a:pt x="6584" y="155"/>
                        </a:cubicBezTo>
                        <a:cubicBezTo>
                          <a:pt x="6322" y="310"/>
                          <a:pt x="6061" y="393"/>
                          <a:pt x="5775" y="441"/>
                        </a:cubicBezTo>
                        <a:cubicBezTo>
                          <a:pt x="5465" y="143"/>
                          <a:pt x="5048" y="0"/>
                          <a:pt x="462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08" name="Google Shape;508;p33"/>
              <p:cNvGrpSpPr/>
              <p:nvPr/>
            </p:nvGrpSpPr>
            <p:grpSpPr>
              <a:xfrm>
                <a:off x="6529419" y="3711909"/>
                <a:ext cx="956596" cy="944315"/>
                <a:chOff x="3768864" y="3522050"/>
                <a:chExt cx="1098904" cy="1084796"/>
              </a:xfrm>
            </p:grpSpPr>
            <p:grpSp>
              <p:nvGrpSpPr>
                <p:cNvPr id="509" name="Google Shape;509;p33"/>
                <p:cNvGrpSpPr/>
                <p:nvPr/>
              </p:nvGrpSpPr>
              <p:grpSpPr>
                <a:xfrm>
                  <a:off x="3768864" y="3522050"/>
                  <a:ext cx="1098904" cy="1084796"/>
                  <a:chOff x="3768864" y="3522050"/>
                  <a:chExt cx="1098904" cy="1084796"/>
                </a:xfrm>
              </p:grpSpPr>
              <p:sp>
                <p:nvSpPr>
                  <p:cNvPr id="510" name="Google Shape;510;p33"/>
                  <p:cNvSpPr/>
                  <p:nvPr/>
                </p:nvSpPr>
                <p:spPr>
                  <a:xfrm>
                    <a:off x="3768864" y="352205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2" y="0"/>
                        </a:moveTo>
                        <a:cubicBezTo>
                          <a:pt x="22093" y="0"/>
                          <a:pt x="21325" y="295"/>
                          <a:pt x="20741" y="884"/>
                        </a:cubicBezTo>
                        <a:lnTo>
                          <a:pt x="1179" y="20446"/>
                        </a:lnTo>
                        <a:cubicBezTo>
                          <a:pt x="1" y="21613"/>
                          <a:pt x="1" y="23518"/>
                          <a:pt x="1179" y="24697"/>
                        </a:cubicBezTo>
                        <a:lnTo>
                          <a:pt x="20741" y="44259"/>
                        </a:lnTo>
                        <a:cubicBezTo>
                          <a:pt x="21325" y="44842"/>
                          <a:pt x="22093" y="45134"/>
                          <a:pt x="22862" y="45134"/>
                        </a:cubicBezTo>
                        <a:cubicBezTo>
                          <a:pt x="23631" y="45134"/>
                          <a:pt x="24402" y="44842"/>
                          <a:pt x="24992" y="44259"/>
                        </a:cubicBezTo>
                        <a:lnTo>
                          <a:pt x="44554" y="24697"/>
                        </a:lnTo>
                        <a:cubicBezTo>
                          <a:pt x="45721" y="23518"/>
                          <a:pt x="45721" y="21613"/>
                          <a:pt x="44554" y="20446"/>
                        </a:cubicBezTo>
                        <a:lnTo>
                          <a:pt x="36684" y="12576"/>
                        </a:lnTo>
                        <a:cubicBezTo>
                          <a:pt x="36279" y="12171"/>
                          <a:pt x="36362" y="11481"/>
                          <a:pt x="36850" y="11171"/>
                        </a:cubicBezTo>
                        <a:cubicBezTo>
                          <a:pt x="37565" y="10719"/>
                          <a:pt x="38327" y="10362"/>
                          <a:pt x="39124" y="10052"/>
                        </a:cubicBezTo>
                        <a:cubicBezTo>
                          <a:pt x="39613" y="9874"/>
                          <a:pt x="40053" y="9552"/>
                          <a:pt x="40410" y="9100"/>
                        </a:cubicBezTo>
                        <a:cubicBezTo>
                          <a:pt x="41172" y="8111"/>
                          <a:pt x="41220" y="6778"/>
                          <a:pt x="40518" y="5742"/>
                        </a:cubicBezTo>
                        <a:cubicBezTo>
                          <a:pt x="39931" y="4872"/>
                          <a:pt x="39013" y="4437"/>
                          <a:pt x="38094" y="4437"/>
                        </a:cubicBezTo>
                        <a:cubicBezTo>
                          <a:pt x="37352" y="4437"/>
                          <a:pt x="36610" y="4721"/>
                          <a:pt x="36041" y="5290"/>
                        </a:cubicBezTo>
                        <a:cubicBezTo>
                          <a:pt x="35731" y="5599"/>
                          <a:pt x="35505" y="5956"/>
                          <a:pt x="35362" y="6337"/>
                        </a:cubicBezTo>
                        <a:cubicBezTo>
                          <a:pt x="35076" y="7135"/>
                          <a:pt x="34719" y="7885"/>
                          <a:pt x="34267" y="8588"/>
                        </a:cubicBezTo>
                        <a:cubicBezTo>
                          <a:pt x="34091" y="8872"/>
                          <a:pt x="33796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" name="Google Shape;511;p33"/>
                  <p:cNvSpPr/>
                  <p:nvPr/>
                </p:nvSpPr>
                <p:spPr>
                  <a:xfrm>
                    <a:off x="3887041" y="3641743"/>
                    <a:ext cx="287338" cy="2870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2" extrusionOk="0">
                        <a:moveTo>
                          <a:pt x="5978" y="0"/>
                        </a:moveTo>
                        <a:cubicBezTo>
                          <a:pt x="2680" y="0"/>
                          <a:pt x="1" y="2667"/>
                          <a:pt x="1" y="5977"/>
                        </a:cubicBezTo>
                        <a:cubicBezTo>
                          <a:pt x="1" y="9275"/>
                          <a:pt x="2680" y="11942"/>
                          <a:pt x="5978" y="11942"/>
                        </a:cubicBezTo>
                        <a:cubicBezTo>
                          <a:pt x="9276" y="11942"/>
                          <a:pt x="11955" y="9275"/>
                          <a:pt x="11955" y="5977"/>
                        </a:cubicBezTo>
                        <a:cubicBezTo>
                          <a:pt x="11955" y="2667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12" name="Google Shape;512;p33"/>
                <p:cNvGrpSpPr/>
                <p:nvPr/>
              </p:nvGrpSpPr>
              <p:grpSpPr>
                <a:xfrm>
                  <a:off x="4139616" y="3871555"/>
                  <a:ext cx="357419" cy="357005"/>
                  <a:chOff x="7482229" y="3351230"/>
                  <a:chExt cx="357419" cy="357005"/>
                </a:xfrm>
              </p:grpSpPr>
              <p:sp>
                <p:nvSpPr>
                  <p:cNvPr id="513" name="Google Shape;513;p33"/>
                  <p:cNvSpPr/>
                  <p:nvPr/>
                </p:nvSpPr>
                <p:spPr>
                  <a:xfrm>
                    <a:off x="7482229" y="3351230"/>
                    <a:ext cx="357419" cy="357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9" h="11216" extrusionOk="0">
                        <a:moveTo>
                          <a:pt x="5633" y="357"/>
                        </a:moveTo>
                        <a:cubicBezTo>
                          <a:pt x="8538" y="357"/>
                          <a:pt x="10883" y="2703"/>
                          <a:pt x="10883" y="5608"/>
                        </a:cubicBezTo>
                        <a:cubicBezTo>
                          <a:pt x="10883" y="8513"/>
                          <a:pt x="8538" y="10859"/>
                          <a:pt x="5633" y="10859"/>
                        </a:cubicBezTo>
                        <a:cubicBezTo>
                          <a:pt x="2728" y="10859"/>
                          <a:pt x="382" y="8513"/>
                          <a:pt x="382" y="5608"/>
                        </a:cubicBezTo>
                        <a:cubicBezTo>
                          <a:pt x="382" y="2703"/>
                          <a:pt x="2728" y="357"/>
                          <a:pt x="5633" y="357"/>
                        </a:cubicBezTo>
                        <a:close/>
                        <a:moveTo>
                          <a:pt x="5621" y="0"/>
                        </a:moveTo>
                        <a:cubicBezTo>
                          <a:pt x="4109" y="0"/>
                          <a:pt x="2716" y="572"/>
                          <a:pt x="1644" y="1631"/>
                        </a:cubicBezTo>
                        <a:cubicBezTo>
                          <a:pt x="584" y="2691"/>
                          <a:pt x="1" y="4108"/>
                          <a:pt x="1" y="5608"/>
                        </a:cubicBezTo>
                        <a:cubicBezTo>
                          <a:pt x="1" y="7108"/>
                          <a:pt x="584" y="8513"/>
                          <a:pt x="1644" y="9585"/>
                        </a:cubicBezTo>
                        <a:cubicBezTo>
                          <a:pt x="2704" y="10632"/>
                          <a:pt x="4109" y="11216"/>
                          <a:pt x="5621" y="11216"/>
                        </a:cubicBezTo>
                        <a:cubicBezTo>
                          <a:pt x="7121" y="11216"/>
                          <a:pt x="8526" y="10632"/>
                          <a:pt x="9597" y="9585"/>
                        </a:cubicBezTo>
                        <a:cubicBezTo>
                          <a:pt x="10645" y="8525"/>
                          <a:pt x="11229" y="7108"/>
                          <a:pt x="11229" y="5608"/>
                        </a:cubicBezTo>
                        <a:cubicBezTo>
                          <a:pt x="11229" y="4108"/>
                          <a:pt x="10669" y="2703"/>
                          <a:pt x="9597" y="1631"/>
                        </a:cubicBezTo>
                        <a:cubicBezTo>
                          <a:pt x="8538" y="572"/>
                          <a:pt x="7121" y="0"/>
                          <a:pt x="562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" name="Google Shape;514;p33"/>
                  <p:cNvSpPr/>
                  <p:nvPr/>
                </p:nvSpPr>
                <p:spPr>
                  <a:xfrm>
                    <a:off x="7592138" y="3605616"/>
                    <a:ext cx="137983" cy="32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35" h="1022" extrusionOk="0">
                        <a:moveTo>
                          <a:pt x="202" y="1"/>
                        </a:moveTo>
                        <a:cubicBezTo>
                          <a:pt x="147" y="1"/>
                          <a:pt x="94" y="21"/>
                          <a:pt x="60" y="69"/>
                        </a:cubicBezTo>
                        <a:cubicBezTo>
                          <a:pt x="1" y="140"/>
                          <a:pt x="1" y="259"/>
                          <a:pt x="96" y="319"/>
                        </a:cubicBezTo>
                        <a:cubicBezTo>
                          <a:pt x="644" y="783"/>
                          <a:pt x="1370" y="1021"/>
                          <a:pt x="2168" y="1021"/>
                        </a:cubicBezTo>
                        <a:cubicBezTo>
                          <a:pt x="2954" y="1021"/>
                          <a:pt x="3680" y="771"/>
                          <a:pt x="4239" y="319"/>
                        </a:cubicBezTo>
                        <a:cubicBezTo>
                          <a:pt x="4323" y="259"/>
                          <a:pt x="4335" y="140"/>
                          <a:pt x="4263" y="69"/>
                        </a:cubicBezTo>
                        <a:cubicBezTo>
                          <a:pt x="4228" y="26"/>
                          <a:pt x="4170" y="4"/>
                          <a:pt x="4115" y="4"/>
                        </a:cubicBezTo>
                        <a:cubicBezTo>
                          <a:pt x="4078" y="4"/>
                          <a:pt x="4042" y="14"/>
                          <a:pt x="4013" y="33"/>
                        </a:cubicBezTo>
                        <a:cubicBezTo>
                          <a:pt x="3537" y="438"/>
                          <a:pt x="2882" y="664"/>
                          <a:pt x="2168" y="664"/>
                        </a:cubicBezTo>
                        <a:cubicBezTo>
                          <a:pt x="1465" y="664"/>
                          <a:pt x="810" y="438"/>
                          <a:pt x="322" y="33"/>
                        </a:cubicBezTo>
                        <a:cubicBezTo>
                          <a:pt x="286" y="12"/>
                          <a:pt x="244" y="1"/>
                          <a:pt x="20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" name="Google Shape;515;p33"/>
                  <p:cNvSpPr/>
                  <p:nvPr/>
                </p:nvSpPr>
                <p:spPr>
                  <a:xfrm>
                    <a:off x="7513709" y="3387962"/>
                    <a:ext cx="295987" cy="282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9" h="8860" extrusionOk="0">
                        <a:moveTo>
                          <a:pt x="6060" y="370"/>
                        </a:moveTo>
                        <a:cubicBezTo>
                          <a:pt x="6358" y="370"/>
                          <a:pt x="6596" y="608"/>
                          <a:pt x="6596" y="906"/>
                        </a:cubicBezTo>
                        <a:cubicBezTo>
                          <a:pt x="6596" y="1204"/>
                          <a:pt x="6358" y="1442"/>
                          <a:pt x="6060" y="1442"/>
                        </a:cubicBezTo>
                        <a:cubicBezTo>
                          <a:pt x="5763" y="1442"/>
                          <a:pt x="5525" y="1204"/>
                          <a:pt x="5525" y="906"/>
                        </a:cubicBezTo>
                        <a:cubicBezTo>
                          <a:pt x="5525" y="608"/>
                          <a:pt x="5763" y="370"/>
                          <a:pt x="6060" y="370"/>
                        </a:cubicBezTo>
                        <a:close/>
                        <a:moveTo>
                          <a:pt x="1322" y="2989"/>
                        </a:moveTo>
                        <a:cubicBezTo>
                          <a:pt x="1596" y="2989"/>
                          <a:pt x="1834" y="3097"/>
                          <a:pt x="2012" y="3263"/>
                        </a:cubicBezTo>
                        <a:cubicBezTo>
                          <a:pt x="1477" y="3680"/>
                          <a:pt x="1072" y="4240"/>
                          <a:pt x="881" y="4883"/>
                        </a:cubicBezTo>
                        <a:cubicBezTo>
                          <a:pt x="548" y="4716"/>
                          <a:pt x="334" y="4359"/>
                          <a:pt x="334" y="3990"/>
                        </a:cubicBezTo>
                        <a:cubicBezTo>
                          <a:pt x="334" y="3442"/>
                          <a:pt x="774" y="2989"/>
                          <a:pt x="1322" y="2989"/>
                        </a:cubicBezTo>
                        <a:close/>
                        <a:moveTo>
                          <a:pt x="7954" y="2989"/>
                        </a:moveTo>
                        <a:cubicBezTo>
                          <a:pt x="8501" y="2989"/>
                          <a:pt x="8942" y="3442"/>
                          <a:pt x="8942" y="3990"/>
                        </a:cubicBezTo>
                        <a:cubicBezTo>
                          <a:pt x="8966" y="4359"/>
                          <a:pt x="8739" y="4704"/>
                          <a:pt x="8394" y="4883"/>
                        </a:cubicBezTo>
                        <a:cubicBezTo>
                          <a:pt x="8216" y="4240"/>
                          <a:pt x="7811" y="3680"/>
                          <a:pt x="7263" y="3263"/>
                        </a:cubicBezTo>
                        <a:cubicBezTo>
                          <a:pt x="7442" y="3085"/>
                          <a:pt x="7692" y="2989"/>
                          <a:pt x="7954" y="2989"/>
                        </a:cubicBezTo>
                        <a:close/>
                        <a:moveTo>
                          <a:pt x="6072" y="1"/>
                        </a:moveTo>
                        <a:cubicBezTo>
                          <a:pt x="5632" y="1"/>
                          <a:pt x="5251" y="334"/>
                          <a:pt x="5191" y="763"/>
                        </a:cubicBezTo>
                        <a:lnTo>
                          <a:pt x="4596" y="953"/>
                        </a:lnTo>
                        <a:cubicBezTo>
                          <a:pt x="4525" y="989"/>
                          <a:pt x="4477" y="1049"/>
                          <a:pt x="4477" y="1120"/>
                        </a:cubicBezTo>
                        <a:lnTo>
                          <a:pt x="4477" y="2370"/>
                        </a:lnTo>
                        <a:cubicBezTo>
                          <a:pt x="3679" y="2394"/>
                          <a:pt x="2929" y="2632"/>
                          <a:pt x="2334" y="3025"/>
                        </a:cubicBezTo>
                        <a:cubicBezTo>
                          <a:pt x="2084" y="2751"/>
                          <a:pt x="1727" y="2608"/>
                          <a:pt x="1358" y="2608"/>
                        </a:cubicBezTo>
                        <a:cubicBezTo>
                          <a:pt x="607" y="2608"/>
                          <a:pt x="0" y="3216"/>
                          <a:pt x="0" y="3966"/>
                        </a:cubicBezTo>
                        <a:cubicBezTo>
                          <a:pt x="0" y="4513"/>
                          <a:pt x="345" y="5002"/>
                          <a:pt x="834" y="5216"/>
                        </a:cubicBezTo>
                        <a:cubicBezTo>
                          <a:pt x="822" y="5347"/>
                          <a:pt x="798" y="5478"/>
                          <a:pt x="798" y="5609"/>
                        </a:cubicBezTo>
                        <a:cubicBezTo>
                          <a:pt x="798" y="7395"/>
                          <a:pt x="2524" y="8859"/>
                          <a:pt x="4667" y="8859"/>
                        </a:cubicBezTo>
                        <a:cubicBezTo>
                          <a:pt x="5763" y="8859"/>
                          <a:pt x="6739" y="8490"/>
                          <a:pt x="7442" y="7871"/>
                        </a:cubicBezTo>
                        <a:cubicBezTo>
                          <a:pt x="7513" y="7811"/>
                          <a:pt x="7513" y="7692"/>
                          <a:pt x="7454" y="7621"/>
                        </a:cubicBezTo>
                        <a:cubicBezTo>
                          <a:pt x="7421" y="7588"/>
                          <a:pt x="7374" y="7570"/>
                          <a:pt x="7326" y="7570"/>
                        </a:cubicBezTo>
                        <a:cubicBezTo>
                          <a:pt x="7287" y="7570"/>
                          <a:pt x="7248" y="7582"/>
                          <a:pt x="7215" y="7609"/>
                        </a:cubicBezTo>
                        <a:cubicBezTo>
                          <a:pt x="6572" y="8157"/>
                          <a:pt x="5668" y="8514"/>
                          <a:pt x="4667" y="8514"/>
                        </a:cubicBezTo>
                        <a:cubicBezTo>
                          <a:pt x="2739" y="8514"/>
                          <a:pt x="1167" y="7216"/>
                          <a:pt x="1167" y="5633"/>
                        </a:cubicBezTo>
                        <a:cubicBezTo>
                          <a:pt x="1167" y="4037"/>
                          <a:pt x="2739" y="2739"/>
                          <a:pt x="4667" y="2739"/>
                        </a:cubicBezTo>
                        <a:cubicBezTo>
                          <a:pt x="6608" y="2739"/>
                          <a:pt x="8180" y="4037"/>
                          <a:pt x="8180" y="5633"/>
                        </a:cubicBezTo>
                        <a:cubicBezTo>
                          <a:pt x="8180" y="6133"/>
                          <a:pt x="8037" y="6597"/>
                          <a:pt x="7751" y="7014"/>
                        </a:cubicBezTo>
                        <a:cubicBezTo>
                          <a:pt x="7704" y="7085"/>
                          <a:pt x="7727" y="7169"/>
                          <a:pt x="7787" y="7228"/>
                        </a:cubicBezTo>
                        <a:cubicBezTo>
                          <a:pt x="7818" y="7264"/>
                          <a:pt x="7859" y="7280"/>
                          <a:pt x="7902" y="7280"/>
                        </a:cubicBezTo>
                        <a:cubicBezTo>
                          <a:pt x="7958" y="7280"/>
                          <a:pt x="8015" y="7252"/>
                          <a:pt x="8049" y="7204"/>
                        </a:cubicBezTo>
                        <a:cubicBezTo>
                          <a:pt x="8358" y="6740"/>
                          <a:pt x="8537" y="6192"/>
                          <a:pt x="8537" y="5621"/>
                        </a:cubicBezTo>
                        <a:cubicBezTo>
                          <a:pt x="8537" y="5490"/>
                          <a:pt x="8525" y="5359"/>
                          <a:pt x="8513" y="5228"/>
                        </a:cubicBezTo>
                        <a:cubicBezTo>
                          <a:pt x="8978" y="5014"/>
                          <a:pt x="9299" y="4525"/>
                          <a:pt x="9299" y="3978"/>
                        </a:cubicBezTo>
                        <a:cubicBezTo>
                          <a:pt x="9299" y="3228"/>
                          <a:pt x="8692" y="2620"/>
                          <a:pt x="7954" y="2620"/>
                        </a:cubicBezTo>
                        <a:cubicBezTo>
                          <a:pt x="7573" y="2620"/>
                          <a:pt x="7215" y="2775"/>
                          <a:pt x="6965" y="3037"/>
                        </a:cubicBezTo>
                        <a:cubicBezTo>
                          <a:pt x="6358" y="2656"/>
                          <a:pt x="5632" y="2406"/>
                          <a:pt x="4822" y="2382"/>
                        </a:cubicBezTo>
                        <a:lnTo>
                          <a:pt x="4822" y="1263"/>
                        </a:lnTo>
                        <a:lnTo>
                          <a:pt x="5215" y="1132"/>
                        </a:lnTo>
                        <a:cubicBezTo>
                          <a:pt x="5303" y="1507"/>
                          <a:pt x="5647" y="1780"/>
                          <a:pt x="6048" y="1780"/>
                        </a:cubicBezTo>
                        <a:cubicBezTo>
                          <a:pt x="6080" y="1780"/>
                          <a:pt x="6112" y="1779"/>
                          <a:pt x="6144" y="1775"/>
                        </a:cubicBezTo>
                        <a:cubicBezTo>
                          <a:pt x="6584" y="1727"/>
                          <a:pt x="6918" y="1382"/>
                          <a:pt x="6953" y="953"/>
                        </a:cubicBezTo>
                        <a:cubicBezTo>
                          <a:pt x="6977" y="430"/>
                          <a:pt x="6584" y="1"/>
                          <a:pt x="607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6" name="Google Shape;516;p33"/>
                  <p:cNvSpPr/>
                  <p:nvPr/>
                </p:nvSpPr>
                <p:spPr>
                  <a:xfrm>
                    <a:off x="7580393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18" y="1179"/>
                          <a:pt x="1179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6" y="0"/>
                          <a:pt x="1" y="405"/>
                          <a:pt x="1" y="893"/>
                        </a:cubicBezTo>
                        <a:cubicBezTo>
                          <a:pt x="1" y="1381"/>
                          <a:pt x="406" y="1786"/>
                          <a:pt x="894" y="1786"/>
                        </a:cubicBezTo>
                        <a:cubicBezTo>
                          <a:pt x="1394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94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7" name="Google Shape;517;p33"/>
                  <p:cNvSpPr/>
                  <p:nvPr/>
                </p:nvSpPr>
                <p:spPr>
                  <a:xfrm>
                    <a:off x="7685750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29" y="1179"/>
                          <a:pt x="1191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5" y="0"/>
                          <a:pt x="1" y="405"/>
                          <a:pt x="1" y="893"/>
                        </a:cubicBezTo>
                        <a:cubicBezTo>
                          <a:pt x="1" y="1381"/>
                          <a:pt x="405" y="1786"/>
                          <a:pt x="894" y="1786"/>
                        </a:cubicBezTo>
                        <a:cubicBezTo>
                          <a:pt x="1382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82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18" name="Google Shape;518;p33"/>
            <p:cNvSpPr/>
            <p:nvPr/>
          </p:nvSpPr>
          <p:spPr>
            <a:xfrm>
              <a:off x="7189574" y="3962819"/>
              <a:ext cx="337947" cy="320109"/>
            </a:xfrm>
            <a:prstGeom prst="ellipse">
              <a:avLst/>
            </a:prstGeom>
            <a:solidFill>
              <a:srgbClr val="EC3A3B"/>
            </a:solidFill>
            <a:ln w="25400" cap="flat" cmpd="sng">
              <a:solidFill>
                <a:srgbClr val="EC3A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7185401" y="2993551"/>
              <a:ext cx="337947" cy="320109"/>
            </a:xfrm>
            <a:prstGeom prst="ellipse">
              <a:avLst/>
            </a:prstGeom>
            <a:solidFill>
              <a:srgbClr val="4949E7"/>
            </a:solidFill>
            <a:ln w="25400" cap="flat" cmpd="sng">
              <a:solidFill>
                <a:srgbClr val="4949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3"/>
            <p:cNvSpPr txBox="1"/>
            <p:nvPr/>
          </p:nvSpPr>
          <p:spPr>
            <a:xfrm>
              <a:off x="7944460" y="3880885"/>
              <a:ext cx="8884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FCBD24"/>
                  </a:solidFill>
                  <a:latin typeface="Arial"/>
                  <a:ea typeface="Arial"/>
                  <a:cs typeface="Arial"/>
                  <a:sym typeface="Arial"/>
                </a:rPr>
                <a:t>@ufvjm</a:t>
              </a:r>
              <a:endParaRPr sz="1050" b="0" i="0" u="none" strike="noStrike" cap="none">
                <a:solidFill>
                  <a:srgbClr val="FCBD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3"/>
            <p:cNvSpPr txBox="1"/>
            <p:nvPr/>
          </p:nvSpPr>
          <p:spPr>
            <a:xfrm>
              <a:off x="7511597" y="1759881"/>
              <a:ext cx="141267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5EB2FC"/>
                  </a:solidFill>
                  <a:latin typeface="Arial"/>
                  <a:ea typeface="Arial"/>
                  <a:cs typeface="Arial"/>
                  <a:sym typeface="Arial"/>
                </a:rPr>
                <a:t> /ufvjmoficial</a:t>
              </a:r>
              <a:endParaRPr sz="1050" b="0" i="0" u="none" strike="noStrike" cap="none">
                <a:solidFill>
                  <a:srgbClr val="5EB2F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3"/>
            <p:cNvSpPr txBox="1"/>
            <p:nvPr/>
          </p:nvSpPr>
          <p:spPr>
            <a:xfrm>
              <a:off x="8143252" y="2342317"/>
              <a:ext cx="1859876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 dirty="0">
                  <a:solidFill>
                    <a:srgbClr val="69E781"/>
                  </a:solidFill>
                  <a:latin typeface="Arial"/>
                  <a:ea typeface="Arial"/>
                  <a:cs typeface="Arial"/>
                  <a:sym typeface="Arial"/>
                </a:rPr>
                <a:t>@ufvjmoficial</a:t>
              </a:r>
              <a:endParaRPr sz="1050" b="0" i="0" u="none" strike="noStrike" cap="none" dirty="0">
                <a:solidFill>
                  <a:srgbClr val="69E78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3"/>
            <p:cNvSpPr txBox="1"/>
            <p:nvPr/>
          </p:nvSpPr>
          <p:spPr>
            <a:xfrm>
              <a:off x="7872296" y="3022800"/>
              <a:ext cx="164617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4949E7"/>
                  </a:solidFill>
                  <a:latin typeface="Arial"/>
                  <a:ea typeface="Arial"/>
                  <a:cs typeface="Arial"/>
                  <a:sym typeface="Arial"/>
                </a:rPr>
                <a:t>(38)99885.7686</a:t>
              </a:r>
              <a:endParaRPr sz="1050" b="0" i="0" u="none" strike="noStrike" cap="none">
                <a:solidFill>
                  <a:srgbClr val="4949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4" name="Google Shape;524;p33" descr="Whatsapp icon in iOS Styl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23597" y="2999214"/>
              <a:ext cx="288000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p33" descr="Logotipos de o email Editáveis Design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68577" y="3981107"/>
              <a:ext cx="322777" cy="3227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6" name="Google Shape;526;p33" descr="Slidesgo - ícones de logotipo grátis"/>
          <p:cNvPicPr preferRelativeResize="0"/>
          <p:nvPr/>
        </p:nvPicPr>
        <p:blipFill rotWithShape="1">
          <a:blip r:embed="rId7">
            <a:alphaModFix/>
          </a:blip>
          <a:srcRect t="37802" b="38594"/>
          <a:stretch/>
        </p:blipFill>
        <p:spPr>
          <a:xfrm>
            <a:off x="4947835" y="4486394"/>
            <a:ext cx="1185018" cy="279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Agrupar 2"/>
          <p:cNvGrpSpPr/>
          <p:nvPr/>
        </p:nvGrpSpPr>
        <p:grpSpPr>
          <a:xfrm>
            <a:off x="3461518" y="1737379"/>
            <a:ext cx="2144337" cy="1670595"/>
            <a:chOff x="3858084" y="2078818"/>
            <a:chExt cx="2144337" cy="1670595"/>
          </a:xfrm>
        </p:grpSpPr>
        <p:pic>
          <p:nvPicPr>
            <p:cNvPr id="1026" name="Picture 2" descr="Farmacia Logo Vectors Free Download"/>
            <p:cNvPicPr>
              <a:picLocks noChangeAspect="1" noChangeArrowheads="1"/>
            </p:cNvPicPr>
            <p:nvPr/>
          </p:nvPicPr>
          <p:blipFill>
            <a:blip r:embed="rId8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084" y="2424833"/>
              <a:ext cx="1174461" cy="1324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3917401" y="2078818"/>
              <a:ext cx="2085020" cy="13553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2800" dirty="0" smtClean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pt-BR" sz="2800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pt-BR" sz="2800" dirty="0" smtClean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pt-BR" sz="3200" dirty="0" err="1" smtClean="0">
                  <a:solidFill>
                    <a:srgbClr val="B5D88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DeFar</a:t>
              </a:r>
              <a:endParaRPr lang="pt-BR" sz="3200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pt-BR" sz="2800" dirty="0" smtClean="0">
                  <a:solidFill>
                    <a:srgbClr val="0078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UFVJM</a:t>
              </a:r>
              <a:endParaRPr lang="pt-BR" sz="2800" dirty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13" y="3592632"/>
            <a:ext cx="2500079" cy="691199"/>
          </a:xfrm>
          <a:prstGeom prst="rect">
            <a:avLst/>
          </a:prstGeom>
        </p:spPr>
      </p:pic>
      <p:sp>
        <p:nvSpPr>
          <p:cNvPr id="63" name="CaixaDeTexto 62"/>
          <p:cNvSpPr txBox="1"/>
          <p:nvPr/>
        </p:nvSpPr>
        <p:spPr>
          <a:xfrm>
            <a:off x="7491354" y="4426362"/>
            <a:ext cx="22854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solidFill>
                  <a:srgbClr val="EC3A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leida@ufvjm.edu.br</a:t>
            </a:r>
            <a:endParaRPr lang="pt-BR" sz="1050" dirty="0">
              <a:solidFill>
                <a:srgbClr val="EC3A3B"/>
              </a:solidFill>
            </a:endParaRPr>
          </a:p>
        </p:txBody>
      </p:sp>
      <p:pic>
        <p:nvPicPr>
          <p:cNvPr id="64" name="Picture 8" descr="Saúde, Sociedade &amp;amp; Ambiente | PG Stricto sensu – Mestrado Profissional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07" y="1462786"/>
            <a:ext cx="1443351" cy="10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8;p15"/>
          <p:cNvGrpSpPr/>
          <p:nvPr/>
        </p:nvGrpSpPr>
        <p:grpSpPr>
          <a:xfrm>
            <a:off x="0" y="-68078"/>
            <a:ext cx="9240819" cy="1366941"/>
            <a:chOff x="-636925" y="1404675"/>
            <a:chExt cx="8446650" cy="2363225"/>
          </a:xfrm>
        </p:grpSpPr>
        <p:sp>
          <p:nvSpPr>
            <p:cNvPr id="3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" name="Google Shape;63;p15"/>
          <p:cNvGrpSpPr/>
          <p:nvPr/>
        </p:nvGrpSpPr>
        <p:grpSpPr>
          <a:xfrm>
            <a:off x="1173806" y="1127"/>
            <a:ext cx="812737" cy="552463"/>
            <a:chOff x="5960837" y="2432603"/>
            <a:chExt cx="1149383" cy="696887"/>
          </a:xfrm>
        </p:grpSpPr>
        <p:sp>
          <p:nvSpPr>
            <p:cNvPr id="6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7;p15"/>
          <p:cNvGrpSpPr/>
          <p:nvPr/>
        </p:nvGrpSpPr>
        <p:grpSpPr>
          <a:xfrm>
            <a:off x="1335014" y="170161"/>
            <a:ext cx="1169195" cy="762960"/>
            <a:chOff x="1425725" y="1417109"/>
            <a:chExt cx="1413268" cy="782493"/>
          </a:xfrm>
        </p:grpSpPr>
        <p:sp>
          <p:nvSpPr>
            <p:cNvPr id="10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71;p15"/>
          <p:cNvGrpSpPr/>
          <p:nvPr/>
        </p:nvGrpSpPr>
        <p:grpSpPr>
          <a:xfrm>
            <a:off x="538438" y="89144"/>
            <a:ext cx="1250095" cy="704670"/>
            <a:chOff x="3298242" y="4070048"/>
            <a:chExt cx="1165523" cy="713027"/>
          </a:xfrm>
        </p:grpSpPr>
        <p:sp>
          <p:nvSpPr>
            <p:cNvPr id="14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75;p15"/>
          <p:cNvGrpSpPr/>
          <p:nvPr/>
        </p:nvGrpSpPr>
        <p:grpSpPr>
          <a:xfrm>
            <a:off x="6255328" y="274209"/>
            <a:ext cx="1078821" cy="864079"/>
            <a:chOff x="5917753" y="1127631"/>
            <a:chExt cx="1380178" cy="1022202"/>
          </a:xfrm>
        </p:grpSpPr>
        <p:sp>
          <p:nvSpPr>
            <p:cNvPr id="18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etângulo 22"/>
          <p:cNvSpPr/>
          <p:nvPr/>
        </p:nvSpPr>
        <p:spPr>
          <a:xfrm>
            <a:off x="652816" y="1729148"/>
            <a:ext cx="6000361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pt-BR" sz="7200" b="1" cap="none" spc="0" dirty="0" smtClean="0">
                <a:ln/>
                <a:solidFill>
                  <a:schemeClr val="accent4"/>
                </a:solidFill>
                <a:effectLst/>
                <a:latin typeface="Edwardian Script ITC" panose="030303020407070D0804" pitchFamily="66" charset="0"/>
              </a:rPr>
              <a:t>Edição:</a:t>
            </a:r>
          </a:p>
          <a:p>
            <a:r>
              <a:rPr lang="pt-BR" sz="54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Davi </a:t>
            </a:r>
            <a:r>
              <a:rPr lang="pt-BR" sz="5400" b="1" dirty="0" err="1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Calegário</a:t>
            </a:r>
            <a:r>
              <a:rPr lang="pt-BR" sz="54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 de Sá Teles</a:t>
            </a:r>
            <a:endParaRPr lang="pt-BR" sz="5400" b="1" cap="none" spc="0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nd-drawn Timeline Infographics by Slidesgo">
  <a:themeElements>
    <a:clrScheme name="Simple Light">
      <a:dk1>
        <a:srgbClr val="000000"/>
      </a:dk1>
      <a:lt1>
        <a:srgbClr val="FFFFFF"/>
      </a:lt1>
      <a:dk2>
        <a:srgbClr val="F94144"/>
      </a:dk2>
      <a:lt2>
        <a:srgbClr val="F3722C"/>
      </a:lt2>
      <a:accent1>
        <a:srgbClr val="F8961E"/>
      </a:accent1>
      <a:accent2>
        <a:srgbClr val="F9C74F"/>
      </a:accent2>
      <a:accent3>
        <a:srgbClr val="90BE6D"/>
      </a:accent3>
      <a:accent4>
        <a:srgbClr val="43AA8B"/>
      </a:accent4>
      <a:accent5>
        <a:srgbClr val="577590"/>
      </a:accent5>
      <a:accent6>
        <a:srgbClr val="344E6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98</Words>
  <Application>Microsoft Office PowerPoint</Application>
  <PresentationFormat>Apresentação na tela (16:9)</PresentationFormat>
  <Paragraphs>44</Paragraphs>
  <Slides>6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</vt:i4>
      </vt:variant>
    </vt:vector>
  </HeadingPairs>
  <TitlesOfParts>
    <vt:vector size="14" baseType="lpstr">
      <vt:lpstr>Fira Sans Extra Condensed Medium</vt:lpstr>
      <vt:lpstr>Roboto</vt:lpstr>
      <vt:lpstr>Arial</vt:lpstr>
      <vt:lpstr>Proxima Nova Semibold</vt:lpstr>
      <vt:lpstr>Proxima Nova</vt:lpstr>
      <vt:lpstr>Edwardian Script ITC</vt:lpstr>
      <vt:lpstr>Hand-drawn Timeline Infographics by Slidesgo</vt:lpstr>
      <vt:lpstr>Slidesgo Final Pages</vt:lpstr>
      <vt:lpstr>Inclusão digital e aplicações pedagógicas: contribuições          para melhoria da qualidade da educação básica</vt:lpstr>
      <vt:lpstr>Google Classroom</vt:lpstr>
      <vt:lpstr>Google Classroom</vt:lpstr>
      <vt:lpstr>Apresentação do PowerPoint</vt:lpstr>
      <vt:lpstr>Créditos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Hand-Drawn Timeline Infographics</dc:title>
  <dc:creator>Leida</dc:creator>
  <cp:lastModifiedBy>Leida</cp:lastModifiedBy>
  <cp:revision>66</cp:revision>
  <dcterms:modified xsi:type="dcterms:W3CDTF">2022-02-24T12:23:45Z</dcterms:modified>
</cp:coreProperties>
</file>