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9"/>
  </p:notesMasterIdLst>
  <p:sldIdLst>
    <p:sldId id="256" r:id="rId3"/>
    <p:sldId id="280" r:id="rId4"/>
    <p:sldId id="257" r:id="rId5"/>
    <p:sldId id="281" r:id="rId6"/>
    <p:sldId id="291" r:id="rId7"/>
    <p:sldId id="292" r:id="rId8"/>
  </p:sldIdLst>
  <p:sldSz cx="9144000" cy="5143500" type="screen16x9"/>
  <p:notesSz cx="6858000" cy="9144000"/>
  <p:embeddedFontLst>
    <p:embeddedFont>
      <p:font typeface="Fira Sans Extra Condensed Medium" panose="020B0604020202020204" charset="0"/>
      <p:regular r:id="rId10"/>
      <p:bold r:id="rId11"/>
      <p:italic r:id="rId12"/>
      <p:boldItalic r:id="rId13"/>
    </p:embeddedFont>
    <p:embeddedFont>
      <p:font typeface="Fira Sans Extra Condensed SemiBold" panose="020B0604020202020204" charset="0"/>
      <p:regular r:id="rId14"/>
      <p:bold r:id="rId15"/>
      <p:italic r:id="rId16"/>
      <p:boldItalic r:id="rId17"/>
    </p:embeddedFont>
    <p:embeddedFont>
      <p:font typeface="Proxima Nova Semibold" panose="020B0604020202020204" charset="0"/>
      <p:regular r:id="rId18"/>
      <p:bold r:id="rId19"/>
      <p:boldItalic r:id="rId20"/>
    </p:embeddedFont>
    <p:embeddedFont>
      <p:font typeface="Proxima Nova" panose="020B060402020202020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Edwardian Script ITC" panose="030303020407070D0804" pitchFamily="66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B0"/>
    <a:srgbClr val="FFAB40"/>
    <a:srgbClr val="F94144"/>
    <a:srgbClr val="577590"/>
    <a:srgbClr val="90BE6D"/>
    <a:srgbClr val="EC3A3B"/>
    <a:srgbClr val="FCBD24"/>
    <a:srgbClr val="4949E7"/>
    <a:srgbClr val="69E781"/>
    <a:srgbClr val="5EB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55C918-741A-456F-AB84-D6CBE9125487}">
  <a:tblStyle styleId="{F155C918-741A-456F-AB84-D6CBE9125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E706D-81E1-49BB-92A4-17A71616C0B4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121AA7EB-C000-4338-860F-BF779459D97E}">
      <dgm:prSet phldrT="[Texto]" custT="1"/>
      <dgm:spPr>
        <a:ln>
          <a:solidFill>
            <a:srgbClr val="90BE6D"/>
          </a:solidFill>
        </a:ln>
      </dgm:spPr>
      <dgm:t>
        <a:bodyPr/>
        <a:lstStyle/>
        <a:p>
          <a:r>
            <a:rPr lang="pt-BR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r>
            <a:rPr lang="pt-B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Tecnologias Digitais de Informação e Comunicação</a:t>
          </a:r>
          <a:endParaRPr lang="pt-BR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86786-5F92-434C-AC0F-EDD3F22AFB26}" type="par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0E50DC-8AF2-4AB9-8668-C6F09CB7FC86}" type="sibTrans" cxnId="{54CC0258-0DE5-4235-B6E7-5BAD073B4DCA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500460-EECA-4927-ABBF-3B270C1248BC}">
      <dgm:prSet phldrT="[Texto]" custT="1"/>
      <dgm:spPr>
        <a:ln>
          <a:solidFill>
            <a:srgbClr val="577590"/>
          </a:solidFill>
        </a:ln>
      </dgm:spPr>
      <dgm:t>
        <a:bodyPr/>
        <a:lstStyle/>
        <a:p>
          <a:r>
            <a:rPr lang="pt-BR" sz="2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Mentimeter</a:t>
          </a:r>
          <a:endParaRPr lang="pt-BR" sz="2800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CAC29-81F6-4273-B4EC-F2F3CF7A9CF3}" type="par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EC0C8-0691-4BC3-8CFC-4C7EE633C914}" type="sibTrans" cxnId="{1E6FFA1A-68A9-4DC9-97A8-31395A72F8B2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BEAF4-D69B-4BD2-8EFE-BB2A4CD9E618}">
      <dgm:prSet phldrT="[Texto]" custT="1"/>
      <dgm:spPr>
        <a:ln>
          <a:solidFill>
            <a:srgbClr val="F94144"/>
          </a:solidFill>
        </a:ln>
      </dgm:spPr>
      <dgm:t>
        <a:bodyPr/>
        <a:lstStyle/>
        <a:p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9145C4-AF92-4A85-B2CB-75F3AA9C9EA8}" type="par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05ADC5-09CC-4C14-917C-D5653E37EC2B}" type="sibTrans" cxnId="{F330EEDF-73A7-47D9-BA99-F063BCB8665C}">
      <dgm:prSet/>
      <dgm:spPr/>
      <dgm:t>
        <a:bodyPr/>
        <a:lstStyle/>
        <a:p>
          <a:endParaRPr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5C3B44-403F-43CB-8223-A59948C7992F}" type="pres">
      <dgm:prSet presAssocID="{85AE706D-81E1-49BB-92A4-17A71616C0B4}" presName="Name0" presStyleCnt="0">
        <dgm:presLayoutVars>
          <dgm:dir/>
          <dgm:resizeHandles val="exact"/>
        </dgm:presLayoutVars>
      </dgm:prSet>
      <dgm:spPr/>
    </dgm:pt>
    <dgm:pt modelId="{11E4A7C4-F006-4378-8FF5-0618700DECC9}" type="pres">
      <dgm:prSet presAssocID="{121AA7EB-C000-4338-860F-BF779459D97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2C245E-E585-4334-BAE5-831F6BE9F3BF}" type="pres">
      <dgm:prSet presAssocID="{E00E50DC-8AF2-4AB9-8668-C6F09CB7FC86}" presName="sibTrans" presStyleLbl="sibTrans2D1" presStyleIdx="0" presStyleCnt="2"/>
      <dgm:spPr/>
      <dgm:t>
        <a:bodyPr/>
        <a:lstStyle/>
        <a:p>
          <a:endParaRPr lang="pt-BR"/>
        </a:p>
      </dgm:t>
    </dgm:pt>
    <dgm:pt modelId="{7E3277C3-59C7-4BD7-A4C2-7DAD45E0366F}" type="pres">
      <dgm:prSet presAssocID="{E00E50DC-8AF2-4AB9-8668-C6F09CB7FC86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63E5D8D-FBD5-434D-A73D-96357F1394AF}" type="pres">
      <dgm:prSet presAssocID="{71500460-EECA-4927-ABBF-3B270C1248BC}" presName="node" presStyleLbl="node1" presStyleIdx="1" presStyleCnt="3" custScaleX="15940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83345F-1BD9-4DCF-B502-CF5DFF0A8AD6}" type="pres">
      <dgm:prSet presAssocID="{C7FEC0C8-0691-4BC3-8CFC-4C7EE633C914}" presName="sibTrans" presStyleLbl="sibTrans2D1" presStyleIdx="1" presStyleCnt="2"/>
      <dgm:spPr/>
      <dgm:t>
        <a:bodyPr/>
        <a:lstStyle/>
        <a:p>
          <a:endParaRPr lang="pt-BR"/>
        </a:p>
      </dgm:t>
    </dgm:pt>
    <dgm:pt modelId="{0DABD55B-092E-45EF-9E1C-3E1D40C086ED}" type="pres">
      <dgm:prSet presAssocID="{C7FEC0C8-0691-4BC3-8CFC-4C7EE633C914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7A91BBEF-F619-4448-ABCF-46B36E24EC93}" type="pres">
      <dgm:prSet presAssocID="{327BEAF4-D69B-4BD2-8EFE-BB2A4CD9E61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8A3E45-0091-44F8-9C13-3CBEADC2A986}" type="presOf" srcId="{85AE706D-81E1-49BB-92A4-17A71616C0B4}" destId="{675C3B44-403F-43CB-8223-A59948C7992F}" srcOrd="0" destOrd="0" presId="urn:microsoft.com/office/officeart/2005/8/layout/process1"/>
    <dgm:cxn modelId="{1E6FFA1A-68A9-4DC9-97A8-31395A72F8B2}" srcId="{85AE706D-81E1-49BB-92A4-17A71616C0B4}" destId="{71500460-EECA-4927-ABBF-3B270C1248BC}" srcOrd="1" destOrd="0" parTransId="{89ACAC29-81F6-4273-B4EC-F2F3CF7A9CF3}" sibTransId="{C7FEC0C8-0691-4BC3-8CFC-4C7EE633C914}"/>
    <dgm:cxn modelId="{5378B5A8-42C8-4251-9314-1FF378F01945}" type="presOf" srcId="{327BEAF4-D69B-4BD2-8EFE-BB2A4CD9E618}" destId="{7A91BBEF-F619-4448-ABCF-46B36E24EC93}" srcOrd="0" destOrd="0" presId="urn:microsoft.com/office/officeart/2005/8/layout/process1"/>
    <dgm:cxn modelId="{54CC0258-0DE5-4235-B6E7-5BAD073B4DCA}" srcId="{85AE706D-81E1-49BB-92A4-17A71616C0B4}" destId="{121AA7EB-C000-4338-860F-BF779459D97E}" srcOrd="0" destOrd="0" parTransId="{1E886786-5F92-434C-AC0F-EDD3F22AFB26}" sibTransId="{E00E50DC-8AF2-4AB9-8668-C6F09CB7FC86}"/>
    <dgm:cxn modelId="{F330EEDF-73A7-47D9-BA99-F063BCB8665C}" srcId="{85AE706D-81E1-49BB-92A4-17A71616C0B4}" destId="{327BEAF4-D69B-4BD2-8EFE-BB2A4CD9E618}" srcOrd="2" destOrd="0" parTransId="{E29145C4-AF92-4A85-B2CB-75F3AA9C9EA8}" sibTransId="{DD05ADC5-09CC-4C14-917C-D5653E37EC2B}"/>
    <dgm:cxn modelId="{F21EE498-166D-4865-98B6-5BDE59BDFEA7}" type="presOf" srcId="{71500460-EECA-4927-ABBF-3B270C1248BC}" destId="{563E5D8D-FBD5-434D-A73D-96357F1394AF}" srcOrd="0" destOrd="0" presId="urn:microsoft.com/office/officeart/2005/8/layout/process1"/>
    <dgm:cxn modelId="{8704AC53-96A1-48F6-BD85-4089E9B24B10}" type="presOf" srcId="{E00E50DC-8AF2-4AB9-8668-C6F09CB7FC86}" destId="{7E3277C3-59C7-4BD7-A4C2-7DAD45E0366F}" srcOrd="1" destOrd="0" presId="urn:microsoft.com/office/officeart/2005/8/layout/process1"/>
    <dgm:cxn modelId="{EBAEF883-C560-4A38-9DE4-71DC09BC94C9}" type="presOf" srcId="{121AA7EB-C000-4338-860F-BF779459D97E}" destId="{11E4A7C4-F006-4378-8FF5-0618700DECC9}" srcOrd="0" destOrd="0" presId="urn:microsoft.com/office/officeart/2005/8/layout/process1"/>
    <dgm:cxn modelId="{40A6E5CE-6F08-4892-B89D-BE88BC0654D6}" type="presOf" srcId="{C7FEC0C8-0691-4BC3-8CFC-4C7EE633C914}" destId="{9D83345F-1BD9-4DCF-B502-CF5DFF0A8AD6}" srcOrd="0" destOrd="0" presId="urn:microsoft.com/office/officeart/2005/8/layout/process1"/>
    <dgm:cxn modelId="{AA25F17D-66B2-4BBC-94E2-4395CC03E409}" type="presOf" srcId="{C7FEC0C8-0691-4BC3-8CFC-4C7EE633C914}" destId="{0DABD55B-092E-45EF-9E1C-3E1D40C086ED}" srcOrd="1" destOrd="0" presId="urn:microsoft.com/office/officeart/2005/8/layout/process1"/>
    <dgm:cxn modelId="{0560DC4C-9E32-4729-8F6E-073C95A22169}" type="presOf" srcId="{E00E50DC-8AF2-4AB9-8668-C6F09CB7FC86}" destId="{352C245E-E585-4334-BAE5-831F6BE9F3BF}" srcOrd="0" destOrd="0" presId="urn:microsoft.com/office/officeart/2005/8/layout/process1"/>
    <dgm:cxn modelId="{F5796FED-3381-446B-A020-41B6346FF373}" type="presParOf" srcId="{675C3B44-403F-43CB-8223-A59948C7992F}" destId="{11E4A7C4-F006-4378-8FF5-0618700DECC9}" srcOrd="0" destOrd="0" presId="urn:microsoft.com/office/officeart/2005/8/layout/process1"/>
    <dgm:cxn modelId="{A69292FA-07A8-4772-BA00-0D9E695C8E56}" type="presParOf" srcId="{675C3B44-403F-43CB-8223-A59948C7992F}" destId="{352C245E-E585-4334-BAE5-831F6BE9F3BF}" srcOrd="1" destOrd="0" presId="urn:microsoft.com/office/officeart/2005/8/layout/process1"/>
    <dgm:cxn modelId="{088518AC-4900-4879-982A-130399134263}" type="presParOf" srcId="{352C245E-E585-4334-BAE5-831F6BE9F3BF}" destId="{7E3277C3-59C7-4BD7-A4C2-7DAD45E0366F}" srcOrd="0" destOrd="0" presId="urn:microsoft.com/office/officeart/2005/8/layout/process1"/>
    <dgm:cxn modelId="{D88AFD1F-F1E7-4349-B9A4-64805E78F9AA}" type="presParOf" srcId="{675C3B44-403F-43CB-8223-A59948C7992F}" destId="{563E5D8D-FBD5-434D-A73D-96357F1394AF}" srcOrd="2" destOrd="0" presId="urn:microsoft.com/office/officeart/2005/8/layout/process1"/>
    <dgm:cxn modelId="{DBBF4BC5-3860-4848-970D-B04B13167237}" type="presParOf" srcId="{675C3B44-403F-43CB-8223-A59948C7992F}" destId="{9D83345F-1BD9-4DCF-B502-CF5DFF0A8AD6}" srcOrd="3" destOrd="0" presId="urn:microsoft.com/office/officeart/2005/8/layout/process1"/>
    <dgm:cxn modelId="{702D7982-E935-4D88-9080-436AC59EC746}" type="presParOf" srcId="{9D83345F-1BD9-4DCF-B502-CF5DFF0A8AD6}" destId="{0DABD55B-092E-45EF-9E1C-3E1D40C086ED}" srcOrd="0" destOrd="0" presId="urn:microsoft.com/office/officeart/2005/8/layout/process1"/>
    <dgm:cxn modelId="{AF0D5C71-9715-4897-834D-98B109DBC7CE}" type="presParOf" srcId="{675C3B44-403F-43CB-8223-A59948C7992F}" destId="{7A91BBEF-F619-4448-ABCF-46B36E24EC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4A7C4-F006-4378-8FF5-0618700DECC9}">
      <dsp:nvSpPr>
        <dsp:cNvPr id="0" name=""/>
        <dsp:cNvSpPr/>
      </dsp:nvSpPr>
      <dsp:spPr>
        <a:xfrm>
          <a:off x="4766" y="1256785"/>
          <a:ext cx="1863450" cy="1327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0BE6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EIXO 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Uso de Tecnologias Digitais de Informação e Comunicação</a:t>
          </a:r>
          <a:endParaRPr lang="pt-BR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53" y="1295672"/>
        <a:ext cx="1785676" cy="1249934"/>
      </dsp:txXfrm>
    </dsp:sp>
    <dsp:sp modelId="{352C245E-E585-4334-BAE5-831F6BE9F3BF}">
      <dsp:nvSpPr>
        <dsp:cNvPr id="0" name=""/>
        <dsp:cNvSpPr/>
      </dsp:nvSpPr>
      <dsp:spPr>
        <a:xfrm>
          <a:off x="2054561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4561" y="1781999"/>
        <a:ext cx="276536" cy="277281"/>
      </dsp:txXfrm>
    </dsp:sp>
    <dsp:sp modelId="{563E5D8D-FBD5-434D-A73D-96357F1394AF}">
      <dsp:nvSpPr>
        <dsp:cNvPr id="0" name=""/>
        <dsp:cNvSpPr/>
      </dsp:nvSpPr>
      <dsp:spPr>
        <a:xfrm>
          <a:off x="2613597" y="1256785"/>
          <a:ext cx="2970395" cy="1327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5775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i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Mentimeter</a:t>
          </a:r>
          <a:endParaRPr lang="pt-BR" sz="2800" i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52484" y="1295672"/>
        <a:ext cx="2892621" cy="1249934"/>
      </dsp:txXfrm>
    </dsp:sp>
    <dsp:sp modelId="{9D83345F-1BD9-4DCF-B502-CF5DFF0A8AD6}">
      <dsp:nvSpPr>
        <dsp:cNvPr id="0" name=""/>
        <dsp:cNvSpPr/>
      </dsp:nvSpPr>
      <dsp:spPr>
        <a:xfrm>
          <a:off x="5770337" y="1689572"/>
          <a:ext cx="395051" cy="462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0337" y="1781999"/>
        <a:ext cx="276536" cy="277281"/>
      </dsp:txXfrm>
    </dsp:sp>
    <dsp:sp modelId="{7A91BBEF-F619-4448-ABCF-46B36E24EC93}">
      <dsp:nvSpPr>
        <dsp:cNvPr id="0" name=""/>
        <dsp:cNvSpPr/>
      </dsp:nvSpPr>
      <dsp:spPr>
        <a:xfrm>
          <a:off x="6329373" y="1256785"/>
          <a:ext cx="1863450" cy="1327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9414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Leida </a:t>
          </a:r>
          <a:r>
            <a:rPr lang="pt-BR" sz="105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Calegário</a:t>
          </a:r>
          <a:r>
            <a:rPr lang="pt-BR" sz="105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Oliveira</a:t>
          </a:r>
          <a:endParaRPr lang="pt-BR" sz="105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68260" y="1295672"/>
        <a:ext cx="1785676" cy="124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913592f75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913592f75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9a0c79df7d_0_1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9a0c79df7d_0_1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a0c79df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a0c79df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g9a0c79df7d_0_2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3" name="Google Shape;1873;g9a0c79df7d_0_2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591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8544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57200" y="1398750"/>
            <a:ext cx="2808000" cy="3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57200" y="377400"/>
            <a:ext cx="6400800" cy="438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1023075"/>
            <a:ext cx="3837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73700" y="2803075"/>
            <a:ext cx="383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0" y="41610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57200" y="1106125"/>
            <a:ext cx="8229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57200" y="3152225"/>
            <a:ext cx="8229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Font typeface="Fira Sans Extra Condensed Medium"/>
              <a:buNone/>
              <a:defRPr sz="2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97625"/>
            <a:ext cx="8229600" cy="3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"/>
              <a:buChar char="○"/>
              <a:defRPr sz="12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"/>
              <a:buChar char="■"/>
              <a:defRPr sz="12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5"/>
          <p:cNvGrpSpPr/>
          <p:nvPr/>
        </p:nvGrpSpPr>
        <p:grpSpPr>
          <a:xfrm>
            <a:off x="-620044" y="1376000"/>
            <a:ext cx="8446650" cy="1540329"/>
            <a:chOff x="-636925" y="1404675"/>
            <a:chExt cx="8446650" cy="2363225"/>
          </a:xfrm>
        </p:grpSpPr>
        <p:sp>
          <p:nvSpPr>
            <p:cNvPr id="59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0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-98053" y="28246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pt-PT" dirty="0"/>
              <a:t>Inclusão digital e aplicações pedagógicas: </a:t>
            </a:r>
            <a:r>
              <a:rPr lang="pt-PT" dirty="0" smtClean="0"/>
              <a:t>contribuições          para </a:t>
            </a:r>
            <a:r>
              <a:rPr lang="pt-PT" dirty="0"/>
              <a:t>melhoria da qualidade da educação básica</a:t>
            </a:r>
            <a:endParaRPr dirty="0"/>
          </a:p>
        </p:txBody>
      </p:sp>
      <p:sp>
        <p:nvSpPr>
          <p:cNvPr id="62" name="Google Shape;62;p15"/>
          <p:cNvSpPr/>
          <p:nvPr/>
        </p:nvSpPr>
        <p:spPr>
          <a:xfrm>
            <a:off x="3515193" y="4999621"/>
            <a:ext cx="12335" cy="10017"/>
          </a:xfrm>
          <a:custGeom>
            <a:avLst/>
            <a:gdLst/>
            <a:ahLst/>
            <a:cxnLst/>
            <a:rect l="l" t="t" r="r" b="b"/>
            <a:pathLst>
              <a:path w="548" h="445" extrusionOk="0">
                <a:moveTo>
                  <a:pt x="274" y="0"/>
                </a:moveTo>
                <a:cubicBezTo>
                  <a:pt x="0" y="0"/>
                  <a:pt x="0" y="445"/>
                  <a:pt x="274" y="445"/>
                </a:cubicBezTo>
                <a:cubicBezTo>
                  <a:pt x="547" y="445"/>
                  <a:pt x="547" y="0"/>
                  <a:pt x="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15"/>
          <p:cNvGrpSpPr/>
          <p:nvPr/>
        </p:nvGrpSpPr>
        <p:grpSpPr>
          <a:xfrm>
            <a:off x="7655725" y="1965722"/>
            <a:ext cx="1149383" cy="696887"/>
            <a:chOff x="5960837" y="2432603"/>
            <a:chExt cx="1149383" cy="696887"/>
          </a:xfrm>
        </p:grpSpPr>
        <p:sp>
          <p:nvSpPr>
            <p:cNvPr id="64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5"/>
          <p:cNvGrpSpPr/>
          <p:nvPr/>
        </p:nvGrpSpPr>
        <p:grpSpPr>
          <a:xfrm>
            <a:off x="4588869" y="1335784"/>
            <a:ext cx="1413268" cy="782493"/>
            <a:chOff x="1425725" y="1417109"/>
            <a:chExt cx="1413268" cy="782493"/>
          </a:xfrm>
        </p:grpSpPr>
        <p:sp>
          <p:nvSpPr>
            <p:cNvPr id="68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545189" y="1463111"/>
            <a:ext cx="1165523" cy="713027"/>
            <a:chOff x="3298242" y="4070048"/>
            <a:chExt cx="1165523" cy="713027"/>
          </a:xfrm>
        </p:grpSpPr>
        <p:sp>
          <p:nvSpPr>
            <p:cNvPr id="72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7672450" y="275932"/>
            <a:ext cx="1380178" cy="1022202"/>
            <a:chOff x="5917753" y="1127631"/>
            <a:chExt cx="1380178" cy="1022202"/>
          </a:xfrm>
        </p:grpSpPr>
        <p:sp>
          <p:nvSpPr>
            <p:cNvPr id="76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" name="Google Shape;84;p15"/>
          <p:cNvGrpSpPr/>
          <p:nvPr/>
        </p:nvGrpSpPr>
        <p:grpSpPr>
          <a:xfrm>
            <a:off x="1787090" y="1926332"/>
            <a:ext cx="561249" cy="1369505"/>
            <a:chOff x="1893817" y="2264535"/>
            <a:chExt cx="561249" cy="1369505"/>
          </a:xfrm>
        </p:grpSpPr>
        <p:grpSp>
          <p:nvGrpSpPr>
            <p:cNvPr id="85" name="Google Shape;85;p15"/>
            <p:cNvGrpSpPr/>
            <p:nvPr/>
          </p:nvGrpSpPr>
          <p:grpSpPr>
            <a:xfrm>
              <a:off x="1893817" y="2264535"/>
              <a:ext cx="561249" cy="561249"/>
              <a:chOff x="459325" y="3292175"/>
              <a:chExt cx="630900" cy="630900"/>
            </a:xfrm>
          </p:grpSpPr>
          <p:sp>
            <p:nvSpPr>
              <p:cNvPr id="86" name="Google Shape;86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88" name="Google Shape;88;p15"/>
            <p:cNvCxnSpPr/>
            <p:nvPr/>
          </p:nvCxnSpPr>
          <p:spPr>
            <a:xfrm>
              <a:off x="2174450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92" name="Google Shape;92;p15"/>
          <p:cNvGrpSpPr/>
          <p:nvPr/>
        </p:nvGrpSpPr>
        <p:grpSpPr>
          <a:xfrm>
            <a:off x="6503227" y="2118277"/>
            <a:ext cx="561249" cy="1369505"/>
            <a:chOff x="6689546" y="2264535"/>
            <a:chExt cx="561249" cy="1369505"/>
          </a:xfrm>
        </p:grpSpPr>
        <p:grpSp>
          <p:nvGrpSpPr>
            <p:cNvPr id="93" name="Google Shape;93;p15"/>
            <p:cNvGrpSpPr/>
            <p:nvPr/>
          </p:nvGrpSpPr>
          <p:grpSpPr>
            <a:xfrm>
              <a:off x="6689546" y="2264535"/>
              <a:ext cx="561249" cy="561249"/>
              <a:chOff x="459325" y="3292175"/>
              <a:chExt cx="630900" cy="630900"/>
            </a:xfrm>
          </p:grpSpPr>
          <p:sp>
            <p:nvSpPr>
              <p:cNvPr id="94" name="Google Shape;94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6" name="Google Shape;96;p15"/>
            <p:cNvCxnSpPr/>
            <p:nvPr/>
          </p:nvCxnSpPr>
          <p:spPr>
            <a:xfrm>
              <a:off x="6970175" y="2825840"/>
              <a:ext cx="0" cy="8082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100" name="Google Shape;100;p15"/>
          <p:cNvGrpSpPr/>
          <p:nvPr/>
        </p:nvGrpSpPr>
        <p:grpSpPr>
          <a:xfrm>
            <a:off x="4320242" y="2108616"/>
            <a:ext cx="561249" cy="996549"/>
            <a:chOff x="4291376" y="2637491"/>
            <a:chExt cx="561249" cy="996549"/>
          </a:xfrm>
        </p:grpSpPr>
        <p:grpSp>
          <p:nvGrpSpPr>
            <p:cNvPr id="101" name="Google Shape;101;p15"/>
            <p:cNvGrpSpPr/>
            <p:nvPr/>
          </p:nvGrpSpPr>
          <p:grpSpPr>
            <a:xfrm>
              <a:off x="4291376" y="2637491"/>
              <a:ext cx="561249" cy="561249"/>
              <a:chOff x="459325" y="3292175"/>
              <a:chExt cx="630900" cy="630900"/>
            </a:xfrm>
          </p:grpSpPr>
          <p:sp>
            <p:nvSpPr>
              <p:cNvPr id="102" name="Google Shape;102;p15"/>
              <p:cNvSpPr/>
              <p:nvPr/>
            </p:nvSpPr>
            <p:spPr>
              <a:xfrm>
                <a:off x="459325" y="3292175"/>
                <a:ext cx="630900" cy="630900"/>
              </a:xfrm>
              <a:prstGeom prst="ellipse">
                <a:avLst/>
              </a:pr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537475" y="3370324"/>
                <a:ext cx="474600" cy="474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cxnSp>
          <p:nvCxnSpPr>
            <p:cNvPr id="104" name="Google Shape;104;p15"/>
            <p:cNvCxnSpPr>
              <a:stCxn id="102" idx="4"/>
            </p:cNvCxnSpPr>
            <p:nvPr/>
          </p:nvCxnSpPr>
          <p:spPr>
            <a:xfrm>
              <a:off x="4572000" y="3198740"/>
              <a:ext cx="0" cy="43530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3" name="Retângulo 2"/>
          <p:cNvSpPr/>
          <p:nvPr/>
        </p:nvSpPr>
        <p:spPr>
          <a:xfrm>
            <a:off x="1940282" y="2511112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4362067" y="2690674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6732167" y="2705145"/>
            <a:ext cx="338534" cy="943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25788765"/>
              </p:ext>
            </p:extLst>
          </p:nvPr>
        </p:nvGraphicFramePr>
        <p:xfrm>
          <a:off x="490074" y="2108616"/>
          <a:ext cx="8197590" cy="384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9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Mentimeter</a:t>
            </a:r>
            <a:endParaRPr dirty="0"/>
          </a:p>
        </p:txBody>
      </p:sp>
      <p:sp>
        <p:nvSpPr>
          <p:cNvPr id="1858" name="Google Shape;1858;p39"/>
          <p:cNvSpPr/>
          <p:nvPr/>
        </p:nvSpPr>
        <p:spPr>
          <a:xfrm>
            <a:off x="742064" y="1084225"/>
            <a:ext cx="3874500" cy="3874200"/>
          </a:xfrm>
          <a:prstGeom prst="arc">
            <a:avLst>
              <a:gd name="adj1" fmla="val 19427148"/>
              <a:gd name="adj2" fmla="val 204097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9" name="Google Shape;1859;p39"/>
          <p:cNvGrpSpPr/>
          <p:nvPr/>
        </p:nvGrpSpPr>
        <p:grpSpPr>
          <a:xfrm>
            <a:off x="3557412" y="1390125"/>
            <a:ext cx="4598352" cy="798752"/>
            <a:chOff x="3481212" y="1390125"/>
            <a:chExt cx="4598352" cy="798752"/>
          </a:xfrm>
        </p:grpSpPr>
        <p:sp>
          <p:nvSpPr>
            <p:cNvPr id="1860" name="Google Shape;1860;p39"/>
            <p:cNvSpPr/>
            <p:nvPr/>
          </p:nvSpPr>
          <p:spPr>
            <a:xfrm>
              <a:off x="3481212" y="149627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2000" dirty="0">
                <a:solidFill>
                  <a:schemeClr val="dk1"/>
                </a:solidFill>
              </a:endParaRPr>
            </a:p>
          </p:txBody>
        </p:sp>
        <p:sp>
          <p:nvSpPr>
            <p:cNvPr id="1861" name="Google Shape;1861;p39"/>
            <p:cNvSpPr txBox="1"/>
            <p:nvPr/>
          </p:nvSpPr>
          <p:spPr>
            <a:xfrm>
              <a:off x="4776864" y="1390125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Plataforma de uso gratuito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2" name="Google Shape;1862;p39"/>
            <p:cNvSpPr txBox="1"/>
            <p:nvPr/>
          </p:nvSpPr>
          <p:spPr>
            <a:xfrm>
              <a:off x="4776864" y="1805777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Alguns recursos não são gratuitos</a:t>
              </a:r>
            </a:p>
            <a:p>
              <a:pPr lvl="0"/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https</a:t>
              </a:r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://www.mentimeter.com/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3" name="Google Shape;1863;p39"/>
          <p:cNvGrpSpPr/>
          <p:nvPr/>
        </p:nvGrpSpPr>
        <p:grpSpPr>
          <a:xfrm>
            <a:off x="4096048" y="2561200"/>
            <a:ext cx="4595466" cy="758925"/>
            <a:chOff x="4019848" y="2561200"/>
            <a:chExt cx="4595466" cy="758925"/>
          </a:xfrm>
        </p:grpSpPr>
        <p:sp>
          <p:nvSpPr>
            <p:cNvPr id="1864" name="Google Shape;1864;p39"/>
            <p:cNvSpPr/>
            <p:nvPr/>
          </p:nvSpPr>
          <p:spPr>
            <a:xfrm>
              <a:off x="4019848" y="2619700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6F8DA8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5" name="Google Shape;1865;p39"/>
            <p:cNvSpPr txBox="1"/>
            <p:nvPr/>
          </p:nvSpPr>
          <p:spPr>
            <a:xfrm>
              <a:off x="5312614" y="256120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Interatividade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66" name="Google Shape;1866;p39"/>
            <p:cNvSpPr txBox="1"/>
            <p:nvPr/>
          </p:nvSpPr>
          <p:spPr>
            <a:xfrm>
              <a:off x="5312614" y="293702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pt-BR"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</a:rPr>
                <a:t>enquetes ao vivo, questionários, nuvens de palavras, perguntas e respostas e muito mais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7" name="Google Shape;1867;p39"/>
          <p:cNvGrpSpPr/>
          <p:nvPr/>
        </p:nvGrpSpPr>
        <p:grpSpPr>
          <a:xfrm>
            <a:off x="3557412" y="3685680"/>
            <a:ext cx="4598352" cy="769195"/>
            <a:chOff x="3481212" y="3685680"/>
            <a:chExt cx="4598352" cy="769195"/>
          </a:xfrm>
        </p:grpSpPr>
        <p:sp>
          <p:nvSpPr>
            <p:cNvPr id="1868" name="Google Shape;1868;p39"/>
            <p:cNvSpPr/>
            <p:nvPr/>
          </p:nvSpPr>
          <p:spPr>
            <a:xfrm>
              <a:off x="3481212" y="3743125"/>
              <a:ext cx="970800" cy="654300"/>
            </a:xfrm>
            <a:prstGeom prst="roundRect">
              <a:avLst>
                <a:gd name="adj" fmla="val 50000"/>
              </a:avLst>
            </a:prstGeom>
            <a:solidFill>
              <a:srgbClr val="C6DCE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869" name="Google Shape;1869;p39"/>
            <p:cNvSpPr txBox="1"/>
            <p:nvPr/>
          </p:nvSpPr>
          <p:spPr>
            <a:xfrm>
              <a:off x="4776864" y="3685680"/>
              <a:ext cx="3302700" cy="34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dirty="0" smtClean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Remoto, híbrido, presencial</a:t>
              </a:r>
              <a:endParaRPr sz="1700" dirty="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70" name="Google Shape;1870;p39"/>
            <p:cNvSpPr txBox="1"/>
            <p:nvPr/>
          </p:nvSpPr>
          <p:spPr>
            <a:xfrm>
              <a:off x="4776864" y="4071775"/>
              <a:ext cx="33027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r>
                <a:rPr lang="en" sz="1200" dirty="0" smtClean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nformações em tempo real</a:t>
              </a: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370743" y="1490017"/>
            <a:ext cx="3105301" cy="2923064"/>
            <a:chOff x="370743" y="1490017"/>
            <a:chExt cx="3105301" cy="2923064"/>
          </a:xfrm>
        </p:grpSpPr>
        <p:sp>
          <p:nvSpPr>
            <p:cNvPr id="1850" name="Google Shape;1850;p39"/>
            <p:cNvSpPr/>
            <p:nvPr/>
          </p:nvSpPr>
          <p:spPr>
            <a:xfrm>
              <a:off x="530921" y="1490017"/>
              <a:ext cx="2945123" cy="2923064"/>
            </a:xfrm>
            <a:custGeom>
              <a:avLst/>
              <a:gdLst/>
              <a:ahLst/>
              <a:cxnLst/>
              <a:rect l="l" t="t" r="r" b="b"/>
              <a:pathLst>
                <a:path w="29548" h="29413" extrusionOk="0">
                  <a:moveTo>
                    <a:pt x="15313" y="0"/>
                  </a:moveTo>
                  <a:cubicBezTo>
                    <a:pt x="15116" y="0"/>
                    <a:pt x="14919" y="5"/>
                    <a:pt x="14722" y="14"/>
                  </a:cubicBezTo>
                  <a:cubicBezTo>
                    <a:pt x="11260" y="14"/>
                    <a:pt x="7134" y="1693"/>
                    <a:pt x="4861" y="3791"/>
                  </a:cubicBezTo>
                  <a:cubicBezTo>
                    <a:pt x="2588" y="5924"/>
                    <a:pt x="0" y="9595"/>
                    <a:pt x="70" y="13232"/>
                  </a:cubicBezTo>
                  <a:cubicBezTo>
                    <a:pt x="140" y="16903"/>
                    <a:pt x="385" y="19701"/>
                    <a:pt x="3043" y="23687"/>
                  </a:cubicBezTo>
                  <a:cubicBezTo>
                    <a:pt x="4476" y="25960"/>
                    <a:pt x="6679" y="27638"/>
                    <a:pt x="9267" y="28407"/>
                  </a:cubicBezTo>
                  <a:cubicBezTo>
                    <a:pt x="10186" y="28714"/>
                    <a:pt x="12542" y="29412"/>
                    <a:pt x="15108" y="29412"/>
                  </a:cubicBezTo>
                  <a:cubicBezTo>
                    <a:pt x="16055" y="29412"/>
                    <a:pt x="17031" y="29317"/>
                    <a:pt x="17973" y="29072"/>
                  </a:cubicBezTo>
                  <a:cubicBezTo>
                    <a:pt x="21470" y="28128"/>
                    <a:pt x="24163" y="26869"/>
                    <a:pt x="25981" y="24176"/>
                  </a:cubicBezTo>
                  <a:cubicBezTo>
                    <a:pt x="27764" y="21484"/>
                    <a:pt x="29548" y="18861"/>
                    <a:pt x="29443" y="14700"/>
                  </a:cubicBezTo>
                  <a:cubicBezTo>
                    <a:pt x="29338" y="10574"/>
                    <a:pt x="27904" y="7602"/>
                    <a:pt x="26680" y="6134"/>
                  </a:cubicBezTo>
                  <a:cubicBezTo>
                    <a:pt x="25456" y="4665"/>
                    <a:pt x="23428" y="2602"/>
                    <a:pt x="21121" y="1483"/>
                  </a:cubicBezTo>
                  <a:cubicBezTo>
                    <a:pt x="19335" y="495"/>
                    <a:pt x="17346" y="0"/>
                    <a:pt x="15313" y="0"/>
                  </a:cubicBezTo>
                  <a:close/>
                </a:path>
              </a:pathLst>
            </a:custGeom>
            <a:solidFill>
              <a:srgbClr val="DAECFA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930009" y="1867115"/>
              <a:ext cx="2146946" cy="2168869"/>
            </a:xfrm>
            <a:custGeom>
              <a:avLst/>
              <a:gdLst/>
              <a:ahLst/>
              <a:cxnLst/>
              <a:rect l="l" t="t" r="r" b="b"/>
              <a:pathLst>
                <a:path w="21540" h="21824" extrusionOk="0">
                  <a:moveTo>
                    <a:pt x="10454" y="0"/>
                  </a:moveTo>
                  <a:cubicBezTo>
                    <a:pt x="9933" y="0"/>
                    <a:pt x="9386" y="37"/>
                    <a:pt x="8812" y="115"/>
                  </a:cubicBezTo>
                  <a:cubicBezTo>
                    <a:pt x="3637" y="814"/>
                    <a:pt x="0" y="4486"/>
                    <a:pt x="0" y="10535"/>
                  </a:cubicBezTo>
                  <a:cubicBezTo>
                    <a:pt x="0" y="17248"/>
                    <a:pt x="5910" y="21095"/>
                    <a:pt x="9232" y="21619"/>
                  </a:cubicBezTo>
                  <a:cubicBezTo>
                    <a:pt x="9993" y="21740"/>
                    <a:pt x="10896" y="21823"/>
                    <a:pt x="11853" y="21823"/>
                  </a:cubicBezTo>
                  <a:cubicBezTo>
                    <a:pt x="15072" y="21823"/>
                    <a:pt x="18904" y="20879"/>
                    <a:pt x="20036" y="17213"/>
                  </a:cubicBezTo>
                  <a:cubicBezTo>
                    <a:pt x="21540" y="12458"/>
                    <a:pt x="21155" y="7108"/>
                    <a:pt x="18288" y="3961"/>
                  </a:cubicBezTo>
                  <a:cubicBezTo>
                    <a:pt x="16281" y="1650"/>
                    <a:pt x="13930" y="0"/>
                    <a:pt x="10454" y="0"/>
                  </a:cubicBezTo>
                  <a:close/>
                </a:path>
              </a:pathLst>
            </a:custGeom>
            <a:solidFill>
              <a:srgbClr val="C6D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743" y="2561200"/>
              <a:ext cx="3096505" cy="6358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>
            <a:off x="693300" y="4620616"/>
            <a:ext cx="7241400" cy="0"/>
          </a:xfrm>
          <a:prstGeom prst="straightConnector1">
            <a:avLst/>
          </a:prstGeom>
          <a:noFill/>
          <a:ln w="19050" cap="rnd" cmpd="sng">
            <a:solidFill>
              <a:srgbClr val="231F20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Utilização do Mentimeter</a:t>
            </a:r>
            <a:endParaRPr dirty="0"/>
          </a:p>
        </p:txBody>
      </p:sp>
      <p:grpSp>
        <p:nvGrpSpPr>
          <p:cNvPr id="111" name="Google Shape;111;p16"/>
          <p:cNvGrpSpPr/>
          <p:nvPr/>
        </p:nvGrpSpPr>
        <p:grpSpPr>
          <a:xfrm>
            <a:off x="2974952" y="3689566"/>
            <a:ext cx="1421545" cy="436453"/>
            <a:chOff x="473690" y="3806031"/>
            <a:chExt cx="1421545" cy="436453"/>
          </a:xfrm>
        </p:grpSpPr>
        <p:sp>
          <p:nvSpPr>
            <p:cNvPr id="112" name="Google Shape;11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5782686" y="3689566"/>
            <a:ext cx="1421545" cy="436453"/>
            <a:chOff x="473690" y="3806031"/>
            <a:chExt cx="1421545" cy="436453"/>
          </a:xfrm>
        </p:grpSpPr>
        <p:sp>
          <p:nvSpPr>
            <p:cNvPr id="122" name="Google Shape;122;p16"/>
            <p:cNvSpPr/>
            <p:nvPr/>
          </p:nvSpPr>
          <p:spPr>
            <a:xfrm>
              <a:off x="495226" y="3819806"/>
              <a:ext cx="1381793" cy="405173"/>
            </a:xfrm>
            <a:custGeom>
              <a:avLst/>
              <a:gdLst/>
              <a:ahLst/>
              <a:cxnLst/>
              <a:rect l="l" t="t" r="r" b="b"/>
              <a:pathLst>
                <a:path w="64098" h="18795" extrusionOk="0">
                  <a:moveTo>
                    <a:pt x="34281" y="1"/>
                  </a:moveTo>
                  <a:cubicBezTo>
                    <a:pt x="33292" y="1"/>
                    <a:pt x="32282" y="31"/>
                    <a:pt x="31252" y="95"/>
                  </a:cubicBezTo>
                  <a:cubicBezTo>
                    <a:pt x="14115" y="1136"/>
                    <a:pt x="4196" y="7152"/>
                    <a:pt x="2895" y="8323"/>
                  </a:cubicBezTo>
                  <a:cubicBezTo>
                    <a:pt x="1594" y="9494"/>
                    <a:pt x="1" y="11185"/>
                    <a:pt x="1" y="11185"/>
                  </a:cubicBezTo>
                  <a:lnTo>
                    <a:pt x="4846" y="11965"/>
                  </a:lnTo>
                  <a:lnTo>
                    <a:pt x="2375" y="18794"/>
                  </a:lnTo>
                  <a:cubicBezTo>
                    <a:pt x="7838" y="14989"/>
                    <a:pt x="13822" y="11998"/>
                    <a:pt x="20163" y="9884"/>
                  </a:cubicBezTo>
                  <a:cubicBezTo>
                    <a:pt x="26411" y="7808"/>
                    <a:pt x="32533" y="7186"/>
                    <a:pt x="37658" y="7186"/>
                  </a:cubicBezTo>
                  <a:cubicBezTo>
                    <a:pt x="41202" y="7186"/>
                    <a:pt x="44269" y="7484"/>
                    <a:pt x="46569" y="7803"/>
                  </a:cubicBezTo>
                  <a:cubicBezTo>
                    <a:pt x="52195" y="8583"/>
                    <a:pt x="58992" y="11185"/>
                    <a:pt x="58862" y="11575"/>
                  </a:cubicBezTo>
                  <a:cubicBezTo>
                    <a:pt x="58731" y="11998"/>
                    <a:pt x="56130" y="12778"/>
                    <a:pt x="54666" y="13949"/>
                  </a:cubicBezTo>
                  <a:cubicBezTo>
                    <a:pt x="53236" y="15120"/>
                    <a:pt x="54536" y="16160"/>
                    <a:pt x="56780" y="16290"/>
                  </a:cubicBezTo>
                  <a:cubicBezTo>
                    <a:pt x="56843" y="16294"/>
                    <a:pt x="56909" y="16296"/>
                    <a:pt x="56977" y="16296"/>
                  </a:cubicBezTo>
                  <a:cubicBezTo>
                    <a:pt x="59279" y="16296"/>
                    <a:pt x="64097" y="14209"/>
                    <a:pt x="64097" y="14209"/>
                  </a:cubicBezTo>
                  <a:lnTo>
                    <a:pt x="64097" y="9754"/>
                  </a:lnTo>
                  <a:cubicBezTo>
                    <a:pt x="64097" y="5410"/>
                    <a:pt x="63718" y="3197"/>
                    <a:pt x="62461" y="3197"/>
                  </a:cubicBezTo>
                  <a:cubicBezTo>
                    <a:pt x="62392" y="3197"/>
                    <a:pt x="62319" y="3204"/>
                    <a:pt x="62244" y="3217"/>
                  </a:cubicBezTo>
                  <a:cubicBezTo>
                    <a:pt x="60813" y="3478"/>
                    <a:pt x="59902" y="7412"/>
                    <a:pt x="59902" y="7412"/>
                  </a:cubicBezTo>
                  <a:cubicBezTo>
                    <a:pt x="59902" y="7412"/>
                    <a:pt x="49733" y="1"/>
                    <a:pt x="34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73690" y="3806031"/>
              <a:ext cx="1354781" cy="260328"/>
            </a:xfrm>
            <a:custGeom>
              <a:avLst/>
              <a:gdLst/>
              <a:ahLst/>
              <a:cxnLst/>
              <a:rect l="l" t="t" r="r" b="b"/>
              <a:pathLst>
                <a:path w="62845" h="12076" extrusionOk="0">
                  <a:moveTo>
                    <a:pt x="32930" y="0"/>
                  </a:moveTo>
                  <a:cubicBezTo>
                    <a:pt x="26025" y="0"/>
                    <a:pt x="19134" y="1151"/>
                    <a:pt x="12707" y="3726"/>
                  </a:cubicBezTo>
                  <a:cubicBezTo>
                    <a:pt x="8284" y="5515"/>
                    <a:pt x="3894" y="7889"/>
                    <a:pt x="350" y="11141"/>
                  </a:cubicBezTo>
                  <a:cubicBezTo>
                    <a:pt x="0" y="11463"/>
                    <a:pt x="340" y="12075"/>
                    <a:pt x="744" y="12075"/>
                  </a:cubicBezTo>
                  <a:cubicBezTo>
                    <a:pt x="828" y="12075"/>
                    <a:pt x="916" y="12048"/>
                    <a:pt x="1000" y="11986"/>
                  </a:cubicBezTo>
                  <a:cubicBezTo>
                    <a:pt x="4284" y="9515"/>
                    <a:pt x="7601" y="7271"/>
                    <a:pt x="11374" y="5580"/>
                  </a:cubicBezTo>
                  <a:cubicBezTo>
                    <a:pt x="15179" y="3856"/>
                    <a:pt x="19211" y="2653"/>
                    <a:pt x="23341" y="1970"/>
                  </a:cubicBezTo>
                  <a:cubicBezTo>
                    <a:pt x="26647" y="1423"/>
                    <a:pt x="29983" y="1151"/>
                    <a:pt x="33315" y="1151"/>
                  </a:cubicBezTo>
                  <a:cubicBezTo>
                    <a:pt x="39290" y="1151"/>
                    <a:pt x="45253" y="2026"/>
                    <a:pt x="51015" y="3759"/>
                  </a:cubicBezTo>
                  <a:cubicBezTo>
                    <a:pt x="55340" y="5027"/>
                    <a:pt x="59080" y="7043"/>
                    <a:pt x="62169" y="10393"/>
                  </a:cubicBezTo>
                  <a:cubicBezTo>
                    <a:pt x="62241" y="10449"/>
                    <a:pt x="62321" y="10473"/>
                    <a:pt x="62397" y="10473"/>
                  </a:cubicBezTo>
                  <a:cubicBezTo>
                    <a:pt x="62634" y="10473"/>
                    <a:pt x="62845" y="10240"/>
                    <a:pt x="62722" y="9970"/>
                  </a:cubicBezTo>
                  <a:cubicBezTo>
                    <a:pt x="60674" y="6783"/>
                    <a:pt x="57194" y="4767"/>
                    <a:pt x="53779" y="3434"/>
                  </a:cubicBezTo>
                  <a:cubicBezTo>
                    <a:pt x="49617" y="1840"/>
                    <a:pt x="45097" y="995"/>
                    <a:pt x="40706" y="474"/>
                  </a:cubicBezTo>
                  <a:cubicBezTo>
                    <a:pt x="38128" y="163"/>
                    <a:pt x="35528" y="0"/>
                    <a:pt x="3293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474897" y="4052498"/>
              <a:ext cx="132536" cy="33091"/>
            </a:xfrm>
            <a:custGeom>
              <a:avLst/>
              <a:gdLst/>
              <a:ahLst/>
              <a:cxnLst/>
              <a:rect l="l" t="t" r="r" b="b"/>
              <a:pathLst>
                <a:path w="6148" h="1535" extrusionOk="0">
                  <a:moveTo>
                    <a:pt x="456" y="0"/>
                  </a:moveTo>
                  <a:cubicBezTo>
                    <a:pt x="66" y="0"/>
                    <a:pt x="1" y="521"/>
                    <a:pt x="359" y="651"/>
                  </a:cubicBezTo>
                  <a:cubicBezTo>
                    <a:pt x="1334" y="846"/>
                    <a:pt x="2342" y="1041"/>
                    <a:pt x="3318" y="1236"/>
                  </a:cubicBezTo>
                  <a:cubicBezTo>
                    <a:pt x="3962" y="1365"/>
                    <a:pt x="4607" y="1535"/>
                    <a:pt x="5252" y="1535"/>
                  </a:cubicBezTo>
                  <a:cubicBezTo>
                    <a:pt x="5420" y="1535"/>
                    <a:pt x="5588" y="1523"/>
                    <a:pt x="5757" y="1496"/>
                  </a:cubicBezTo>
                  <a:cubicBezTo>
                    <a:pt x="6082" y="1399"/>
                    <a:pt x="6147" y="976"/>
                    <a:pt x="5854" y="813"/>
                  </a:cubicBezTo>
                  <a:cubicBezTo>
                    <a:pt x="5106" y="326"/>
                    <a:pt x="4196" y="326"/>
                    <a:pt x="3318" y="196"/>
                  </a:cubicBezTo>
                  <a:cubicBezTo>
                    <a:pt x="2375" y="65"/>
                    <a:pt x="1399" y="0"/>
                    <a:pt x="45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31701" y="4070843"/>
              <a:ext cx="77823" cy="167631"/>
            </a:xfrm>
            <a:custGeom>
              <a:avLst/>
              <a:gdLst/>
              <a:ahLst/>
              <a:cxnLst/>
              <a:rect l="l" t="t" r="r" b="b"/>
              <a:pathLst>
                <a:path w="3610" h="7776" extrusionOk="0">
                  <a:moveTo>
                    <a:pt x="3209" y="1"/>
                  </a:moveTo>
                  <a:cubicBezTo>
                    <a:pt x="3110" y="1"/>
                    <a:pt x="3014" y="48"/>
                    <a:pt x="2959" y="158"/>
                  </a:cubicBezTo>
                  <a:cubicBezTo>
                    <a:pt x="2211" y="1328"/>
                    <a:pt x="1756" y="2727"/>
                    <a:pt x="1236" y="3995"/>
                  </a:cubicBezTo>
                  <a:cubicBezTo>
                    <a:pt x="813" y="5003"/>
                    <a:pt x="0" y="6304"/>
                    <a:pt x="33" y="7409"/>
                  </a:cubicBezTo>
                  <a:cubicBezTo>
                    <a:pt x="55" y="7630"/>
                    <a:pt x="241" y="7776"/>
                    <a:pt x="440" y="7776"/>
                  </a:cubicBezTo>
                  <a:cubicBezTo>
                    <a:pt x="534" y="7776"/>
                    <a:pt x="632" y="7743"/>
                    <a:pt x="715" y="7670"/>
                  </a:cubicBezTo>
                  <a:cubicBezTo>
                    <a:pt x="1463" y="6857"/>
                    <a:pt x="1789" y="5426"/>
                    <a:pt x="2179" y="4385"/>
                  </a:cubicBezTo>
                  <a:cubicBezTo>
                    <a:pt x="2667" y="3117"/>
                    <a:pt x="3317" y="1783"/>
                    <a:pt x="3545" y="418"/>
                  </a:cubicBezTo>
                  <a:cubicBezTo>
                    <a:pt x="3609" y="181"/>
                    <a:pt x="3403" y="1"/>
                    <a:pt x="32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520642" y="3957127"/>
              <a:ext cx="1267107" cy="285357"/>
            </a:xfrm>
            <a:custGeom>
              <a:avLst/>
              <a:gdLst/>
              <a:ahLst/>
              <a:cxnLst/>
              <a:rect l="l" t="t" r="r" b="b"/>
              <a:pathLst>
                <a:path w="58778" h="13237" extrusionOk="0">
                  <a:moveTo>
                    <a:pt x="35735" y="1"/>
                  </a:moveTo>
                  <a:cubicBezTo>
                    <a:pt x="27398" y="1"/>
                    <a:pt x="19471" y="2482"/>
                    <a:pt x="11830" y="5725"/>
                  </a:cubicBezTo>
                  <a:cubicBezTo>
                    <a:pt x="7732" y="7449"/>
                    <a:pt x="3765" y="9465"/>
                    <a:pt x="383" y="12424"/>
                  </a:cubicBezTo>
                  <a:cubicBezTo>
                    <a:pt x="0" y="12730"/>
                    <a:pt x="358" y="13237"/>
                    <a:pt x="750" y="13237"/>
                  </a:cubicBezTo>
                  <a:cubicBezTo>
                    <a:pt x="857" y="13237"/>
                    <a:pt x="968" y="13198"/>
                    <a:pt x="1066" y="13107"/>
                  </a:cubicBezTo>
                  <a:cubicBezTo>
                    <a:pt x="3928" y="10636"/>
                    <a:pt x="7342" y="8880"/>
                    <a:pt x="10789" y="7384"/>
                  </a:cubicBezTo>
                  <a:cubicBezTo>
                    <a:pt x="14431" y="5790"/>
                    <a:pt x="18139" y="4392"/>
                    <a:pt x="21943" y="3254"/>
                  </a:cubicBezTo>
                  <a:cubicBezTo>
                    <a:pt x="26628" y="1848"/>
                    <a:pt x="31333" y="1220"/>
                    <a:pt x="36067" y="1220"/>
                  </a:cubicBezTo>
                  <a:cubicBezTo>
                    <a:pt x="39549" y="1220"/>
                    <a:pt x="43046" y="1560"/>
                    <a:pt x="46561" y="2181"/>
                  </a:cubicBezTo>
                  <a:cubicBezTo>
                    <a:pt x="50593" y="2896"/>
                    <a:pt x="54528" y="3872"/>
                    <a:pt x="58138" y="5855"/>
                  </a:cubicBezTo>
                  <a:cubicBezTo>
                    <a:pt x="58181" y="5879"/>
                    <a:pt x="58225" y="5890"/>
                    <a:pt x="58270" y="5890"/>
                  </a:cubicBezTo>
                  <a:cubicBezTo>
                    <a:pt x="58530" y="5890"/>
                    <a:pt x="58778" y="5529"/>
                    <a:pt x="58528" y="5335"/>
                  </a:cubicBezTo>
                  <a:lnTo>
                    <a:pt x="58528" y="5335"/>
                  </a:lnTo>
                  <a:lnTo>
                    <a:pt x="58528" y="5367"/>
                  </a:lnTo>
                  <a:cubicBezTo>
                    <a:pt x="55764" y="3156"/>
                    <a:pt x="52187" y="2148"/>
                    <a:pt x="48772" y="1465"/>
                  </a:cubicBezTo>
                  <a:cubicBezTo>
                    <a:pt x="44610" y="555"/>
                    <a:pt x="40350" y="67"/>
                    <a:pt x="36057" y="2"/>
                  </a:cubicBezTo>
                  <a:cubicBezTo>
                    <a:pt x="35949" y="1"/>
                    <a:pt x="35842" y="1"/>
                    <a:pt x="35735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780937" y="3873592"/>
              <a:ext cx="114298" cy="257612"/>
            </a:xfrm>
            <a:custGeom>
              <a:avLst/>
              <a:gdLst/>
              <a:ahLst/>
              <a:cxnLst/>
              <a:rect l="l" t="t" r="r" b="b"/>
              <a:pathLst>
                <a:path w="5302" h="11950" extrusionOk="0">
                  <a:moveTo>
                    <a:pt x="2777" y="0"/>
                  </a:moveTo>
                  <a:cubicBezTo>
                    <a:pt x="2071" y="0"/>
                    <a:pt x="1383" y="780"/>
                    <a:pt x="1042" y="1340"/>
                  </a:cubicBezTo>
                  <a:cubicBezTo>
                    <a:pt x="294" y="2608"/>
                    <a:pt x="1" y="4137"/>
                    <a:pt x="261" y="5600"/>
                  </a:cubicBezTo>
                  <a:cubicBezTo>
                    <a:pt x="276" y="5705"/>
                    <a:pt x="353" y="5748"/>
                    <a:pt x="438" y="5748"/>
                  </a:cubicBezTo>
                  <a:cubicBezTo>
                    <a:pt x="537" y="5748"/>
                    <a:pt x="649" y="5688"/>
                    <a:pt x="684" y="5600"/>
                  </a:cubicBezTo>
                  <a:cubicBezTo>
                    <a:pt x="1009" y="4657"/>
                    <a:pt x="1042" y="3649"/>
                    <a:pt x="1399" y="2706"/>
                  </a:cubicBezTo>
                  <a:cubicBezTo>
                    <a:pt x="1497" y="2381"/>
                    <a:pt x="1659" y="2088"/>
                    <a:pt x="1822" y="1828"/>
                  </a:cubicBezTo>
                  <a:cubicBezTo>
                    <a:pt x="1963" y="1602"/>
                    <a:pt x="2398" y="1108"/>
                    <a:pt x="2744" y="1108"/>
                  </a:cubicBezTo>
                  <a:cubicBezTo>
                    <a:pt x="2797" y="1108"/>
                    <a:pt x="2848" y="1119"/>
                    <a:pt x="2895" y="1145"/>
                  </a:cubicBezTo>
                  <a:cubicBezTo>
                    <a:pt x="3253" y="1373"/>
                    <a:pt x="3513" y="3064"/>
                    <a:pt x="3578" y="3389"/>
                  </a:cubicBezTo>
                  <a:cubicBezTo>
                    <a:pt x="4229" y="6023"/>
                    <a:pt x="4391" y="8787"/>
                    <a:pt x="4033" y="11486"/>
                  </a:cubicBezTo>
                  <a:cubicBezTo>
                    <a:pt x="4001" y="11795"/>
                    <a:pt x="4229" y="11950"/>
                    <a:pt x="4477" y="11950"/>
                  </a:cubicBezTo>
                  <a:cubicBezTo>
                    <a:pt x="4724" y="11950"/>
                    <a:pt x="4993" y="11795"/>
                    <a:pt x="5042" y="11486"/>
                  </a:cubicBezTo>
                  <a:cubicBezTo>
                    <a:pt x="5302" y="9405"/>
                    <a:pt x="5302" y="7291"/>
                    <a:pt x="5009" y="5210"/>
                  </a:cubicBezTo>
                  <a:cubicBezTo>
                    <a:pt x="4846" y="4267"/>
                    <a:pt x="4651" y="3356"/>
                    <a:pt x="4391" y="2446"/>
                  </a:cubicBezTo>
                  <a:cubicBezTo>
                    <a:pt x="4196" y="1796"/>
                    <a:pt x="4001" y="787"/>
                    <a:pt x="3481" y="300"/>
                  </a:cubicBezTo>
                  <a:cubicBezTo>
                    <a:pt x="3252" y="88"/>
                    <a:pt x="3014" y="0"/>
                    <a:pt x="2777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603583" y="4063535"/>
              <a:ext cx="289819" cy="109491"/>
            </a:xfrm>
            <a:custGeom>
              <a:avLst/>
              <a:gdLst/>
              <a:ahLst/>
              <a:cxnLst/>
              <a:rect l="l" t="t" r="r" b="b"/>
              <a:pathLst>
                <a:path w="13444" h="5079" extrusionOk="0">
                  <a:moveTo>
                    <a:pt x="6645" y="0"/>
                  </a:moveTo>
                  <a:cubicBezTo>
                    <a:pt x="6621" y="0"/>
                    <a:pt x="6595" y="3"/>
                    <a:pt x="6569" y="9"/>
                  </a:cubicBezTo>
                  <a:cubicBezTo>
                    <a:pt x="5431" y="301"/>
                    <a:pt x="1" y="3098"/>
                    <a:pt x="2342" y="4561"/>
                  </a:cubicBezTo>
                  <a:cubicBezTo>
                    <a:pt x="2993" y="4955"/>
                    <a:pt x="3869" y="5079"/>
                    <a:pt x="4747" y="5079"/>
                  </a:cubicBezTo>
                  <a:cubicBezTo>
                    <a:pt x="5537" y="5079"/>
                    <a:pt x="6329" y="4979"/>
                    <a:pt x="6960" y="4887"/>
                  </a:cubicBezTo>
                  <a:cubicBezTo>
                    <a:pt x="9008" y="4529"/>
                    <a:pt x="11025" y="3911"/>
                    <a:pt x="12943" y="3098"/>
                  </a:cubicBezTo>
                  <a:cubicBezTo>
                    <a:pt x="13443" y="2892"/>
                    <a:pt x="13305" y="2128"/>
                    <a:pt x="12841" y="2128"/>
                  </a:cubicBezTo>
                  <a:cubicBezTo>
                    <a:pt x="12792" y="2128"/>
                    <a:pt x="12739" y="2136"/>
                    <a:pt x="12683" y="2155"/>
                  </a:cubicBezTo>
                  <a:cubicBezTo>
                    <a:pt x="10220" y="3019"/>
                    <a:pt x="7694" y="3977"/>
                    <a:pt x="5074" y="3977"/>
                  </a:cubicBezTo>
                  <a:cubicBezTo>
                    <a:pt x="5030" y="3977"/>
                    <a:pt x="4987" y="3977"/>
                    <a:pt x="4944" y="3976"/>
                  </a:cubicBezTo>
                  <a:cubicBezTo>
                    <a:pt x="4878" y="3976"/>
                    <a:pt x="4760" y="3979"/>
                    <a:pt x="4612" y="3979"/>
                  </a:cubicBezTo>
                  <a:cubicBezTo>
                    <a:pt x="4019" y="3979"/>
                    <a:pt x="2947" y="3937"/>
                    <a:pt x="2895" y="3521"/>
                  </a:cubicBezTo>
                  <a:cubicBezTo>
                    <a:pt x="2895" y="3326"/>
                    <a:pt x="4293" y="2350"/>
                    <a:pt x="4423" y="2253"/>
                  </a:cubicBezTo>
                  <a:cubicBezTo>
                    <a:pt x="5236" y="1635"/>
                    <a:pt x="6082" y="1147"/>
                    <a:pt x="6862" y="464"/>
                  </a:cubicBezTo>
                  <a:cubicBezTo>
                    <a:pt x="7040" y="286"/>
                    <a:pt x="6894" y="0"/>
                    <a:pt x="664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583611" y="3897392"/>
              <a:ext cx="301740" cy="144090"/>
            </a:xfrm>
            <a:custGeom>
              <a:avLst/>
              <a:gdLst/>
              <a:ahLst/>
              <a:cxnLst/>
              <a:rect l="l" t="t" r="r" b="b"/>
              <a:pathLst>
                <a:path w="13997" h="6684" extrusionOk="0">
                  <a:moveTo>
                    <a:pt x="13779" y="0"/>
                  </a:moveTo>
                  <a:cubicBezTo>
                    <a:pt x="13761" y="0"/>
                    <a:pt x="13742" y="3"/>
                    <a:pt x="13722" y="9"/>
                  </a:cubicBezTo>
                  <a:cubicBezTo>
                    <a:pt x="8844" y="757"/>
                    <a:pt x="4096" y="3391"/>
                    <a:pt x="161" y="6285"/>
                  </a:cubicBezTo>
                  <a:cubicBezTo>
                    <a:pt x="1" y="6419"/>
                    <a:pt x="104" y="6684"/>
                    <a:pt x="272" y="6684"/>
                  </a:cubicBezTo>
                  <a:cubicBezTo>
                    <a:pt x="309" y="6684"/>
                    <a:pt x="348" y="6672"/>
                    <a:pt x="389" y="6643"/>
                  </a:cubicBezTo>
                  <a:cubicBezTo>
                    <a:pt x="2372" y="5309"/>
                    <a:pt x="4486" y="4106"/>
                    <a:pt x="6698" y="3098"/>
                  </a:cubicBezTo>
                  <a:cubicBezTo>
                    <a:pt x="9006" y="1992"/>
                    <a:pt x="11445" y="1277"/>
                    <a:pt x="13819" y="366"/>
                  </a:cubicBezTo>
                  <a:cubicBezTo>
                    <a:pt x="13997" y="278"/>
                    <a:pt x="13959" y="0"/>
                    <a:pt x="1377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84113" y="3946370"/>
              <a:ext cx="150514" cy="67173"/>
            </a:xfrm>
            <a:custGeom>
              <a:avLst/>
              <a:gdLst/>
              <a:ahLst/>
              <a:cxnLst/>
              <a:rect l="l" t="t" r="r" b="b"/>
              <a:pathLst>
                <a:path w="6982" h="3116" extrusionOk="0">
                  <a:moveTo>
                    <a:pt x="6639" y="0"/>
                  </a:moveTo>
                  <a:cubicBezTo>
                    <a:pt x="6613" y="0"/>
                    <a:pt x="6585" y="4"/>
                    <a:pt x="6556" y="13"/>
                  </a:cubicBezTo>
                  <a:cubicBezTo>
                    <a:pt x="4214" y="436"/>
                    <a:pt x="2003" y="1444"/>
                    <a:pt x="84" y="2875"/>
                  </a:cubicBezTo>
                  <a:cubicBezTo>
                    <a:pt x="0" y="2959"/>
                    <a:pt x="61" y="3115"/>
                    <a:pt x="184" y="3115"/>
                  </a:cubicBezTo>
                  <a:cubicBezTo>
                    <a:pt x="203" y="3115"/>
                    <a:pt x="224" y="3111"/>
                    <a:pt x="247" y="3102"/>
                  </a:cubicBezTo>
                  <a:cubicBezTo>
                    <a:pt x="1320" y="2680"/>
                    <a:pt x="2328" y="2094"/>
                    <a:pt x="3401" y="1671"/>
                  </a:cubicBezTo>
                  <a:cubicBezTo>
                    <a:pt x="4474" y="1249"/>
                    <a:pt x="5613" y="956"/>
                    <a:pt x="6686" y="501"/>
                  </a:cubicBezTo>
                  <a:cubicBezTo>
                    <a:pt x="6982" y="412"/>
                    <a:pt x="6901" y="0"/>
                    <a:pt x="663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682281" y="1220188"/>
            <a:ext cx="2183064" cy="3542896"/>
            <a:chOff x="682281" y="1220188"/>
            <a:chExt cx="2183064" cy="3542896"/>
          </a:xfrm>
        </p:grpSpPr>
        <p:grpSp>
          <p:nvGrpSpPr>
            <p:cNvPr id="132" name="Google Shape;132;p16"/>
            <p:cNvGrpSpPr/>
            <p:nvPr/>
          </p:nvGrpSpPr>
          <p:grpSpPr>
            <a:xfrm>
              <a:off x="685796" y="1220188"/>
              <a:ext cx="2179549" cy="2522077"/>
              <a:chOff x="4386721" y="1217320"/>
              <a:chExt cx="2179549" cy="2522077"/>
            </a:xfrm>
          </p:grpSpPr>
          <p:sp>
            <p:nvSpPr>
              <p:cNvPr id="133" name="Google Shape;133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16"/>
            <p:cNvGrpSpPr/>
            <p:nvPr/>
          </p:nvGrpSpPr>
          <p:grpSpPr>
            <a:xfrm>
              <a:off x="1932582" y="4489606"/>
              <a:ext cx="710880" cy="273478"/>
              <a:chOff x="1762720" y="4393343"/>
              <a:chExt cx="710880" cy="273478"/>
            </a:xfrm>
          </p:grpSpPr>
          <p:sp>
            <p:nvSpPr>
              <p:cNvPr id="151" name="Google Shape;151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z-Cyrl-AZ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҈</a:t>
                </a:r>
                <a:endParaRPr dirty="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" name="Google Shape;156;p16"/>
            <p:cNvGrpSpPr/>
            <p:nvPr/>
          </p:nvGrpSpPr>
          <p:grpSpPr>
            <a:xfrm>
              <a:off x="2205662" y="4040616"/>
              <a:ext cx="164721" cy="144910"/>
              <a:chOff x="2001901" y="4098523"/>
              <a:chExt cx="164721" cy="144910"/>
            </a:xfrm>
          </p:grpSpPr>
          <p:sp>
            <p:nvSpPr>
              <p:cNvPr id="157" name="Google Shape;157;p16"/>
              <p:cNvSpPr/>
              <p:nvPr/>
            </p:nvSpPr>
            <p:spPr>
              <a:xfrm>
                <a:off x="2019298" y="4123056"/>
                <a:ext cx="147324" cy="110008"/>
              </a:xfrm>
              <a:custGeom>
                <a:avLst/>
                <a:gdLst/>
                <a:ahLst/>
                <a:cxnLst/>
                <a:rect l="l" t="t" r="r" b="b"/>
                <a:pathLst>
                  <a:path w="6834" h="5103" extrusionOk="0">
                    <a:moveTo>
                      <a:pt x="3743" y="0"/>
                    </a:moveTo>
                    <a:cubicBezTo>
                      <a:pt x="3649" y="0"/>
                      <a:pt x="3551" y="4"/>
                      <a:pt x="3448" y="12"/>
                    </a:cubicBezTo>
                    <a:cubicBezTo>
                      <a:pt x="1269" y="174"/>
                      <a:pt x="1" y="532"/>
                      <a:pt x="521" y="2678"/>
                    </a:cubicBezTo>
                    <a:cubicBezTo>
                      <a:pt x="908" y="4250"/>
                      <a:pt x="1906" y="5102"/>
                      <a:pt x="2940" y="5102"/>
                    </a:cubicBezTo>
                    <a:cubicBezTo>
                      <a:pt x="3297" y="5102"/>
                      <a:pt x="3658" y="5001"/>
                      <a:pt x="4001" y="4792"/>
                    </a:cubicBezTo>
                    <a:cubicBezTo>
                      <a:pt x="5294" y="4035"/>
                      <a:pt x="6833" y="0"/>
                      <a:pt x="37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2001901" y="4098523"/>
                <a:ext cx="161832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6722" extrusionOk="0">
                    <a:moveTo>
                      <a:pt x="3847" y="1196"/>
                    </a:moveTo>
                    <a:cubicBezTo>
                      <a:pt x="4425" y="1206"/>
                      <a:pt x="4997" y="1239"/>
                      <a:pt x="5490" y="1638"/>
                    </a:cubicBezTo>
                    <a:cubicBezTo>
                      <a:pt x="6629" y="2516"/>
                      <a:pt x="5946" y="4402"/>
                      <a:pt x="5003" y="5182"/>
                    </a:cubicBezTo>
                    <a:cubicBezTo>
                      <a:pt x="4676" y="5442"/>
                      <a:pt x="4291" y="5555"/>
                      <a:pt x="3894" y="5555"/>
                    </a:cubicBezTo>
                    <a:cubicBezTo>
                      <a:pt x="2751" y="5555"/>
                      <a:pt x="1513" y="4618"/>
                      <a:pt x="1295" y="3556"/>
                    </a:cubicBezTo>
                    <a:cubicBezTo>
                      <a:pt x="990" y="1944"/>
                      <a:pt x="2538" y="1401"/>
                      <a:pt x="3847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0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173" y="6548"/>
                      <a:pt x="7507" y="4077"/>
                      <a:pt x="7149" y="2288"/>
                    </a:cubicBezTo>
                    <a:cubicBezTo>
                      <a:pt x="6843" y="884"/>
                      <a:pt x="5253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" name="Google Shape;159;p16"/>
            <p:cNvSpPr txBox="1"/>
            <p:nvPr/>
          </p:nvSpPr>
          <p:spPr>
            <a:xfrm>
              <a:off x="682281" y="2018796"/>
              <a:ext cx="2051757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Diagnóstico inicial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8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(sondagem de conhecimentos prévios)</a:t>
              </a:r>
              <a:endParaRPr sz="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6"/>
            <p:cNvSpPr txBox="1"/>
            <p:nvPr/>
          </p:nvSpPr>
          <p:spPr>
            <a:xfrm>
              <a:off x="10196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Antes</a:t>
              </a:r>
              <a:endParaRPr sz="1600" dirty="0">
                <a:solidFill>
                  <a:srgbClr val="231F20"/>
                </a:solidFill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3478160" y="1220188"/>
            <a:ext cx="2179549" cy="3542897"/>
            <a:chOff x="3478160" y="1220188"/>
            <a:chExt cx="2179549" cy="3542897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5001065" y="4040616"/>
              <a:ext cx="177052" cy="144910"/>
              <a:chOff x="3596983" y="4098523"/>
              <a:chExt cx="177052" cy="144910"/>
            </a:xfrm>
          </p:grpSpPr>
          <p:sp>
            <p:nvSpPr>
              <p:cNvPr id="163" name="Google Shape;163;p16"/>
              <p:cNvSpPr/>
              <p:nvPr/>
            </p:nvSpPr>
            <p:spPr>
              <a:xfrm>
                <a:off x="3596983" y="4111501"/>
                <a:ext cx="167243" cy="123762"/>
              </a:xfrm>
              <a:custGeom>
                <a:avLst/>
                <a:gdLst/>
                <a:ahLst/>
                <a:cxnLst/>
                <a:rect l="l" t="t" r="r" b="b"/>
                <a:pathLst>
                  <a:path w="7758" h="5741" extrusionOk="0">
                    <a:moveTo>
                      <a:pt x="4861" y="1"/>
                    </a:moveTo>
                    <a:cubicBezTo>
                      <a:pt x="4041" y="1"/>
                      <a:pt x="3070" y="487"/>
                      <a:pt x="1903" y="1654"/>
                    </a:cubicBezTo>
                    <a:cubicBezTo>
                      <a:pt x="0" y="3529"/>
                      <a:pt x="2216" y="5741"/>
                      <a:pt x="4218" y="5741"/>
                    </a:cubicBezTo>
                    <a:cubicBezTo>
                      <a:pt x="4542" y="5741"/>
                      <a:pt x="4861" y="5683"/>
                      <a:pt x="5155" y="5556"/>
                    </a:cubicBezTo>
                    <a:cubicBezTo>
                      <a:pt x="6684" y="4873"/>
                      <a:pt x="7757" y="2304"/>
                      <a:pt x="6684" y="971"/>
                    </a:cubicBezTo>
                    <a:cubicBezTo>
                      <a:pt x="6170" y="366"/>
                      <a:pt x="5573" y="1"/>
                      <a:pt x="48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3611492" y="4098523"/>
                <a:ext cx="162544" cy="14491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2" extrusionOk="0">
                    <a:moveTo>
                      <a:pt x="3858" y="1196"/>
                    </a:moveTo>
                    <a:lnTo>
                      <a:pt x="3858" y="1196"/>
                    </a:lnTo>
                    <a:cubicBezTo>
                      <a:pt x="4441" y="1206"/>
                      <a:pt x="5016" y="1239"/>
                      <a:pt x="5491" y="1638"/>
                    </a:cubicBezTo>
                    <a:cubicBezTo>
                      <a:pt x="6661" y="2516"/>
                      <a:pt x="5946" y="4402"/>
                      <a:pt x="5003" y="5182"/>
                    </a:cubicBezTo>
                    <a:cubicBezTo>
                      <a:pt x="4684" y="5442"/>
                      <a:pt x="4303" y="5555"/>
                      <a:pt x="3908" y="5555"/>
                    </a:cubicBezTo>
                    <a:cubicBezTo>
                      <a:pt x="2771" y="5555"/>
                      <a:pt x="1521" y="4618"/>
                      <a:pt x="1328" y="3556"/>
                    </a:cubicBezTo>
                    <a:cubicBezTo>
                      <a:pt x="994" y="1944"/>
                      <a:pt x="2563" y="1401"/>
                      <a:pt x="3858" y="1196"/>
                    </a:cubicBezTo>
                    <a:close/>
                    <a:moveTo>
                      <a:pt x="3782" y="1"/>
                    </a:moveTo>
                    <a:cubicBezTo>
                      <a:pt x="3379" y="1"/>
                      <a:pt x="2985" y="67"/>
                      <a:pt x="2629" y="207"/>
                    </a:cubicBezTo>
                    <a:cubicBezTo>
                      <a:pt x="2508" y="244"/>
                      <a:pt x="2422" y="318"/>
                      <a:pt x="2370" y="409"/>
                    </a:cubicBezTo>
                    <a:lnTo>
                      <a:pt x="2370" y="409"/>
                    </a:lnTo>
                    <a:cubicBezTo>
                      <a:pt x="1186" y="750"/>
                      <a:pt x="206" y="1697"/>
                      <a:pt x="125" y="3036"/>
                    </a:cubicBezTo>
                    <a:cubicBezTo>
                      <a:pt x="1" y="5087"/>
                      <a:pt x="2013" y="6722"/>
                      <a:pt x="3980" y="6722"/>
                    </a:cubicBezTo>
                    <a:cubicBezTo>
                      <a:pt x="4072" y="6722"/>
                      <a:pt x="4163" y="6718"/>
                      <a:pt x="4255" y="6711"/>
                    </a:cubicBezTo>
                    <a:cubicBezTo>
                      <a:pt x="6206" y="6548"/>
                      <a:pt x="7539" y="4077"/>
                      <a:pt x="7149" y="2288"/>
                    </a:cubicBezTo>
                    <a:cubicBezTo>
                      <a:pt x="6843" y="884"/>
                      <a:pt x="5254" y="1"/>
                      <a:pt x="3782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16"/>
            <p:cNvGrpSpPr/>
            <p:nvPr/>
          </p:nvGrpSpPr>
          <p:grpSpPr>
            <a:xfrm>
              <a:off x="3478160" y="1220188"/>
              <a:ext cx="2179549" cy="2522077"/>
              <a:chOff x="4386721" y="1217320"/>
              <a:chExt cx="2179549" cy="2522077"/>
            </a:xfrm>
          </p:grpSpPr>
          <p:sp>
            <p:nvSpPr>
              <p:cNvPr id="166" name="Google Shape;16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3" name="Google Shape;183;p16"/>
            <p:cNvSpPr txBox="1"/>
            <p:nvPr/>
          </p:nvSpPr>
          <p:spPr>
            <a:xfrm>
              <a:off x="373410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6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Atividade de minuto</a:t>
              </a:r>
              <a:endParaRPr sz="16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16"/>
            <p:cNvSpPr txBox="1"/>
            <p:nvPr/>
          </p:nvSpPr>
          <p:spPr>
            <a:xfrm>
              <a:off x="381197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Durante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185" name="Google Shape;185;p16"/>
            <p:cNvGrpSpPr/>
            <p:nvPr/>
          </p:nvGrpSpPr>
          <p:grpSpPr>
            <a:xfrm>
              <a:off x="4735007" y="4489606"/>
              <a:ext cx="710880" cy="273478"/>
              <a:chOff x="1762720" y="4393343"/>
              <a:chExt cx="710880" cy="273478"/>
            </a:xfrm>
          </p:grpSpPr>
          <p:sp>
            <p:nvSpPr>
              <p:cNvPr id="186" name="Google Shape;18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hy-AM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֎</a:t>
                </a:r>
                <a:endParaRPr dirty="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" name="Google Shape;191;p16"/>
          <p:cNvGrpSpPr/>
          <p:nvPr/>
        </p:nvGrpSpPr>
        <p:grpSpPr>
          <a:xfrm>
            <a:off x="6270525" y="1220188"/>
            <a:ext cx="2179549" cy="3542897"/>
            <a:chOff x="6270525" y="1220188"/>
            <a:chExt cx="2179549" cy="3542897"/>
          </a:xfrm>
        </p:grpSpPr>
        <p:grpSp>
          <p:nvGrpSpPr>
            <p:cNvPr id="192" name="Google Shape;192;p16"/>
            <p:cNvGrpSpPr/>
            <p:nvPr/>
          </p:nvGrpSpPr>
          <p:grpSpPr>
            <a:xfrm>
              <a:off x="7808799" y="4040616"/>
              <a:ext cx="168149" cy="144888"/>
              <a:chOff x="5898290" y="4019321"/>
              <a:chExt cx="168149" cy="144888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922693" y="4023654"/>
                <a:ext cx="143745" cy="123632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5735" extrusionOk="0">
                    <a:moveTo>
                      <a:pt x="2369" y="0"/>
                    </a:moveTo>
                    <a:cubicBezTo>
                      <a:pt x="848" y="0"/>
                      <a:pt x="1" y="2069"/>
                      <a:pt x="1" y="3875"/>
                    </a:cubicBezTo>
                    <a:cubicBezTo>
                      <a:pt x="1" y="5223"/>
                      <a:pt x="920" y="5735"/>
                      <a:pt x="1963" y="5735"/>
                    </a:cubicBezTo>
                    <a:cubicBezTo>
                      <a:pt x="2781" y="5735"/>
                      <a:pt x="3675" y="5420"/>
                      <a:pt x="4261" y="4948"/>
                    </a:cubicBezTo>
                    <a:cubicBezTo>
                      <a:pt x="5594" y="3875"/>
                      <a:pt x="6668" y="2802"/>
                      <a:pt x="4001" y="688"/>
                    </a:cubicBezTo>
                    <a:cubicBezTo>
                      <a:pt x="3394" y="205"/>
                      <a:pt x="2848" y="0"/>
                      <a:pt x="23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898290" y="4019321"/>
                <a:ext cx="162544" cy="144888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6721" extrusionOk="0">
                    <a:moveTo>
                      <a:pt x="3883" y="1190"/>
                    </a:moveTo>
                    <a:cubicBezTo>
                      <a:pt x="4449" y="1207"/>
                      <a:pt x="5007" y="1246"/>
                      <a:pt x="5491" y="1637"/>
                    </a:cubicBezTo>
                    <a:cubicBezTo>
                      <a:pt x="6629" y="2515"/>
                      <a:pt x="5946" y="4401"/>
                      <a:pt x="4970" y="5182"/>
                    </a:cubicBezTo>
                    <a:cubicBezTo>
                      <a:pt x="4652" y="5441"/>
                      <a:pt x="4273" y="5554"/>
                      <a:pt x="3881" y="5554"/>
                    </a:cubicBezTo>
                    <a:cubicBezTo>
                      <a:pt x="2751" y="5554"/>
                      <a:pt x="1513" y="4618"/>
                      <a:pt x="1296" y="3556"/>
                    </a:cubicBezTo>
                    <a:cubicBezTo>
                      <a:pt x="987" y="1928"/>
                      <a:pt x="2566" y="1390"/>
                      <a:pt x="3883" y="1190"/>
                    </a:cubicBezTo>
                    <a:close/>
                    <a:moveTo>
                      <a:pt x="3778" y="0"/>
                    </a:moveTo>
                    <a:cubicBezTo>
                      <a:pt x="3378" y="0"/>
                      <a:pt x="2985" y="66"/>
                      <a:pt x="2629" y="206"/>
                    </a:cubicBezTo>
                    <a:cubicBezTo>
                      <a:pt x="2509" y="243"/>
                      <a:pt x="2423" y="316"/>
                      <a:pt x="2371" y="406"/>
                    </a:cubicBezTo>
                    <a:lnTo>
                      <a:pt x="2371" y="406"/>
                    </a:lnTo>
                    <a:cubicBezTo>
                      <a:pt x="1191" y="744"/>
                      <a:pt x="206" y="1693"/>
                      <a:pt x="125" y="3035"/>
                    </a:cubicBezTo>
                    <a:cubicBezTo>
                      <a:pt x="1" y="5086"/>
                      <a:pt x="2013" y="6721"/>
                      <a:pt x="3980" y="6721"/>
                    </a:cubicBezTo>
                    <a:cubicBezTo>
                      <a:pt x="4072" y="6721"/>
                      <a:pt x="4163" y="6717"/>
                      <a:pt x="4255" y="6710"/>
                    </a:cubicBezTo>
                    <a:cubicBezTo>
                      <a:pt x="6174" y="6547"/>
                      <a:pt x="7539" y="4076"/>
                      <a:pt x="7117" y="2287"/>
                    </a:cubicBezTo>
                    <a:cubicBezTo>
                      <a:pt x="6810" y="883"/>
                      <a:pt x="5241" y="0"/>
                      <a:pt x="377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" name="Google Shape;195;p16"/>
            <p:cNvGrpSpPr/>
            <p:nvPr/>
          </p:nvGrpSpPr>
          <p:grpSpPr>
            <a:xfrm>
              <a:off x="6270525" y="1220188"/>
              <a:ext cx="2179549" cy="2522077"/>
              <a:chOff x="4386721" y="1217320"/>
              <a:chExt cx="2179549" cy="2522077"/>
            </a:xfrm>
          </p:grpSpPr>
          <p:sp>
            <p:nvSpPr>
              <p:cNvPr id="196" name="Google Shape;196;p16"/>
              <p:cNvSpPr/>
              <p:nvPr/>
            </p:nvSpPr>
            <p:spPr>
              <a:xfrm>
                <a:off x="4395840" y="1448352"/>
                <a:ext cx="2145208" cy="2281948"/>
              </a:xfrm>
              <a:custGeom>
                <a:avLst/>
                <a:gdLst/>
                <a:ahLst/>
                <a:cxnLst/>
                <a:rect l="l" t="t" r="r" b="b"/>
                <a:pathLst>
                  <a:path w="99511" h="105854" extrusionOk="0">
                    <a:moveTo>
                      <a:pt x="11527" y="0"/>
                    </a:moveTo>
                    <a:cubicBezTo>
                      <a:pt x="8761" y="0"/>
                      <a:pt x="4347" y="236"/>
                      <a:pt x="3252" y="1681"/>
                    </a:cubicBezTo>
                    <a:cubicBezTo>
                      <a:pt x="1626" y="3860"/>
                      <a:pt x="521" y="34233"/>
                      <a:pt x="521" y="34233"/>
                    </a:cubicBezTo>
                    <a:cubicBezTo>
                      <a:pt x="521" y="34233"/>
                      <a:pt x="1626" y="56217"/>
                      <a:pt x="813" y="66233"/>
                    </a:cubicBezTo>
                    <a:cubicBezTo>
                      <a:pt x="0" y="76281"/>
                      <a:pt x="2699" y="82785"/>
                      <a:pt x="8130" y="84411"/>
                    </a:cubicBezTo>
                    <a:cubicBezTo>
                      <a:pt x="10829" y="85224"/>
                      <a:pt x="19910" y="85427"/>
                      <a:pt x="28317" y="85427"/>
                    </a:cubicBezTo>
                    <a:cubicBezTo>
                      <a:pt x="36723" y="85427"/>
                      <a:pt x="44455" y="85224"/>
                      <a:pt x="44455" y="85224"/>
                    </a:cubicBezTo>
                    <a:lnTo>
                      <a:pt x="69657" y="84411"/>
                    </a:lnTo>
                    <a:cubicBezTo>
                      <a:pt x="69657" y="84411"/>
                      <a:pt x="71836" y="95793"/>
                      <a:pt x="72649" y="99338"/>
                    </a:cubicBezTo>
                    <a:cubicBezTo>
                      <a:pt x="73316" y="102245"/>
                      <a:pt x="73611" y="105853"/>
                      <a:pt x="74449" y="105853"/>
                    </a:cubicBezTo>
                    <a:cubicBezTo>
                      <a:pt x="74633" y="105853"/>
                      <a:pt x="74843" y="105680"/>
                      <a:pt x="75088" y="105289"/>
                    </a:cubicBezTo>
                    <a:cubicBezTo>
                      <a:pt x="76454" y="103142"/>
                      <a:pt x="79706" y="84964"/>
                      <a:pt x="79706" y="84964"/>
                    </a:cubicBezTo>
                    <a:lnTo>
                      <a:pt x="88909" y="84151"/>
                    </a:lnTo>
                    <a:cubicBezTo>
                      <a:pt x="88909" y="84151"/>
                      <a:pt x="94080" y="82525"/>
                      <a:pt x="95153" y="75728"/>
                    </a:cubicBezTo>
                    <a:cubicBezTo>
                      <a:pt x="96258" y="68964"/>
                      <a:pt x="97331" y="36672"/>
                      <a:pt x="97331" y="27730"/>
                    </a:cubicBezTo>
                    <a:cubicBezTo>
                      <a:pt x="97331" y="18787"/>
                      <a:pt x="99510" y="1974"/>
                      <a:pt x="88649" y="901"/>
                    </a:cubicBezTo>
                    <a:cubicBezTo>
                      <a:pt x="84330" y="474"/>
                      <a:pt x="78475" y="346"/>
                      <a:pt x="72987" y="346"/>
                    </a:cubicBezTo>
                    <a:cubicBezTo>
                      <a:pt x="64672" y="346"/>
                      <a:pt x="57202" y="641"/>
                      <a:pt x="57202" y="641"/>
                    </a:cubicBezTo>
                    <a:lnTo>
                      <a:pt x="13821" y="55"/>
                    </a:lnTo>
                    <a:cubicBezTo>
                      <a:pt x="13821" y="55"/>
                      <a:pt x="12868" y="0"/>
                      <a:pt x="11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4587615" y="1366821"/>
                <a:ext cx="1072917" cy="447210"/>
              </a:xfrm>
              <a:custGeom>
                <a:avLst/>
                <a:gdLst/>
                <a:ahLst/>
                <a:cxnLst/>
                <a:rect l="l" t="t" r="r" b="b"/>
                <a:pathLst>
                  <a:path w="49770" h="20745" extrusionOk="0">
                    <a:moveTo>
                      <a:pt x="4600" y="0"/>
                    </a:moveTo>
                    <a:cubicBezTo>
                      <a:pt x="1185" y="0"/>
                      <a:pt x="210" y="2439"/>
                      <a:pt x="210" y="2439"/>
                    </a:cubicBezTo>
                    <a:cubicBezTo>
                      <a:pt x="1" y="3783"/>
                      <a:pt x="4152" y="3838"/>
                      <a:pt x="4832" y="3838"/>
                    </a:cubicBezTo>
                    <a:cubicBezTo>
                      <a:pt x="4892" y="3838"/>
                      <a:pt x="4925" y="3837"/>
                      <a:pt x="4925" y="3837"/>
                    </a:cubicBezTo>
                    <a:lnTo>
                      <a:pt x="4925" y="3837"/>
                    </a:lnTo>
                    <a:lnTo>
                      <a:pt x="4828" y="8976"/>
                    </a:lnTo>
                    <a:cubicBezTo>
                      <a:pt x="4828" y="8976"/>
                      <a:pt x="5315" y="17723"/>
                      <a:pt x="6291" y="18959"/>
                    </a:cubicBezTo>
                    <a:cubicBezTo>
                      <a:pt x="7266" y="20162"/>
                      <a:pt x="11884" y="20422"/>
                      <a:pt x="15526" y="20650"/>
                    </a:cubicBezTo>
                    <a:cubicBezTo>
                      <a:pt x="16584" y="20717"/>
                      <a:pt x="19167" y="20744"/>
                      <a:pt x="22408" y="20744"/>
                    </a:cubicBezTo>
                    <a:cubicBezTo>
                      <a:pt x="30231" y="20744"/>
                      <a:pt x="41887" y="20583"/>
                      <a:pt x="45152" y="20422"/>
                    </a:cubicBezTo>
                    <a:cubicBezTo>
                      <a:pt x="49770" y="20195"/>
                      <a:pt x="49054" y="16520"/>
                      <a:pt x="49054" y="16520"/>
                    </a:cubicBezTo>
                    <a:cubicBezTo>
                      <a:pt x="49054" y="16520"/>
                      <a:pt x="49542" y="10439"/>
                      <a:pt x="49054" y="5821"/>
                    </a:cubicBezTo>
                    <a:cubicBezTo>
                      <a:pt x="48762" y="3155"/>
                      <a:pt x="46973" y="878"/>
                      <a:pt x="444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4576535" y="1359535"/>
                <a:ext cx="1086800" cy="467129"/>
              </a:xfrm>
              <a:custGeom>
                <a:avLst/>
                <a:gdLst/>
                <a:ahLst/>
                <a:cxnLst/>
                <a:rect l="l" t="t" r="r" b="b"/>
                <a:pathLst>
                  <a:path w="50414" h="21669" extrusionOk="0">
                    <a:moveTo>
                      <a:pt x="4636" y="826"/>
                    </a:moveTo>
                    <a:lnTo>
                      <a:pt x="4636" y="826"/>
                    </a:lnTo>
                    <a:cubicBezTo>
                      <a:pt x="15757" y="1079"/>
                      <a:pt x="26904" y="994"/>
                      <a:pt x="37991" y="1119"/>
                    </a:cubicBezTo>
                    <a:cubicBezTo>
                      <a:pt x="38365" y="1124"/>
                      <a:pt x="38740" y="1126"/>
                      <a:pt x="39115" y="1126"/>
                    </a:cubicBezTo>
                    <a:cubicBezTo>
                      <a:pt x="39866" y="1126"/>
                      <a:pt x="40619" y="1119"/>
                      <a:pt x="41369" y="1119"/>
                    </a:cubicBezTo>
                    <a:cubicBezTo>
                      <a:pt x="42495" y="1119"/>
                      <a:pt x="43617" y="1135"/>
                      <a:pt x="44723" y="1216"/>
                    </a:cubicBezTo>
                    <a:cubicBezTo>
                      <a:pt x="46739" y="1411"/>
                      <a:pt x="48040" y="2322"/>
                      <a:pt x="48658" y="4273"/>
                    </a:cubicBezTo>
                    <a:cubicBezTo>
                      <a:pt x="49406" y="6712"/>
                      <a:pt x="49113" y="9444"/>
                      <a:pt x="49080" y="11948"/>
                    </a:cubicBezTo>
                    <a:cubicBezTo>
                      <a:pt x="49080" y="13118"/>
                      <a:pt x="49048" y="14289"/>
                      <a:pt x="49015" y="15460"/>
                    </a:cubicBezTo>
                    <a:cubicBezTo>
                      <a:pt x="49015" y="16533"/>
                      <a:pt x="49373" y="18744"/>
                      <a:pt x="48528" y="19590"/>
                    </a:cubicBezTo>
                    <a:cubicBezTo>
                      <a:pt x="48202" y="19915"/>
                      <a:pt x="47292" y="19980"/>
                      <a:pt x="46902" y="20045"/>
                    </a:cubicBezTo>
                    <a:cubicBezTo>
                      <a:pt x="46121" y="20175"/>
                      <a:pt x="45341" y="20208"/>
                      <a:pt x="44560" y="20208"/>
                    </a:cubicBezTo>
                    <a:lnTo>
                      <a:pt x="44072" y="20208"/>
                    </a:lnTo>
                    <a:cubicBezTo>
                      <a:pt x="43389" y="20208"/>
                      <a:pt x="42707" y="20273"/>
                      <a:pt x="42024" y="20305"/>
                    </a:cubicBezTo>
                    <a:cubicBezTo>
                      <a:pt x="39325" y="20370"/>
                      <a:pt x="36593" y="20435"/>
                      <a:pt x="33861" y="20500"/>
                    </a:cubicBezTo>
                    <a:cubicBezTo>
                      <a:pt x="31219" y="20536"/>
                      <a:pt x="28569" y="20572"/>
                      <a:pt x="25915" y="20572"/>
                    </a:cubicBezTo>
                    <a:cubicBezTo>
                      <a:pt x="21384" y="20572"/>
                      <a:pt x="16846" y="20467"/>
                      <a:pt x="12333" y="20078"/>
                    </a:cubicBezTo>
                    <a:cubicBezTo>
                      <a:pt x="11260" y="20012"/>
                      <a:pt x="10219" y="19882"/>
                      <a:pt x="9179" y="19655"/>
                    </a:cubicBezTo>
                    <a:cubicBezTo>
                      <a:pt x="7520" y="19167"/>
                      <a:pt x="6870" y="17931"/>
                      <a:pt x="6512" y="16338"/>
                    </a:cubicBezTo>
                    <a:cubicBezTo>
                      <a:pt x="5764" y="13248"/>
                      <a:pt x="5959" y="10029"/>
                      <a:pt x="5862" y="6875"/>
                    </a:cubicBezTo>
                    <a:cubicBezTo>
                      <a:pt x="5829" y="5476"/>
                      <a:pt x="5699" y="4110"/>
                      <a:pt x="5472" y="2745"/>
                    </a:cubicBezTo>
                    <a:cubicBezTo>
                      <a:pt x="5347" y="2022"/>
                      <a:pt x="5146" y="1300"/>
                      <a:pt x="4636" y="826"/>
                    </a:cubicBezTo>
                    <a:close/>
                    <a:moveTo>
                      <a:pt x="24014" y="1"/>
                    </a:moveTo>
                    <a:cubicBezTo>
                      <a:pt x="17110" y="1"/>
                      <a:pt x="10206" y="55"/>
                      <a:pt x="3293" y="241"/>
                    </a:cubicBezTo>
                    <a:cubicBezTo>
                      <a:pt x="3213" y="241"/>
                      <a:pt x="3151" y="267"/>
                      <a:pt x="3107" y="307"/>
                    </a:cubicBezTo>
                    <a:lnTo>
                      <a:pt x="3107" y="307"/>
                    </a:lnTo>
                    <a:cubicBezTo>
                      <a:pt x="1547" y="399"/>
                      <a:pt x="602" y="2286"/>
                      <a:pt x="138" y="3623"/>
                    </a:cubicBezTo>
                    <a:cubicBezTo>
                      <a:pt x="1" y="4016"/>
                      <a:pt x="327" y="4267"/>
                      <a:pt x="649" y="4267"/>
                    </a:cubicBezTo>
                    <a:cubicBezTo>
                      <a:pt x="860" y="4267"/>
                      <a:pt x="1069" y="4160"/>
                      <a:pt x="1146" y="3915"/>
                    </a:cubicBezTo>
                    <a:cubicBezTo>
                      <a:pt x="1342" y="3200"/>
                      <a:pt x="1667" y="2517"/>
                      <a:pt x="2155" y="1964"/>
                    </a:cubicBezTo>
                    <a:cubicBezTo>
                      <a:pt x="2453" y="1686"/>
                      <a:pt x="2860" y="1383"/>
                      <a:pt x="3288" y="1383"/>
                    </a:cubicBezTo>
                    <a:cubicBezTo>
                      <a:pt x="3560" y="1383"/>
                      <a:pt x="3840" y="1505"/>
                      <a:pt x="4106" y="1834"/>
                    </a:cubicBezTo>
                    <a:cubicBezTo>
                      <a:pt x="4236" y="2127"/>
                      <a:pt x="4333" y="2452"/>
                      <a:pt x="4398" y="2777"/>
                    </a:cubicBezTo>
                    <a:cubicBezTo>
                      <a:pt x="4659" y="4273"/>
                      <a:pt x="4789" y="5801"/>
                      <a:pt x="4789" y="7330"/>
                    </a:cubicBezTo>
                    <a:cubicBezTo>
                      <a:pt x="4854" y="10062"/>
                      <a:pt x="4789" y="12793"/>
                      <a:pt x="5244" y="15460"/>
                    </a:cubicBezTo>
                    <a:cubicBezTo>
                      <a:pt x="5569" y="17508"/>
                      <a:pt x="6154" y="19590"/>
                      <a:pt x="8236" y="20435"/>
                    </a:cubicBezTo>
                    <a:cubicBezTo>
                      <a:pt x="9829" y="21086"/>
                      <a:pt x="11715" y="21118"/>
                      <a:pt x="13406" y="21248"/>
                    </a:cubicBezTo>
                    <a:cubicBezTo>
                      <a:pt x="17688" y="21565"/>
                      <a:pt x="21981" y="21668"/>
                      <a:pt x="26272" y="21668"/>
                    </a:cubicBezTo>
                    <a:cubicBezTo>
                      <a:pt x="29476" y="21668"/>
                      <a:pt x="32680" y="21610"/>
                      <a:pt x="35877" y="21541"/>
                    </a:cubicBezTo>
                    <a:cubicBezTo>
                      <a:pt x="38349" y="21476"/>
                      <a:pt x="40788" y="21411"/>
                      <a:pt x="43259" y="21346"/>
                    </a:cubicBezTo>
                    <a:cubicBezTo>
                      <a:pt x="43682" y="21346"/>
                      <a:pt x="44105" y="21313"/>
                      <a:pt x="44560" y="21313"/>
                    </a:cubicBezTo>
                    <a:cubicBezTo>
                      <a:pt x="44663" y="21313"/>
                      <a:pt x="44771" y="21314"/>
                      <a:pt x="44886" y="21314"/>
                    </a:cubicBezTo>
                    <a:cubicBezTo>
                      <a:pt x="46516" y="21314"/>
                      <a:pt x="49257" y="21257"/>
                      <a:pt x="49926" y="19525"/>
                    </a:cubicBezTo>
                    <a:cubicBezTo>
                      <a:pt x="50251" y="18679"/>
                      <a:pt x="50089" y="17606"/>
                      <a:pt x="50089" y="16695"/>
                    </a:cubicBezTo>
                    <a:cubicBezTo>
                      <a:pt x="50089" y="15395"/>
                      <a:pt x="50154" y="14094"/>
                      <a:pt x="50186" y="12793"/>
                    </a:cubicBezTo>
                    <a:cubicBezTo>
                      <a:pt x="50219" y="10322"/>
                      <a:pt x="50414" y="7720"/>
                      <a:pt x="49991" y="5249"/>
                    </a:cubicBezTo>
                    <a:cubicBezTo>
                      <a:pt x="49731" y="3590"/>
                      <a:pt x="49048" y="1802"/>
                      <a:pt x="47552" y="891"/>
                    </a:cubicBezTo>
                    <a:cubicBezTo>
                      <a:pt x="46251" y="111"/>
                      <a:pt x="44625" y="78"/>
                      <a:pt x="43162" y="78"/>
                    </a:cubicBezTo>
                    <a:cubicBezTo>
                      <a:pt x="36774" y="47"/>
                      <a:pt x="30394" y="1"/>
                      <a:pt x="2401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4386721" y="1429015"/>
                <a:ext cx="1519179" cy="1875502"/>
              </a:xfrm>
              <a:custGeom>
                <a:avLst/>
                <a:gdLst/>
                <a:ahLst/>
                <a:cxnLst/>
                <a:rect l="l" t="t" r="r" b="b"/>
                <a:pathLst>
                  <a:path w="70471" h="87000" extrusionOk="0">
                    <a:moveTo>
                      <a:pt x="8967" y="1"/>
                    </a:moveTo>
                    <a:cubicBezTo>
                      <a:pt x="8213" y="1"/>
                      <a:pt x="7466" y="68"/>
                      <a:pt x="6732" y="270"/>
                    </a:cubicBezTo>
                    <a:cubicBezTo>
                      <a:pt x="4846" y="757"/>
                      <a:pt x="3383" y="2253"/>
                      <a:pt x="2895" y="4139"/>
                    </a:cubicBezTo>
                    <a:cubicBezTo>
                      <a:pt x="2179" y="6546"/>
                      <a:pt x="2114" y="9212"/>
                      <a:pt x="1919" y="11716"/>
                    </a:cubicBezTo>
                    <a:cubicBezTo>
                      <a:pt x="1691" y="14448"/>
                      <a:pt x="1496" y="17180"/>
                      <a:pt x="1334" y="19879"/>
                    </a:cubicBezTo>
                    <a:cubicBezTo>
                      <a:pt x="618" y="31228"/>
                      <a:pt x="0" y="42577"/>
                      <a:pt x="66" y="53959"/>
                    </a:cubicBezTo>
                    <a:cubicBezTo>
                      <a:pt x="98" y="59650"/>
                      <a:pt x="261" y="65374"/>
                      <a:pt x="716" y="71065"/>
                    </a:cubicBezTo>
                    <a:cubicBezTo>
                      <a:pt x="1074" y="75390"/>
                      <a:pt x="1399" y="80983"/>
                      <a:pt x="4651" y="84202"/>
                    </a:cubicBezTo>
                    <a:cubicBezTo>
                      <a:pt x="7000" y="86552"/>
                      <a:pt x="10359" y="86863"/>
                      <a:pt x="13555" y="86863"/>
                    </a:cubicBezTo>
                    <a:cubicBezTo>
                      <a:pt x="14252" y="86863"/>
                      <a:pt x="14941" y="86848"/>
                      <a:pt x="15610" y="86836"/>
                    </a:cubicBezTo>
                    <a:cubicBezTo>
                      <a:pt x="16657" y="86811"/>
                      <a:pt x="17706" y="86800"/>
                      <a:pt x="18755" y="86800"/>
                    </a:cubicBezTo>
                    <a:cubicBezTo>
                      <a:pt x="23018" y="86800"/>
                      <a:pt x="27297" y="86973"/>
                      <a:pt x="31577" y="86999"/>
                    </a:cubicBezTo>
                    <a:cubicBezTo>
                      <a:pt x="37951" y="86999"/>
                      <a:pt x="44325" y="86999"/>
                      <a:pt x="50699" y="86836"/>
                    </a:cubicBezTo>
                    <a:cubicBezTo>
                      <a:pt x="57072" y="86706"/>
                      <a:pt x="63479" y="86674"/>
                      <a:pt x="69820" y="86024"/>
                    </a:cubicBezTo>
                    <a:cubicBezTo>
                      <a:pt x="70471" y="85991"/>
                      <a:pt x="70471" y="85015"/>
                      <a:pt x="69820" y="84950"/>
                    </a:cubicBezTo>
                    <a:cubicBezTo>
                      <a:pt x="69347" y="84945"/>
                      <a:pt x="68873" y="84942"/>
                      <a:pt x="68401" y="84942"/>
                    </a:cubicBezTo>
                    <a:cubicBezTo>
                      <a:pt x="63578" y="84942"/>
                      <a:pt x="58778" y="85222"/>
                      <a:pt x="53951" y="85341"/>
                    </a:cubicBezTo>
                    <a:cubicBezTo>
                      <a:pt x="48682" y="85471"/>
                      <a:pt x="43382" y="85536"/>
                      <a:pt x="38113" y="85568"/>
                    </a:cubicBezTo>
                    <a:cubicBezTo>
                      <a:pt x="36580" y="85587"/>
                      <a:pt x="35046" y="85595"/>
                      <a:pt x="33514" y="85595"/>
                    </a:cubicBezTo>
                    <a:cubicBezTo>
                      <a:pt x="29814" y="85595"/>
                      <a:pt x="26118" y="85549"/>
                      <a:pt x="22439" y="85503"/>
                    </a:cubicBezTo>
                    <a:cubicBezTo>
                      <a:pt x="20661" y="85478"/>
                      <a:pt x="18901" y="85416"/>
                      <a:pt x="17132" y="85416"/>
                    </a:cubicBezTo>
                    <a:cubicBezTo>
                      <a:pt x="16572" y="85416"/>
                      <a:pt x="16010" y="85423"/>
                      <a:pt x="15447" y="85438"/>
                    </a:cubicBezTo>
                    <a:cubicBezTo>
                      <a:pt x="14692" y="85451"/>
                      <a:pt x="13931" y="85473"/>
                      <a:pt x="13172" y="85473"/>
                    </a:cubicBezTo>
                    <a:cubicBezTo>
                      <a:pt x="11970" y="85473"/>
                      <a:pt x="10769" y="85417"/>
                      <a:pt x="9594" y="85178"/>
                    </a:cubicBezTo>
                    <a:cubicBezTo>
                      <a:pt x="7415" y="84755"/>
                      <a:pt x="5594" y="83650"/>
                      <a:pt x="4456" y="81698"/>
                    </a:cubicBezTo>
                    <a:cubicBezTo>
                      <a:pt x="3317" y="79747"/>
                      <a:pt x="2830" y="77308"/>
                      <a:pt x="2504" y="75064"/>
                    </a:cubicBezTo>
                    <a:cubicBezTo>
                      <a:pt x="1691" y="69764"/>
                      <a:pt x="1594" y="64333"/>
                      <a:pt x="1431" y="59000"/>
                    </a:cubicBezTo>
                    <a:cubicBezTo>
                      <a:pt x="1171" y="48398"/>
                      <a:pt x="1561" y="37797"/>
                      <a:pt x="2147" y="27196"/>
                    </a:cubicBezTo>
                    <a:cubicBezTo>
                      <a:pt x="2504" y="21407"/>
                      <a:pt x="2700" y="15521"/>
                      <a:pt x="3415" y="9765"/>
                    </a:cubicBezTo>
                    <a:cubicBezTo>
                      <a:pt x="3740" y="7326"/>
                      <a:pt x="3708" y="3261"/>
                      <a:pt x="6277" y="1961"/>
                    </a:cubicBezTo>
                    <a:cubicBezTo>
                      <a:pt x="7271" y="1457"/>
                      <a:pt x="8379" y="1335"/>
                      <a:pt x="9518" y="1335"/>
                    </a:cubicBezTo>
                    <a:cubicBezTo>
                      <a:pt x="10583" y="1335"/>
                      <a:pt x="11675" y="1442"/>
                      <a:pt x="12725" y="1442"/>
                    </a:cubicBezTo>
                    <a:cubicBezTo>
                      <a:pt x="13233" y="1442"/>
                      <a:pt x="13731" y="1417"/>
                      <a:pt x="14212" y="1343"/>
                    </a:cubicBezTo>
                    <a:cubicBezTo>
                      <a:pt x="14829" y="1245"/>
                      <a:pt x="14699" y="237"/>
                      <a:pt x="14081" y="237"/>
                    </a:cubicBezTo>
                    <a:lnTo>
                      <a:pt x="14049" y="270"/>
                    </a:lnTo>
                    <a:cubicBezTo>
                      <a:pt x="13895" y="276"/>
                      <a:pt x="13742" y="279"/>
                      <a:pt x="13588" y="279"/>
                    </a:cubicBezTo>
                    <a:cubicBezTo>
                      <a:pt x="12052" y="279"/>
                      <a:pt x="10496" y="1"/>
                      <a:pt x="896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6"/>
              <p:cNvSpPr/>
              <p:nvPr/>
            </p:nvSpPr>
            <p:spPr>
              <a:xfrm>
                <a:off x="5632464" y="1442833"/>
                <a:ext cx="887544" cy="1839243"/>
              </a:xfrm>
              <a:custGeom>
                <a:avLst/>
                <a:gdLst/>
                <a:ahLst/>
                <a:cxnLst/>
                <a:rect l="l" t="t" r="r" b="b"/>
                <a:pathLst>
                  <a:path w="41171" h="85318" extrusionOk="0">
                    <a:moveTo>
                      <a:pt x="13808" y="0"/>
                    </a:moveTo>
                    <a:cubicBezTo>
                      <a:pt x="9335" y="0"/>
                      <a:pt x="4879" y="119"/>
                      <a:pt x="424" y="409"/>
                    </a:cubicBezTo>
                    <a:cubicBezTo>
                      <a:pt x="1" y="442"/>
                      <a:pt x="1" y="1092"/>
                      <a:pt x="424" y="1157"/>
                    </a:cubicBezTo>
                    <a:cubicBezTo>
                      <a:pt x="9301" y="1255"/>
                      <a:pt x="18179" y="1157"/>
                      <a:pt x="27057" y="1482"/>
                    </a:cubicBezTo>
                    <a:cubicBezTo>
                      <a:pt x="29203" y="1547"/>
                      <a:pt x="31642" y="1385"/>
                      <a:pt x="33724" y="1970"/>
                    </a:cubicBezTo>
                    <a:cubicBezTo>
                      <a:pt x="35545" y="2490"/>
                      <a:pt x="36878" y="3824"/>
                      <a:pt x="37724" y="5515"/>
                    </a:cubicBezTo>
                    <a:cubicBezTo>
                      <a:pt x="39480" y="9027"/>
                      <a:pt x="39577" y="13352"/>
                      <a:pt x="39577" y="17189"/>
                    </a:cubicBezTo>
                    <a:cubicBezTo>
                      <a:pt x="39740" y="34522"/>
                      <a:pt x="38862" y="51725"/>
                      <a:pt x="37626" y="69025"/>
                    </a:cubicBezTo>
                    <a:cubicBezTo>
                      <a:pt x="37463" y="71367"/>
                      <a:pt x="37366" y="73708"/>
                      <a:pt x="37073" y="76049"/>
                    </a:cubicBezTo>
                    <a:cubicBezTo>
                      <a:pt x="36878" y="78033"/>
                      <a:pt x="36423" y="80212"/>
                      <a:pt x="34992" y="81740"/>
                    </a:cubicBezTo>
                    <a:cubicBezTo>
                      <a:pt x="33464" y="83334"/>
                      <a:pt x="31220" y="83757"/>
                      <a:pt x="29106" y="83984"/>
                    </a:cubicBezTo>
                    <a:cubicBezTo>
                      <a:pt x="26765" y="84212"/>
                      <a:pt x="24423" y="84342"/>
                      <a:pt x="22082" y="84570"/>
                    </a:cubicBezTo>
                    <a:cubicBezTo>
                      <a:pt x="21626" y="84635"/>
                      <a:pt x="21594" y="85317"/>
                      <a:pt x="22082" y="85317"/>
                    </a:cubicBezTo>
                    <a:cubicBezTo>
                      <a:pt x="24358" y="85317"/>
                      <a:pt x="26634" y="85285"/>
                      <a:pt x="28911" y="85122"/>
                    </a:cubicBezTo>
                    <a:cubicBezTo>
                      <a:pt x="30634" y="85057"/>
                      <a:pt x="32325" y="84700"/>
                      <a:pt x="33886" y="84017"/>
                    </a:cubicBezTo>
                    <a:cubicBezTo>
                      <a:pt x="37106" y="82423"/>
                      <a:pt x="38016" y="78976"/>
                      <a:pt x="38374" y="75692"/>
                    </a:cubicBezTo>
                    <a:cubicBezTo>
                      <a:pt x="39285" y="66294"/>
                      <a:pt x="39740" y="56798"/>
                      <a:pt x="40228" y="47400"/>
                    </a:cubicBezTo>
                    <a:cubicBezTo>
                      <a:pt x="40715" y="37969"/>
                      <a:pt x="40846" y="28603"/>
                      <a:pt x="40878" y="19173"/>
                    </a:cubicBezTo>
                    <a:cubicBezTo>
                      <a:pt x="40911" y="12831"/>
                      <a:pt x="41171" y="1547"/>
                      <a:pt x="32716" y="539"/>
                    </a:cubicBezTo>
                    <a:cubicBezTo>
                      <a:pt x="30179" y="214"/>
                      <a:pt x="27610" y="246"/>
                      <a:pt x="25073" y="181"/>
                    </a:cubicBezTo>
                    <a:cubicBezTo>
                      <a:pt x="22342" y="84"/>
                      <a:pt x="19643" y="19"/>
                      <a:pt x="16944" y="19"/>
                    </a:cubicBezTo>
                    <a:cubicBezTo>
                      <a:pt x="15897" y="6"/>
                      <a:pt x="14852" y="0"/>
                      <a:pt x="1380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6"/>
              <p:cNvSpPr/>
              <p:nvPr/>
            </p:nvSpPr>
            <p:spPr>
              <a:xfrm>
                <a:off x="4622970" y="1384930"/>
                <a:ext cx="37187" cy="56739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632" extrusionOk="0">
                    <a:moveTo>
                      <a:pt x="1394" y="1"/>
                    </a:moveTo>
                    <a:cubicBezTo>
                      <a:pt x="1374" y="1"/>
                      <a:pt x="1354" y="2"/>
                      <a:pt x="1334" y="6"/>
                    </a:cubicBezTo>
                    <a:cubicBezTo>
                      <a:pt x="879" y="103"/>
                      <a:pt x="586" y="689"/>
                      <a:pt x="423" y="1079"/>
                    </a:cubicBezTo>
                    <a:cubicBezTo>
                      <a:pt x="228" y="1469"/>
                      <a:pt x="1" y="2087"/>
                      <a:pt x="163" y="2510"/>
                    </a:cubicBezTo>
                    <a:cubicBezTo>
                      <a:pt x="183" y="2588"/>
                      <a:pt x="250" y="2631"/>
                      <a:pt x="329" y="2631"/>
                    </a:cubicBezTo>
                    <a:cubicBezTo>
                      <a:pt x="381" y="2631"/>
                      <a:pt x="437" y="2613"/>
                      <a:pt x="488" y="2575"/>
                    </a:cubicBezTo>
                    <a:cubicBezTo>
                      <a:pt x="586" y="2445"/>
                      <a:pt x="683" y="2282"/>
                      <a:pt x="749" y="2119"/>
                    </a:cubicBezTo>
                    <a:cubicBezTo>
                      <a:pt x="814" y="1859"/>
                      <a:pt x="944" y="1632"/>
                      <a:pt x="1074" y="1437"/>
                    </a:cubicBezTo>
                    <a:cubicBezTo>
                      <a:pt x="1301" y="1079"/>
                      <a:pt x="1692" y="721"/>
                      <a:pt x="1724" y="298"/>
                    </a:cubicBezTo>
                    <a:cubicBezTo>
                      <a:pt x="1724" y="123"/>
                      <a:pt x="1567" y="1"/>
                      <a:pt x="1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6"/>
              <p:cNvSpPr/>
              <p:nvPr/>
            </p:nvSpPr>
            <p:spPr>
              <a:xfrm>
                <a:off x="4656664" y="1409031"/>
                <a:ext cx="23110" cy="37338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732" extrusionOk="0">
                    <a:moveTo>
                      <a:pt x="741" y="1"/>
                    </a:moveTo>
                    <a:cubicBezTo>
                      <a:pt x="700" y="1"/>
                      <a:pt x="658" y="9"/>
                      <a:pt x="616" y="26"/>
                    </a:cubicBezTo>
                    <a:cubicBezTo>
                      <a:pt x="389" y="156"/>
                      <a:pt x="356" y="416"/>
                      <a:pt x="291" y="644"/>
                    </a:cubicBezTo>
                    <a:lnTo>
                      <a:pt x="64" y="1392"/>
                    </a:lnTo>
                    <a:cubicBezTo>
                      <a:pt x="0" y="1582"/>
                      <a:pt x="157" y="1732"/>
                      <a:pt x="311" y="1732"/>
                    </a:cubicBezTo>
                    <a:cubicBezTo>
                      <a:pt x="393" y="1732"/>
                      <a:pt x="473" y="1689"/>
                      <a:pt x="519" y="1587"/>
                    </a:cubicBezTo>
                    <a:lnTo>
                      <a:pt x="486" y="1587"/>
                    </a:lnTo>
                    <a:cubicBezTo>
                      <a:pt x="616" y="1359"/>
                      <a:pt x="714" y="1132"/>
                      <a:pt x="812" y="871"/>
                    </a:cubicBezTo>
                    <a:cubicBezTo>
                      <a:pt x="942" y="644"/>
                      <a:pt x="1072" y="449"/>
                      <a:pt x="1007" y="188"/>
                    </a:cubicBezTo>
                    <a:cubicBezTo>
                      <a:pt x="958" y="68"/>
                      <a:pt x="856" y="1"/>
                      <a:pt x="74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6"/>
              <p:cNvSpPr/>
              <p:nvPr/>
            </p:nvSpPr>
            <p:spPr>
              <a:xfrm>
                <a:off x="5886649" y="3268516"/>
                <a:ext cx="229566" cy="470880"/>
              </a:xfrm>
              <a:custGeom>
                <a:avLst/>
                <a:gdLst/>
                <a:ahLst/>
                <a:cxnLst/>
                <a:rect l="l" t="t" r="r" b="b"/>
                <a:pathLst>
                  <a:path w="10649" h="21843" extrusionOk="0">
                    <a:moveTo>
                      <a:pt x="624" y="1"/>
                    </a:moveTo>
                    <a:cubicBezTo>
                      <a:pt x="325" y="1"/>
                      <a:pt x="1" y="255"/>
                      <a:pt x="80" y="628"/>
                    </a:cubicBezTo>
                    <a:cubicBezTo>
                      <a:pt x="925" y="4823"/>
                      <a:pt x="1803" y="9019"/>
                      <a:pt x="2551" y="13246"/>
                    </a:cubicBezTo>
                    <a:cubicBezTo>
                      <a:pt x="2941" y="15360"/>
                      <a:pt x="3299" y="17441"/>
                      <a:pt x="3624" y="19555"/>
                    </a:cubicBezTo>
                    <a:cubicBezTo>
                      <a:pt x="3748" y="20330"/>
                      <a:pt x="3872" y="21843"/>
                      <a:pt x="4953" y="21843"/>
                    </a:cubicBezTo>
                    <a:cubicBezTo>
                      <a:pt x="5006" y="21843"/>
                      <a:pt x="5062" y="21839"/>
                      <a:pt x="5120" y="21831"/>
                    </a:cubicBezTo>
                    <a:cubicBezTo>
                      <a:pt x="6226" y="21669"/>
                      <a:pt x="6811" y="19913"/>
                      <a:pt x="7104" y="19002"/>
                    </a:cubicBezTo>
                    <a:cubicBezTo>
                      <a:pt x="7722" y="17018"/>
                      <a:pt x="8079" y="14905"/>
                      <a:pt x="8535" y="12888"/>
                    </a:cubicBezTo>
                    <a:cubicBezTo>
                      <a:pt x="8990" y="10742"/>
                      <a:pt x="9413" y="8628"/>
                      <a:pt x="9803" y="6482"/>
                    </a:cubicBezTo>
                    <a:cubicBezTo>
                      <a:pt x="10161" y="4466"/>
                      <a:pt x="10616" y="2417"/>
                      <a:pt x="10648" y="368"/>
                    </a:cubicBezTo>
                    <a:cubicBezTo>
                      <a:pt x="10612" y="152"/>
                      <a:pt x="10437" y="36"/>
                      <a:pt x="10259" y="36"/>
                    </a:cubicBezTo>
                    <a:cubicBezTo>
                      <a:pt x="10117" y="36"/>
                      <a:pt x="9973" y="111"/>
                      <a:pt x="9900" y="271"/>
                    </a:cubicBezTo>
                    <a:cubicBezTo>
                      <a:pt x="9353" y="2107"/>
                      <a:pt x="6221" y="20568"/>
                      <a:pt x="5024" y="20568"/>
                    </a:cubicBezTo>
                    <a:cubicBezTo>
                      <a:pt x="5012" y="20568"/>
                      <a:pt x="5001" y="20566"/>
                      <a:pt x="4990" y="20563"/>
                    </a:cubicBezTo>
                    <a:cubicBezTo>
                      <a:pt x="4730" y="20498"/>
                      <a:pt x="4632" y="18742"/>
                      <a:pt x="4567" y="18514"/>
                    </a:cubicBezTo>
                    <a:cubicBezTo>
                      <a:pt x="4437" y="17636"/>
                      <a:pt x="4275" y="16726"/>
                      <a:pt x="4112" y="15848"/>
                    </a:cubicBezTo>
                    <a:cubicBezTo>
                      <a:pt x="3819" y="14157"/>
                      <a:pt x="3527" y="12433"/>
                      <a:pt x="3201" y="10742"/>
                    </a:cubicBezTo>
                    <a:cubicBezTo>
                      <a:pt x="2551" y="7262"/>
                      <a:pt x="1836" y="3815"/>
                      <a:pt x="1055" y="368"/>
                    </a:cubicBezTo>
                    <a:cubicBezTo>
                      <a:pt x="1004" y="111"/>
                      <a:pt x="819" y="1"/>
                      <a:pt x="62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6"/>
              <p:cNvSpPr/>
              <p:nvPr/>
            </p:nvSpPr>
            <p:spPr>
              <a:xfrm>
                <a:off x="4507163" y="1285183"/>
                <a:ext cx="93409" cy="79633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3694" extrusionOk="0">
                    <a:moveTo>
                      <a:pt x="456" y="1"/>
                    </a:moveTo>
                    <a:cubicBezTo>
                      <a:pt x="161" y="1"/>
                      <a:pt x="0" y="366"/>
                      <a:pt x="234" y="600"/>
                    </a:cubicBezTo>
                    <a:cubicBezTo>
                      <a:pt x="820" y="1121"/>
                      <a:pt x="1535" y="1478"/>
                      <a:pt x="2153" y="1966"/>
                    </a:cubicBezTo>
                    <a:cubicBezTo>
                      <a:pt x="2771" y="2454"/>
                      <a:pt x="3324" y="3007"/>
                      <a:pt x="3877" y="3625"/>
                    </a:cubicBezTo>
                    <a:cubicBezTo>
                      <a:pt x="3917" y="3673"/>
                      <a:pt x="3967" y="3693"/>
                      <a:pt x="4018" y="3693"/>
                    </a:cubicBezTo>
                    <a:cubicBezTo>
                      <a:pt x="4172" y="3693"/>
                      <a:pt x="4332" y="3503"/>
                      <a:pt x="4234" y="3332"/>
                    </a:cubicBezTo>
                    <a:cubicBezTo>
                      <a:pt x="3421" y="2031"/>
                      <a:pt x="2088" y="470"/>
                      <a:pt x="560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4583455" y="1229026"/>
                <a:ext cx="61547" cy="105352"/>
              </a:xfrm>
              <a:custGeom>
                <a:avLst/>
                <a:gdLst/>
                <a:ahLst/>
                <a:cxnLst/>
                <a:rect l="l" t="t" r="r" b="b"/>
                <a:pathLst>
                  <a:path w="2855" h="4887" extrusionOk="0">
                    <a:moveTo>
                      <a:pt x="411" y="1"/>
                    </a:moveTo>
                    <a:cubicBezTo>
                      <a:pt x="186" y="1"/>
                      <a:pt x="1" y="211"/>
                      <a:pt x="78" y="441"/>
                    </a:cubicBezTo>
                    <a:cubicBezTo>
                      <a:pt x="273" y="1124"/>
                      <a:pt x="728" y="1709"/>
                      <a:pt x="1053" y="2327"/>
                    </a:cubicBezTo>
                    <a:cubicBezTo>
                      <a:pt x="1443" y="3043"/>
                      <a:pt x="1769" y="3823"/>
                      <a:pt x="2029" y="4604"/>
                    </a:cubicBezTo>
                    <a:cubicBezTo>
                      <a:pt x="2081" y="4801"/>
                      <a:pt x="2234" y="4886"/>
                      <a:pt x="2390" y="4886"/>
                    </a:cubicBezTo>
                    <a:cubicBezTo>
                      <a:pt x="2620" y="4886"/>
                      <a:pt x="2854" y="4699"/>
                      <a:pt x="2777" y="4408"/>
                    </a:cubicBezTo>
                    <a:cubicBezTo>
                      <a:pt x="2419" y="2978"/>
                      <a:pt x="1834" y="929"/>
                      <a:pt x="598" y="51"/>
                    </a:cubicBezTo>
                    <a:cubicBezTo>
                      <a:pt x="535" y="16"/>
                      <a:pt x="471" y="1"/>
                      <a:pt x="411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4690272" y="1217320"/>
                <a:ext cx="21062" cy="113931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285" extrusionOk="0">
                    <a:moveTo>
                      <a:pt x="472" y="0"/>
                    </a:moveTo>
                    <a:cubicBezTo>
                      <a:pt x="318" y="0"/>
                      <a:pt x="163" y="90"/>
                      <a:pt x="98" y="269"/>
                    </a:cubicBezTo>
                    <a:cubicBezTo>
                      <a:pt x="0" y="1082"/>
                      <a:pt x="0" y="1895"/>
                      <a:pt x="66" y="2708"/>
                    </a:cubicBezTo>
                    <a:cubicBezTo>
                      <a:pt x="33" y="3521"/>
                      <a:pt x="98" y="4301"/>
                      <a:pt x="228" y="5114"/>
                    </a:cubicBezTo>
                    <a:cubicBezTo>
                      <a:pt x="261" y="5228"/>
                      <a:pt x="366" y="5285"/>
                      <a:pt x="472" y="5285"/>
                    </a:cubicBezTo>
                    <a:cubicBezTo>
                      <a:pt x="578" y="5285"/>
                      <a:pt x="683" y="5228"/>
                      <a:pt x="716" y="5114"/>
                    </a:cubicBezTo>
                    <a:cubicBezTo>
                      <a:pt x="846" y="4301"/>
                      <a:pt x="911" y="3521"/>
                      <a:pt x="878" y="2708"/>
                    </a:cubicBezTo>
                    <a:cubicBezTo>
                      <a:pt x="976" y="1895"/>
                      <a:pt x="944" y="1082"/>
                      <a:pt x="846" y="269"/>
                    </a:cubicBezTo>
                    <a:cubicBezTo>
                      <a:pt x="781" y="90"/>
                      <a:pt x="626" y="0"/>
                      <a:pt x="472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6458828" y="1470513"/>
                <a:ext cx="107443" cy="210983"/>
              </a:xfrm>
              <a:custGeom>
                <a:avLst/>
                <a:gdLst/>
                <a:ahLst/>
                <a:cxnLst/>
                <a:rect l="l" t="t" r="r" b="b"/>
                <a:pathLst>
                  <a:path w="4984" h="9787" extrusionOk="0">
                    <a:moveTo>
                      <a:pt x="347" y="1"/>
                    </a:moveTo>
                    <a:cubicBezTo>
                      <a:pt x="174" y="1"/>
                      <a:pt x="0" y="202"/>
                      <a:pt x="106" y="361"/>
                    </a:cubicBezTo>
                    <a:cubicBezTo>
                      <a:pt x="1082" y="1694"/>
                      <a:pt x="2187" y="2767"/>
                      <a:pt x="2903" y="4263"/>
                    </a:cubicBezTo>
                    <a:cubicBezTo>
                      <a:pt x="3716" y="5954"/>
                      <a:pt x="4008" y="7678"/>
                      <a:pt x="4236" y="9499"/>
                    </a:cubicBezTo>
                    <a:cubicBezTo>
                      <a:pt x="4255" y="9671"/>
                      <a:pt x="4432" y="9787"/>
                      <a:pt x="4581" y="9787"/>
                    </a:cubicBezTo>
                    <a:cubicBezTo>
                      <a:pt x="4685" y="9787"/>
                      <a:pt x="4776" y="9730"/>
                      <a:pt x="4789" y="9596"/>
                    </a:cubicBezTo>
                    <a:cubicBezTo>
                      <a:pt x="4984" y="7808"/>
                      <a:pt x="4691" y="5987"/>
                      <a:pt x="3943" y="4361"/>
                    </a:cubicBezTo>
                    <a:cubicBezTo>
                      <a:pt x="3260" y="2767"/>
                      <a:pt x="2025" y="849"/>
                      <a:pt x="464" y="36"/>
                    </a:cubicBezTo>
                    <a:cubicBezTo>
                      <a:pt x="427" y="11"/>
                      <a:pt x="387" y="1"/>
                      <a:pt x="347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4433199" y="3230230"/>
                <a:ext cx="191905" cy="135316"/>
              </a:xfrm>
              <a:custGeom>
                <a:avLst/>
                <a:gdLst/>
                <a:ahLst/>
                <a:cxnLst/>
                <a:rect l="l" t="t" r="r" b="b"/>
                <a:pathLst>
                  <a:path w="8902" h="6277" extrusionOk="0">
                    <a:moveTo>
                      <a:pt x="394" y="1"/>
                    </a:moveTo>
                    <a:cubicBezTo>
                      <a:pt x="202" y="1"/>
                      <a:pt x="0" y="236"/>
                      <a:pt x="121" y="453"/>
                    </a:cubicBezTo>
                    <a:lnTo>
                      <a:pt x="121" y="421"/>
                    </a:lnTo>
                    <a:cubicBezTo>
                      <a:pt x="1096" y="1884"/>
                      <a:pt x="2300" y="3120"/>
                      <a:pt x="3698" y="4161"/>
                    </a:cubicBezTo>
                    <a:cubicBezTo>
                      <a:pt x="4902" y="5080"/>
                      <a:pt x="6694" y="6277"/>
                      <a:pt x="8289" y="6277"/>
                    </a:cubicBezTo>
                    <a:cubicBezTo>
                      <a:pt x="8331" y="6277"/>
                      <a:pt x="8372" y="6276"/>
                      <a:pt x="8413" y="6274"/>
                    </a:cubicBezTo>
                    <a:cubicBezTo>
                      <a:pt x="8771" y="6274"/>
                      <a:pt x="8901" y="5819"/>
                      <a:pt x="8608" y="5656"/>
                    </a:cubicBezTo>
                    <a:cubicBezTo>
                      <a:pt x="7308" y="4778"/>
                      <a:pt x="5649" y="4421"/>
                      <a:pt x="4283" y="3575"/>
                    </a:cubicBezTo>
                    <a:cubicBezTo>
                      <a:pt x="2852" y="2632"/>
                      <a:pt x="1617" y="1461"/>
                      <a:pt x="576" y="96"/>
                    </a:cubicBezTo>
                    <a:cubicBezTo>
                      <a:pt x="526" y="29"/>
                      <a:pt x="461" y="1"/>
                      <a:pt x="394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4456503" y="3313248"/>
                <a:ext cx="114147" cy="79677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3696" extrusionOk="0">
                    <a:moveTo>
                      <a:pt x="336" y="0"/>
                    </a:moveTo>
                    <a:cubicBezTo>
                      <a:pt x="168" y="0"/>
                      <a:pt x="0" y="172"/>
                      <a:pt x="113" y="375"/>
                    </a:cubicBezTo>
                    <a:cubicBezTo>
                      <a:pt x="886" y="2049"/>
                      <a:pt x="2648" y="3692"/>
                      <a:pt x="4608" y="3692"/>
                    </a:cubicBezTo>
                    <a:cubicBezTo>
                      <a:pt x="4627" y="3692"/>
                      <a:pt x="4647" y="3692"/>
                      <a:pt x="4666" y="3692"/>
                    </a:cubicBezTo>
                    <a:cubicBezTo>
                      <a:pt x="4686" y="3694"/>
                      <a:pt x="4705" y="3695"/>
                      <a:pt x="4724" y="3695"/>
                    </a:cubicBezTo>
                    <a:cubicBezTo>
                      <a:pt x="5195" y="3695"/>
                      <a:pt x="5295" y="2941"/>
                      <a:pt x="4763" y="2879"/>
                    </a:cubicBezTo>
                    <a:cubicBezTo>
                      <a:pt x="3007" y="2326"/>
                      <a:pt x="1544" y="1740"/>
                      <a:pt x="536" y="114"/>
                    </a:cubicBezTo>
                    <a:cubicBezTo>
                      <a:pt x="486" y="34"/>
                      <a:pt x="411" y="0"/>
                      <a:pt x="33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6456543" y="3131583"/>
                <a:ext cx="76098" cy="35376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1641" extrusionOk="0">
                    <a:moveTo>
                      <a:pt x="535" y="0"/>
                    </a:moveTo>
                    <a:cubicBezTo>
                      <a:pt x="255" y="0"/>
                      <a:pt x="0" y="422"/>
                      <a:pt x="245" y="639"/>
                    </a:cubicBezTo>
                    <a:cubicBezTo>
                      <a:pt x="755" y="1076"/>
                      <a:pt x="1682" y="1641"/>
                      <a:pt x="2485" y="1641"/>
                    </a:cubicBezTo>
                    <a:cubicBezTo>
                      <a:pt x="2757" y="1641"/>
                      <a:pt x="3014" y="1576"/>
                      <a:pt x="3236" y="1420"/>
                    </a:cubicBezTo>
                    <a:cubicBezTo>
                      <a:pt x="3432" y="1290"/>
                      <a:pt x="3529" y="899"/>
                      <a:pt x="3236" y="769"/>
                    </a:cubicBezTo>
                    <a:cubicBezTo>
                      <a:pt x="2846" y="672"/>
                      <a:pt x="2423" y="607"/>
                      <a:pt x="2001" y="574"/>
                    </a:cubicBezTo>
                    <a:cubicBezTo>
                      <a:pt x="1545" y="509"/>
                      <a:pt x="1090" y="314"/>
                      <a:pt x="700" y="54"/>
                    </a:cubicBezTo>
                    <a:cubicBezTo>
                      <a:pt x="646" y="16"/>
                      <a:pt x="590" y="0"/>
                      <a:pt x="53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6458698" y="3185994"/>
                <a:ext cx="71118" cy="34039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1579" extrusionOk="0">
                    <a:moveTo>
                      <a:pt x="628" y="0"/>
                    </a:moveTo>
                    <a:cubicBezTo>
                      <a:pt x="297" y="0"/>
                      <a:pt x="0" y="403"/>
                      <a:pt x="307" y="684"/>
                    </a:cubicBezTo>
                    <a:cubicBezTo>
                      <a:pt x="776" y="1106"/>
                      <a:pt x="1582" y="1578"/>
                      <a:pt x="2300" y="1578"/>
                    </a:cubicBezTo>
                    <a:cubicBezTo>
                      <a:pt x="2579" y="1578"/>
                      <a:pt x="2844" y="1507"/>
                      <a:pt x="3071" y="1335"/>
                    </a:cubicBezTo>
                    <a:cubicBezTo>
                      <a:pt x="3234" y="1237"/>
                      <a:pt x="3299" y="977"/>
                      <a:pt x="3071" y="879"/>
                    </a:cubicBezTo>
                    <a:cubicBezTo>
                      <a:pt x="2746" y="749"/>
                      <a:pt x="2388" y="652"/>
                      <a:pt x="2031" y="619"/>
                    </a:cubicBezTo>
                    <a:cubicBezTo>
                      <a:pt x="1608" y="522"/>
                      <a:pt x="1218" y="359"/>
                      <a:pt x="893" y="99"/>
                    </a:cubicBezTo>
                    <a:cubicBezTo>
                      <a:pt x="809" y="30"/>
                      <a:pt x="718" y="0"/>
                      <a:pt x="628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6434964" y="3232300"/>
                <a:ext cx="65750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72" extrusionOk="0">
                    <a:moveTo>
                      <a:pt x="616" y="0"/>
                    </a:moveTo>
                    <a:cubicBezTo>
                      <a:pt x="304" y="0"/>
                      <a:pt x="0" y="309"/>
                      <a:pt x="205" y="650"/>
                    </a:cubicBezTo>
                    <a:cubicBezTo>
                      <a:pt x="693" y="1398"/>
                      <a:pt x="1376" y="2374"/>
                      <a:pt x="2221" y="2731"/>
                    </a:cubicBezTo>
                    <a:cubicBezTo>
                      <a:pt x="2276" y="2759"/>
                      <a:pt x="2338" y="2771"/>
                      <a:pt x="2401" y="2771"/>
                    </a:cubicBezTo>
                    <a:cubicBezTo>
                      <a:pt x="2710" y="2771"/>
                      <a:pt x="3050" y="2470"/>
                      <a:pt x="2807" y="2146"/>
                    </a:cubicBezTo>
                    <a:cubicBezTo>
                      <a:pt x="2514" y="1821"/>
                      <a:pt x="2221" y="1495"/>
                      <a:pt x="1863" y="1203"/>
                    </a:cubicBezTo>
                    <a:cubicBezTo>
                      <a:pt x="1538" y="910"/>
                      <a:pt x="1246" y="552"/>
                      <a:pt x="985" y="195"/>
                    </a:cubicBezTo>
                    <a:cubicBezTo>
                      <a:pt x="887" y="58"/>
                      <a:pt x="751" y="0"/>
                      <a:pt x="61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6"/>
            <p:cNvSpPr txBox="1"/>
            <p:nvPr/>
          </p:nvSpPr>
          <p:spPr>
            <a:xfrm>
              <a:off x="6526450" y="2018796"/>
              <a:ext cx="1675800" cy="9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Coleta de </a:t>
              </a:r>
              <a:r>
                <a:rPr lang="en" sz="1600" i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feedback</a:t>
              </a:r>
              <a:endParaRPr sz="1600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16"/>
            <p:cNvSpPr txBox="1"/>
            <p:nvPr/>
          </p:nvSpPr>
          <p:spPr>
            <a:xfrm>
              <a:off x="6604325" y="1407275"/>
              <a:ext cx="9129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 smtClean="0">
                  <a:solidFill>
                    <a:srgbClr val="231F2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Depois</a:t>
              </a:r>
              <a:endParaRPr sz="1600" dirty="0">
                <a:solidFill>
                  <a:srgbClr val="231F20"/>
                </a:solidFill>
              </a:endParaRPr>
            </a:p>
          </p:txBody>
        </p:sp>
        <p:grpSp>
          <p:nvGrpSpPr>
            <p:cNvPr id="215" name="Google Shape;215;p16"/>
            <p:cNvGrpSpPr/>
            <p:nvPr/>
          </p:nvGrpSpPr>
          <p:grpSpPr>
            <a:xfrm>
              <a:off x="7537432" y="4489606"/>
              <a:ext cx="710880" cy="273478"/>
              <a:chOff x="1762720" y="4393343"/>
              <a:chExt cx="710880" cy="273478"/>
            </a:xfrm>
          </p:grpSpPr>
          <p:sp>
            <p:nvSpPr>
              <p:cNvPr id="216" name="Google Shape;216;p16"/>
              <p:cNvSpPr/>
              <p:nvPr/>
            </p:nvSpPr>
            <p:spPr>
              <a:xfrm>
                <a:off x="1778845" y="4393343"/>
                <a:ext cx="678221" cy="42641"/>
              </a:xfrm>
              <a:custGeom>
                <a:avLst/>
                <a:gdLst/>
                <a:ahLst/>
                <a:cxnLst/>
                <a:rect l="l" t="t" r="r" b="b"/>
                <a:pathLst>
                  <a:path w="31461" h="1978" extrusionOk="0">
                    <a:moveTo>
                      <a:pt x="19366" y="1"/>
                    </a:moveTo>
                    <a:cubicBezTo>
                      <a:pt x="18038" y="1"/>
                      <a:pt x="16710" y="17"/>
                      <a:pt x="15382" y="59"/>
                    </a:cubicBezTo>
                    <a:cubicBezTo>
                      <a:pt x="10407" y="222"/>
                      <a:pt x="5236" y="319"/>
                      <a:pt x="391" y="1327"/>
                    </a:cubicBezTo>
                    <a:cubicBezTo>
                      <a:pt x="0" y="1392"/>
                      <a:pt x="98" y="1978"/>
                      <a:pt x="456" y="1978"/>
                    </a:cubicBezTo>
                    <a:cubicBezTo>
                      <a:pt x="5496" y="1913"/>
                      <a:pt x="10569" y="1230"/>
                      <a:pt x="15610" y="1067"/>
                    </a:cubicBezTo>
                    <a:cubicBezTo>
                      <a:pt x="18284" y="981"/>
                      <a:pt x="20966" y="896"/>
                      <a:pt x="23644" y="896"/>
                    </a:cubicBezTo>
                    <a:cubicBezTo>
                      <a:pt x="26047" y="896"/>
                      <a:pt x="28445" y="965"/>
                      <a:pt x="30829" y="1165"/>
                    </a:cubicBezTo>
                    <a:cubicBezTo>
                      <a:pt x="30847" y="1167"/>
                      <a:pt x="30865" y="1167"/>
                      <a:pt x="30882" y="1167"/>
                    </a:cubicBezTo>
                    <a:cubicBezTo>
                      <a:pt x="31448" y="1167"/>
                      <a:pt x="31460" y="156"/>
                      <a:pt x="30829" y="156"/>
                    </a:cubicBezTo>
                    <a:cubicBezTo>
                      <a:pt x="26995" y="132"/>
                      <a:pt x="23178" y="1"/>
                      <a:pt x="1936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783049" y="4400587"/>
                <a:ext cx="670913" cy="242910"/>
              </a:xfrm>
              <a:custGeom>
                <a:avLst/>
                <a:gdLst/>
                <a:ahLst/>
                <a:cxnLst/>
                <a:rect l="l" t="t" r="r" b="b"/>
                <a:pathLst>
                  <a:path w="31122" h="11268" extrusionOk="0">
                    <a:moveTo>
                      <a:pt x="24662" y="0"/>
                    </a:moveTo>
                    <a:cubicBezTo>
                      <a:pt x="21583" y="0"/>
                      <a:pt x="18509" y="130"/>
                      <a:pt x="15447" y="373"/>
                    </a:cubicBezTo>
                    <a:cubicBezTo>
                      <a:pt x="7383" y="1024"/>
                      <a:pt x="1" y="1446"/>
                      <a:pt x="1" y="1446"/>
                    </a:cubicBezTo>
                    <a:lnTo>
                      <a:pt x="1" y="11267"/>
                    </a:lnTo>
                    <a:lnTo>
                      <a:pt x="30894" y="11267"/>
                    </a:lnTo>
                    <a:lnTo>
                      <a:pt x="31122" y="8015"/>
                    </a:lnTo>
                    <a:lnTo>
                      <a:pt x="30244" y="146"/>
                    </a:lnTo>
                    <a:cubicBezTo>
                      <a:pt x="28383" y="48"/>
                      <a:pt x="26521" y="0"/>
                      <a:pt x="24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z-Cyrl-AZ" dirty="0" smtClean="0">
                    <a:solidFill>
                      <a:schemeClr val="lt1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҉</a:t>
                </a:r>
                <a:endParaRPr dirty="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762720" y="4423696"/>
                <a:ext cx="39989" cy="241185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1188" extrusionOk="0">
                    <a:moveTo>
                      <a:pt x="1045" y="0"/>
                    </a:moveTo>
                    <a:cubicBezTo>
                      <a:pt x="911" y="0"/>
                      <a:pt x="781" y="82"/>
                      <a:pt x="748" y="244"/>
                    </a:cubicBezTo>
                    <a:cubicBezTo>
                      <a:pt x="293" y="1805"/>
                      <a:pt x="488" y="3626"/>
                      <a:pt x="423" y="5285"/>
                    </a:cubicBezTo>
                    <a:cubicBezTo>
                      <a:pt x="358" y="7041"/>
                      <a:pt x="0" y="8992"/>
                      <a:pt x="228" y="10716"/>
                    </a:cubicBezTo>
                    <a:cubicBezTo>
                      <a:pt x="228" y="11021"/>
                      <a:pt x="466" y="11188"/>
                      <a:pt x="707" y="11188"/>
                    </a:cubicBezTo>
                    <a:cubicBezTo>
                      <a:pt x="902" y="11188"/>
                      <a:pt x="1098" y="11079"/>
                      <a:pt x="1171" y="10846"/>
                    </a:cubicBezTo>
                    <a:cubicBezTo>
                      <a:pt x="1626" y="9220"/>
                      <a:pt x="1529" y="7236"/>
                      <a:pt x="1561" y="5513"/>
                    </a:cubicBezTo>
                    <a:cubicBezTo>
                      <a:pt x="1594" y="3822"/>
                      <a:pt x="1854" y="1870"/>
                      <a:pt x="1366" y="244"/>
                    </a:cubicBezTo>
                    <a:cubicBezTo>
                      <a:pt x="1318" y="82"/>
                      <a:pt x="1179" y="0"/>
                      <a:pt x="1045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768325" y="4622155"/>
                <a:ext cx="693354" cy="44667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2072" extrusionOk="0">
                    <a:moveTo>
                      <a:pt x="25716" y="1"/>
                    </a:moveTo>
                    <a:cubicBezTo>
                      <a:pt x="22364" y="1"/>
                      <a:pt x="19003" y="170"/>
                      <a:pt x="15708" y="274"/>
                    </a:cubicBezTo>
                    <a:cubicBezTo>
                      <a:pt x="13106" y="371"/>
                      <a:pt x="10504" y="469"/>
                      <a:pt x="7903" y="599"/>
                    </a:cubicBezTo>
                    <a:cubicBezTo>
                      <a:pt x="5431" y="729"/>
                      <a:pt x="2797" y="664"/>
                      <a:pt x="391" y="1250"/>
                    </a:cubicBezTo>
                    <a:cubicBezTo>
                      <a:pt x="1" y="1380"/>
                      <a:pt x="131" y="1932"/>
                      <a:pt x="488" y="1965"/>
                    </a:cubicBezTo>
                    <a:lnTo>
                      <a:pt x="521" y="1965"/>
                    </a:lnTo>
                    <a:cubicBezTo>
                      <a:pt x="1193" y="2041"/>
                      <a:pt x="1876" y="2071"/>
                      <a:pt x="2565" y="2071"/>
                    </a:cubicBezTo>
                    <a:cubicBezTo>
                      <a:pt x="4510" y="2071"/>
                      <a:pt x="6502" y="1833"/>
                      <a:pt x="8423" y="1737"/>
                    </a:cubicBezTo>
                    <a:cubicBezTo>
                      <a:pt x="10927" y="1607"/>
                      <a:pt x="13431" y="1510"/>
                      <a:pt x="15968" y="1477"/>
                    </a:cubicBezTo>
                    <a:cubicBezTo>
                      <a:pt x="17204" y="1438"/>
                      <a:pt x="18442" y="1425"/>
                      <a:pt x="19681" y="1425"/>
                    </a:cubicBezTo>
                    <a:cubicBezTo>
                      <a:pt x="22010" y="1425"/>
                      <a:pt x="24342" y="1470"/>
                      <a:pt x="26671" y="1470"/>
                    </a:cubicBezTo>
                    <a:cubicBezTo>
                      <a:pt x="28254" y="1470"/>
                      <a:pt x="29836" y="1450"/>
                      <a:pt x="31415" y="1380"/>
                    </a:cubicBezTo>
                    <a:cubicBezTo>
                      <a:pt x="32163" y="1380"/>
                      <a:pt x="32163" y="209"/>
                      <a:pt x="31415" y="209"/>
                    </a:cubicBezTo>
                    <a:cubicBezTo>
                      <a:pt x="29528" y="56"/>
                      <a:pt x="27623" y="1"/>
                      <a:pt x="25716" y="1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2428006" y="4404273"/>
                <a:ext cx="45594" cy="242199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11235" extrusionOk="0">
                    <a:moveTo>
                      <a:pt x="860" y="0"/>
                    </a:moveTo>
                    <a:cubicBezTo>
                      <a:pt x="666" y="0"/>
                      <a:pt x="460" y="157"/>
                      <a:pt x="423" y="397"/>
                    </a:cubicBezTo>
                    <a:cubicBezTo>
                      <a:pt x="1" y="3747"/>
                      <a:pt x="456" y="7292"/>
                      <a:pt x="423" y="10674"/>
                    </a:cubicBezTo>
                    <a:cubicBezTo>
                      <a:pt x="423" y="11048"/>
                      <a:pt x="700" y="11235"/>
                      <a:pt x="984" y="11235"/>
                    </a:cubicBezTo>
                    <a:cubicBezTo>
                      <a:pt x="1269" y="11235"/>
                      <a:pt x="1562" y="11048"/>
                      <a:pt x="1594" y="10674"/>
                    </a:cubicBezTo>
                    <a:cubicBezTo>
                      <a:pt x="1789" y="7324"/>
                      <a:pt x="2114" y="3584"/>
                      <a:pt x="1204" y="300"/>
                    </a:cubicBezTo>
                    <a:cubicBezTo>
                      <a:pt x="1148" y="90"/>
                      <a:pt x="1007" y="0"/>
                      <a:pt x="860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21" name="Imagem 2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003"/>
          <a:stretch/>
        </p:blipFill>
        <p:spPr>
          <a:xfrm>
            <a:off x="4646248" y="324708"/>
            <a:ext cx="2366780" cy="52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40"/>
          <p:cNvSpPr txBox="1">
            <a:spLocks noGrp="1"/>
          </p:cNvSpPr>
          <p:nvPr>
            <p:ph type="title"/>
          </p:nvPr>
        </p:nvSpPr>
        <p:spPr>
          <a:xfrm>
            <a:off x="457200" y="301200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/>
              <a:t>Vamos lá!</a:t>
            </a:r>
            <a:endParaRPr dirty="0"/>
          </a:p>
        </p:txBody>
      </p:sp>
      <p:grpSp>
        <p:nvGrpSpPr>
          <p:cNvPr id="1876" name="Google Shape;1876;p40"/>
          <p:cNvGrpSpPr/>
          <p:nvPr/>
        </p:nvGrpSpPr>
        <p:grpSpPr>
          <a:xfrm>
            <a:off x="457163" y="377402"/>
            <a:ext cx="4114899" cy="4387868"/>
            <a:chOff x="457163" y="377402"/>
            <a:chExt cx="4114899" cy="4387868"/>
          </a:xfrm>
        </p:grpSpPr>
        <p:sp>
          <p:nvSpPr>
            <p:cNvPr id="1877" name="Google Shape;1877;p40"/>
            <p:cNvSpPr/>
            <p:nvPr/>
          </p:nvSpPr>
          <p:spPr>
            <a:xfrm rot="-5712163" flipH="1">
              <a:off x="551697" y="749977"/>
              <a:ext cx="1753378" cy="1102790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0"/>
            <p:cNvSpPr/>
            <p:nvPr/>
          </p:nvSpPr>
          <p:spPr>
            <a:xfrm flipH="1">
              <a:off x="1749988" y="1880045"/>
              <a:ext cx="1025" cy="5150"/>
            </a:xfrm>
            <a:custGeom>
              <a:avLst/>
              <a:gdLst/>
              <a:ahLst/>
              <a:cxnLst/>
              <a:rect l="l" t="t" r="r" b="b"/>
              <a:pathLst>
                <a:path w="55" h="274" extrusionOk="0">
                  <a:moveTo>
                    <a:pt x="55" y="1"/>
                  </a:moveTo>
                  <a:cubicBezTo>
                    <a:pt x="55" y="55"/>
                    <a:pt x="28" y="110"/>
                    <a:pt x="28" y="164"/>
                  </a:cubicBezTo>
                  <a:cubicBezTo>
                    <a:pt x="13" y="192"/>
                    <a:pt x="14" y="206"/>
                    <a:pt x="14" y="220"/>
                  </a:cubicBezTo>
                  <a:lnTo>
                    <a:pt x="14" y="220"/>
                  </a:lnTo>
                  <a:cubicBezTo>
                    <a:pt x="36" y="137"/>
                    <a:pt x="55" y="69"/>
                    <a:pt x="55" y="1"/>
                  </a:cubicBezTo>
                  <a:close/>
                  <a:moveTo>
                    <a:pt x="14" y="220"/>
                  </a:moveTo>
                  <a:cubicBezTo>
                    <a:pt x="9" y="237"/>
                    <a:pt x="5" y="255"/>
                    <a:pt x="0" y="273"/>
                  </a:cubicBezTo>
                  <a:cubicBezTo>
                    <a:pt x="13" y="247"/>
                    <a:pt x="14" y="233"/>
                    <a:pt x="14" y="22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0"/>
            <p:cNvSpPr/>
            <p:nvPr/>
          </p:nvSpPr>
          <p:spPr>
            <a:xfrm flipH="1">
              <a:off x="2897538" y="2414686"/>
              <a:ext cx="13263" cy="11765"/>
            </a:xfrm>
            <a:custGeom>
              <a:avLst/>
              <a:gdLst/>
              <a:ahLst/>
              <a:cxnLst/>
              <a:rect l="l" t="t" r="r" b="b"/>
              <a:pathLst>
                <a:path w="712" h="626" extrusionOk="0">
                  <a:moveTo>
                    <a:pt x="1" y="0"/>
                  </a:moveTo>
                  <a:cubicBezTo>
                    <a:pt x="297" y="435"/>
                    <a:pt x="578" y="626"/>
                    <a:pt x="670" y="626"/>
                  </a:cubicBezTo>
                  <a:cubicBezTo>
                    <a:pt x="705" y="626"/>
                    <a:pt x="712" y="598"/>
                    <a:pt x="682" y="545"/>
                  </a:cubicBezTo>
                  <a:lnTo>
                    <a:pt x="627" y="518"/>
                  </a:lnTo>
                  <a:cubicBezTo>
                    <a:pt x="409" y="355"/>
                    <a:pt x="219" y="191"/>
                    <a:pt x="28" y="2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0"/>
            <p:cNvSpPr/>
            <p:nvPr/>
          </p:nvSpPr>
          <p:spPr>
            <a:xfrm flipH="1">
              <a:off x="2790988" y="2526944"/>
              <a:ext cx="11903" cy="12197"/>
            </a:xfrm>
            <a:custGeom>
              <a:avLst/>
              <a:gdLst/>
              <a:ahLst/>
              <a:cxnLst/>
              <a:rect l="l" t="t" r="r" b="b"/>
              <a:pathLst>
                <a:path w="639" h="649" extrusionOk="0">
                  <a:moveTo>
                    <a:pt x="42" y="1"/>
                  </a:moveTo>
                  <a:cubicBezTo>
                    <a:pt x="1" y="1"/>
                    <a:pt x="129" y="172"/>
                    <a:pt x="638" y="649"/>
                  </a:cubicBezTo>
                  <a:lnTo>
                    <a:pt x="611" y="594"/>
                  </a:lnTo>
                  <a:cubicBezTo>
                    <a:pt x="502" y="485"/>
                    <a:pt x="393" y="349"/>
                    <a:pt x="311" y="213"/>
                  </a:cubicBezTo>
                  <a:cubicBezTo>
                    <a:pt x="186" y="88"/>
                    <a:pt x="71" y="1"/>
                    <a:pt x="42" y="1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0"/>
            <p:cNvSpPr/>
            <p:nvPr/>
          </p:nvSpPr>
          <p:spPr>
            <a:xfrm flipH="1">
              <a:off x="2834130" y="3652704"/>
              <a:ext cx="1737932" cy="1112566"/>
            </a:xfrm>
            <a:custGeom>
              <a:avLst/>
              <a:gdLst/>
              <a:ahLst/>
              <a:cxnLst/>
              <a:rect l="l" t="t" r="r" b="b"/>
              <a:pathLst>
                <a:path w="93299" h="59197" extrusionOk="0">
                  <a:moveTo>
                    <a:pt x="37799" y="0"/>
                  </a:moveTo>
                  <a:cubicBezTo>
                    <a:pt x="36512" y="0"/>
                    <a:pt x="35245" y="354"/>
                    <a:pt x="33979" y="995"/>
                  </a:cubicBezTo>
                  <a:lnTo>
                    <a:pt x="18802" y="8706"/>
                  </a:lnTo>
                  <a:lnTo>
                    <a:pt x="11527" y="12412"/>
                  </a:lnTo>
                  <a:cubicBezTo>
                    <a:pt x="8938" y="13720"/>
                    <a:pt x="6513" y="15491"/>
                    <a:pt x="4061" y="17071"/>
                  </a:cubicBezTo>
                  <a:cubicBezTo>
                    <a:pt x="1227" y="18870"/>
                    <a:pt x="1" y="22303"/>
                    <a:pt x="1336" y="25436"/>
                  </a:cubicBezTo>
                  <a:cubicBezTo>
                    <a:pt x="2285" y="27733"/>
                    <a:pt x="4828" y="29671"/>
                    <a:pt x="7425" y="29671"/>
                  </a:cubicBezTo>
                  <a:cubicBezTo>
                    <a:pt x="8033" y="29671"/>
                    <a:pt x="8644" y="29565"/>
                    <a:pt x="9238" y="29333"/>
                  </a:cubicBezTo>
                  <a:cubicBezTo>
                    <a:pt x="12371" y="28107"/>
                    <a:pt x="15559" y="27098"/>
                    <a:pt x="18557" y="25654"/>
                  </a:cubicBezTo>
                  <a:cubicBezTo>
                    <a:pt x="21091" y="24428"/>
                    <a:pt x="23598" y="23120"/>
                    <a:pt x="26132" y="21840"/>
                  </a:cubicBezTo>
                  <a:lnTo>
                    <a:pt x="34088" y="17834"/>
                  </a:lnTo>
                  <a:cubicBezTo>
                    <a:pt x="38175" y="26799"/>
                    <a:pt x="43025" y="35436"/>
                    <a:pt x="49183" y="43120"/>
                  </a:cubicBezTo>
                  <a:cubicBezTo>
                    <a:pt x="56349" y="51981"/>
                    <a:pt x="67341" y="59196"/>
                    <a:pt x="79054" y="59196"/>
                  </a:cubicBezTo>
                  <a:cubicBezTo>
                    <a:pt x="79767" y="59196"/>
                    <a:pt x="80482" y="59170"/>
                    <a:pt x="81200" y="59115"/>
                  </a:cubicBezTo>
                  <a:cubicBezTo>
                    <a:pt x="85451" y="58788"/>
                    <a:pt x="89592" y="57534"/>
                    <a:pt x="93298" y="55436"/>
                  </a:cubicBezTo>
                  <a:cubicBezTo>
                    <a:pt x="89919" y="51622"/>
                    <a:pt x="87140" y="47344"/>
                    <a:pt x="84279" y="43120"/>
                  </a:cubicBezTo>
                  <a:cubicBezTo>
                    <a:pt x="84143" y="43175"/>
                    <a:pt x="84006" y="43229"/>
                    <a:pt x="83925" y="43256"/>
                  </a:cubicBezTo>
                  <a:cubicBezTo>
                    <a:pt x="83353" y="43447"/>
                    <a:pt x="82780" y="43611"/>
                    <a:pt x="82208" y="43720"/>
                  </a:cubicBezTo>
                  <a:cubicBezTo>
                    <a:pt x="81963" y="43774"/>
                    <a:pt x="81745" y="43829"/>
                    <a:pt x="81500" y="43883"/>
                  </a:cubicBezTo>
                  <a:cubicBezTo>
                    <a:pt x="81309" y="43883"/>
                    <a:pt x="81145" y="43910"/>
                    <a:pt x="80955" y="43910"/>
                  </a:cubicBezTo>
                  <a:cubicBezTo>
                    <a:pt x="80709" y="43938"/>
                    <a:pt x="80464" y="43938"/>
                    <a:pt x="80192" y="43938"/>
                  </a:cubicBezTo>
                  <a:cubicBezTo>
                    <a:pt x="79876" y="43949"/>
                    <a:pt x="79555" y="43956"/>
                    <a:pt x="79234" y="43956"/>
                  </a:cubicBezTo>
                  <a:cubicBezTo>
                    <a:pt x="78779" y="43956"/>
                    <a:pt x="78323" y="43942"/>
                    <a:pt x="77876" y="43910"/>
                  </a:cubicBezTo>
                  <a:lnTo>
                    <a:pt x="77603" y="43883"/>
                  </a:lnTo>
                  <a:lnTo>
                    <a:pt x="77358" y="43856"/>
                  </a:lnTo>
                  <a:lnTo>
                    <a:pt x="77331" y="43856"/>
                  </a:lnTo>
                  <a:cubicBezTo>
                    <a:pt x="76731" y="43747"/>
                    <a:pt x="76159" y="43611"/>
                    <a:pt x="75560" y="43474"/>
                  </a:cubicBezTo>
                  <a:cubicBezTo>
                    <a:pt x="74497" y="43202"/>
                    <a:pt x="73516" y="42766"/>
                    <a:pt x="72481" y="42439"/>
                  </a:cubicBezTo>
                  <a:lnTo>
                    <a:pt x="72481" y="42439"/>
                  </a:lnTo>
                  <a:cubicBezTo>
                    <a:pt x="72548" y="42464"/>
                    <a:pt x="72558" y="42477"/>
                    <a:pt x="72530" y="42477"/>
                  </a:cubicBezTo>
                  <a:cubicBezTo>
                    <a:pt x="72468" y="42477"/>
                    <a:pt x="72216" y="42416"/>
                    <a:pt x="71990" y="42303"/>
                  </a:cubicBezTo>
                  <a:lnTo>
                    <a:pt x="71854" y="42248"/>
                  </a:lnTo>
                  <a:lnTo>
                    <a:pt x="71609" y="42167"/>
                  </a:lnTo>
                  <a:lnTo>
                    <a:pt x="71609" y="42167"/>
                  </a:lnTo>
                  <a:lnTo>
                    <a:pt x="71827" y="42221"/>
                  </a:lnTo>
                  <a:cubicBezTo>
                    <a:pt x="71581" y="42085"/>
                    <a:pt x="71309" y="41976"/>
                    <a:pt x="71036" y="41840"/>
                  </a:cubicBezTo>
                  <a:cubicBezTo>
                    <a:pt x="70491" y="41567"/>
                    <a:pt x="69974" y="41267"/>
                    <a:pt x="69429" y="40940"/>
                  </a:cubicBezTo>
                  <a:cubicBezTo>
                    <a:pt x="68829" y="40613"/>
                    <a:pt x="68230" y="40232"/>
                    <a:pt x="67658" y="39850"/>
                  </a:cubicBezTo>
                  <a:cubicBezTo>
                    <a:pt x="67440" y="39687"/>
                    <a:pt x="67222" y="39551"/>
                    <a:pt x="67004" y="39387"/>
                  </a:cubicBezTo>
                  <a:lnTo>
                    <a:pt x="66840" y="39278"/>
                  </a:lnTo>
                  <a:cubicBezTo>
                    <a:pt x="66595" y="38870"/>
                    <a:pt x="65778" y="38406"/>
                    <a:pt x="65451" y="38107"/>
                  </a:cubicBezTo>
                  <a:cubicBezTo>
                    <a:pt x="64987" y="37698"/>
                    <a:pt x="64524" y="37289"/>
                    <a:pt x="64088" y="36853"/>
                  </a:cubicBezTo>
                  <a:cubicBezTo>
                    <a:pt x="62998" y="35818"/>
                    <a:pt x="61990" y="34728"/>
                    <a:pt x="61009" y="33583"/>
                  </a:cubicBezTo>
                  <a:cubicBezTo>
                    <a:pt x="60600" y="33120"/>
                    <a:pt x="60219" y="32630"/>
                    <a:pt x="59810" y="32139"/>
                  </a:cubicBezTo>
                  <a:lnTo>
                    <a:pt x="59619" y="31921"/>
                  </a:lnTo>
                  <a:cubicBezTo>
                    <a:pt x="59538" y="31785"/>
                    <a:pt x="59456" y="31676"/>
                    <a:pt x="59374" y="31567"/>
                  </a:cubicBezTo>
                  <a:cubicBezTo>
                    <a:pt x="58530" y="30423"/>
                    <a:pt x="57712" y="29251"/>
                    <a:pt x="56949" y="28052"/>
                  </a:cubicBezTo>
                  <a:cubicBezTo>
                    <a:pt x="55369" y="25682"/>
                    <a:pt x="53925" y="23202"/>
                    <a:pt x="52535" y="20695"/>
                  </a:cubicBezTo>
                  <a:cubicBezTo>
                    <a:pt x="51064" y="18079"/>
                    <a:pt x="49674" y="15436"/>
                    <a:pt x="48366" y="12739"/>
                  </a:cubicBezTo>
                  <a:cubicBezTo>
                    <a:pt x="47712" y="11404"/>
                    <a:pt x="47085" y="10041"/>
                    <a:pt x="46459" y="8652"/>
                  </a:cubicBezTo>
                  <a:cubicBezTo>
                    <a:pt x="46132" y="7943"/>
                    <a:pt x="45805" y="7207"/>
                    <a:pt x="45478" y="6472"/>
                  </a:cubicBezTo>
                  <a:lnTo>
                    <a:pt x="45178" y="5763"/>
                  </a:lnTo>
                  <a:cubicBezTo>
                    <a:pt x="45151" y="5709"/>
                    <a:pt x="45124" y="5600"/>
                    <a:pt x="45069" y="5518"/>
                  </a:cubicBezTo>
                  <a:cubicBezTo>
                    <a:pt x="44143" y="3257"/>
                    <a:pt x="43025" y="1594"/>
                    <a:pt x="40709" y="613"/>
                  </a:cubicBezTo>
                  <a:cubicBezTo>
                    <a:pt x="39722" y="195"/>
                    <a:pt x="38755" y="0"/>
                    <a:pt x="377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0"/>
            <p:cNvSpPr/>
            <p:nvPr/>
          </p:nvSpPr>
          <p:spPr>
            <a:xfrm flipH="1">
              <a:off x="2586961" y="3182847"/>
              <a:ext cx="897885" cy="1489222"/>
            </a:xfrm>
            <a:custGeom>
              <a:avLst/>
              <a:gdLst/>
              <a:ahLst/>
              <a:cxnLst/>
              <a:rect l="l" t="t" r="r" b="b"/>
              <a:pathLst>
                <a:path w="48202" h="79238" extrusionOk="0">
                  <a:moveTo>
                    <a:pt x="13488" y="0"/>
                  </a:moveTo>
                  <a:cubicBezTo>
                    <a:pt x="11962" y="981"/>
                    <a:pt x="10382" y="1880"/>
                    <a:pt x="8774" y="2725"/>
                  </a:cubicBezTo>
                  <a:cubicBezTo>
                    <a:pt x="5913" y="4278"/>
                    <a:pt x="2997" y="5722"/>
                    <a:pt x="0" y="7058"/>
                  </a:cubicBezTo>
                  <a:lnTo>
                    <a:pt x="1362" y="9564"/>
                  </a:lnTo>
                  <a:cubicBezTo>
                    <a:pt x="7166" y="20218"/>
                    <a:pt x="13488" y="30627"/>
                    <a:pt x="20872" y="40273"/>
                  </a:cubicBezTo>
                  <a:cubicBezTo>
                    <a:pt x="22861" y="42889"/>
                    <a:pt x="24959" y="45423"/>
                    <a:pt x="27003" y="48011"/>
                  </a:cubicBezTo>
                  <a:cubicBezTo>
                    <a:pt x="27139" y="48202"/>
                    <a:pt x="27303" y="48393"/>
                    <a:pt x="27439" y="48583"/>
                  </a:cubicBezTo>
                  <a:cubicBezTo>
                    <a:pt x="27793" y="49047"/>
                    <a:pt x="28147" y="49510"/>
                    <a:pt x="28474" y="50000"/>
                  </a:cubicBezTo>
                  <a:cubicBezTo>
                    <a:pt x="29292" y="51118"/>
                    <a:pt x="30027" y="52262"/>
                    <a:pt x="30709" y="53461"/>
                  </a:cubicBezTo>
                  <a:cubicBezTo>
                    <a:pt x="31036" y="54006"/>
                    <a:pt x="31308" y="54578"/>
                    <a:pt x="31608" y="55150"/>
                  </a:cubicBezTo>
                  <a:cubicBezTo>
                    <a:pt x="31662" y="55259"/>
                    <a:pt x="31717" y="55368"/>
                    <a:pt x="31771" y="55504"/>
                  </a:cubicBezTo>
                  <a:cubicBezTo>
                    <a:pt x="31771" y="55532"/>
                    <a:pt x="31799" y="55586"/>
                    <a:pt x="31826" y="55613"/>
                  </a:cubicBezTo>
                  <a:cubicBezTo>
                    <a:pt x="31853" y="55722"/>
                    <a:pt x="31908" y="55831"/>
                    <a:pt x="31962" y="55940"/>
                  </a:cubicBezTo>
                  <a:lnTo>
                    <a:pt x="31853" y="55777"/>
                  </a:lnTo>
                  <a:lnTo>
                    <a:pt x="31853" y="55777"/>
                  </a:lnTo>
                  <a:cubicBezTo>
                    <a:pt x="32044" y="56295"/>
                    <a:pt x="32234" y="56840"/>
                    <a:pt x="32371" y="57385"/>
                  </a:cubicBezTo>
                  <a:cubicBezTo>
                    <a:pt x="32425" y="57630"/>
                    <a:pt x="32480" y="57875"/>
                    <a:pt x="32534" y="58147"/>
                  </a:cubicBezTo>
                  <a:cubicBezTo>
                    <a:pt x="32534" y="58665"/>
                    <a:pt x="32643" y="59237"/>
                    <a:pt x="32643" y="59755"/>
                  </a:cubicBezTo>
                  <a:cubicBezTo>
                    <a:pt x="32643" y="59946"/>
                    <a:pt x="32643" y="60109"/>
                    <a:pt x="32616" y="60300"/>
                  </a:cubicBezTo>
                  <a:lnTo>
                    <a:pt x="32663" y="60183"/>
                  </a:lnTo>
                  <a:lnTo>
                    <a:pt x="32663" y="60183"/>
                  </a:lnTo>
                  <a:cubicBezTo>
                    <a:pt x="32645" y="60240"/>
                    <a:pt x="32630" y="60297"/>
                    <a:pt x="32616" y="60355"/>
                  </a:cubicBezTo>
                  <a:lnTo>
                    <a:pt x="32616" y="60709"/>
                  </a:lnTo>
                  <a:cubicBezTo>
                    <a:pt x="32616" y="61001"/>
                    <a:pt x="32523" y="61200"/>
                    <a:pt x="32476" y="61200"/>
                  </a:cubicBezTo>
                  <a:cubicBezTo>
                    <a:pt x="32465" y="61200"/>
                    <a:pt x="32457" y="61191"/>
                    <a:pt x="32452" y="61172"/>
                  </a:cubicBezTo>
                  <a:cubicBezTo>
                    <a:pt x="32425" y="61308"/>
                    <a:pt x="32398" y="61417"/>
                    <a:pt x="32371" y="61526"/>
                  </a:cubicBezTo>
                  <a:cubicBezTo>
                    <a:pt x="32318" y="61711"/>
                    <a:pt x="32265" y="61871"/>
                    <a:pt x="32212" y="62054"/>
                  </a:cubicBezTo>
                  <a:lnTo>
                    <a:pt x="32212" y="62054"/>
                  </a:lnTo>
                  <a:cubicBezTo>
                    <a:pt x="32200" y="62067"/>
                    <a:pt x="32189" y="62081"/>
                    <a:pt x="32180" y="62098"/>
                  </a:cubicBezTo>
                  <a:cubicBezTo>
                    <a:pt x="32153" y="62180"/>
                    <a:pt x="32125" y="62262"/>
                    <a:pt x="32098" y="62371"/>
                  </a:cubicBezTo>
                  <a:cubicBezTo>
                    <a:pt x="31983" y="62716"/>
                    <a:pt x="31888" y="62847"/>
                    <a:pt x="31828" y="62847"/>
                  </a:cubicBezTo>
                  <a:cubicBezTo>
                    <a:pt x="31817" y="62847"/>
                    <a:pt x="31807" y="62843"/>
                    <a:pt x="31799" y="62834"/>
                  </a:cubicBezTo>
                  <a:cubicBezTo>
                    <a:pt x="31744" y="62998"/>
                    <a:pt x="31662" y="63188"/>
                    <a:pt x="31581" y="63352"/>
                  </a:cubicBezTo>
                  <a:cubicBezTo>
                    <a:pt x="31390" y="63706"/>
                    <a:pt x="31172" y="64006"/>
                    <a:pt x="30954" y="64306"/>
                  </a:cubicBezTo>
                  <a:cubicBezTo>
                    <a:pt x="30790" y="64469"/>
                    <a:pt x="30654" y="64714"/>
                    <a:pt x="30491" y="64850"/>
                  </a:cubicBezTo>
                  <a:cubicBezTo>
                    <a:pt x="30055" y="65368"/>
                    <a:pt x="29564" y="65831"/>
                    <a:pt x="29046" y="66267"/>
                  </a:cubicBezTo>
                  <a:lnTo>
                    <a:pt x="28883" y="66431"/>
                  </a:lnTo>
                  <a:cubicBezTo>
                    <a:pt x="28529" y="66649"/>
                    <a:pt x="28229" y="66867"/>
                    <a:pt x="27902" y="67085"/>
                  </a:cubicBezTo>
                  <a:cubicBezTo>
                    <a:pt x="30709" y="71254"/>
                    <a:pt x="33488" y="75504"/>
                    <a:pt x="36839" y="79237"/>
                  </a:cubicBezTo>
                  <a:cubicBezTo>
                    <a:pt x="42997" y="75041"/>
                    <a:pt x="47357" y="68474"/>
                    <a:pt x="47820" y="60491"/>
                  </a:cubicBezTo>
                  <a:cubicBezTo>
                    <a:pt x="48202" y="54224"/>
                    <a:pt x="45532" y="48011"/>
                    <a:pt x="42071" y="42943"/>
                  </a:cubicBezTo>
                  <a:cubicBezTo>
                    <a:pt x="40273" y="40355"/>
                    <a:pt x="38256" y="37875"/>
                    <a:pt x="36294" y="35423"/>
                  </a:cubicBezTo>
                  <a:cubicBezTo>
                    <a:pt x="35423" y="34360"/>
                    <a:pt x="34551" y="33297"/>
                    <a:pt x="33706" y="32207"/>
                  </a:cubicBezTo>
                  <a:cubicBezTo>
                    <a:pt x="33679" y="32153"/>
                    <a:pt x="33624" y="32098"/>
                    <a:pt x="33570" y="32044"/>
                  </a:cubicBezTo>
                  <a:cubicBezTo>
                    <a:pt x="33488" y="31935"/>
                    <a:pt x="33379" y="31799"/>
                    <a:pt x="33297" y="31663"/>
                  </a:cubicBezTo>
                  <a:cubicBezTo>
                    <a:pt x="32779" y="30981"/>
                    <a:pt x="32262" y="30273"/>
                    <a:pt x="31744" y="29564"/>
                  </a:cubicBezTo>
                  <a:cubicBezTo>
                    <a:pt x="24878" y="20218"/>
                    <a:pt x="18992" y="10218"/>
                    <a:pt x="13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0"/>
            <p:cNvSpPr/>
            <p:nvPr/>
          </p:nvSpPr>
          <p:spPr>
            <a:xfrm flipH="1">
              <a:off x="2602682" y="2033162"/>
              <a:ext cx="1145091" cy="1245987"/>
            </a:xfrm>
            <a:custGeom>
              <a:avLst/>
              <a:gdLst/>
              <a:ahLst/>
              <a:cxnLst/>
              <a:rect l="l" t="t" r="r" b="b"/>
              <a:pathLst>
                <a:path w="61473" h="66296" extrusionOk="0">
                  <a:moveTo>
                    <a:pt x="29956" y="0"/>
                  </a:moveTo>
                  <a:cubicBezTo>
                    <a:pt x="24624" y="0"/>
                    <a:pt x="19359" y="1263"/>
                    <a:pt x="14715" y="4251"/>
                  </a:cubicBezTo>
                  <a:cubicBezTo>
                    <a:pt x="4524" y="10791"/>
                    <a:pt x="1" y="23379"/>
                    <a:pt x="1363" y="35123"/>
                  </a:cubicBezTo>
                  <a:cubicBezTo>
                    <a:pt x="2671" y="46322"/>
                    <a:pt x="7739" y="56458"/>
                    <a:pt x="13080" y="66295"/>
                  </a:cubicBezTo>
                  <a:cubicBezTo>
                    <a:pt x="15886" y="65042"/>
                    <a:pt x="18638" y="63679"/>
                    <a:pt x="21363" y="62235"/>
                  </a:cubicBezTo>
                  <a:cubicBezTo>
                    <a:pt x="23107" y="61281"/>
                    <a:pt x="24878" y="60328"/>
                    <a:pt x="26567" y="59238"/>
                  </a:cubicBezTo>
                  <a:cubicBezTo>
                    <a:pt x="25232" y="56758"/>
                    <a:pt x="23924" y="54251"/>
                    <a:pt x="22644" y="51745"/>
                  </a:cubicBezTo>
                  <a:cubicBezTo>
                    <a:pt x="21990" y="50464"/>
                    <a:pt x="21363" y="49156"/>
                    <a:pt x="20764" y="47848"/>
                  </a:cubicBezTo>
                  <a:cubicBezTo>
                    <a:pt x="20409" y="47167"/>
                    <a:pt x="20137" y="46459"/>
                    <a:pt x="19810" y="45750"/>
                  </a:cubicBezTo>
                  <a:cubicBezTo>
                    <a:pt x="19719" y="45561"/>
                    <a:pt x="19680" y="45489"/>
                    <a:pt x="19675" y="45489"/>
                  </a:cubicBezTo>
                  <a:cubicBezTo>
                    <a:pt x="19662" y="45489"/>
                    <a:pt x="19890" y="46013"/>
                    <a:pt x="19972" y="46186"/>
                  </a:cubicBezTo>
                  <a:lnTo>
                    <a:pt x="19972" y="46186"/>
                  </a:lnTo>
                  <a:cubicBezTo>
                    <a:pt x="19713" y="45685"/>
                    <a:pt x="19504" y="45159"/>
                    <a:pt x="19347" y="44633"/>
                  </a:cubicBezTo>
                  <a:cubicBezTo>
                    <a:pt x="18257" y="41881"/>
                    <a:pt x="17412" y="39020"/>
                    <a:pt x="16813" y="36132"/>
                  </a:cubicBezTo>
                  <a:cubicBezTo>
                    <a:pt x="16731" y="35777"/>
                    <a:pt x="16622" y="35396"/>
                    <a:pt x="16513" y="35014"/>
                  </a:cubicBezTo>
                  <a:cubicBezTo>
                    <a:pt x="16540" y="34878"/>
                    <a:pt x="16540" y="34769"/>
                    <a:pt x="16513" y="34660"/>
                  </a:cubicBezTo>
                  <a:cubicBezTo>
                    <a:pt x="16486" y="34360"/>
                    <a:pt x="16458" y="34033"/>
                    <a:pt x="16431" y="33706"/>
                  </a:cubicBezTo>
                  <a:cubicBezTo>
                    <a:pt x="16349" y="32426"/>
                    <a:pt x="16322" y="31145"/>
                    <a:pt x="16377" y="29865"/>
                  </a:cubicBezTo>
                  <a:cubicBezTo>
                    <a:pt x="16404" y="29265"/>
                    <a:pt x="16458" y="28666"/>
                    <a:pt x="16513" y="28066"/>
                  </a:cubicBezTo>
                  <a:cubicBezTo>
                    <a:pt x="16513" y="28012"/>
                    <a:pt x="16513" y="27930"/>
                    <a:pt x="16540" y="27848"/>
                  </a:cubicBezTo>
                  <a:cubicBezTo>
                    <a:pt x="16758" y="26595"/>
                    <a:pt x="17085" y="25341"/>
                    <a:pt x="17467" y="24142"/>
                  </a:cubicBezTo>
                  <a:cubicBezTo>
                    <a:pt x="17630" y="23625"/>
                    <a:pt x="17875" y="23107"/>
                    <a:pt x="18039" y="22589"/>
                  </a:cubicBezTo>
                  <a:lnTo>
                    <a:pt x="18039" y="22589"/>
                  </a:lnTo>
                  <a:cubicBezTo>
                    <a:pt x="17839" y="23283"/>
                    <a:pt x="17766" y="23529"/>
                    <a:pt x="17768" y="23529"/>
                  </a:cubicBezTo>
                  <a:cubicBezTo>
                    <a:pt x="17773" y="23529"/>
                    <a:pt x="18044" y="22670"/>
                    <a:pt x="18257" y="22262"/>
                  </a:cubicBezTo>
                  <a:cubicBezTo>
                    <a:pt x="18557" y="21717"/>
                    <a:pt x="18856" y="21172"/>
                    <a:pt x="19183" y="20655"/>
                  </a:cubicBezTo>
                  <a:cubicBezTo>
                    <a:pt x="19292" y="20464"/>
                    <a:pt x="19401" y="20300"/>
                    <a:pt x="19537" y="20164"/>
                  </a:cubicBezTo>
                  <a:cubicBezTo>
                    <a:pt x="20355" y="19429"/>
                    <a:pt x="21009" y="18475"/>
                    <a:pt x="21826" y="17766"/>
                  </a:cubicBezTo>
                  <a:lnTo>
                    <a:pt x="21854" y="17739"/>
                  </a:lnTo>
                  <a:lnTo>
                    <a:pt x="22017" y="17630"/>
                  </a:lnTo>
                  <a:cubicBezTo>
                    <a:pt x="22562" y="17276"/>
                    <a:pt x="23134" y="16922"/>
                    <a:pt x="23679" y="16622"/>
                  </a:cubicBezTo>
                  <a:cubicBezTo>
                    <a:pt x="23870" y="16540"/>
                    <a:pt x="24469" y="16268"/>
                    <a:pt x="24715" y="16159"/>
                  </a:cubicBezTo>
                  <a:lnTo>
                    <a:pt x="25014" y="16050"/>
                  </a:lnTo>
                  <a:cubicBezTo>
                    <a:pt x="25995" y="15723"/>
                    <a:pt x="27003" y="15478"/>
                    <a:pt x="28012" y="15314"/>
                  </a:cubicBezTo>
                  <a:cubicBezTo>
                    <a:pt x="28175" y="15287"/>
                    <a:pt x="28339" y="15260"/>
                    <a:pt x="28475" y="15260"/>
                  </a:cubicBezTo>
                  <a:cubicBezTo>
                    <a:pt x="29074" y="15205"/>
                    <a:pt x="29646" y="15178"/>
                    <a:pt x="30219" y="15178"/>
                  </a:cubicBezTo>
                  <a:cubicBezTo>
                    <a:pt x="31309" y="15178"/>
                    <a:pt x="32371" y="15369"/>
                    <a:pt x="33434" y="15396"/>
                  </a:cubicBezTo>
                  <a:lnTo>
                    <a:pt x="33952" y="15505"/>
                  </a:lnTo>
                  <a:cubicBezTo>
                    <a:pt x="34469" y="15587"/>
                    <a:pt x="34960" y="15723"/>
                    <a:pt x="35478" y="15832"/>
                  </a:cubicBezTo>
                  <a:cubicBezTo>
                    <a:pt x="36676" y="16132"/>
                    <a:pt x="37821" y="16486"/>
                    <a:pt x="38965" y="16922"/>
                  </a:cubicBezTo>
                  <a:lnTo>
                    <a:pt x="39347" y="17085"/>
                  </a:lnTo>
                  <a:cubicBezTo>
                    <a:pt x="39810" y="17303"/>
                    <a:pt x="40246" y="17494"/>
                    <a:pt x="40709" y="17739"/>
                  </a:cubicBezTo>
                  <a:cubicBezTo>
                    <a:pt x="41799" y="18284"/>
                    <a:pt x="42862" y="18884"/>
                    <a:pt x="43870" y="19565"/>
                  </a:cubicBezTo>
                  <a:cubicBezTo>
                    <a:pt x="44251" y="19810"/>
                    <a:pt x="44606" y="20055"/>
                    <a:pt x="44960" y="20300"/>
                  </a:cubicBezTo>
                  <a:lnTo>
                    <a:pt x="44960" y="20300"/>
                  </a:lnTo>
                  <a:cubicBezTo>
                    <a:pt x="44969" y="20310"/>
                    <a:pt x="44978" y="20319"/>
                    <a:pt x="44987" y="20328"/>
                  </a:cubicBezTo>
                  <a:lnTo>
                    <a:pt x="45369" y="20600"/>
                  </a:lnTo>
                  <a:cubicBezTo>
                    <a:pt x="45478" y="20655"/>
                    <a:pt x="45559" y="20764"/>
                    <a:pt x="45614" y="20845"/>
                  </a:cubicBezTo>
                  <a:cubicBezTo>
                    <a:pt x="46595" y="21690"/>
                    <a:pt x="47521" y="22589"/>
                    <a:pt x="48420" y="23516"/>
                  </a:cubicBezTo>
                  <a:lnTo>
                    <a:pt x="48502" y="23597"/>
                  </a:lnTo>
                  <a:cubicBezTo>
                    <a:pt x="52671" y="20600"/>
                    <a:pt x="57112" y="18039"/>
                    <a:pt x="61472" y="15314"/>
                  </a:cubicBezTo>
                  <a:cubicBezTo>
                    <a:pt x="57494" y="10600"/>
                    <a:pt x="52753" y="6595"/>
                    <a:pt x="47140" y="4006"/>
                  </a:cubicBezTo>
                  <a:cubicBezTo>
                    <a:pt x="41831" y="1545"/>
                    <a:pt x="35853" y="0"/>
                    <a:pt x="29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0"/>
            <p:cNvSpPr/>
            <p:nvPr/>
          </p:nvSpPr>
          <p:spPr>
            <a:xfrm flipH="1">
              <a:off x="964781" y="2022919"/>
              <a:ext cx="1007024" cy="1406264"/>
            </a:xfrm>
            <a:custGeom>
              <a:avLst/>
              <a:gdLst/>
              <a:ahLst/>
              <a:cxnLst/>
              <a:rect l="l" t="t" r="r" b="b"/>
              <a:pathLst>
                <a:path w="54061" h="74824" extrusionOk="0">
                  <a:moveTo>
                    <a:pt x="13243" y="1"/>
                  </a:moveTo>
                  <a:cubicBezTo>
                    <a:pt x="8720" y="2344"/>
                    <a:pt x="4088" y="4578"/>
                    <a:pt x="0" y="7603"/>
                  </a:cubicBezTo>
                  <a:cubicBezTo>
                    <a:pt x="273" y="8284"/>
                    <a:pt x="573" y="8965"/>
                    <a:pt x="872" y="9647"/>
                  </a:cubicBezTo>
                  <a:cubicBezTo>
                    <a:pt x="3161" y="14769"/>
                    <a:pt x="5777" y="19756"/>
                    <a:pt x="8556" y="24660"/>
                  </a:cubicBezTo>
                  <a:cubicBezTo>
                    <a:pt x="18447" y="42126"/>
                    <a:pt x="30600" y="58121"/>
                    <a:pt x="41690" y="74824"/>
                  </a:cubicBezTo>
                  <a:cubicBezTo>
                    <a:pt x="45532" y="71554"/>
                    <a:pt x="49919" y="68938"/>
                    <a:pt x="54061" y="65995"/>
                  </a:cubicBezTo>
                  <a:cubicBezTo>
                    <a:pt x="48693" y="57957"/>
                    <a:pt x="43080" y="50055"/>
                    <a:pt x="37657" y="42099"/>
                  </a:cubicBezTo>
                  <a:cubicBezTo>
                    <a:pt x="31281" y="32807"/>
                    <a:pt x="25096" y="23352"/>
                    <a:pt x="19728" y="13434"/>
                  </a:cubicBezTo>
                  <a:cubicBezTo>
                    <a:pt x="18366" y="10900"/>
                    <a:pt x="17030" y="8339"/>
                    <a:pt x="15777" y="5750"/>
                  </a:cubicBezTo>
                  <a:cubicBezTo>
                    <a:pt x="15205" y="4578"/>
                    <a:pt x="14660" y="3407"/>
                    <a:pt x="14115" y="2235"/>
                  </a:cubicBezTo>
                  <a:lnTo>
                    <a:pt x="13815" y="1554"/>
                  </a:lnTo>
                  <a:lnTo>
                    <a:pt x="13733" y="1309"/>
                  </a:lnTo>
                  <a:cubicBezTo>
                    <a:pt x="13570" y="873"/>
                    <a:pt x="13406" y="437"/>
                    <a:pt x="132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0"/>
            <p:cNvSpPr/>
            <p:nvPr/>
          </p:nvSpPr>
          <p:spPr>
            <a:xfrm flipH="1">
              <a:off x="504419" y="3297548"/>
              <a:ext cx="668487" cy="1309474"/>
            </a:xfrm>
            <a:custGeom>
              <a:avLst/>
              <a:gdLst/>
              <a:ahLst/>
              <a:cxnLst/>
              <a:rect l="l" t="t" r="r" b="b"/>
              <a:pathLst>
                <a:path w="35887" h="69674" extrusionOk="0">
                  <a:moveTo>
                    <a:pt x="20273" y="48639"/>
                  </a:moveTo>
                  <a:cubicBezTo>
                    <a:pt x="20273" y="48643"/>
                    <a:pt x="20274" y="48648"/>
                    <a:pt x="20274" y="48652"/>
                  </a:cubicBezTo>
                  <a:lnTo>
                    <a:pt x="20274" y="48652"/>
                  </a:lnTo>
                  <a:cubicBezTo>
                    <a:pt x="20274" y="48647"/>
                    <a:pt x="20274" y="48643"/>
                    <a:pt x="20273" y="48639"/>
                  </a:cubicBezTo>
                  <a:close/>
                  <a:moveTo>
                    <a:pt x="12371" y="1"/>
                  </a:moveTo>
                  <a:cubicBezTo>
                    <a:pt x="8230" y="2916"/>
                    <a:pt x="3843" y="5532"/>
                    <a:pt x="1" y="8884"/>
                  </a:cubicBezTo>
                  <a:cubicBezTo>
                    <a:pt x="982" y="10355"/>
                    <a:pt x="1963" y="11881"/>
                    <a:pt x="2916" y="13380"/>
                  </a:cubicBezTo>
                  <a:cubicBezTo>
                    <a:pt x="5914" y="18094"/>
                    <a:pt x="8775" y="22889"/>
                    <a:pt x="11445" y="27767"/>
                  </a:cubicBezTo>
                  <a:cubicBezTo>
                    <a:pt x="12780" y="30219"/>
                    <a:pt x="14061" y="32698"/>
                    <a:pt x="15287" y="35205"/>
                  </a:cubicBezTo>
                  <a:cubicBezTo>
                    <a:pt x="15886" y="36404"/>
                    <a:pt x="16459" y="37630"/>
                    <a:pt x="17031" y="38856"/>
                  </a:cubicBezTo>
                  <a:cubicBezTo>
                    <a:pt x="17331" y="39510"/>
                    <a:pt x="17630" y="40164"/>
                    <a:pt x="17930" y="40846"/>
                  </a:cubicBezTo>
                  <a:cubicBezTo>
                    <a:pt x="18012" y="41091"/>
                    <a:pt x="18094" y="41309"/>
                    <a:pt x="18230" y="41554"/>
                  </a:cubicBezTo>
                  <a:cubicBezTo>
                    <a:pt x="18257" y="41636"/>
                    <a:pt x="18311" y="41718"/>
                    <a:pt x="18339" y="41827"/>
                  </a:cubicBezTo>
                  <a:cubicBezTo>
                    <a:pt x="18802" y="43025"/>
                    <a:pt x="19238" y="44279"/>
                    <a:pt x="19592" y="45532"/>
                  </a:cubicBezTo>
                  <a:cubicBezTo>
                    <a:pt x="19810" y="46241"/>
                    <a:pt x="19974" y="46949"/>
                    <a:pt x="20137" y="47685"/>
                  </a:cubicBezTo>
                  <a:cubicBezTo>
                    <a:pt x="20137" y="47767"/>
                    <a:pt x="20164" y="47876"/>
                    <a:pt x="20164" y="47957"/>
                  </a:cubicBezTo>
                  <a:cubicBezTo>
                    <a:pt x="20219" y="48148"/>
                    <a:pt x="20273" y="48366"/>
                    <a:pt x="20273" y="48584"/>
                  </a:cubicBezTo>
                  <a:cubicBezTo>
                    <a:pt x="20273" y="48639"/>
                    <a:pt x="20301" y="48693"/>
                    <a:pt x="20328" y="48747"/>
                  </a:cubicBezTo>
                  <a:cubicBezTo>
                    <a:pt x="20303" y="48723"/>
                    <a:pt x="20278" y="48698"/>
                    <a:pt x="20274" y="48652"/>
                  </a:cubicBezTo>
                  <a:lnTo>
                    <a:pt x="20274" y="48652"/>
                  </a:lnTo>
                  <a:cubicBezTo>
                    <a:pt x="20301" y="49274"/>
                    <a:pt x="20328" y="49869"/>
                    <a:pt x="20301" y="50491"/>
                  </a:cubicBezTo>
                  <a:cubicBezTo>
                    <a:pt x="20301" y="50655"/>
                    <a:pt x="20246" y="50873"/>
                    <a:pt x="20219" y="51091"/>
                  </a:cubicBezTo>
                  <a:cubicBezTo>
                    <a:pt x="20137" y="51336"/>
                    <a:pt x="20083" y="51609"/>
                    <a:pt x="20028" y="51854"/>
                  </a:cubicBezTo>
                  <a:cubicBezTo>
                    <a:pt x="20028" y="51881"/>
                    <a:pt x="20001" y="51936"/>
                    <a:pt x="19974" y="51990"/>
                  </a:cubicBezTo>
                  <a:cubicBezTo>
                    <a:pt x="19919" y="52153"/>
                    <a:pt x="19865" y="52317"/>
                    <a:pt x="19783" y="52453"/>
                  </a:cubicBezTo>
                  <a:cubicBezTo>
                    <a:pt x="19647" y="52726"/>
                    <a:pt x="19483" y="52971"/>
                    <a:pt x="19320" y="53243"/>
                  </a:cubicBezTo>
                  <a:cubicBezTo>
                    <a:pt x="19374" y="53216"/>
                    <a:pt x="19429" y="53189"/>
                    <a:pt x="19483" y="53135"/>
                  </a:cubicBezTo>
                  <a:lnTo>
                    <a:pt x="19483" y="53135"/>
                  </a:lnTo>
                  <a:cubicBezTo>
                    <a:pt x="19401" y="53216"/>
                    <a:pt x="19320" y="53271"/>
                    <a:pt x="19265" y="53352"/>
                  </a:cubicBezTo>
                  <a:lnTo>
                    <a:pt x="19156" y="53516"/>
                  </a:lnTo>
                  <a:cubicBezTo>
                    <a:pt x="19020" y="53761"/>
                    <a:pt x="18884" y="53843"/>
                    <a:pt x="18856" y="53843"/>
                  </a:cubicBezTo>
                  <a:cubicBezTo>
                    <a:pt x="18502" y="54224"/>
                    <a:pt x="18121" y="54551"/>
                    <a:pt x="17739" y="54906"/>
                  </a:cubicBezTo>
                  <a:cubicBezTo>
                    <a:pt x="17603" y="55015"/>
                    <a:pt x="17440" y="55151"/>
                    <a:pt x="17331" y="55233"/>
                  </a:cubicBezTo>
                  <a:cubicBezTo>
                    <a:pt x="16704" y="55641"/>
                    <a:pt x="16050" y="56023"/>
                    <a:pt x="15396" y="56350"/>
                  </a:cubicBezTo>
                  <a:cubicBezTo>
                    <a:pt x="15232" y="56431"/>
                    <a:pt x="15096" y="56486"/>
                    <a:pt x="14933" y="56568"/>
                  </a:cubicBezTo>
                  <a:cubicBezTo>
                    <a:pt x="14388" y="56677"/>
                    <a:pt x="13707" y="57058"/>
                    <a:pt x="13162" y="57222"/>
                  </a:cubicBezTo>
                  <a:cubicBezTo>
                    <a:pt x="12807" y="57331"/>
                    <a:pt x="12426" y="57412"/>
                    <a:pt x="12044" y="57521"/>
                  </a:cubicBezTo>
                  <a:cubicBezTo>
                    <a:pt x="15341" y="61827"/>
                    <a:pt x="18747" y="66077"/>
                    <a:pt x="22780" y="69674"/>
                  </a:cubicBezTo>
                  <a:cubicBezTo>
                    <a:pt x="23380" y="69320"/>
                    <a:pt x="23979" y="68993"/>
                    <a:pt x="24579" y="68611"/>
                  </a:cubicBezTo>
                  <a:cubicBezTo>
                    <a:pt x="31009" y="64606"/>
                    <a:pt x="35042" y="58366"/>
                    <a:pt x="35478" y="50764"/>
                  </a:cubicBezTo>
                  <a:cubicBezTo>
                    <a:pt x="35886" y="43979"/>
                    <a:pt x="33025" y="37440"/>
                    <a:pt x="30273" y="31445"/>
                  </a:cubicBezTo>
                  <a:cubicBezTo>
                    <a:pt x="25260" y="20410"/>
                    <a:pt x="19020" y="10083"/>
                    <a:pt x="12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0"/>
            <p:cNvSpPr/>
            <p:nvPr/>
          </p:nvSpPr>
          <p:spPr>
            <a:xfrm flipH="1">
              <a:off x="788154" y="3602768"/>
              <a:ext cx="1356737" cy="1070467"/>
            </a:xfrm>
            <a:custGeom>
              <a:avLst/>
              <a:gdLst/>
              <a:ahLst/>
              <a:cxnLst/>
              <a:rect l="l" t="t" r="r" b="b"/>
              <a:pathLst>
                <a:path w="72835" h="56957" extrusionOk="0">
                  <a:moveTo>
                    <a:pt x="12753" y="1"/>
                  </a:moveTo>
                  <a:cubicBezTo>
                    <a:pt x="8393" y="2562"/>
                    <a:pt x="4224" y="5450"/>
                    <a:pt x="1" y="8230"/>
                  </a:cubicBezTo>
                  <a:cubicBezTo>
                    <a:pt x="4579" y="15151"/>
                    <a:pt x="9429" y="21908"/>
                    <a:pt x="14606" y="28420"/>
                  </a:cubicBezTo>
                  <a:cubicBezTo>
                    <a:pt x="21799" y="37576"/>
                    <a:pt x="29837" y="46813"/>
                    <a:pt x="40437" y="52126"/>
                  </a:cubicBezTo>
                  <a:cubicBezTo>
                    <a:pt x="46383" y="55124"/>
                    <a:pt x="53215" y="56956"/>
                    <a:pt x="59964" y="56956"/>
                  </a:cubicBezTo>
                  <a:cubicBezTo>
                    <a:pt x="64380" y="56956"/>
                    <a:pt x="68761" y="56172"/>
                    <a:pt x="72835" y="54415"/>
                  </a:cubicBezTo>
                  <a:cubicBezTo>
                    <a:pt x="68693" y="50600"/>
                    <a:pt x="65205" y="46077"/>
                    <a:pt x="61718" y="41608"/>
                  </a:cubicBezTo>
                  <a:cubicBezTo>
                    <a:pt x="60887" y="41633"/>
                    <a:pt x="60033" y="41775"/>
                    <a:pt x="59221" y="41775"/>
                  </a:cubicBezTo>
                  <a:cubicBezTo>
                    <a:pt x="59154" y="41775"/>
                    <a:pt x="59087" y="41774"/>
                    <a:pt x="59020" y="41772"/>
                  </a:cubicBezTo>
                  <a:cubicBezTo>
                    <a:pt x="58339" y="41772"/>
                    <a:pt x="57658" y="41717"/>
                    <a:pt x="56976" y="41663"/>
                  </a:cubicBezTo>
                  <a:cubicBezTo>
                    <a:pt x="56786" y="41636"/>
                    <a:pt x="56540" y="41581"/>
                    <a:pt x="56350" y="41581"/>
                  </a:cubicBezTo>
                  <a:lnTo>
                    <a:pt x="56159" y="41554"/>
                  </a:lnTo>
                  <a:cubicBezTo>
                    <a:pt x="54960" y="41336"/>
                    <a:pt x="53761" y="41063"/>
                    <a:pt x="52590" y="40709"/>
                  </a:cubicBezTo>
                  <a:cubicBezTo>
                    <a:pt x="51908" y="40518"/>
                    <a:pt x="51254" y="40300"/>
                    <a:pt x="50600" y="40082"/>
                  </a:cubicBezTo>
                  <a:cubicBezTo>
                    <a:pt x="50355" y="40001"/>
                    <a:pt x="50083" y="39892"/>
                    <a:pt x="49837" y="39783"/>
                  </a:cubicBezTo>
                  <a:cubicBezTo>
                    <a:pt x="48720" y="39101"/>
                    <a:pt x="47385" y="38666"/>
                    <a:pt x="46241" y="38012"/>
                  </a:cubicBezTo>
                  <a:cubicBezTo>
                    <a:pt x="45015" y="37303"/>
                    <a:pt x="43816" y="36540"/>
                    <a:pt x="42644" y="35723"/>
                  </a:cubicBezTo>
                  <a:cubicBezTo>
                    <a:pt x="42208" y="35423"/>
                    <a:pt x="41772" y="35096"/>
                    <a:pt x="41336" y="34769"/>
                  </a:cubicBezTo>
                  <a:cubicBezTo>
                    <a:pt x="41091" y="34578"/>
                    <a:pt x="40818" y="34360"/>
                    <a:pt x="40573" y="34170"/>
                  </a:cubicBezTo>
                  <a:cubicBezTo>
                    <a:pt x="39483" y="33243"/>
                    <a:pt x="38421" y="32290"/>
                    <a:pt x="37385" y="31309"/>
                  </a:cubicBezTo>
                  <a:cubicBezTo>
                    <a:pt x="33325" y="27467"/>
                    <a:pt x="29728" y="23189"/>
                    <a:pt x="26241" y="18802"/>
                  </a:cubicBezTo>
                  <a:cubicBezTo>
                    <a:pt x="25750" y="18202"/>
                    <a:pt x="25287" y="17603"/>
                    <a:pt x="24824" y="17003"/>
                  </a:cubicBezTo>
                  <a:cubicBezTo>
                    <a:pt x="24742" y="16894"/>
                    <a:pt x="24633" y="16785"/>
                    <a:pt x="24551" y="16676"/>
                  </a:cubicBezTo>
                  <a:cubicBezTo>
                    <a:pt x="24470" y="16540"/>
                    <a:pt x="24470" y="16540"/>
                    <a:pt x="24442" y="16486"/>
                  </a:cubicBezTo>
                  <a:cubicBezTo>
                    <a:pt x="23516" y="15287"/>
                    <a:pt x="22589" y="14061"/>
                    <a:pt x="21663" y="12834"/>
                  </a:cubicBezTo>
                  <a:cubicBezTo>
                    <a:pt x="19865" y="10382"/>
                    <a:pt x="18094" y="7903"/>
                    <a:pt x="16350" y="5369"/>
                  </a:cubicBezTo>
                  <a:cubicBezTo>
                    <a:pt x="15124" y="3597"/>
                    <a:pt x="13925" y="1799"/>
                    <a:pt x="12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0"/>
            <p:cNvSpPr/>
            <p:nvPr/>
          </p:nvSpPr>
          <p:spPr>
            <a:xfrm flipH="1">
              <a:off x="1930172" y="2353229"/>
              <a:ext cx="886727" cy="1369390"/>
            </a:xfrm>
            <a:custGeom>
              <a:avLst/>
              <a:gdLst/>
              <a:ahLst/>
              <a:cxnLst/>
              <a:rect l="l" t="t" r="r" b="b"/>
              <a:pathLst>
                <a:path w="47603" h="72862" extrusionOk="0">
                  <a:moveTo>
                    <a:pt x="12916" y="1"/>
                  </a:moveTo>
                  <a:cubicBezTo>
                    <a:pt x="8584" y="2671"/>
                    <a:pt x="4142" y="5205"/>
                    <a:pt x="0" y="8202"/>
                  </a:cubicBezTo>
                  <a:cubicBezTo>
                    <a:pt x="355" y="8584"/>
                    <a:pt x="654" y="8965"/>
                    <a:pt x="981" y="9347"/>
                  </a:cubicBezTo>
                  <a:lnTo>
                    <a:pt x="1063" y="9456"/>
                  </a:lnTo>
                  <a:cubicBezTo>
                    <a:pt x="1118" y="9510"/>
                    <a:pt x="1172" y="9565"/>
                    <a:pt x="1199" y="9619"/>
                  </a:cubicBezTo>
                  <a:lnTo>
                    <a:pt x="1363" y="9837"/>
                  </a:lnTo>
                  <a:cubicBezTo>
                    <a:pt x="1377" y="9866"/>
                    <a:pt x="1392" y="9888"/>
                    <a:pt x="1411" y="9906"/>
                  </a:cubicBezTo>
                  <a:lnTo>
                    <a:pt x="1411" y="9906"/>
                  </a:lnTo>
                  <a:lnTo>
                    <a:pt x="1390" y="9892"/>
                  </a:lnTo>
                  <a:lnTo>
                    <a:pt x="1390" y="9892"/>
                  </a:lnTo>
                  <a:cubicBezTo>
                    <a:pt x="1772" y="10409"/>
                    <a:pt x="2153" y="10954"/>
                    <a:pt x="2535" y="11499"/>
                  </a:cubicBezTo>
                  <a:cubicBezTo>
                    <a:pt x="4033" y="13706"/>
                    <a:pt x="5423" y="15968"/>
                    <a:pt x="6676" y="18311"/>
                  </a:cubicBezTo>
                  <a:cubicBezTo>
                    <a:pt x="9265" y="23134"/>
                    <a:pt x="11445" y="28148"/>
                    <a:pt x="13652" y="33161"/>
                  </a:cubicBezTo>
                  <a:cubicBezTo>
                    <a:pt x="18366" y="43952"/>
                    <a:pt x="23706" y="54469"/>
                    <a:pt x="29701" y="64606"/>
                  </a:cubicBezTo>
                  <a:cubicBezTo>
                    <a:pt x="31363" y="67385"/>
                    <a:pt x="33080" y="70137"/>
                    <a:pt x="34851" y="72862"/>
                  </a:cubicBezTo>
                  <a:cubicBezTo>
                    <a:pt x="39101" y="70137"/>
                    <a:pt x="43270" y="67221"/>
                    <a:pt x="47603" y="64633"/>
                  </a:cubicBezTo>
                  <a:cubicBezTo>
                    <a:pt x="42780" y="57112"/>
                    <a:pt x="38338" y="49374"/>
                    <a:pt x="34278" y="41418"/>
                  </a:cubicBezTo>
                  <a:cubicBezTo>
                    <a:pt x="29156" y="31390"/>
                    <a:pt x="25232" y="20791"/>
                    <a:pt x="19919" y="10900"/>
                  </a:cubicBezTo>
                  <a:cubicBezTo>
                    <a:pt x="17902" y="7058"/>
                    <a:pt x="15559" y="3407"/>
                    <a:pt x="12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0"/>
            <p:cNvSpPr/>
            <p:nvPr/>
          </p:nvSpPr>
          <p:spPr>
            <a:xfrm flipH="1">
              <a:off x="1622072" y="1743316"/>
              <a:ext cx="14231" cy="4116"/>
            </a:xfrm>
            <a:custGeom>
              <a:avLst/>
              <a:gdLst/>
              <a:ahLst/>
              <a:cxnLst/>
              <a:rect l="l" t="t" r="r" b="b"/>
              <a:pathLst>
                <a:path w="764" h="219" extrusionOk="0">
                  <a:moveTo>
                    <a:pt x="763" y="0"/>
                  </a:moveTo>
                  <a:lnTo>
                    <a:pt x="763" y="0"/>
                  </a:lnTo>
                  <a:cubicBezTo>
                    <a:pt x="518" y="82"/>
                    <a:pt x="246" y="164"/>
                    <a:pt x="0" y="218"/>
                  </a:cubicBezTo>
                  <a:cubicBezTo>
                    <a:pt x="246" y="164"/>
                    <a:pt x="518" y="109"/>
                    <a:pt x="76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0"/>
            <p:cNvSpPr/>
            <p:nvPr/>
          </p:nvSpPr>
          <p:spPr>
            <a:xfrm flipH="1">
              <a:off x="3222421" y="4446725"/>
              <a:ext cx="12201" cy="3609"/>
            </a:xfrm>
            <a:custGeom>
              <a:avLst/>
              <a:gdLst/>
              <a:ahLst/>
              <a:cxnLst/>
              <a:rect l="l" t="t" r="r" b="b"/>
              <a:pathLst>
                <a:path w="655" h="192" extrusionOk="0">
                  <a:moveTo>
                    <a:pt x="0" y="0"/>
                  </a:moveTo>
                  <a:cubicBezTo>
                    <a:pt x="218" y="55"/>
                    <a:pt x="436" y="109"/>
                    <a:pt x="654" y="191"/>
                  </a:cubicBezTo>
                  <a:cubicBezTo>
                    <a:pt x="464" y="109"/>
                    <a:pt x="246" y="55"/>
                    <a:pt x="2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0"/>
            <p:cNvSpPr/>
            <p:nvPr/>
          </p:nvSpPr>
          <p:spPr>
            <a:xfrm flipH="1">
              <a:off x="2885411" y="4349935"/>
              <a:ext cx="8122" cy="13851"/>
            </a:xfrm>
            <a:custGeom>
              <a:avLst/>
              <a:gdLst/>
              <a:ahLst/>
              <a:cxnLst/>
              <a:rect l="l" t="t" r="r" b="b"/>
              <a:pathLst>
                <a:path w="436" h="737" extrusionOk="0">
                  <a:moveTo>
                    <a:pt x="436" y="0"/>
                  </a:moveTo>
                  <a:lnTo>
                    <a:pt x="436" y="0"/>
                  </a:lnTo>
                  <a:cubicBezTo>
                    <a:pt x="109" y="327"/>
                    <a:pt x="0" y="682"/>
                    <a:pt x="55" y="736"/>
                  </a:cubicBezTo>
                  <a:cubicBezTo>
                    <a:pt x="136" y="491"/>
                    <a:pt x="272" y="246"/>
                    <a:pt x="436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0"/>
            <p:cNvSpPr/>
            <p:nvPr/>
          </p:nvSpPr>
          <p:spPr>
            <a:xfrm flipH="1">
              <a:off x="795251" y="4198565"/>
              <a:ext cx="3223" cy="13118"/>
            </a:xfrm>
            <a:custGeom>
              <a:avLst/>
              <a:gdLst/>
              <a:ahLst/>
              <a:cxnLst/>
              <a:rect l="l" t="t" r="r" b="b"/>
              <a:pathLst>
                <a:path w="173" h="698" extrusionOk="0">
                  <a:moveTo>
                    <a:pt x="48" y="0"/>
                  </a:moveTo>
                  <a:cubicBezTo>
                    <a:pt x="6" y="0"/>
                    <a:pt x="1" y="404"/>
                    <a:pt x="172" y="698"/>
                  </a:cubicBezTo>
                  <a:lnTo>
                    <a:pt x="172" y="670"/>
                  </a:lnTo>
                  <a:cubicBezTo>
                    <a:pt x="172" y="670"/>
                    <a:pt x="172" y="643"/>
                    <a:pt x="172" y="643"/>
                  </a:cubicBezTo>
                  <a:cubicBezTo>
                    <a:pt x="118" y="425"/>
                    <a:pt x="91" y="234"/>
                    <a:pt x="63" y="16"/>
                  </a:cubicBezTo>
                  <a:cubicBezTo>
                    <a:pt x="58" y="5"/>
                    <a:pt x="53" y="0"/>
                    <a:pt x="48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0"/>
            <p:cNvSpPr/>
            <p:nvPr/>
          </p:nvSpPr>
          <p:spPr>
            <a:xfrm flipH="1">
              <a:off x="812519" y="4298213"/>
              <a:ext cx="10171" cy="11277"/>
            </a:xfrm>
            <a:custGeom>
              <a:avLst/>
              <a:gdLst/>
              <a:ahLst/>
              <a:cxnLst/>
              <a:rect l="l" t="t" r="r" b="b"/>
              <a:pathLst>
                <a:path w="546" h="600" extrusionOk="0">
                  <a:moveTo>
                    <a:pt x="546" y="0"/>
                  </a:moveTo>
                  <a:lnTo>
                    <a:pt x="546" y="0"/>
                  </a:lnTo>
                  <a:cubicBezTo>
                    <a:pt x="110" y="300"/>
                    <a:pt x="1" y="573"/>
                    <a:pt x="55" y="600"/>
                  </a:cubicBezTo>
                  <a:lnTo>
                    <a:pt x="192" y="464"/>
                  </a:lnTo>
                  <a:cubicBezTo>
                    <a:pt x="273" y="382"/>
                    <a:pt x="355" y="246"/>
                    <a:pt x="464" y="109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0"/>
            <p:cNvSpPr/>
            <p:nvPr/>
          </p:nvSpPr>
          <p:spPr>
            <a:xfrm flipH="1">
              <a:off x="2877290" y="4316143"/>
              <a:ext cx="3055" cy="16915"/>
            </a:xfrm>
            <a:custGeom>
              <a:avLst/>
              <a:gdLst/>
              <a:ahLst/>
              <a:cxnLst/>
              <a:rect l="l" t="t" r="r" b="b"/>
              <a:pathLst>
                <a:path w="164" h="900" extrusionOk="0">
                  <a:moveTo>
                    <a:pt x="164" y="0"/>
                  </a:moveTo>
                  <a:cubicBezTo>
                    <a:pt x="55" y="273"/>
                    <a:pt x="0" y="572"/>
                    <a:pt x="0" y="899"/>
                  </a:cubicBezTo>
                  <a:cubicBezTo>
                    <a:pt x="55" y="600"/>
                    <a:pt x="109" y="327"/>
                    <a:pt x="164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0"/>
            <p:cNvSpPr/>
            <p:nvPr/>
          </p:nvSpPr>
          <p:spPr>
            <a:xfrm flipH="1">
              <a:off x="2891484" y="4217473"/>
              <a:ext cx="7619" cy="13663"/>
            </a:xfrm>
            <a:custGeom>
              <a:avLst/>
              <a:gdLst/>
              <a:ahLst/>
              <a:cxnLst/>
              <a:rect l="l" t="t" r="r" b="b"/>
              <a:pathLst>
                <a:path w="409" h="727" extrusionOk="0">
                  <a:moveTo>
                    <a:pt x="43" y="0"/>
                  </a:moveTo>
                  <a:cubicBezTo>
                    <a:pt x="1" y="0"/>
                    <a:pt x="62" y="207"/>
                    <a:pt x="408" y="727"/>
                  </a:cubicBezTo>
                  <a:lnTo>
                    <a:pt x="354" y="563"/>
                  </a:lnTo>
                  <a:cubicBezTo>
                    <a:pt x="299" y="454"/>
                    <a:pt x="245" y="318"/>
                    <a:pt x="190" y="209"/>
                  </a:cubicBezTo>
                  <a:lnTo>
                    <a:pt x="136" y="100"/>
                  </a:lnTo>
                  <a:cubicBezTo>
                    <a:pt x="96" y="36"/>
                    <a:pt x="60" y="0"/>
                    <a:pt x="43" y="0"/>
                  </a:cubicBezTo>
                  <a:close/>
                </a:path>
              </a:pathLst>
            </a:custGeom>
            <a:solidFill>
              <a:srgbClr val="33A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1443688" y="12572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1304538" y="24086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457163" y="3801056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1381675" y="39833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2255975" y="2550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086863" y="198514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2905138" y="33555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200525" y="4230731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1903" name="Google Shape;1903;p40"/>
          <p:cNvGrpSpPr/>
          <p:nvPr/>
        </p:nvGrpSpPr>
        <p:grpSpPr>
          <a:xfrm>
            <a:off x="4724388" y="1586335"/>
            <a:ext cx="1851562" cy="495000"/>
            <a:chOff x="4724388" y="1586335"/>
            <a:chExt cx="1851562" cy="495000"/>
          </a:xfrm>
        </p:grpSpPr>
        <p:sp>
          <p:nvSpPr>
            <p:cNvPr id="1904" name="Google Shape;1904;p40"/>
            <p:cNvSpPr/>
            <p:nvPr/>
          </p:nvSpPr>
          <p:spPr>
            <a:xfrm>
              <a:off x="4724388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6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</a:t>
              </a:r>
              <a:endParaRPr/>
            </a:p>
          </p:txBody>
        </p:sp>
        <p:sp>
          <p:nvSpPr>
            <p:cNvPr id="1905" name="Google Shape;1905;p40"/>
            <p:cNvSpPr txBox="1"/>
            <p:nvPr/>
          </p:nvSpPr>
          <p:spPr>
            <a:xfrm>
              <a:off x="5219050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very small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6840515" y="1586335"/>
            <a:ext cx="1851562" cy="495000"/>
            <a:chOff x="6840515" y="1586335"/>
            <a:chExt cx="1851562" cy="495000"/>
          </a:xfrm>
        </p:grpSpPr>
        <p:sp>
          <p:nvSpPr>
            <p:cNvPr id="1907" name="Google Shape;1907;p40"/>
            <p:cNvSpPr/>
            <p:nvPr/>
          </p:nvSpPr>
          <p:spPr>
            <a:xfrm>
              <a:off x="6840515" y="1586335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5</a:t>
              </a: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08" name="Google Shape;1908;p40"/>
            <p:cNvSpPr txBox="1"/>
            <p:nvPr/>
          </p:nvSpPr>
          <p:spPr>
            <a:xfrm>
              <a:off x="7335178" y="1605985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4724388" y="2356414"/>
            <a:ext cx="1851562" cy="495000"/>
            <a:chOff x="4724388" y="2356414"/>
            <a:chExt cx="1851562" cy="495000"/>
          </a:xfrm>
        </p:grpSpPr>
        <p:sp>
          <p:nvSpPr>
            <p:cNvPr id="1910" name="Google Shape;1910;p40"/>
            <p:cNvSpPr/>
            <p:nvPr/>
          </p:nvSpPr>
          <p:spPr>
            <a:xfrm>
              <a:off x="4724388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5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</a:t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911" name="Google Shape;1911;p40"/>
            <p:cNvSpPr txBox="1"/>
            <p:nvPr/>
          </p:nvSpPr>
          <p:spPr>
            <a:xfrm>
              <a:off x="5219050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2" name="Google Shape;1912;p40"/>
          <p:cNvGrpSpPr/>
          <p:nvPr/>
        </p:nvGrpSpPr>
        <p:grpSpPr>
          <a:xfrm>
            <a:off x="6840515" y="2356414"/>
            <a:ext cx="1851562" cy="495000"/>
            <a:chOff x="6840515" y="2356414"/>
            <a:chExt cx="1851562" cy="495000"/>
          </a:xfrm>
        </p:grpSpPr>
        <p:sp>
          <p:nvSpPr>
            <p:cNvPr id="1913" name="Google Shape;1913;p40"/>
            <p:cNvSpPr/>
            <p:nvPr/>
          </p:nvSpPr>
          <p:spPr>
            <a:xfrm>
              <a:off x="6840515" y="2356414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6</a:t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1914" name="Google Shape;1914;p40"/>
            <p:cNvSpPr txBox="1"/>
            <p:nvPr/>
          </p:nvSpPr>
          <p:spPr>
            <a:xfrm>
              <a:off x="7335178" y="2376064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5" name="Google Shape;1915;p40"/>
          <p:cNvGrpSpPr/>
          <p:nvPr/>
        </p:nvGrpSpPr>
        <p:grpSpPr>
          <a:xfrm>
            <a:off x="4724388" y="3126493"/>
            <a:ext cx="1851562" cy="495000"/>
            <a:chOff x="4724388" y="3126493"/>
            <a:chExt cx="1851562" cy="495000"/>
          </a:xfrm>
        </p:grpSpPr>
        <p:sp>
          <p:nvSpPr>
            <p:cNvPr id="1916" name="Google Shape;1916;p40"/>
            <p:cNvSpPr/>
            <p:nvPr/>
          </p:nvSpPr>
          <p:spPr>
            <a:xfrm>
              <a:off x="4724388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</a:t>
              </a:r>
              <a:endParaRPr>
                <a:solidFill>
                  <a:schemeClr val="accent4"/>
                </a:solidFill>
              </a:endParaRPr>
            </a:p>
          </p:txBody>
        </p:sp>
        <p:sp>
          <p:nvSpPr>
            <p:cNvPr id="1917" name="Google Shape;1917;p40"/>
            <p:cNvSpPr txBox="1"/>
            <p:nvPr/>
          </p:nvSpPr>
          <p:spPr>
            <a:xfrm>
              <a:off x="5219050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place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18" name="Google Shape;1918;p40"/>
          <p:cNvGrpSpPr/>
          <p:nvPr/>
        </p:nvGrpSpPr>
        <p:grpSpPr>
          <a:xfrm>
            <a:off x="6840515" y="3126493"/>
            <a:ext cx="1851562" cy="495000"/>
            <a:chOff x="6840515" y="3126493"/>
            <a:chExt cx="1851562" cy="495000"/>
          </a:xfrm>
        </p:grpSpPr>
        <p:sp>
          <p:nvSpPr>
            <p:cNvPr id="1919" name="Google Shape;1919;p40"/>
            <p:cNvSpPr/>
            <p:nvPr/>
          </p:nvSpPr>
          <p:spPr>
            <a:xfrm>
              <a:off x="6840515" y="3126493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7</a:t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1920" name="Google Shape;1920;p40"/>
            <p:cNvSpPr txBox="1"/>
            <p:nvPr/>
          </p:nvSpPr>
          <p:spPr>
            <a:xfrm>
              <a:off x="7335178" y="3146143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Sun is the star at the center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1" name="Google Shape;1921;p40"/>
          <p:cNvGrpSpPr/>
          <p:nvPr/>
        </p:nvGrpSpPr>
        <p:grpSpPr>
          <a:xfrm>
            <a:off x="4724388" y="3896572"/>
            <a:ext cx="1851562" cy="495000"/>
            <a:chOff x="4724388" y="3896572"/>
            <a:chExt cx="1851562" cy="495000"/>
          </a:xfrm>
        </p:grpSpPr>
        <p:sp>
          <p:nvSpPr>
            <p:cNvPr id="1922" name="Google Shape;1922;p40"/>
            <p:cNvSpPr/>
            <p:nvPr/>
          </p:nvSpPr>
          <p:spPr>
            <a:xfrm>
              <a:off x="4724388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accent3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</a:t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1923" name="Google Shape;1923;p40"/>
            <p:cNvSpPr txBox="1"/>
            <p:nvPr/>
          </p:nvSpPr>
          <p:spPr>
            <a:xfrm>
              <a:off x="5219050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24" name="Google Shape;1924;p40"/>
          <p:cNvGrpSpPr/>
          <p:nvPr/>
        </p:nvGrpSpPr>
        <p:grpSpPr>
          <a:xfrm>
            <a:off x="6840515" y="3896572"/>
            <a:ext cx="1851562" cy="495000"/>
            <a:chOff x="6840515" y="3896572"/>
            <a:chExt cx="1851562" cy="495000"/>
          </a:xfrm>
        </p:grpSpPr>
        <p:sp>
          <p:nvSpPr>
            <p:cNvPr id="1925" name="Google Shape;1925;p40"/>
            <p:cNvSpPr/>
            <p:nvPr/>
          </p:nvSpPr>
          <p:spPr>
            <a:xfrm>
              <a:off x="6840515" y="3896572"/>
              <a:ext cx="495000" cy="495000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dk2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8</a:t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926" name="Google Shape;1926;p40"/>
            <p:cNvSpPr txBox="1"/>
            <p:nvPr/>
          </p:nvSpPr>
          <p:spPr>
            <a:xfrm>
              <a:off x="7335178" y="3916222"/>
              <a:ext cx="1356900" cy="45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4603235" y="1454727"/>
            <a:ext cx="4120016" cy="3023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Acesse: https://www.mentimeter.com/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8;p15"/>
          <p:cNvGrpSpPr/>
          <p:nvPr/>
        </p:nvGrpSpPr>
        <p:grpSpPr>
          <a:xfrm>
            <a:off x="0" y="-68078"/>
            <a:ext cx="9240819" cy="1366941"/>
            <a:chOff x="-636925" y="1404675"/>
            <a:chExt cx="8446650" cy="2363225"/>
          </a:xfrm>
        </p:grpSpPr>
        <p:sp>
          <p:nvSpPr>
            <p:cNvPr id="3" name="Google Shape;59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52400" cap="rnd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Google Shape;60;p15"/>
            <p:cNvSpPr/>
            <p:nvPr/>
          </p:nvSpPr>
          <p:spPr>
            <a:xfrm>
              <a:off x="-636925" y="1404675"/>
              <a:ext cx="8446650" cy="2363225"/>
            </a:xfrm>
            <a:custGeom>
              <a:avLst/>
              <a:gdLst/>
              <a:ahLst/>
              <a:cxnLst/>
              <a:rect l="l" t="t" r="r" b="b"/>
              <a:pathLst>
                <a:path w="337866" h="94529" extrusionOk="0">
                  <a:moveTo>
                    <a:pt x="0" y="36334"/>
                  </a:moveTo>
                  <a:cubicBezTo>
                    <a:pt x="9202" y="44277"/>
                    <a:pt x="28628" y="86117"/>
                    <a:pt x="55210" y="83994"/>
                  </a:cubicBezTo>
                  <a:cubicBezTo>
                    <a:pt x="81793" y="81871"/>
                    <a:pt x="126070" y="21864"/>
                    <a:pt x="159495" y="23594"/>
                  </a:cubicBezTo>
                  <a:cubicBezTo>
                    <a:pt x="192920" y="25324"/>
                    <a:pt x="226031" y="98308"/>
                    <a:pt x="255759" y="94376"/>
                  </a:cubicBezTo>
                  <a:cubicBezTo>
                    <a:pt x="285488" y="90444"/>
                    <a:pt x="324182" y="15729"/>
                    <a:pt x="337866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5" name="Google Shape;63;p15"/>
          <p:cNvGrpSpPr/>
          <p:nvPr/>
        </p:nvGrpSpPr>
        <p:grpSpPr>
          <a:xfrm>
            <a:off x="1173806" y="1127"/>
            <a:ext cx="812737" cy="552463"/>
            <a:chOff x="5960837" y="2432603"/>
            <a:chExt cx="1149383" cy="696887"/>
          </a:xfrm>
        </p:grpSpPr>
        <p:sp>
          <p:nvSpPr>
            <p:cNvPr id="6" name="Google Shape;64;p15"/>
            <p:cNvSpPr/>
            <p:nvPr/>
          </p:nvSpPr>
          <p:spPr>
            <a:xfrm>
              <a:off x="5977562" y="2432603"/>
              <a:ext cx="1091105" cy="695559"/>
            </a:xfrm>
            <a:custGeom>
              <a:avLst/>
              <a:gdLst/>
              <a:ahLst/>
              <a:cxnLst/>
              <a:rect l="l" t="t" r="r" b="b"/>
              <a:pathLst>
                <a:path w="48472" h="30900" extrusionOk="0">
                  <a:moveTo>
                    <a:pt x="27985" y="0"/>
                  </a:moveTo>
                  <a:cubicBezTo>
                    <a:pt x="24718" y="0"/>
                    <a:pt x="21478" y="2184"/>
                    <a:pt x="20413" y="5290"/>
                  </a:cubicBezTo>
                  <a:cubicBezTo>
                    <a:pt x="18763" y="3365"/>
                    <a:pt x="16295" y="1993"/>
                    <a:pt x="13827" y="1993"/>
                  </a:cubicBezTo>
                  <a:cubicBezTo>
                    <a:pt x="13227" y="1993"/>
                    <a:pt x="12627" y="2074"/>
                    <a:pt x="12040" y="2248"/>
                  </a:cubicBezTo>
                  <a:cubicBezTo>
                    <a:pt x="8998" y="3137"/>
                    <a:pt x="7016" y="7067"/>
                    <a:pt x="8759" y="9698"/>
                  </a:cubicBezTo>
                  <a:cubicBezTo>
                    <a:pt x="7901" y="9292"/>
                    <a:pt x="7017" y="9104"/>
                    <a:pt x="6155" y="9104"/>
                  </a:cubicBezTo>
                  <a:cubicBezTo>
                    <a:pt x="3034" y="9104"/>
                    <a:pt x="219" y="11567"/>
                    <a:pt x="112" y="14996"/>
                  </a:cubicBezTo>
                  <a:cubicBezTo>
                    <a:pt x="1" y="18554"/>
                    <a:pt x="2897" y="21254"/>
                    <a:pt x="6171" y="21254"/>
                  </a:cubicBezTo>
                  <a:cubicBezTo>
                    <a:pt x="6922" y="21254"/>
                    <a:pt x="7692" y="21112"/>
                    <a:pt x="8451" y="20806"/>
                  </a:cubicBezTo>
                  <a:lnTo>
                    <a:pt x="8451" y="20806"/>
                  </a:lnTo>
                  <a:cubicBezTo>
                    <a:pt x="8212" y="24975"/>
                    <a:pt x="10741" y="29384"/>
                    <a:pt x="14774" y="30614"/>
                  </a:cubicBezTo>
                  <a:cubicBezTo>
                    <a:pt x="15408" y="30808"/>
                    <a:pt x="16064" y="30899"/>
                    <a:pt x="16721" y="30899"/>
                  </a:cubicBezTo>
                  <a:cubicBezTo>
                    <a:pt x="20241" y="30899"/>
                    <a:pt x="23782" y="28279"/>
                    <a:pt x="24070" y="24736"/>
                  </a:cubicBezTo>
                  <a:cubicBezTo>
                    <a:pt x="25505" y="27163"/>
                    <a:pt x="27897" y="29111"/>
                    <a:pt x="30666" y="29658"/>
                  </a:cubicBezTo>
                  <a:cubicBezTo>
                    <a:pt x="31167" y="29757"/>
                    <a:pt x="31679" y="29805"/>
                    <a:pt x="32193" y="29805"/>
                  </a:cubicBezTo>
                  <a:cubicBezTo>
                    <a:pt x="34514" y="29805"/>
                    <a:pt x="36853" y="28811"/>
                    <a:pt x="38253" y="26992"/>
                  </a:cubicBezTo>
                  <a:cubicBezTo>
                    <a:pt x="40133" y="24599"/>
                    <a:pt x="39859" y="21558"/>
                    <a:pt x="38253" y="19131"/>
                  </a:cubicBezTo>
                  <a:lnTo>
                    <a:pt x="38253" y="19131"/>
                  </a:lnTo>
                  <a:cubicBezTo>
                    <a:pt x="39869" y="19365"/>
                    <a:pt x="41421" y="20049"/>
                    <a:pt x="43008" y="20049"/>
                  </a:cubicBezTo>
                  <a:cubicBezTo>
                    <a:pt x="43736" y="20049"/>
                    <a:pt x="44472" y="19905"/>
                    <a:pt x="45225" y="19507"/>
                  </a:cubicBezTo>
                  <a:cubicBezTo>
                    <a:pt x="46353" y="18858"/>
                    <a:pt x="47241" y="17798"/>
                    <a:pt x="47651" y="16534"/>
                  </a:cubicBezTo>
                  <a:cubicBezTo>
                    <a:pt x="48472" y="14449"/>
                    <a:pt x="48267" y="12125"/>
                    <a:pt x="47139" y="10211"/>
                  </a:cubicBezTo>
                  <a:cubicBezTo>
                    <a:pt x="46100" y="8559"/>
                    <a:pt x="44000" y="7934"/>
                    <a:pt x="41808" y="7934"/>
                  </a:cubicBezTo>
                  <a:cubicBezTo>
                    <a:pt x="39601" y="7934"/>
                    <a:pt x="37301" y="8568"/>
                    <a:pt x="35895" y="9425"/>
                  </a:cubicBezTo>
                  <a:cubicBezTo>
                    <a:pt x="36202" y="9186"/>
                    <a:pt x="36271" y="8707"/>
                    <a:pt x="36168" y="8092"/>
                  </a:cubicBezTo>
                  <a:cubicBezTo>
                    <a:pt x="35826" y="6588"/>
                    <a:pt x="35245" y="5119"/>
                    <a:pt x="34425" y="3786"/>
                  </a:cubicBezTo>
                  <a:cubicBezTo>
                    <a:pt x="33195" y="2077"/>
                    <a:pt x="31588" y="608"/>
                    <a:pt x="29504" y="163"/>
                  </a:cubicBezTo>
                  <a:cubicBezTo>
                    <a:pt x="29002" y="53"/>
                    <a:pt x="28494" y="0"/>
                    <a:pt x="27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5;p15"/>
            <p:cNvSpPr/>
            <p:nvPr/>
          </p:nvSpPr>
          <p:spPr>
            <a:xfrm>
              <a:off x="5980849" y="2777074"/>
              <a:ext cx="1067042" cy="351088"/>
            </a:xfrm>
            <a:custGeom>
              <a:avLst/>
              <a:gdLst/>
              <a:ahLst/>
              <a:cxnLst/>
              <a:rect l="l" t="t" r="r" b="b"/>
              <a:pathLst>
                <a:path w="47403" h="1559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231"/>
                    <a:pt x="410" y="2427"/>
                    <a:pt x="1128" y="3452"/>
                  </a:cubicBezTo>
                  <a:cubicBezTo>
                    <a:pt x="2328" y="5020"/>
                    <a:pt x="4177" y="5885"/>
                    <a:pt x="6072" y="5885"/>
                  </a:cubicBezTo>
                  <a:cubicBezTo>
                    <a:pt x="6822" y="5885"/>
                    <a:pt x="7578" y="5750"/>
                    <a:pt x="8305" y="5469"/>
                  </a:cubicBezTo>
                  <a:lnTo>
                    <a:pt x="8305" y="5469"/>
                  </a:lnTo>
                  <a:cubicBezTo>
                    <a:pt x="8066" y="9672"/>
                    <a:pt x="10595" y="14081"/>
                    <a:pt x="14628" y="15311"/>
                  </a:cubicBezTo>
                  <a:cubicBezTo>
                    <a:pt x="15262" y="15505"/>
                    <a:pt x="15918" y="15596"/>
                    <a:pt x="16575" y="15596"/>
                  </a:cubicBezTo>
                  <a:cubicBezTo>
                    <a:pt x="20095" y="15596"/>
                    <a:pt x="23636" y="12976"/>
                    <a:pt x="23924" y="9433"/>
                  </a:cubicBezTo>
                  <a:cubicBezTo>
                    <a:pt x="25359" y="11860"/>
                    <a:pt x="27751" y="13774"/>
                    <a:pt x="30520" y="14355"/>
                  </a:cubicBezTo>
                  <a:cubicBezTo>
                    <a:pt x="31021" y="14454"/>
                    <a:pt x="31533" y="14502"/>
                    <a:pt x="32047" y="14502"/>
                  </a:cubicBezTo>
                  <a:cubicBezTo>
                    <a:pt x="34368" y="14502"/>
                    <a:pt x="36707" y="13508"/>
                    <a:pt x="38107" y="11689"/>
                  </a:cubicBezTo>
                  <a:cubicBezTo>
                    <a:pt x="39987" y="9296"/>
                    <a:pt x="39713" y="6255"/>
                    <a:pt x="38107" y="3828"/>
                  </a:cubicBezTo>
                  <a:lnTo>
                    <a:pt x="38107" y="3828"/>
                  </a:lnTo>
                  <a:cubicBezTo>
                    <a:pt x="39723" y="4062"/>
                    <a:pt x="41275" y="4746"/>
                    <a:pt x="42862" y="4746"/>
                  </a:cubicBezTo>
                  <a:cubicBezTo>
                    <a:pt x="43590" y="4746"/>
                    <a:pt x="44326" y="4602"/>
                    <a:pt x="45079" y="4204"/>
                  </a:cubicBezTo>
                  <a:cubicBezTo>
                    <a:pt x="46138" y="3589"/>
                    <a:pt x="46924" y="2666"/>
                    <a:pt x="47403" y="1538"/>
                  </a:cubicBezTo>
                  <a:lnTo>
                    <a:pt x="47403" y="1538"/>
                  </a:lnTo>
                  <a:cubicBezTo>
                    <a:pt x="46343" y="1778"/>
                    <a:pt x="45284" y="1983"/>
                    <a:pt x="44190" y="2085"/>
                  </a:cubicBezTo>
                  <a:cubicBezTo>
                    <a:pt x="43694" y="2129"/>
                    <a:pt x="43195" y="2152"/>
                    <a:pt x="42695" y="2152"/>
                  </a:cubicBezTo>
                  <a:cubicBezTo>
                    <a:pt x="40094" y="2152"/>
                    <a:pt x="37483" y="1536"/>
                    <a:pt x="35304" y="103"/>
                  </a:cubicBezTo>
                  <a:lnTo>
                    <a:pt x="35304" y="103"/>
                  </a:lnTo>
                  <a:cubicBezTo>
                    <a:pt x="35509" y="2154"/>
                    <a:pt x="35168" y="4238"/>
                    <a:pt x="34313" y="6118"/>
                  </a:cubicBezTo>
                  <a:cubicBezTo>
                    <a:pt x="33698" y="7519"/>
                    <a:pt x="32673" y="8886"/>
                    <a:pt x="31237" y="9296"/>
                  </a:cubicBezTo>
                  <a:cubicBezTo>
                    <a:pt x="30942" y="9379"/>
                    <a:pt x="30641" y="9417"/>
                    <a:pt x="30337" y="9417"/>
                  </a:cubicBezTo>
                  <a:cubicBezTo>
                    <a:pt x="29130" y="9417"/>
                    <a:pt x="27901" y="8810"/>
                    <a:pt x="27000" y="7964"/>
                  </a:cubicBezTo>
                  <a:cubicBezTo>
                    <a:pt x="25872" y="6904"/>
                    <a:pt x="25154" y="5503"/>
                    <a:pt x="24470" y="4136"/>
                  </a:cubicBezTo>
                  <a:cubicBezTo>
                    <a:pt x="24095" y="5879"/>
                    <a:pt x="23719" y="7690"/>
                    <a:pt x="22591" y="9091"/>
                  </a:cubicBezTo>
                  <a:cubicBezTo>
                    <a:pt x="21820" y="10025"/>
                    <a:pt x="20587" y="10672"/>
                    <a:pt x="19403" y="10672"/>
                  </a:cubicBezTo>
                  <a:cubicBezTo>
                    <a:pt x="18855" y="10672"/>
                    <a:pt x="18317" y="10533"/>
                    <a:pt x="17840" y="10219"/>
                  </a:cubicBezTo>
                  <a:cubicBezTo>
                    <a:pt x="16644" y="9433"/>
                    <a:pt x="16234" y="7827"/>
                    <a:pt x="16200" y="6391"/>
                  </a:cubicBezTo>
                  <a:cubicBezTo>
                    <a:pt x="16200" y="4956"/>
                    <a:pt x="16405" y="3486"/>
                    <a:pt x="16063" y="2085"/>
                  </a:cubicBezTo>
                  <a:cubicBezTo>
                    <a:pt x="13873" y="3108"/>
                    <a:pt x="11513" y="3622"/>
                    <a:pt x="9152" y="3622"/>
                  </a:cubicBezTo>
                  <a:cubicBezTo>
                    <a:pt x="7018" y="3622"/>
                    <a:pt x="4883" y="3202"/>
                    <a:pt x="2871" y="2359"/>
                  </a:cubicBezTo>
                  <a:cubicBezTo>
                    <a:pt x="1504" y="1778"/>
                    <a:pt x="820" y="889"/>
                    <a:pt x="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;p15"/>
            <p:cNvSpPr/>
            <p:nvPr/>
          </p:nvSpPr>
          <p:spPr>
            <a:xfrm>
              <a:off x="5960837" y="2447662"/>
              <a:ext cx="1149383" cy="681828"/>
            </a:xfrm>
            <a:custGeom>
              <a:avLst/>
              <a:gdLst/>
              <a:ahLst/>
              <a:cxnLst/>
              <a:rect l="l" t="t" r="r" b="b"/>
              <a:pathLst>
                <a:path w="51061" h="30290" extrusionOk="0">
                  <a:moveTo>
                    <a:pt x="29647" y="888"/>
                  </a:moveTo>
                  <a:cubicBezTo>
                    <a:pt x="32140" y="888"/>
                    <a:pt x="34404" y="2601"/>
                    <a:pt x="35442" y="4860"/>
                  </a:cubicBezTo>
                  <a:cubicBezTo>
                    <a:pt x="36125" y="6364"/>
                    <a:pt x="36330" y="8038"/>
                    <a:pt x="36057" y="9645"/>
                  </a:cubicBezTo>
                  <a:cubicBezTo>
                    <a:pt x="35983" y="9988"/>
                    <a:pt x="36244" y="10261"/>
                    <a:pt x="36537" y="10261"/>
                  </a:cubicBezTo>
                  <a:cubicBezTo>
                    <a:pt x="36652" y="10261"/>
                    <a:pt x="36771" y="10219"/>
                    <a:pt x="36877" y="10123"/>
                  </a:cubicBezTo>
                  <a:cubicBezTo>
                    <a:pt x="38415" y="8585"/>
                    <a:pt x="40295" y="7321"/>
                    <a:pt x="42482" y="6945"/>
                  </a:cubicBezTo>
                  <a:cubicBezTo>
                    <a:pt x="42841" y="6879"/>
                    <a:pt x="43203" y="6847"/>
                    <a:pt x="43563" y="6847"/>
                  </a:cubicBezTo>
                  <a:cubicBezTo>
                    <a:pt x="45089" y="6847"/>
                    <a:pt x="46566" y="7437"/>
                    <a:pt x="47506" y="8654"/>
                  </a:cubicBezTo>
                  <a:cubicBezTo>
                    <a:pt x="48531" y="10055"/>
                    <a:pt x="48907" y="11798"/>
                    <a:pt x="48565" y="13472"/>
                  </a:cubicBezTo>
                  <a:cubicBezTo>
                    <a:pt x="48155" y="15250"/>
                    <a:pt x="46959" y="16719"/>
                    <a:pt x="45319" y="17505"/>
                  </a:cubicBezTo>
                  <a:cubicBezTo>
                    <a:pt x="44278" y="17998"/>
                    <a:pt x="43149" y="18247"/>
                    <a:pt x="42021" y="18247"/>
                  </a:cubicBezTo>
                  <a:cubicBezTo>
                    <a:pt x="41038" y="18247"/>
                    <a:pt x="40056" y="18058"/>
                    <a:pt x="39133" y="17676"/>
                  </a:cubicBezTo>
                  <a:cubicBezTo>
                    <a:pt x="39051" y="17632"/>
                    <a:pt x="38968" y="17612"/>
                    <a:pt x="38888" y="17612"/>
                  </a:cubicBezTo>
                  <a:cubicBezTo>
                    <a:pt x="38536" y="17612"/>
                    <a:pt x="38254" y="17997"/>
                    <a:pt x="38449" y="18360"/>
                  </a:cubicBezTo>
                  <a:cubicBezTo>
                    <a:pt x="39611" y="20855"/>
                    <a:pt x="38723" y="23965"/>
                    <a:pt x="36809" y="25810"/>
                  </a:cubicBezTo>
                  <a:cubicBezTo>
                    <a:pt x="35817" y="26767"/>
                    <a:pt x="34553" y="27348"/>
                    <a:pt x="33186" y="27451"/>
                  </a:cubicBezTo>
                  <a:cubicBezTo>
                    <a:pt x="33122" y="27452"/>
                    <a:pt x="33059" y="27453"/>
                    <a:pt x="32995" y="27453"/>
                  </a:cubicBezTo>
                  <a:cubicBezTo>
                    <a:pt x="31661" y="27453"/>
                    <a:pt x="30363" y="27110"/>
                    <a:pt x="29221" y="26425"/>
                  </a:cubicBezTo>
                  <a:cubicBezTo>
                    <a:pt x="27854" y="25639"/>
                    <a:pt x="26829" y="24375"/>
                    <a:pt x="26385" y="22871"/>
                  </a:cubicBezTo>
                  <a:cubicBezTo>
                    <a:pt x="26309" y="22643"/>
                    <a:pt x="26118" y="22537"/>
                    <a:pt x="25927" y="22537"/>
                  </a:cubicBezTo>
                  <a:cubicBezTo>
                    <a:pt x="25688" y="22537"/>
                    <a:pt x="25447" y="22704"/>
                    <a:pt x="25428" y="23008"/>
                  </a:cubicBezTo>
                  <a:cubicBezTo>
                    <a:pt x="25291" y="25981"/>
                    <a:pt x="22762" y="28510"/>
                    <a:pt x="19891" y="29159"/>
                  </a:cubicBezTo>
                  <a:cubicBezTo>
                    <a:pt x="19434" y="29268"/>
                    <a:pt x="18969" y="29322"/>
                    <a:pt x="18506" y="29322"/>
                  </a:cubicBezTo>
                  <a:cubicBezTo>
                    <a:pt x="17518" y="29322"/>
                    <a:pt x="16538" y="29078"/>
                    <a:pt x="15653" y="28613"/>
                  </a:cubicBezTo>
                  <a:cubicBezTo>
                    <a:pt x="14355" y="27895"/>
                    <a:pt x="13261" y="26835"/>
                    <a:pt x="12577" y="25503"/>
                  </a:cubicBezTo>
                  <a:cubicBezTo>
                    <a:pt x="11723" y="24067"/>
                    <a:pt x="11450" y="22358"/>
                    <a:pt x="11723" y="20718"/>
                  </a:cubicBezTo>
                  <a:cubicBezTo>
                    <a:pt x="11812" y="20392"/>
                    <a:pt x="11566" y="20117"/>
                    <a:pt x="11277" y="20117"/>
                  </a:cubicBezTo>
                  <a:cubicBezTo>
                    <a:pt x="11232" y="20117"/>
                    <a:pt x="11187" y="20123"/>
                    <a:pt x="11142" y="20137"/>
                  </a:cubicBezTo>
                  <a:cubicBezTo>
                    <a:pt x="10114" y="20289"/>
                    <a:pt x="9054" y="20410"/>
                    <a:pt x="7997" y="20410"/>
                  </a:cubicBezTo>
                  <a:cubicBezTo>
                    <a:pt x="7157" y="20410"/>
                    <a:pt x="6320" y="20334"/>
                    <a:pt x="5503" y="20137"/>
                  </a:cubicBezTo>
                  <a:cubicBezTo>
                    <a:pt x="4033" y="19795"/>
                    <a:pt x="2735" y="18941"/>
                    <a:pt x="1812" y="17744"/>
                  </a:cubicBezTo>
                  <a:cubicBezTo>
                    <a:pt x="1026" y="16548"/>
                    <a:pt x="821" y="15045"/>
                    <a:pt x="1231" y="13677"/>
                  </a:cubicBezTo>
                  <a:cubicBezTo>
                    <a:pt x="1641" y="12242"/>
                    <a:pt x="2632" y="11046"/>
                    <a:pt x="3931" y="10362"/>
                  </a:cubicBezTo>
                  <a:cubicBezTo>
                    <a:pt x="4976" y="9805"/>
                    <a:pt x="6115" y="9532"/>
                    <a:pt x="7275" y="9532"/>
                  </a:cubicBezTo>
                  <a:cubicBezTo>
                    <a:pt x="7822" y="9532"/>
                    <a:pt x="8373" y="9592"/>
                    <a:pt x="8921" y="9713"/>
                  </a:cubicBezTo>
                  <a:cubicBezTo>
                    <a:pt x="8960" y="9722"/>
                    <a:pt x="8999" y="9726"/>
                    <a:pt x="9038" y="9726"/>
                  </a:cubicBezTo>
                  <a:cubicBezTo>
                    <a:pt x="9295" y="9726"/>
                    <a:pt x="9506" y="9532"/>
                    <a:pt x="9536" y="9235"/>
                  </a:cubicBezTo>
                  <a:cubicBezTo>
                    <a:pt x="9467" y="8688"/>
                    <a:pt x="9502" y="8141"/>
                    <a:pt x="9604" y="7594"/>
                  </a:cubicBezTo>
                  <a:cubicBezTo>
                    <a:pt x="9741" y="7047"/>
                    <a:pt x="9946" y="6535"/>
                    <a:pt x="10185" y="6056"/>
                  </a:cubicBezTo>
                  <a:cubicBezTo>
                    <a:pt x="10732" y="5065"/>
                    <a:pt x="11484" y="4211"/>
                    <a:pt x="12407" y="3595"/>
                  </a:cubicBezTo>
                  <a:cubicBezTo>
                    <a:pt x="13410" y="2964"/>
                    <a:pt x="14554" y="2645"/>
                    <a:pt x="15698" y="2645"/>
                  </a:cubicBezTo>
                  <a:cubicBezTo>
                    <a:pt x="16658" y="2645"/>
                    <a:pt x="17617" y="2870"/>
                    <a:pt x="18490" y="3322"/>
                  </a:cubicBezTo>
                  <a:cubicBezTo>
                    <a:pt x="19618" y="3835"/>
                    <a:pt x="20575" y="4621"/>
                    <a:pt x="21292" y="5646"/>
                  </a:cubicBezTo>
                  <a:cubicBezTo>
                    <a:pt x="21375" y="5760"/>
                    <a:pt x="21487" y="5808"/>
                    <a:pt x="21596" y="5808"/>
                  </a:cubicBezTo>
                  <a:cubicBezTo>
                    <a:pt x="21597" y="5808"/>
                    <a:pt x="21599" y="5808"/>
                    <a:pt x="21600" y="5808"/>
                  </a:cubicBezTo>
                  <a:lnTo>
                    <a:pt x="21600" y="5808"/>
                  </a:lnTo>
                  <a:cubicBezTo>
                    <a:pt x="21634" y="5845"/>
                    <a:pt x="21668" y="5882"/>
                    <a:pt x="21703" y="5919"/>
                  </a:cubicBezTo>
                  <a:cubicBezTo>
                    <a:pt x="21771" y="5988"/>
                    <a:pt x="21865" y="6022"/>
                    <a:pt x="21955" y="6022"/>
                  </a:cubicBezTo>
                  <a:cubicBezTo>
                    <a:pt x="22044" y="6022"/>
                    <a:pt x="22130" y="5988"/>
                    <a:pt x="22181" y="5919"/>
                  </a:cubicBezTo>
                  <a:cubicBezTo>
                    <a:pt x="23856" y="3800"/>
                    <a:pt x="25906" y="1442"/>
                    <a:pt x="28743" y="964"/>
                  </a:cubicBezTo>
                  <a:cubicBezTo>
                    <a:pt x="29046" y="913"/>
                    <a:pt x="29348" y="888"/>
                    <a:pt x="29647" y="888"/>
                  </a:cubicBezTo>
                  <a:close/>
                  <a:moveTo>
                    <a:pt x="29673" y="0"/>
                  </a:moveTo>
                  <a:cubicBezTo>
                    <a:pt x="29568" y="0"/>
                    <a:pt x="29463" y="2"/>
                    <a:pt x="29358" y="7"/>
                  </a:cubicBezTo>
                  <a:cubicBezTo>
                    <a:pt x="27854" y="178"/>
                    <a:pt x="26419" y="759"/>
                    <a:pt x="25223" y="1716"/>
                  </a:cubicBezTo>
                  <a:cubicBezTo>
                    <a:pt x="23969" y="2750"/>
                    <a:pt x="22860" y="3899"/>
                    <a:pt x="21920" y="5162"/>
                  </a:cubicBezTo>
                  <a:lnTo>
                    <a:pt x="21920" y="5162"/>
                  </a:lnTo>
                  <a:cubicBezTo>
                    <a:pt x="21885" y="5125"/>
                    <a:pt x="21849" y="5088"/>
                    <a:pt x="21814" y="5051"/>
                  </a:cubicBezTo>
                  <a:lnTo>
                    <a:pt x="21814" y="5051"/>
                  </a:lnTo>
                  <a:cubicBezTo>
                    <a:pt x="21210" y="4053"/>
                    <a:pt x="20398" y="3212"/>
                    <a:pt x="19379" y="2638"/>
                  </a:cubicBezTo>
                  <a:cubicBezTo>
                    <a:pt x="18285" y="2023"/>
                    <a:pt x="17055" y="1682"/>
                    <a:pt x="15824" y="1682"/>
                  </a:cubicBezTo>
                  <a:cubicBezTo>
                    <a:pt x="13261" y="1682"/>
                    <a:pt x="10903" y="3014"/>
                    <a:pt x="9638" y="5202"/>
                  </a:cubicBezTo>
                  <a:cubicBezTo>
                    <a:pt x="8987" y="6267"/>
                    <a:pt x="8618" y="7461"/>
                    <a:pt x="8553" y="8671"/>
                  </a:cubicBezTo>
                  <a:lnTo>
                    <a:pt x="8553" y="8671"/>
                  </a:lnTo>
                  <a:cubicBezTo>
                    <a:pt x="8130" y="8605"/>
                    <a:pt x="7705" y="8572"/>
                    <a:pt x="7281" y="8572"/>
                  </a:cubicBezTo>
                  <a:cubicBezTo>
                    <a:pt x="6151" y="8572"/>
                    <a:pt x="5032" y="8807"/>
                    <a:pt x="3999" y="9269"/>
                  </a:cubicBezTo>
                  <a:cubicBezTo>
                    <a:pt x="2461" y="9952"/>
                    <a:pt x="1231" y="11251"/>
                    <a:pt x="616" y="12857"/>
                  </a:cubicBezTo>
                  <a:cubicBezTo>
                    <a:pt x="0" y="14361"/>
                    <a:pt x="35" y="16104"/>
                    <a:pt x="718" y="17574"/>
                  </a:cubicBezTo>
                  <a:cubicBezTo>
                    <a:pt x="1538" y="19112"/>
                    <a:pt x="2940" y="20239"/>
                    <a:pt x="4580" y="20786"/>
                  </a:cubicBezTo>
                  <a:cubicBezTo>
                    <a:pt x="5708" y="21192"/>
                    <a:pt x="6882" y="21333"/>
                    <a:pt x="8069" y="21333"/>
                  </a:cubicBezTo>
                  <a:cubicBezTo>
                    <a:pt x="8945" y="21333"/>
                    <a:pt x="9828" y="21256"/>
                    <a:pt x="10704" y="21151"/>
                  </a:cubicBezTo>
                  <a:lnTo>
                    <a:pt x="10704" y="21151"/>
                  </a:lnTo>
                  <a:cubicBezTo>
                    <a:pt x="10425" y="24283"/>
                    <a:pt x="12058" y="27475"/>
                    <a:pt x="14696" y="29159"/>
                  </a:cubicBezTo>
                  <a:cubicBezTo>
                    <a:pt x="15877" y="29901"/>
                    <a:pt x="17212" y="30289"/>
                    <a:pt x="18578" y="30289"/>
                  </a:cubicBezTo>
                  <a:cubicBezTo>
                    <a:pt x="18912" y="30289"/>
                    <a:pt x="19248" y="30266"/>
                    <a:pt x="19584" y="30219"/>
                  </a:cubicBezTo>
                  <a:cubicBezTo>
                    <a:pt x="21258" y="29980"/>
                    <a:pt x="22796" y="29194"/>
                    <a:pt x="24027" y="28032"/>
                  </a:cubicBezTo>
                  <a:cubicBezTo>
                    <a:pt x="25023" y="27108"/>
                    <a:pt x="25742" y="25926"/>
                    <a:pt x="26112" y="24632"/>
                  </a:cubicBezTo>
                  <a:lnTo>
                    <a:pt x="26112" y="24632"/>
                  </a:lnTo>
                  <a:cubicBezTo>
                    <a:pt x="27438" y="26895"/>
                    <a:pt x="30009" y="28391"/>
                    <a:pt x="32673" y="28476"/>
                  </a:cubicBezTo>
                  <a:cubicBezTo>
                    <a:pt x="32721" y="28477"/>
                    <a:pt x="32768" y="28477"/>
                    <a:pt x="32815" y="28477"/>
                  </a:cubicBezTo>
                  <a:cubicBezTo>
                    <a:pt x="34372" y="28477"/>
                    <a:pt x="35889" y="27934"/>
                    <a:pt x="37116" y="26972"/>
                  </a:cubicBezTo>
                  <a:cubicBezTo>
                    <a:pt x="38347" y="25947"/>
                    <a:pt x="39235" y="24614"/>
                    <a:pt x="39679" y="23076"/>
                  </a:cubicBezTo>
                  <a:cubicBezTo>
                    <a:pt x="40085" y="21697"/>
                    <a:pt x="40084" y="20254"/>
                    <a:pt x="39694" y="18898"/>
                  </a:cubicBezTo>
                  <a:lnTo>
                    <a:pt x="39694" y="18898"/>
                  </a:lnTo>
                  <a:cubicBezTo>
                    <a:pt x="40484" y="19129"/>
                    <a:pt x="41300" y="19242"/>
                    <a:pt x="42115" y="19242"/>
                  </a:cubicBezTo>
                  <a:cubicBezTo>
                    <a:pt x="43118" y="19242"/>
                    <a:pt x="44121" y="19071"/>
                    <a:pt x="45079" y="18736"/>
                  </a:cubicBezTo>
                  <a:cubicBezTo>
                    <a:pt x="49283" y="17334"/>
                    <a:pt x="51060" y="12379"/>
                    <a:pt x="48702" y="8619"/>
                  </a:cubicBezTo>
                  <a:cubicBezTo>
                    <a:pt x="47622" y="6904"/>
                    <a:pt x="45744" y="5867"/>
                    <a:pt x="43728" y="5867"/>
                  </a:cubicBezTo>
                  <a:cubicBezTo>
                    <a:pt x="43575" y="5867"/>
                    <a:pt x="43422" y="5873"/>
                    <a:pt x="43268" y="5885"/>
                  </a:cubicBezTo>
                  <a:cubicBezTo>
                    <a:pt x="41935" y="5988"/>
                    <a:pt x="40636" y="6398"/>
                    <a:pt x="39440" y="7047"/>
                  </a:cubicBezTo>
                  <a:cubicBezTo>
                    <a:pt x="38612" y="7497"/>
                    <a:pt x="37833" y="8012"/>
                    <a:pt x="37115" y="8604"/>
                  </a:cubicBezTo>
                  <a:lnTo>
                    <a:pt x="37115" y="8604"/>
                  </a:lnTo>
                  <a:cubicBezTo>
                    <a:pt x="37217" y="5791"/>
                    <a:pt x="36127" y="2961"/>
                    <a:pt x="33733" y="1306"/>
                  </a:cubicBezTo>
                  <a:cubicBezTo>
                    <a:pt x="32553" y="444"/>
                    <a:pt x="31135" y="0"/>
                    <a:pt x="29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67;p15"/>
          <p:cNvGrpSpPr/>
          <p:nvPr/>
        </p:nvGrpSpPr>
        <p:grpSpPr>
          <a:xfrm>
            <a:off x="1335014" y="170161"/>
            <a:ext cx="1169195" cy="762960"/>
            <a:chOff x="1425725" y="1417109"/>
            <a:chExt cx="1413268" cy="782493"/>
          </a:xfrm>
        </p:grpSpPr>
        <p:sp>
          <p:nvSpPr>
            <p:cNvPr id="10" name="Google Shape;68;p15"/>
            <p:cNvSpPr/>
            <p:nvPr/>
          </p:nvSpPr>
          <p:spPr>
            <a:xfrm>
              <a:off x="1447267" y="1417109"/>
              <a:ext cx="1351703" cy="782493"/>
            </a:xfrm>
            <a:custGeom>
              <a:avLst/>
              <a:gdLst/>
              <a:ahLst/>
              <a:cxnLst/>
              <a:rect l="l" t="t" r="r" b="b"/>
              <a:pathLst>
                <a:path w="60049" h="34762" extrusionOk="0">
                  <a:moveTo>
                    <a:pt x="33763" y="1"/>
                  </a:moveTo>
                  <a:cubicBezTo>
                    <a:pt x="31706" y="1"/>
                    <a:pt x="29624" y="840"/>
                    <a:pt x="28094" y="2248"/>
                  </a:cubicBezTo>
                  <a:cubicBezTo>
                    <a:pt x="26119" y="4096"/>
                    <a:pt x="25094" y="7250"/>
                    <a:pt x="24853" y="10050"/>
                  </a:cubicBezTo>
                  <a:lnTo>
                    <a:pt x="24853" y="10050"/>
                  </a:lnTo>
                  <a:cubicBezTo>
                    <a:pt x="24859" y="7656"/>
                    <a:pt x="23079" y="5342"/>
                    <a:pt x="20746" y="4743"/>
                  </a:cubicBezTo>
                  <a:cubicBezTo>
                    <a:pt x="20310" y="4647"/>
                    <a:pt x="19873" y="4600"/>
                    <a:pt x="19440" y="4600"/>
                  </a:cubicBezTo>
                  <a:cubicBezTo>
                    <a:pt x="17258" y="4600"/>
                    <a:pt x="15194" y="5783"/>
                    <a:pt x="14081" y="7750"/>
                  </a:cubicBezTo>
                  <a:cubicBezTo>
                    <a:pt x="12646" y="10416"/>
                    <a:pt x="13774" y="14107"/>
                    <a:pt x="15380" y="16705"/>
                  </a:cubicBezTo>
                  <a:cubicBezTo>
                    <a:pt x="13253" y="16073"/>
                    <a:pt x="11029" y="15506"/>
                    <a:pt x="8841" y="15506"/>
                  </a:cubicBezTo>
                  <a:cubicBezTo>
                    <a:pt x="7830" y="15506"/>
                    <a:pt x="6827" y="15627"/>
                    <a:pt x="5845" y="15919"/>
                  </a:cubicBezTo>
                  <a:cubicBezTo>
                    <a:pt x="2701" y="16841"/>
                    <a:pt x="1" y="19815"/>
                    <a:pt x="548" y="23027"/>
                  </a:cubicBezTo>
                  <a:cubicBezTo>
                    <a:pt x="1386" y="27756"/>
                    <a:pt x="6495" y="29389"/>
                    <a:pt x="11464" y="29389"/>
                  </a:cubicBezTo>
                  <a:cubicBezTo>
                    <a:pt x="14396" y="29389"/>
                    <a:pt x="17280" y="28820"/>
                    <a:pt x="19208" y="27983"/>
                  </a:cubicBezTo>
                  <a:cubicBezTo>
                    <a:pt x="19408" y="27883"/>
                    <a:pt x="19645" y="27819"/>
                    <a:pt x="19878" y="27819"/>
                  </a:cubicBezTo>
                  <a:cubicBezTo>
                    <a:pt x="19963" y="27819"/>
                    <a:pt x="20048" y="27828"/>
                    <a:pt x="20131" y="27846"/>
                  </a:cubicBezTo>
                  <a:cubicBezTo>
                    <a:pt x="20370" y="27983"/>
                    <a:pt x="20575" y="28222"/>
                    <a:pt x="20678" y="28461"/>
                  </a:cubicBezTo>
                  <a:cubicBezTo>
                    <a:pt x="23021" y="32712"/>
                    <a:pt x="27339" y="34762"/>
                    <a:pt x="31786" y="34762"/>
                  </a:cubicBezTo>
                  <a:cubicBezTo>
                    <a:pt x="34668" y="34762"/>
                    <a:pt x="37603" y="33901"/>
                    <a:pt x="40090" y="32221"/>
                  </a:cubicBezTo>
                  <a:cubicBezTo>
                    <a:pt x="42004" y="30922"/>
                    <a:pt x="44157" y="29008"/>
                    <a:pt x="44704" y="26753"/>
                  </a:cubicBezTo>
                  <a:cubicBezTo>
                    <a:pt x="46687" y="27799"/>
                    <a:pt x="48892" y="28331"/>
                    <a:pt x="51108" y="28331"/>
                  </a:cubicBezTo>
                  <a:cubicBezTo>
                    <a:pt x="52366" y="28331"/>
                    <a:pt x="53628" y="28159"/>
                    <a:pt x="54854" y="27812"/>
                  </a:cubicBezTo>
                  <a:cubicBezTo>
                    <a:pt x="56905" y="27265"/>
                    <a:pt x="58921" y="26035"/>
                    <a:pt x="59639" y="24053"/>
                  </a:cubicBezTo>
                  <a:cubicBezTo>
                    <a:pt x="59981" y="23130"/>
                    <a:pt x="60049" y="22139"/>
                    <a:pt x="59844" y="21148"/>
                  </a:cubicBezTo>
                  <a:cubicBezTo>
                    <a:pt x="59253" y="17694"/>
                    <a:pt x="55914" y="14948"/>
                    <a:pt x="52432" y="14948"/>
                  </a:cubicBezTo>
                  <a:cubicBezTo>
                    <a:pt x="52089" y="14948"/>
                    <a:pt x="51745" y="14975"/>
                    <a:pt x="51402" y="15030"/>
                  </a:cubicBezTo>
                  <a:cubicBezTo>
                    <a:pt x="51607" y="13390"/>
                    <a:pt x="51778" y="11749"/>
                    <a:pt x="51402" y="10143"/>
                  </a:cubicBezTo>
                  <a:cubicBezTo>
                    <a:pt x="50787" y="7887"/>
                    <a:pt x="49010" y="6110"/>
                    <a:pt x="46754" y="5461"/>
                  </a:cubicBezTo>
                  <a:cubicBezTo>
                    <a:pt x="46295" y="5342"/>
                    <a:pt x="45811" y="5286"/>
                    <a:pt x="45317" y="5286"/>
                  </a:cubicBezTo>
                  <a:cubicBezTo>
                    <a:pt x="43384" y="5286"/>
                    <a:pt x="41308" y="6143"/>
                    <a:pt x="40056" y="7477"/>
                  </a:cubicBezTo>
                  <a:cubicBezTo>
                    <a:pt x="40808" y="4640"/>
                    <a:pt x="38962" y="1496"/>
                    <a:pt x="36228" y="437"/>
                  </a:cubicBezTo>
                  <a:cubicBezTo>
                    <a:pt x="35436" y="140"/>
                    <a:pt x="34602" y="1"/>
                    <a:pt x="337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;p15"/>
            <p:cNvSpPr/>
            <p:nvPr/>
          </p:nvSpPr>
          <p:spPr>
            <a:xfrm>
              <a:off x="1456496" y="1840815"/>
              <a:ext cx="1340178" cy="358787"/>
            </a:xfrm>
            <a:custGeom>
              <a:avLst/>
              <a:gdLst/>
              <a:ahLst/>
              <a:cxnLst/>
              <a:rect l="l" t="t" r="r" b="b"/>
              <a:pathLst>
                <a:path w="59537" h="15939" extrusionOk="0">
                  <a:moveTo>
                    <a:pt x="41799" y="1"/>
                  </a:moveTo>
                  <a:cubicBezTo>
                    <a:pt x="39748" y="4204"/>
                    <a:pt x="35544" y="7485"/>
                    <a:pt x="30862" y="7725"/>
                  </a:cubicBezTo>
                  <a:cubicBezTo>
                    <a:pt x="30676" y="7735"/>
                    <a:pt x="30489" y="7741"/>
                    <a:pt x="30303" y="7741"/>
                  </a:cubicBezTo>
                  <a:cubicBezTo>
                    <a:pt x="25834" y="7741"/>
                    <a:pt x="21354" y="4636"/>
                    <a:pt x="20370" y="240"/>
                  </a:cubicBezTo>
                  <a:cubicBezTo>
                    <a:pt x="18149" y="2188"/>
                    <a:pt x="15688" y="3931"/>
                    <a:pt x="12885" y="4888"/>
                  </a:cubicBezTo>
                  <a:cubicBezTo>
                    <a:pt x="11473" y="5370"/>
                    <a:pt x="9974" y="5644"/>
                    <a:pt x="8489" y="5644"/>
                  </a:cubicBezTo>
                  <a:cubicBezTo>
                    <a:pt x="7027" y="5644"/>
                    <a:pt x="5578" y="5379"/>
                    <a:pt x="4239" y="4785"/>
                  </a:cubicBezTo>
                  <a:cubicBezTo>
                    <a:pt x="2769" y="4136"/>
                    <a:pt x="1539" y="3111"/>
                    <a:pt x="616" y="1812"/>
                  </a:cubicBezTo>
                  <a:cubicBezTo>
                    <a:pt x="548" y="1675"/>
                    <a:pt x="479" y="1573"/>
                    <a:pt x="445" y="1436"/>
                  </a:cubicBezTo>
                  <a:cubicBezTo>
                    <a:pt x="103" y="2325"/>
                    <a:pt x="1" y="3282"/>
                    <a:pt x="138" y="4204"/>
                  </a:cubicBezTo>
                  <a:cubicBezTo>
                    <a:pt x="976" y="8933"/>
                    <a:pt x="6085" y="10566"/>
                    <a:pt x="11054" y="10566"/>
                  </a:cubicBezTo>
                  <a:cubicBezTo>
                    <a:pt x="13986" y="10566"/>
                    <a:pt x="16870" y="9997"/>
                    <a:pt x="18798" y="9160"/>
                  </a:cubicBezTo>
                  <a:cubicBezTo>
                    <a:pt x="18998" y="9060"/>
                    <a:pt x="19235" y="8996"/>
                    <a:pt x="19468" y="8996"/>
                  </a:cubicBezTo>
                  <a:cubicBezTo>
                    <a:pt x="19553" y="8996"/>
                    <a:pt x="19638" y="9005"/>
                    <a:pt x="19721" y="9023"/>
                  </a:cubicBezTo>
                  <a:cubicBezTo>
                    <a:pt x="19960" y="9160"/>
                    <a:pt x="20165" y="9399"/>
                    <a:pt x="20268" y="9638"/>
                  </a:cubicBezTo>
                  <a:cubicBezTo>
                    <a:pt x="22590" y="13889"/>
                    <a:pt x="26913" y="15939"/>
                    <a:pt x="31366" y="15939"/>
                  </a:cubicBezTo>
                  <a:cubicBezTo>
                    <a:pt x="34253" y="15939"/>
                    <a:pt x="37193" y="15078"/>
                    <a:pt x="39680" y="13398"/>
                  </a:cubicBezTo>
                  <a:cubicBezTo>
                    <a:pt x="41594" y="12099"/>
                    <a:pt x="43747" y="10185"/>
                    <a:pt x="44294" y="7930"/>
                  </a:cubicBezTo>
                  <a:cubicBezTo>
                    <a:pt x="46282" y="9000"/>
                    <a:pt x="48494" y="9540"/>
                    <a:pt x="50715" y="9540"/>
                  </a:cubicBezTo>
                  <a:cubicBezTo>
                    <a:pt x="51968" y="9540"/>
                    <a:pt x="53224" y="9368"/>
                    <a:pt x="54444" y="9023"/>
                  </a:cubicBezTo>
                  <a:cubicBezTo>
                    <a:pt x="56495" y="8442"/>
                    <a:pt x="58511" y="7212"/>
                    <a:pt x="59229" y="5230"/>
                  </a:cubicBezTo>
                  <a:cubicBezTo>
                    <a:pt x="59400" y="4785"/>
                    <a:pt x="59502" y="4341"/>
                    <a:pt x="59536" y="3897"/>
                  </a:cubicBezTo>
                  <a:lnTo>
                    <a:pt x="59536" y="3897"/>
                  </a:lnTo>
                  <a:cubicBezTo>
                    <a:pt x="58000" y="4232"/>
                    <a:pt x="56426" y="4398"/>
                    <a:pt x="54853" y="4398"/>
                  </a:cubicBezTo>
                  <a:cubicBezTo>
                    <a:pt x="50165" y="4398"/>
                    <a:pt x="45484" y="2918"/>
                    <a:pt x="417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;p15"/>
            <p:cNvSpPr/>
            <p:nvPr/>
          </p:nvSpPr>
          <p:spPr>
            <a:xfrm>
              <a:off x="1425725" y="1420126"/>
              <a:ext cx="1413268" cy="770427"/>
            </a:xfrm>
            <a:custGeom>
              <a:avLst/>
              <a:gdLst/>
              <a:ahLst/>
              <a:cxnLst/>
              <a:rect l="l" t="t" r="r" b="b"/>
              <a:pathLst>
                <a:path w="62784" h="34226" extrusionOk="0">
                  <a:moveTo>
                    <a:pt x="34326" y="979"/>
                  </a:moveTo>
                  <a:cubicBezTo>
                    <a:pt x="34676" y="979"/>
                    <a:pt x="35027" y="1016"/>
                    <a:pt x="35374" y="1089"/>
                  </a:cubicBezTo>
                  <a:cubicBezTo>
                    <a:pt x="36672" y="1430"/>
                    <a:pt x="37800" y="2217"/>
                    <a:pt x="38552" y="3344"/>
                  </a:cubicBezTo>
                  <a:cubicBezTo>
                    <a:pt x="39475" y="4780"/>
                    <a:pt x="40056" y="6420"/>
                    <a:pt x="40192" y="8129"/>
                  </a:cubicBezTo>
                  <a:cubicBezTo>
                    <a:pt x="40192" y="8368"/>
                    <a:pt x="40363" y="8573"/>
                    <a:pt x="40568" y="8642"/>
                  </a:cubicBezTo>
                  <a:cubicBezTo>
                    <a:pt x="40618" y="8656"/>
                    <a:pt x="40668" y="8663"/>
                    <a:pt x="40717" y="8663"/>
                  </a:cubicBezTo>
                  <a:cubicBezTo>
                    <a:pt x="40901" y="8663"/>
                    <a:pt x="41068" y="8565"/>
                    <a:pt x="41149" y="8402"/>
                  </a:cubicBezTo>
                  <a:cubicBezTo>
                    <a:pt x="41979" y="6659"/>
                    <a:pt x="43728" y="5588"/>
                    <a:pt x="45597" y="5588"/>
                  </a:cubicBezTo>
                  <a:cubicBezTo>
                    <a:pt x="46037" y="5588"/>
                    <a:pt x="46483" y="5647"/>
                    <a:pt x="46925" y="5771"/>
                  </a:cubicBezTo>
                  <a:cubicBezTo>
                    <a:pt x="49249" y="6420"/>
                    <a:pt x="50514" y="8539"/>
                    <a:pt x="50753" y="10863"/>
                  </a:cubicBezTo>
                  <a:cubicBezTo>
                    <a:pt x="50890" y="12162"/>
                    <a:pt x="50787" y="13529"/>
                    <a:pt x="50445" y="14793"/>
                  </a:cubicBezTo>
                  <a:cubicBezTo>
                    <a:pt x="50391" y="15119"/>
                    <a:pt x="50638" y="15402"/>
                    <a:pt x="50931" y="15402"/>
                  </a:cubicBezTo>
                  <a:cubicBezTo>
                    <a:pt x="51007" y="15402"/>
                    <a:pt x="51086" y="15383"/>
                    <a:pt x="51163" y="15340"/>
                  </a:cubicBezTo>
                  <a:cubicBezTo>
                    <a:pt x="51986" y="14838"/>
                    <a:pt x="52877" y="14619"/>
                    <a:pt x="53778" y="14619"/>
                  </a:cubicBezTo>
                  <a:cubicBezTo>
                    <a:pt x="56432" y="14619"/>
                    <a:pt x="59175" y="16521"/>
                    <a:pt x="60527" y="18690"/>
                  </a:cubicBezTo>
                  <a:cubicBezTo>
                    <a:pt x="61074" y="19510"/>
                    <a:pt x="61348" y="20501"/>
                    <a:pt x="61245" y="21458"/>
                  </a:cubicBezTo>
                  <a:cubicBezTo>
                    <a:pt x="61040" y="22415"/>
                    <a:pt x="60596" y="23269"/>
                    <a:pt x="59946" y="23953"/>
                  </a:cubicBezTo>
                  <a:cubicBezTo>
                    <a:pt x="59263" y="24671"/>
                    <a:pt x="58477" y="25320"/>
                    <a:pt x="57657" y="25901"/>
                  </a:cubicBezTo>
                  <a:cubicBezTo>
                    <a:pt x="56768" y="26482"/>
                    <a:pt x="55811" y="26960"/>
                    <a:pt x="54820" y="27234"/>
                  </a:cubicBezTo>
                  <a:cubicBezTo>
                    <a:pt x="54332" y="27361"/>
                    <a:pt x="53848" y="27418"/>
                    <a:pt x="53369" y="27418"/>
                  </a:cubicBezTo>
                  <a:cubicBezTo>
                    <a:pt x="51665" y="27418"/>
                    <a:pt x="50025" y="26701"/>
                    <a:pt x="48531" y="25901"/>
                  </a:cubicBezTo>
                  <a:cubicBezTo>
                    <a:pt x="48053" y="25593"/>
                    <a:pt x="47575" y="25320"/>
                    <a:pt x="47062" y="25115"/>
                  </a:cubicBezTo>
                  <a:cubicBezTo>
                    <a:pt x="46915" y="25066"/>
                    <a:pt x="46765" y="25042"/>
                    <a:pt x="46617" y="25042"/>
                  </a:cubicBezTo>
                  <a:cubicBezTo>
                    <a:pt x="46250" y="25042"/>
                    <a:pt x="45895" y="25188"/>
                    <a:pt x="45626" y="25457"/>
                  </a:cubicBezTo>
                  <a:cubicBezTo>
                    <a:pt x="45285" y="25798"/>
                    <a:pt x="44977" y="26174"/>
                    <a:pt x="44738" y="26584"/>
                  </a:cubicBezTo>
                  <a:cubicBezTo>
                    <a:pt x="44464" y="26995"/>
                    <a:pt x="44157" y="27370"/>
                    <a:pt x="43849" y="27746"/>
                  </a:cubicBezTo>
                  <a:cubicBezTo>
                    <a:pt x="41320" y="30788"/>
                    <a:pt x="37698" y="33010"/>
                    <a:pt x="33665" y="33180"/>
                  </a:cubicBezTo>
                  <a:cubicBezTo>
                    <a:pt x="33530" y="33185"/>
                    <a:pt x="33395" y="33187"/>
                    <a:pt x="33261" y="33187"/>
                  </a:cubicBezTo>
                  <a:cubicBezTo>
                    <a:pt x="31384" y="33187"/>
                    <a:pt x="29547" y="32743"/>
                    <a:pt x="27889" y="31882"/>
                  </a:cubicBezTo>
                  <a:cubicBezTo>
                    <a:pt x="26009" y="30856"/>
                    <a:pt x="24608" y="29216"/>
                    <a:pt x="23412" y="27507"/>
                  </a:cubicBezTo>
                  <a:cubicBezTo>
                    <a:pt x="23104" y="27063"/>
                    <a:pt x="22797" y="26619"/>
                    <a:pt x="22523" y="26140"/>
                  </a:cubicBezTo>
                  <a:cubicBezTo>
                    <a:pt x="22421" y="25986"/>
                    <a:pt x="22258" y="25909"/>
                    <a:pt x="22100" y="25909"/>
                  </a:cubicBezTo>
                  <a:cubicBezTo>
                    <a:pt x="21942" y="25909"/>
                    <a:pt x="21788" y="25986"/>
                    <a:pt x="21703" y="26140"/>
                  </a:cubicBezTo>
                  <a:cubicBezTo>
                    <a:pt x="20131" y="28464"/>
                    <a:pt x="17568" y="29865"/>
                    <a:pt x="14936" y="30515"/>
                  </a:cubicBezTo>
                  <a:cubicBezTo>
                    <a:pt x="13678" y="30825"/>
                    <a:pt x="12343" y="31002"/>
                    <a:pt x="11009" y="31002"/>
                  </a:cubicBezTo>
                  <a:cubicBezTo>
                    <a:pt x="9262" y="31002"/>
                    <a:pt x="7517" y="30700"/>
                    <a:pt x="5948" y="30002"/>
                  </a:cubicBezTo>
                  <a:cubicBezTo>
                    <a:pt x="3487" y="28874"/>
                    <a:pt x="1265" y="26584"/>
                    <a:pt x="1094" y="23748"/>
                  </a:cubicBezTo>
                  <a:cubicBezTo>
                    <a:pt x="958" y="21082"/>
                    <a:pt x="2530" y="18485"/>
                    <a:pt x="4820" y="17152"/>
                  </a:cubicBezTo>
                  <a:cubicBezTo>
                    <a:pt x="6120" y="16390"/>
                    <a:pt x="7627" y="15982"/>
                    <a:pt x="9149" y="15982"/>
                  </a:cubicBezTo>
                  <a:cubicBezTo>
                    <a:pt x="9266" y="15982"/>
                    <a:pt x="9384" y="15985"/>
                    <a:pt x="9502" y="15990"/>
                  </a:cubicBezTo>
                  <a:cubicBezTo>
                    <a:pt x="11245" y="16024"/>
                    <a:pt x="12920" y="16434"/>
                    <a:pt x="14492" y="17152"/>
                  </a:cubicBezTo>
                  <a:cubicBezTo>
                    <a:pt x="14571" y="17207"/>
                    <a:pt x="14653" y="17231"/>
                    <a:pt x="14732" y="17231"/>
                  </a:cubicBezTo>
                  <a:cubicBezTo>
                    <a:pt x="14996" y="17231"/>
                    <a:pt x="15220" y="16962"/>
                    <a:pt x="15141" y="16673"/>
                  </a:cubicBezTo>
                  <a:cubicBezTo>
                    <a:pt x="14287" y="12982"/>
                    <a:pt x="13364" y="8505"/>
                    <a:pt x="15893" y="5224"/>
                  </a:cubicBezTo>
                  <a:cubicBezTo>
                    <a:pt x="17097" y="3738"/>
                    <a:pt x="18850" y="2966"/>
                    <a:pt x="20616" y="2966"/>
                  </a:cubicBezTo>
                  <a:cubicBezTo>
                    <a:pt x="22058" y="2966"/>
                    <a:pt x="23509" y="3481"/>
                    <a:pt x="24676" y="4541"/>
                  </a:cubicBezTo>
                  <a:cubicBezTo>
                    <a:pt x="25941" y="5873"/>
                    <a:pt x="26590" y="7685"/>
                    <a:pt x="26453" y="9496"/>
                  </a:cubicBezTo>
                  <a:cubicBezTo>
                    <a:pt x="26453" y="9800"/>
                    <a:pt x="26686" y="9967"/>
                    <a:pt x="26922" y="9967"/>
                  </a:cubicBezTo>
                  <a:cubicBezTo>
                    <a:pt x="27078" y="9967"/>
                    <a:pt x="27236" y="9893"/>
                    <a:pt x="27329" y="9738"/>
                  </a:cubicBezTo>
                  <a:lnTo>
                    <a:pt x="27329" y="9738"/>
                  </a:lnTo>
                  <a:cubicBezTo>
                    <a:pt x="27448" y="9711"/>
                    <a:pt x="27549" y="9624"/>
                    <a:pt x="27581" y="9462"/>
                  </a:cubicBezTo>
                  <a:cubicBezTo>
                    <a:pt x="27752" y="8676"/>
                    <a:pt x="27821" y="7890"/>
                    <a:pt x="28060" y="7138"/>
                  </a:cubicBezTo>
                  <a:cubicBezTo>
                    <a:pt x="28265" y="6386"/>
                    <a:pt x="28538" y="5668"/>
                    <a:pt x="28880" y="4951"/>
                  </a:cubicBezTo>
                  <a:cubicBezTo>
                    <a:pt x="29461" y="3652"/>
                    <a:pt x="30418" y="2558"/>
                    <a:pt x="31614" y="1806"/>
                  </a:cubicBezTo>
                  <a:cubicBezTo>
                    <a:pt x="32416" y="1255"/>
                    <a:pt x="33365" y="979"/>
                    <a:pt x="34326" y="979"/>
                  </a:cubicBezTo>
                  <a:close/>
                  <a:moveTo>
                    <a:pt x="34413" y="1"/>
                  </a:moveTo>
                  <a:cubicBezTo>
                    <a:pt x="32007" y="1"/>
                    <a:pt x="29819" y="1720"/>
                    <a:pt x="28641" y="3857"/>
                  </a:cubicBezTo>
                  <a:cubicBezTo>
                    <a:pt x="28162" y="4677"/>
                    <a:pt x="27786" y="5532"/>
                    <a:pt x="27513" y="6454"/>
                  </a:cubicBezTo>
                  <a:cubicBezTo>
                    <a:pt x="27443" y="6691"/>
                    <a:pt x="27375" y="6927"/>
                    <a:pt x="27310" y="7163"/>
                  </a:cubicBezTo>
                  <a:lnTo>
                    <a:pt x="27310" y="7163"/>
                  </a:lnTo>
                  <a:cubicBezTo>
                    <a:pt x="27289" y="7063"/>
                    <a:pt x="27265" y="6964"/>
                    <a:pt x="27240" y="6865"/>
                  </a:cubicBezTo>
                  <a:cubicBezTo>
                    <a:pt x="26966" y="5976"/>
                    <a:pt x="26522" y="5122"/>
                    <a:pt x="25941" y="4370"/>
                  </a:cubicBezTo>
                  <a:cubicBezTo>
                    <a:pt x="24621" y="2670"/>
                    <a:pt x="22661" y="1803"/>
                    <a:pt x="20692" y="1803"/>
                  </a:cubicBezTo>
                  <a:cubicBezTo>
                    <a:pt x="18939" y="1803"/>
                    <a:pt x="17179" y="2491"/>
                    <a:pt x="15859" y="3891"/>
                  </a:cubicBezTo>
                  <a:cubicBezTo>
                    <a:pt x="14560" y="5327"/>
                    <a:pt x="13740" y="7104"/>
                    <a:pt x="13501" y="9018"/>
                  </a:cubicBezTo>
                  <a:cubicBezTo>
                    <a:pt x="13170" y="11362"/>
                    <a:pt x="13553" y="13707"/>
                    <a:pt x="14046" y="15982"/>
                  </a:cubicBezTo>
                  <a:lnTo>
                    <a:pt x="14046" y="15982"/>
                  </a:lnTo>
                  <a:cubicBezTo>
                    <a:pt x="12797" y="15388"/>
                    <a:pt x="11440" y="15013"/>
                    <a:pt x="10083" y="14930"/>
                  </a:cubicBezTo>
                  <a:cubicBezTo>
                    <a:pt x="9817" y="14909"/>
                    <a:pt x="9552" y="14898"/>
                    <a:pt x="9288" y="14898"/>
                  </a:cubicBezTo>
                  <a:cubicBezTo>
                    <a:pt x="7856" y="14898"/>
                    <a:pt x="6460" y="15208"/>
                    <a:pt x="5161" y="15785"/>
                  </a:cubicBezTo>
                  <a:cubicBezTo>
                    <a:pt x="2427" y="17083"/>
                    <a:pt x="582" y="19681"/>
                    <a:pt x="274" y="22654"/>
                  </a:cubicBezTo>
                  <a:cubicBezTo>
                    <a:pt x="1" y="25696"/>
                    <a:pt x="1846" y="28498"/>
                    <a:pt x="4375" y="30070"/>
                  </a:cubicBezTo>
                  <a:cubicBezTo>
                    <a:pt x="6370" y="31335"/>
                    <a:pt x="8763" y="31839"/>
                    <a:pt x="11148" y="31839"/>
                  </a:cubicBezTo>
                  <a:cubicBezTo>
                    <a:pt x="12114" y="31839"/>
                    <a:pt x="13078" y="31756"/>
                    <a:pt x="14013" y="31608"/>
                  </a:cubicBezTo>
                  <a:cubicBezTo>
                    <a:pt x="17078" y="31103"/>
                    <a:pt x="20085" y="29691"/>
                    <a:pt x="22061" y="27266"/>
                  </a:cubicBezTo>
                  <a:lnTo>
                    <a:pt x="22061" y="27266"/>
                  </a:lnTo>
                  <a:cubicBezTo>
                    <a:pt x="23185" y="28998"/>
                    <a:pt x="24426" y="30662"/>
                    <a:pt x="26078" y="31916"/>
                  </a:cubicBezTo>
                  <a:cubicBezTo>
                    <a:pt x="27821" y="33215"/>
                    <a:pt x="29871" y="34001"/>
                    <a:pt x="32058" y="34172"/>
                  </a:cubicBezTo>
                  <a:cubicBezTo>
                    <a:pt x="32445" y="34208"/>
                    <a:pt x="32830" y="34226"/>
                    <a:pt x="33214" y="34226"/>
                  </a:cubicBezTo>
                  <a:cubicBezTo>
                    <a:pt x="37132" y="34226"/>
                    <a:pt x="40836" y="32363"/>
                    <a:pt x="43576" y="29592"/>
                  </a:cubicBezTo>
                  <a:cubicBezTo>
                    <a:pt x="44328" y="28806"/>
                    <a:pt x="45011" y="27986"/>
                    <a:pt x="45626" y="27131"/>
                  </a:cubicBezTo>
                  <a:cubicBezTo>
                    <a:pt x="45866" y="26789"/>
                    <a:pt x="46105" y="26208"/>
                    <a:pt x="46515" y="26072"/>
                  </a:cubicBezTo>
                  <a:cubicBezTo>
                    <a:pt x="46548" y="26061"/>
                    <a:pt x="46580" y="26056"/>
                    <a:pt x="46613" y="26056"/>
                  </a:cubicBezTo>
                  <a:cubicBezTo>
                    <a:pt x="46785" y="26056"/>
                    <a:pt x="46952" y="26191"/>
                    <a:pt x="47096" y="26277"/>
                  </a:cubicBezTo>
                  <a:lnTo>
                    <a:pt x="47882" y="26755"/>
                  </a:lnTo>
                  <a:cubicBezTo>
                    <a:pt x="49571" y="27697"/>
                    <a:pt x="51394" y="28503"/>
                    <a:pt x="53334" y="28503"/>
                  </a:cubicBezTo>
                  <a:cubicBezTo>
                    <a:pt x="53789" y="28503"/>
                    <a:pt x="54250" y="28459"/>
                    <a:pt x="54717" y="28362"/>
                  </a:cubicBezTo>
                  <a:cubicBezTo>
                    <a:pt x="55811" y="28122"/>
                    <a:pt x="56836" y="27678"/>
                    <a:pt x="57793" y="27029"/>
                  </a:cubicBezTo>
                  <a:cubicBezTo>
                    <a:pt x="58716" y="26448"/>
                    <a:pt x="59571" y="25764"/>
                    <a:pt x="60357" y="24978"/>
                  </a:cubicBezTo>
                  <a:cubicBezTo>
                    <a:pt x="61826" y="23440"/>
                    <a:pt x="62783" y="21321"/>
                    <a:pt x="61963" y="19202"/>
                  </a:cubicBezTo>
                  <a:cubicBezTo>
                    <a:pt x="61211" y="17254"/>
                    <a:pt x="59502" y="15648"/>
                    <a:pt x="57622" y="14691"/>
                  </a:cubicBezTo>
                  <a:cubicBezTo>
                    <a:pt x="56443" y="14054"/>
                    <a:pt x="55084" y="13629"/>
                    <a:pt x="53737" y="13629"/>
                  </a:cubicBezTo>
                  <a:cubicBezTo>
                    <a:pt x="53133" y="13629"/>
                    <a:pt x="52531" y="13714"/>
                    <a:pt x="51949" y="13905"/>
                  </a:cubicBezTo>
                  <a:cubicBezTo>
                    <a:pt x="51811" y="13954"/>
                    <a:pt x="51678" y="14007"/>
                    <a:pt x="51549" y="14062"/>
                  </a:cubicBezTo>
                  <a:lnTo>
                    <a:pt x="51549" y="14062"/>
                  </a:lnTo>
                  <a:cubicBezTo>
                    <a:pt x="51899" y="11806"/>
                    <a:pt x="51869" y="9402"/>
                    <a:pt x="50650" y="7411"/>
                  </a:cubicBezTo>
                  <a:cubicBezTo>
                    <a:pt x="49525" y="5647"/>
                    <a:pt x="47596" y="4629"/>
                    <a:pt x="45580" y="4629"/>
                  </a:cubicBezTo>
                  <a:cubicBezTo>
                    <a:pt x="44901" y="4629"/>
                    <a:pt x="44213" y="4744"/>
                    <a:pt x="43542" y="4985"/>
                  </a:cubicBezTo>
                  <a:cubicBezTo>
                    <a:pt x="42568" y="5341"/>
                    <a:pt x="41693" y="5945"/>
                    <a:pt x="41021" y="6739"/>
                  </a:cubicBezTo>
                  <a:lnTo>
                    <a:pt x="41021" y="6739"/>
                  </a:lnTo>
                  <a:cubicBezTo>
                    <a:pt x="40774" y="5530"/>
                    <a:pt x="40334" y="4367"/>
                    <a:pt x="39714" y="3276"/>
                  </a:cubicBezTo>
                  <a:cubicBezTo>
                    <a:pt x="38894" y="1943"/>
                    <a:pt x="37698" y="884"/>
                    <a:pt x="36228" y="337"/>
                  </a:cubicBezTo>
                  <a:cubicBezTo>
                    <a:pt x="35617" y="106"/>
                    <a:pt x="35008" y="1"/>
                    <a:pt x="34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71;p15"/>
          <p:cNvGrpSpPr/>
          <p:nvPr/>
        </p:nvGrpSpPr>
        <p:grpSpPr>
          <a:xfrm>
            <a:off x="538438" y="89144"/>
            <a:ext cx="1250095" cy="704670"/>
            <a:chOff x="3298242" y="4070048"/>
            <a:chExt cx="1165523" cy="713027"/>
          </a:xfrm>
        </p:grpSpPr>
        <p:sp>
          <p:nvSpPr>
            <p:cNvPr id="14" name="Google Shape;72;p15"/>
            <p:cNvSpPr/>
            <p:nvPr/>
          </p:nvSpPr>
          <p:spPr>
            <a:xfrm>
              <a:off x="3322958" y="4070048"/>
              <a:ext cx="1140807" cy="713027"/>
            </a:xfrm>
            <a:custGeom>
              <a:avLst/>
              <a:gdLst/>
              <a:ahLst/>
              <a:cxnLst/>
              <a:rect l="l" t="t" r="r" b="b"/>
              <a:pathLst>
                <a:path w="50680" h="31676" extrusionOk="0">
                  <a:moveTo>
                    <a:pt x="27879" y="1"/>
                  </a:moveTo>
                  <a:cubicBezTo>
                    <a:pt x="25875" y="1"/>
                    <a:pt x="23884" y="627"/>
                    <a:pt x="22211" y="1822"/>
                  </a:cubicBezTo>
                  <a:cubicBezTo>
                    <a:pt x="20775" y="2916"/>
                    <a:pt x="17187" y="7051"/>
                    <a:pt x="18588" y="9136"/>
                  </a:cubicBezTo>
                  <a:cubicBezTo>
                    <a:pt x="17250" y="7184"/>
                    <a:pt x="14857" y="6091"/>
                    <a:pt x="12501" y="6091"/>
                  </a:cubicBezTo>
                  <a:cubicBezTo>
                    <a:pt x="11185" y="6091"/>
                    <a:pt x="9881" y="6432"/>
                    <a:pt x="8780" y="7154"/>
                  </a:cubicBezTo>
                  <a:cubicBezTo>
                    <a:pt x="5669" y="9170"/>
                    <a:pt x="4610" y="13784"/>
                    <a:pt x="6558" y="16928"/>
                  </a:cubicBezTo>
                  <a:cubicBezTo>
                    <a:pt x="6124" y="16766"/>
                    <a:pt x="5683" y="16691"/>
                    <a:pt x="5246" y="16691"/>
                  </a:cubicBezTo>
                  <a:cubicBezTo>
                    <a:pt x="2549" y="16691"/>
                    <a:pt x="0" y="19544"/>
                    <a:pt x="235" y="22397"/>
                  </a:cubicBezTo>
                  <a:cubicBezTo>
                    <a:pt x="543" y="25712"/>
                    <a:pt x="3653" y="28241"/>
                    <a:pt x="6934" y="28754"/>
                  </a:cubicBezTo>
                  <a:cubicBezTo>
                    <a:pt x="7500" y="28843"/>
                    <a:pt x="8069" y="28884"/>
                    <a:pt x="8638" y="28884"/>
                  </a:cubicBezTo>
                  <a:cubicBezTo>
                    <a:pt x="11336" y="28884"/>
                    <a:pt x="14042" y="27951"/>
                    <a:pt x="16469" y="26737"/>
                  </a:cubicBezTo>
                  <a:cubicBezTo>
                    <a:pt x="18690" y="30016"/>
                    <a:pt x="22238" y="31676"/>
                    <a:pt x="25792" y="31676"/>
                  </a:cubicBezTo>
                  <a:cubicBezTo>
                    <a:pt x="29128" y="31676"/>
                    <a:pt x="32469" y="30212"/>
                    <a:pt x="34720" y="27250"/>
                  </a:cubicBezTo>
                  <a:cubicBezTo>
                    <a:pt x="36761" y="28543"/>
                    <a:pt x="39194" y="29384"/>
                    <a:pt x="41588" y="29384"/>
                  </a:cubicBezTo>
                  <a:cubicBezTo>
                    <a:pt x="42802" y="29384"/>
                    <a:pt x="44005" y="29168"/>
                    <a:pt x="45143" y="28685"/>
                  </a:cubicBezTo>
                  <a:cubicBezTo>
                    <a:pt x="48493" y="27284"/>
                    <a:pt x="50680" y="23012"/>
                    <a:pt x="49039" y="19765"/>
                  </a:cubicBezTo>
                  <a:cubicBezTo>
                    <a:pt x="48014" y="17646"/>
                    <a:pt x="45690" y="16416"/>
                    <a:pt x="43366" y="16142"/>
                  </a:cubicBezTo>
                  <a:cubicBezTo>
                    <a:pt x="43001" y="16099"/>
                    <a:pt x="42642" y="16079"/>
                    <a:pt x="42288" y="16079"/>
                  </a:cubicBezTo>
                  <a:cubicBezTo>
                    <a:pt x="40157" y="16079"/>
                    <a:pt x="38202" y="16787"/>
                    <a:pt x="36121" y="17168"/>
                  </a:cubicBezTo>
                  <a:cubicBezTo>
                    <a:pt x="35847" y="15903"/>
                    <a:pt x="36838" y="14639"/>
                    <a:pt x="37180" y="13340"/>
                  </a:cubicBezTo>
                  <a:cubicBezTo>
                    <a:pt x="37830" y="11084"/>
                    <a:pt x="37761" y="8692"/>
                    <a:pt x="36975" y="6505"/>
                  </a:cubicBezTo>
                  <a:cubicBezTo>
                    <a:pt x="35882" y="3531"/>
                    <a:pt x="33455" y="1276"/>
                    <a:pt x="30447" y="353"/>
                  </a:cubicBezTo>
                  <a:cubicBezTo>
                    <a:pt x="29605" y="117"/>
                    <a:pt x="28741" y="1"/>
                    <a:pt x="278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;p15"/>
            <p:cNvSpPr/>
            <p:nvPr/>
          </p:nvSpPr>
          <p:spPr>
            <a:xfrm>
              <a:off x="3326717" y="4524187"/>
              <a:ext cx="1127819" cy="258888"/>
            </a:xfrm>
            <a:custGeom>
              <a:avLst/>
              <a:gdLst/>
              <a:ahLst/>
              <a:cxnLst/>
              <a:rect l="l" t="t" r="r" b="b"/>
              <a:pathLst>
                <a:path w="50103" h="11501" extrusionOk="0">
                  <a:moveTo>
                    <a:pt x="17567" y="0"/>
                  </a:moveTo>
                  <a:cubicBezTo>
                    <a:pt x="15414" y="2861"/>
                    <a:pt x="12064" y="4500"/>
                    <a:pt x="8573" y="4500"/>
                  </a:cubicBezTo>
                  <a:cubicBezTo>
                    <a:pt x="8019" y="4500"/>
                    <a:pt x="7461" y="4459"/>
                    <a:pt x="6904" y="4375"/>
                  </a:cubicBezTo>
                  <a:cubicBezTo>
                    <a:pt x="3657" y="3862"/>
                    <a:pt x="2427" y="1948"/>
                    <a:pt x="308" y="205"/>
                  </a:cubicBezTo>
                  <a:cubicBezTo>
                    <a:pt x="103" y="855"/>
                    <a:pt x="0" y="1538"/>
                    <a:pt x="68" y="2222"/>
                  </a:cubicBezTo>
                  <a:cubicBezTo>
                    <a:pt x="342" y="5503"/>
                    <a:pt x="3486" y="8066"/>
                    <a:pt x="6733" y="8579"/>
                  </a:cubicBezTo>
                  <a:cubicBezTo>
                    <a:pt x="7305" y="8668"/>
                    <a:pt x="7877" y="8709"/>
                    <a:pt x="8449" y="8709"/>
                  </a:cubicBezTo>
                  <a:cubicBezTo>
                    <a:pt x="11159" y="8709"/>
                    <a:pt x="13847" y="7776"/>
                    <a:pt x="16302" y="6562"/>
                  </a:cubicBezTo>
                  <a:cubicBezTo>
                    <a:pt x="18506" y="9841"/>
                    <a:pt x="22045" y="11501"/>
                    <a:pt x="25594" y="11501"/>
                  </a:cubicBezTo>
                  <a:cubicBezTo>
                    <a:pt x="28927" y="11501"/>
                    <a:pt x="32268" y="10037"/>
                    <a:pt x="34518" y="7075"/>
                  </a:cubicBezTo>
                  <a:cubicBezTo>
                    <a:pt x="36560" y="8368"/>
                    <a:pt x="39008" y="9209"/>
                    <a:pt x="41402" y="9209"/>
                  </a:cubicBezTo>
                  <a:cubicBezTo>
                    <a:pt x="42616" y="9209"/>
                    <a:pt x="43816" y="8993"/>
                    <a:pt x="44942" y="8510"/>
                  </a:cubicBezTo>
                  <a:cubicBezTo>
                    <a:pt x="48018" y="7246"/>
                    <a:pt x="50103" y="3623"/>
                    <a:pt x="49248" y="513"/>
                  </a:cubicBezTo>
                  <a:lnTo>
                    <a:pt x="49248" y="513"/>
                  </a:lnTo>
                  <a:cubicBezTo>
                    <a:pt x="47165" y="2255"/>
                    <a:pt x="44616" y="3112"/>
                    <a:pt x="42075" y="3112"/>
                  </a:cubicBezTo>
                  <a:cubicBezTo>
                    <a:pt x="39281" y="3112"/>
                    <a:pt x="36495" y="2075"/>
                    <a:pt x="34347" y="34"/>
                  </a:cubicBezTo>
                  <a:cubicBezTo>
                    <a:pt x="32194" y="3213"/>
                    <a:pt x="29460" y="6767"/>
                    <a:pt x="25632" y="6767"/>
                  </a:cubicBezTo>
                  <a:cubicBezTo>
                    <a:pt x="21907" y="6767"/>
                    <a:pt x="19173" y="3350"/>
                    <a:pt x="1756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4;p15"/>
            <p:cNvSpPr/>
            <p:nvPr/>
          </p:nvSpPr>
          <p:spPr>
            <a:xfrm>
              <a:off x="3298242" y="4088799"/>
              <a:ext cx="1157847" cy="685722"/>
            </a:xfrm>
            <a:custGeom>
              <a:avLst/>
              <a:gdLst/>
              <a:ahLst/>
              <a:cxnLst/>
              <a:rect l="l" t="t" r="r" b="b"/>
              <a:pathLst>
                <a:path w="51437" h="30463" extrusionOk="0">
                  <a:moveTo>
                    <a:pt x="28483" y="886"/>
                  </a:moveTo>
                  <a:cubicBezTo>
                    <a:pt x="28535" y="886"/>
                    <a:pt x="28588" y="886"/>
                    <a:pt x="28640" y="887"/>
                  </a:cubicBezTo>
                  <a:cubicBezTo>
                    <a:pt x="30588" y="955"/>
                    <a:pt x="32468" y="1673"/>
                    <a:pt x="33972" y="2869"/>
                  </a:cubicBezTo>
                  <a:cubicBezTo>
                    <a:pt x="35578" y="4168"/>
                    <a:pt x="36672" y="5945"/>
                    <a:pt x="37116" y="7961"/>
                  </a:cubicBezTo>
                  <a:cubicBezTo>
                    <a:pt x="37595" y="10354"/>
                    <a:pt x="37321" y="12849"/>
                    <a:pt x="36399" y="15139"/>
                  </a:cubicBezTo>
                  <a:cubicBezTo>
                    <a:pt x="36276" y="15445"/>
                    <a:pt x="36565" y="15696"/>
                    <a:pt x="36847" y="15696"/>
                  </a:cubicBezTo>
                  <a:cubicBezTo>
                    <a:pt x="36880" y="15696"/>
                    <a:pt x="36913" y="15692"/>
                    <a:pt x="36945" y="15685"/>
                  </a:cubicBezTo>
                  <a:cubicBezTo>
                    <a:pt x="38814" y="15232"/>
                    <a:pt x="40765" y="14736"/>
                    <a:pt x="42702" y="14736"/>
                  </a:cubicBezTo>
                  <a:cubicBezTo>
                    <a:pt x="43246" y="14736"/>
                    <a:pt x="43788" y="14775"/>
                    <a:pt x="44327" y="14865"/>
                  </a:cubicBezTo>
                  <a:cubicBezTo>
                    <a:pt x="46310" y="15139"/>
                    <a:pt x="48053" y="16266"/>
                    <a:pt x="49112" y="17941"/>
                  </a:cubicBezTo>
                  <a:cubicBezTo>
                    <a:pt x="51436" y="22008"/>
                    <a:pt x="46446" y="25631"/>
                    <a:pt x="42926" y="26348"/>
                  </a:cubicBezTo>
                  <a:cubicBezTo>
                    <a:pt x="42465" y="26442"/>
                    <a:pt x="41988" y="26490"/>
                    <a:pt x="41508" y="26490"/>
                  </a:cubicBezTo>
                  <a:cubicBezTo>
                    <a:pt x="39713" y="26490"/>
                    <a:pt x="37895" y="25816"/>
                    <a:pt x="36843" y="24332"/>
                  </a:cubicBezTo>
                  <a:cubicBezTo>
                    <a:pt x="36757" y="24212"/>
                    <a:pt x="36621" y="24153"/>
                    <a:pt x="36484" y="24153"/>
                  </a:cubicBezTo>
                  <a:cubicBezTo>
                    <a:pt x="36347" y="24153"/>
                    <a:pt x="36211" y="24212"/>
                    <a:pt x="36125" y="24332"/>
                  </a:cubicBezTo>
                  <a:cubicBezTo>
                    <a:pt x="34724" y="26793"/>
                    <a:pt x="32400" y="28570"/>
                    <a:pt x="29666" y="29253"/>
                  </a:cubicBezTo>
                  <a:cubicBezTo>
                    <a:pt x="28851" y="29457"/>
                    <a:pt x="28024" y="29558"/>
                    <a:pt x="27202" y="29558"/>
                  </a:cubicBezTo>
                  <a:cubicBezTo>
                    <a:pt x="25266" y="29558"/>
                    <a:pt x="23358" y="29000"/>
                    <a:pt x="21703" y="27921"/>
                  </a:cubicBezTo>
                  <a:cubicBezTo>
                    <a:pt x="20336" y="27066"/>
                    <a:pt x="19242" y="25938"/>
                    <a:pt x="18456" y="24537"/>
                  </a:cubicBezTo>
                  <a:cubicBezTo>
                    <a:pt x="18361" y="24404"/>
                    <a:pt x="18212" y="24334"/>
                    <a:pt x="18064" y="24334"/>
                  </a:cubicBezTo>
                  <a:cubicBezTo>
                    <a:pt x="17946" y="24334"/>
                    <a:pt x="17829" y="24378"/>
                    <a:pt x="17738" y="24469"/>
                  </a:cubicBezTo>
                  <a:cubicBezTo>
                    <a:pt x="16303" y="26314"/>
                    <a:pt x="14423" y="27715"/>
                    <a:pt x="12236" y="28536"/>
                  </a:cubicBezTo>
                  <a:cubicBezTo>
                    <a:pt x="11204" y="28912"/>
                    <a:pt x="10125" y="29101"/>
                    <a:pt x="9048" y="29101"/>
                  </a:cubicBezTo>
                  <a:cubicBezTo>
                    <a:pt x="7878" y="29101"/>
                    <a:pt x="6709" y="28878"/>
                    <a:pt x="5605" y="28433"/>
                  </a:cubicBezTo>
                  <a:cubicBezTo>
                    <a:pt x="3555" y="27613"/>
                    <a:pt x="1983" y="25904"/>
                    <a:pt x="1402" y="23751"/>
                  </a:cubicBezTo>
                  <a:cubicBezTo>
                    <a:pt x="752" y="21735"/>
                    <a:pt x="1265" y="19547"/>
                    <a:pt x="2666" y="17975"/>
                  </a:cubicBezTo>
                  <a:cubicBezTo>
                    <a:pt x="3748" y="16869"/>
                    <a:pt x="5271" y="16203"/>
                    <a:pt x="6804" y="16203"/>
                  </a:cubicBezTo>
                  <a:cubicBezTo>
                    <a:pt x="7450" y="16203"/>
                    <a:pt x="8098" y="16321"/>
                    <a:pt x="8716" y="16574"/>
                  </a:cubicBezTo>
                  <a:cubicBezTo>
                    <a:pt x="8772" y="16602"/>
                    <a:pt x="8826" y="16615"/>
                    <a:pt x="8877" y="16615"/>
                  </a:cubicBezTo>
                  <a:cubicBezTo>
                    <a:pt x="9191" y="16615"/>
                    <a:pt x="9361" y="16121"/>
                    <a:pt x="9126" y="15856"/>
                  </a:cubicBezTo>
                  <a:cubicBezTo>
                    <a:pt x="7109" y="13669"/>
                    <a:pt x="7007" y="10080"/>
                    <a:pt x="8579" y="7586"/>
                  </a:cubicBezTo>
                  <a:cubicBezTo>
                    <a:pt x="9365" y="6355"/>
                    <a:pt x="10561" y="5501"/>
                    <a:pt x="11962" y="5125"/>
                  </a:cubicBezTo>
                  <a:cubicBezTo>
                    <a:pt x="12502" y="5003"/>
                    <a:pt x="13058" y="4940"/>
                    <a:pt x="13613" y="4940"/>
                  </a:cubicBezTo>
                  <a:cubicBezTo>
                    <a:pt x="14463" y="4940"/>
                    <a:pt x="15312" y="5088"/>
                    <a:pt x="16098" y="5398"/>
                  </a:cubicBezTo>
                  <a:cubicBezTo>
                    <a:pt x="17601" y="5945"/>
                    <a:pt x="18798" y="7039"/>
                    <a:pt x="19515" y="8474"/>
                  </a:cubicBezTo>
                  <a:cubicBezTo>
                    <a:pt x="19585" y="8625"/>
                    <a:pt x="19726" y="8689"/>
                    <a:pt x="19874" y="8689"/>
                  </a:cubicBezTo>
                  <a:cubicBezTo>
                    <a:pt x="20160" y="8689"/>
                    <a:pt x="20471" y="8448"/>
                    <a:pt x="20336" y="8132"/>
                  </a:cubicBezTo>
                  <a:cubicBezTo>
                    <a:pt x="20206" y="7811"/>
                    <a:pt x="20052" y="7506"/>
                    <a:pt x="19877" y="7220"/>
                  </a:cubicBezTo>
                  <a:lnTo>
                    <a:pt x="19877" y="7220"/>
                  </a:lnTo>
                  <a:cubicBezTo>
                    <a:pt x="19912" y="7182"/>
                    <a:pt x="19941" y="7134"/>
                    <a:pt x="19960" y="7073"/>
                  </a:cubicBezTo>
                  <a:cubicBezTo>
                    <a:pt x="21173" y="3364"/>
                    <a:pt x="24616" y="886"/>
                    <a:pt x="28483" y="886"/>
                  </a:cubicBezTo>
                  <a:close/>
                  <a:moveTo>
                    <a:pt x="28574" y="0"/>
                  </a:moveTo>
                  <a:cubicBezTo>
                    <a:pt x="26755" y="0"/>
                    <a:pt x="24966" y="520"/>
                    <a:pt x="23411" y="1536"/>
                  </a:cubicBezTo>
                  <a:cubicBezTo>
                    <a:pt x="21568" y="2700"/>
                    <a:pt x="20154" y="4476"/>
                    <a:pt x="19399" y="6546"/>
                  </a:cubicBezTo>
                  <a:lnTo>
                    <a:pt x="19399" y="6546"/>
                  </a:lnTo>
                  <a:cubicBezTo>
                    <a:pt x="18022" y="4855"/>
                    <a:pt x="15815" y="3943"/>
                    <a:pt x="13616" y="3943"/>
                  </a:cubicBezTo>
                  <a:cubicBezTo>
                    <a:pt x="13153" y="3943"/>
                    <a:pt x="12690" y="3983"/>
                    <a:pt x="12236" y="4065"/>
                  </a:cubicBezTo>
                  <a:cubicBezTo>
                    <a:pt x="10595" y="4373"/>
                    <a:pt x="9160" y="5296"/>
                    <a:pt x="8169" y="6629"/>
                  </a:cubicBezTo>
                  <a:cubicBezTo>
                    <a:pt x="6303" y="9276"/>
                    <a:pt x="6186" y="12718"/>
                    <a:pt x="7793" y="15439"/>
                  </a:cubicBezTo>
                  <a:lnTo>
                    <a:pt x="7793" y="15439"/>
                  </a:lnTo>
                  <a:cubicBezTo>
                    <a:pt x="7399" y="15363"/>
                    <a:pt x="7001" y="15325"/>
                    <a:pt x="6605" y="15325"/>
                  </a:cubicBezTo>
                  <a:cubicBezTo>
                    <a:pt x="5217" y="15325"/>
                    <a:pt x="3848" y="15790"/>
                    <a:pt x="2735" y="16711"/>
                  </a:cubicBezTo>
                  <a:cubicBezTo>
                    <a:pt x="889" y="18180"/>
                    <a:pt x="0" y="20538"/>
                    <a:pt x="376" y="22897"/>
                  </a:cubicBezTo>
                  <a:cubicBezTo>
                    <a:pt x="718" y="25289"/>
                    <a:pt x="2119" y="27442"/>
                    <a:pt x="4204" y="28672"/>
                  </a:cubicBezTo>
                  <a:cubicBezTo>
                    <a:pt x="5744" y="29549"/>
                    <a:pt x="7464" y="29998"/>
                    <a:pt x="9194" y="29998"/>
                  </a:cubicBezTo>
                  <a:cubicBezTo>
                    <a:pt x="9960" y="29998"/>
                    <a:pt x="10729" y="29910"/>
                    <a:pt x="11484" y="29732"/>
                  </a:cubicBezTo>
                  <a:cubicBezTo>
                    <a:pt x="14061" y="29040"/>
                    <a:pt x="16350" y="27597"/>
                    <a:pt x="18030" y="25536"/>
                  </a:cubicBezTo>
                  <a:lnTo>
                    <a:pt x="18030" y="25536"/>
                  </a:lnTo>
                  <a:cubicBezTo>
                    <a:pt x="19646" y="27876"/>
                    <a:pt x="22052" y="29544"/>
                    <a:pt x="24813" y="30210"/>
                  </a:cubicBezTo>
                  <a:cubicBezTo>
                    <a:pt x="25593" y="30379"/>
                    <a:pt x="26383" y="30462"/>
                    <a:pt x="27168" y="30462"/>
                  </a:cubicBezTo>
                  <a:cubicBezTo>
                    <a:pt x="29408" y="30462"/>
                    <a:pt x="31612" y="29783"/>
                    <a:pt x="33459" y="28467"/>
                  </a:cubicBezTo>
                  <a:cubicBezTo>
                    <a:pt x="34700" y="27590"/>
                    <a:pt x="35753" y="26498"/>
                    <a:pt x="36548" y="25238"/>
                  </a:cubicBezTo>
                  <a:lnTo>
                    <a:pt x="36548" y="25238"/>
                  </a:lnTo>
                  <a:cubicBezTo>
                    <a:pt x="37793" y="26560"/>
                    <a:pt x="39555" y="27332"/>
                    <a:pt x="41408" y="27332"/>
                  </a:cubicBezTo>
                  <a:cubicBezTo>
                    <a:pt x="41605" y="27332"/>
                    <a:pt x="41804" y="27323"/>
                    <a:pt x="42003" y="27305"/>
                  </a:cubicBezTo>
                  <a:cubicBezTo>
                    <a:pt x="44430" y="27032"/>
                    <a:pt x="46720" y="25972"/>
                    <a:pt x="48531" y="24298"/>
                  </a:cubicBezTo>
                  <a:cubicBezTo>
                    <a:pt x="49386" y="23546"/>
                    <a:pt x="50035" y="22555"/>
                    <a:pt x="50411" y="21495"/>
                  </a:cubicBezTo>
                  <a:cubicBezTo>
                    <a:pt x="50753" y="20470"/>
                    <a:pt x="50718" y="19342"/>
                    <a:pt x="50343" y="18351"/>
                  </a:cubicBezTo>
                  <a:cubicBezTo>
                    <a:pt x="49522" y="16335"/>
                    <a:pt x="47813" y="14797"/>
                    <a:pt x="45729" y="14182"/>
                  </a:cubicBezTo>
                  <a:cubicBezTo>
                    <a:pt x="44790" y="13898"/>
                    <a:pt x="43823" y="13785"/>
                    <a:pt x="42847" y="13785"/>
                  </a:cubicBezTo>
                  <a:cubicBezTo>
                    <a:pt x="41070" y="13785"/>
                    <a:pt x="39264" y="14159"/>
                    <a:pt x="37542" y="14559"/>
                  </a:cubicBezTo>
                  <a:lnTo>
                    <a:pt x="37542" y="14559"/>
                  </a:lnTo>
                  <a:cubicBezTo>
                    <a:pt x="38912" y="10465"/>
                    <a:pt x="38438" y="5579"/>
                    <a:pt x="35100" y="2562"/>
                  </a:cubicBezTo>
                  <a:cubicBezTo>
                    <a:pt x="33493" y="1160"/>
                    <a:pt x="31477" y="272"/>
                    <a:pt x="29358" y="33"/>
                  </a:cubicBezTo>
                  <a:cubicBezTo>
                    <a:pt x="29097" y="11"/>
                    <a:pt x="28835" y="0"/>
                    <a:pt x="28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75;p15"/>
          <p:cNvGrpSpPr/>
          <p:nvPr/>
        </p:nvGrpSpPr>
        <p:grpSpPr>
          <a:xfrm>
            <a:off x="6255328" y="274209"/>
            <a:ext cx="1078821" cy="864079"/>
            <a:chOff x="5917753" y="1127631"/>
            <a:chExt cx="1380178" cy="1022202"/>
          </a:xfrm>
        </p:grpSpPr>
        <p:sp>
          <p:nvSpPr>
            <p:cNvPr id="18" name="Google Shape;76;p15"/>
            <p:cNvSpPr/>
            <p:nvPr/>
          </p:nvSpPr>
          <p:spPr>
            <a:xfrm>
              <a:off x="5970066" y="1245381"/>
              <a:ext cx="1099366" cy="504674"/>
            </a:xfrm>
            <a:custGeom>
              <a:avLst/>
              <a:gdLst/>
              <a:ahLst/>
              <a:cxnLst/>
              <a:rect l="l" t="t" r="r" b="b"/>
              <a:pathLst>
                <a:path w="48839" h="22420" extrusionOk="0">
                  <a:moveTo>
                    <a:pt x="48839" y="0"/>
                  </a:moveTo>
                  <a:lnTo>
                    <a:pt x="45524" y="1333"/>
                  </a:lnTo>
                  <a:cubicBezTo>
                    <a:pt x="38039" y="4340"/>
                    <a:pt x="30384" y="6938"/>
                    <a:pt x="22591" y="9057"/>
                  </a:cubicBezTo>
                  <a:cubicBezTo>
                    <a:pt x="15141" y="11005"/>
                    <a:pt x="7622" y="12474"/>
                    <a:pt x="1" y="13466"/>
                  </a:cubicBezTo>
                  <a:cubicBezTo>
                    <a:pt x="787" y="14047"/>
                    <a:pt x="1539" y="14628"/>
                    <a:pt x="2359" y="15140"/>
                  </a:cubicBezTo>
                  <a:cubicBezTo>
                    <a:pt x="7143" y="18216"/>
                    <a:pt x="12441" y="20335"/>
                    <a:pt x="17670" y="22420"/>
                  </a:cubicBezTo>
                  <a:cubicBezTo>
                    <a:pt x="20301" y="20096"/>
                    <a:pt x="23001" y="17840"/>
                    <a:pt x="25770" y="15687"/>
                  </a:cubicBezTo>
                  <a:cubicBezTo>
                    <a:pt x="30794" y="11723"/>
                    <a:pt x="36023" y="7997"/>
                    <a:pt x="41423" y="4511"/>
                  </a:cubicBezTo>
                  <a:cubicBezTo>
                    <a:pt x="43849" y="2939"/>
                    <a:pt x="46310" y="1435"/>
                    <a:pt x="488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7;p15"/>
            <p:cNvSpPr/>
            <p:nvPr/>
          </p:nvSpPr>
          <p:spPr>
            <a:xfrm>
              <a:off x="6387042" y="1201509"/>
              <a:ext cx="809325" cy="857046"/>
            </a:xfrm>
            <a:custGeom>
              <a:avLst/>
              <a:gdLst/>
              <a:ahLst/>
              <a:cxnLst/>
              <a:rect l="l" t="t" r="r" b="b"/>
              <a:pathLst>
                <a:path w="35954" h="38074" extrusionOk="0">
                  <a:moveTo>
                    <a:pt x="35954" y="1"/>
                  </a:moveTo>
                  <a:lnTo>
                    <a:pt x="35954" y="1"/>
                  </a:lnTo>
                  <a:cubicBezTo>
                    <a:pt x="34211" y="958"/>
                    <a:pt x="32468" y="1915"/>
                    <a:pt x="30759" y="2940"/>
                  </a:cubicBezTo>
                  <a:cubicBezTo>
                    <a:pt x="25223" y="6153"/>
                    <a:pt x="19857" y="9639"/>
                    <a:pt x="14662" y="13432"/>
                  </a:cubicBezTo>
                  <a:cubicBezTo>
                    <a:pt x="9604" y="17123"/>
                    <a:pt x="4682" y="21019"/>
                    <a:pt x="0" y="25189"/>
                  </a:cubicBezTo>
                  <a:cubicBezTo>
                    <a:pt x="718" y="29461"/>
                    <a:pt x="1265" y="33801"/>
                    <a:pt x="1880" y="38074"/>
                  </a:cubicBezTo>
                  <a:cubicBezTo>
                    <a:pt x="2119" y="36843"/>
                    <a:pt x="2358" y="35613"/>
                    <a:pt x="2598" y="34348"/>
                  </a:cubicBezTo>
                  <a:cubicBezTo>
                    <a:pt x="2837" y="33255"/>
                    <a:pt x="3042" y="32195"/>
                    <a:pt x="3247" y="31136"/>
                  </a:cubicBezTo>
                  <a:cubicBezTo>
                    <a:pt x="3418" y="30179"/>
                    <a:pt x="3726" y="29222"/>
                    <a:pt x="4101" y="28333"/>
                  </a:cubicBezTo>
                  <a:cubicBezTo>
                    <a:pt x="4888" y="26727"/>
                    <a:pt x="6494" y="25599"/>
                    <a:pt x="7793" y="24505"/>
                  </a:cubicBezTo>
                  <a:lnTo>
                    <a:pt x="12372" y="20541"/>
                  </a:lnTo>
                  <a:cubicBezTo>
                    <a:pt x="15414" y="17944"/>
                    <a:pt x="18421" y="15346"/>
                    <a:pt x="21429" y="12715"/>
                  </a:cubicBezTo>
                  <a:cubicBezTo>
                    <a:pt x="26282" y="8477"/>
                    <a:pt x="31101" y="4239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8;p15"/>
            <p:cNvSpPr/>
            <p:nvPr/>
          </p:nvSpPr>
          <p:spPr>
            <a:xfrm>
              <a:off x="6443204" y="1835435"/>
              <a:ext cx="242343" cy="276963"/>
            </a:xfrm>
            <a:custGeom>
              <a:avLst/>
              <a:gdLst/>
              <a:ahLst/>
              <a:cxnLst/>
              <a:rect l="l" t="t" r="r" b="b"/>
              <a:pathLst>
                <a:path w="10766" h="12304" extrusionOk="0">
                  <a:moveTo>
                    <a:pt x="3110" y="0"/>
                  </a:moveTo>
                  <a:cubicBezTo>
                    <a:pt x="2734" y="547"/>
                    <a:pt x="2495" y="1128"/>
                    <a:pt x="2290" y="1743"/>
                  </a:cubicBezTo>
                  <a:cubicBezTo>
                    <a:pt x="2051" y="2632"/>
                    <a:pt x="1880" y="3486"/>
                    <a:pt x="1675" y="4443"/>
                  </a:cubicBezTo>
                  <a:cubicBezTo>
                    <a:pt x="1504" y="5400"/>
                    <a:pt x="1299" y="6357"/>
                    <a:pt x="1094" y="7314"/>
                  </a:cubicBezTo>
                  <a:cubicBezTo>
                    <a:pt x="752" y="8989"/>
                    <a:pt x="376" y="10629"/>
                    <a:pt x="0" y="12304"/>
                  </a:cubicBezTo>
                  <a:lnTo>
                    <a:pt x="1709" y="10766"/>
                  </a:lnTo>
                  <a:lnTo>
                    <a:pt x="2222" y="10219"/>
                  </a:lnTo>
                  <a:cubicBezTo>
                    <a:pt x="3213" y="9262"/>
                    <a:pt x="4204" y="8271"/>
                    <a:pt x="5229" y="7280"/>
                  </a:cubicBezTo>
                  <a:cubicBezTo>
                    <a:pt x="6289" y="6289"/>
                    <a:pt x="7314" y="5332"/>
                    <a:pt x="8373" y="4375"/>
                  </a:cubicBezTo>
                  <a:cubicBezTo>
                    <a:pt x="8886" y="3931"/>
                    <a:pt x="9399" y="3452"/>
                    <a:pt x="9911" y="3008"/>
                  </a:cubicBezTo>
                  <a:cubicBezTo>
                    <a:pt x="10185" y="2769"/>
                    <a:pt x="10458" y="2529"/>
                    <a:pt x="10766" y="2256"/>
                  </a:cubicBezTo>
                  <a:cubicBezTo>
                    <a:pt x="8168" y="1607"/>
                    <a:pt x="5605" y="923"/>
                    <a:pt x="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9;p15"/>
            <p:cNvSpPr/>
            <p:nvPr/>
          </p:nvSpPr>
          <p:spPr>
            <a:xfrm>
              <a:off x="6524735" y="1199213"/>
              <a:ext cx="704721" cy="725475"/>
            </a:xfrm>
            <a:custGeom>
              <a:avLst/>
              <a:gdLst/>
              <a:ahLst/>
              <a:cxnLst/>
              <a:rect l="l" t="t" r="r" b="b"/>
              <a:pathLst>
                <a:path w="31307" h="32229" extrusionOk="0">
                  <a:moveTo>
                    <a:pt x="31307" y="0"/>
                  </a:moveTo>
                  <a:lnTo>
                    <a:pt x="31307" y="0"/>
                  </a:lnTo>
                  <a:cubicBezTo>
                    <a:pt x="28846" y="2119"/>
                    <a:pt x="26385" y="4238"/>
                    <a:pt x="23959" y="6391"/>
                  </a:cubicBezTo>
                  <a:cubicBezTo>
                    <a:pt x="17978" y="11586"/>
                    <a:pt x="12031" y="16849"/>
                    <a:pt x="6084" y="22078"/>
                  </a:cubicBezTo>
                  <a:lnTo>
                    <a:pt x="1607" y="26043"/>
                  </a:lnTo>
                  <a:cubicBezTo>
                    <a:pt x="1060" y="26521"/>
                    <a:pt x="514" y="27034"/>
                    <a:pt x="1" y="27581"/>
                  </a:cubicBezTo>
                  <a:cubicBezTo>
                    <a:pt x="1368" y="27923"/>
                    <a:pt x="2735" y="28299"/>
                    <a:pt x="4102" y="28640"/>
                  </a:cubicBezTo>
                  <a:cubicBezTo>
                    <a:pt x="9604" y="30076"/>
                    <a:pt x="15175" y="31272"/>
                    <a:pt x="20780" y="32229"/>
                  </a:cubicBezTo>
                  <a:cubicBezTo>
                    <a:pt x="20951" y="29563"/>
                    <a:pt x="21259" y="26931"/>
                    <a:pt x="21703" y="24300"/>
                  </a:cubicBezTo>
                  <a:cubicBezTo>
                    <a:pt x="22523" y="19413"/>
                    <a:pt x="23924" y="14628"/>
                    <a:pt x="25838" y="10082"/>
                  </a:cubicBezTo>
                  <a:cubicBezTo>
                    <a:pt x="27342" y="6528"/>
                    <a:pt x="29153" y="3179"/>
                    <a:pt x="3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0;p15"/>
            <p:cNvSpPr/>
            <p:nvPr/>
          </p:nvSpPr>
          <p:spPr>
            <a:xfrm>
              <a:off x="5917753" y="1127631"/>
              <a:ext cx="1380178" cy="1022202"/>
            </a:xfrm>
            <a:custGeom>
              <a:avLst/>
              <a:gdLst/>
              <a:ahLst/>
              <a:cxnLst/>
              <a:rect l="l" t="t" r="r" b="b"/>
              <a:pathLst>
                <a:path w="61314" h="45411" extrusionOk="0">
                  <a:moveTo>
                    <a:pt x="51163" y="5231"/>
                  </a:moveTo>
                  <a:lnTo>
                    <a:pt x="51163" y="5231"/>
                  </a:lnTo>
                  <a:cubicBezTo>
                    <a:pt x="48634" y="6666"/>
                    <a:pt x="46173" y="8170"/>
                    <a:pt x="43747" y="9742"/>
                  </a:cubicBezTo>
                  <a:cubicBezTo>
                    <a:pt x="38347" y="13228"/>
                    <a:pt x="33118" y="16954"/>
                    <a:pt x="28094" y="20918"/>
                  </a:cubicBezTo>
                  <a:cubicBezTo>
                    <a:pt x="25325" y="23071"/>
                    <a:pt x="22625" y="25327"/>
                    <a:pt x="19994" y="27651"/>
                  </a:cubicBezTo>
                  <a:cubicBezTo>
                    <a:pt x="14765" y="25566"/>
                    <a:pt x="9467" y="23447"/>
                    <a:pt x="4683" y="20371"/>
                  </a:cubicBezTo>
                  <a:cubicBezTo>
                    <a:pt x="3863" y="19859"/>
                    <a:pt x="3111" y="19278"/>
                    <a:pt x="2325" y="18697"/>
                  </a:cubicBezTo>
                  <a:cubicBezTo>
                    <a:pt x="9946" y="17705"/>
                    <a:pt x="17465" y="16236"/>
                    <a:pt x="24915" y="14288"/>
                  </a:cubicBezTo>
                  <a:cubicBezTo>
                    <a:pt x="32708" y="12169"/>
                    <a:pt x="40363" y="9571"/>
                    <a:pt x="47848" y="6564"/>
                  </a:cubicBezTo>
                  <a:lnTo>
                    <a:pt x="51163" y="5231"/>
                  </a:lnTo>
                  <a:close/>
                  <a:moveTo>
                    <a:pt x="19652" y="28744"/>
                  </a:moveTo>
                  <a:lnTo>
                    <a:pt x="19960" y="28847"/>
                  </a:lnTo>
                  <a:cubicBezTo>
                    <a:pt x="19994" y="28881"/>
                    <a:pt x="20028" y="28881"/>
                    <a:pt x="20096" y="28881"/>
                  </a:cubicBezTo>
                  <a:cubicBezTo>
                    <a:pt x="20131" y="29291"/>
                    <a:pt x="20199" y="29701"/>
                    <a:pt x="20233" y="30111"/>
                  </a:cubicBezTo>
                  <a:cubicBezTo>
                    <a:pt x="20199" y="30009"/>
                    <a:pt x="20165" y="29906"/>
                    <a:pt x="20131" y="29804"/>
                  </a:cubicBezTo>
                  <a:lnTo>
                    <a:pt x="20131" y="29770"/>
                  </a:lnTo>
                  <a:cubicBezTo>
                    <a:pt x="19994" y="29428"/>
                    <a:pt x="19823" y="29052"/>
                    <a:pt x="19652" y="28744"/>
                  </a:cubicBezTo>
                  <a:close/>
                  <a:moveTo>
                    <a:pt x="58272" y="3180"/>
                  </a:moveTo>
                  <a:lnTo>
                    <a:pt x="58272" y="3180"/>
                  </a:lnTo>
                  <a:cubicBezTo>
                    <a:pt x="56118" y="6359"/>
                    <a:pt x="54307" y="9708"/>
                    <a:pt x="52803" y="13262"/>
                  </a:cubicBezTo>
                  <a:cubicBezTo>
                    <a:pt x="50889" y="17808"/>
                    <a:pt x="49488" y="22593"/>
                    <a:pt x="48668" y="27480"/>
                  </a:cubicBezTo>
                  <a:cubicBezTo>
                    <a:pt x="48224" y="30111"/>
                    <a:pt x="47916" y="32743"/>
                    <a:pt x="47745" y="35409"/>
                  </a:cubicBezTo>
                  <a:cubicBezTo>
                    <a:pt x="42140" y="34452"/>
                    <a:pt x="36569" y="33256"/>
                    <a:pt x="31067" y="31820"/>
                  </a:cubicBezTo>
                  <a:cubicBezTo>
                    <a:pt x="29700" y="31479"/>
                    <a:pt x="28333" y="31103"/>
                    <a:pt x="26966" y="30761"/>
                  </a:cubicBezTo>
                  <a:cubicBezTo>
                    <a:pt x="27479" y="30214"/>
                    <a:pt x="28025" y="29701"/>
                    <a:pt x="28572" y="29223"/>
                  </a:cubicBezTo>
                  <a:lnTo>
                    <a:pt x="33049" y="25258"/>
                  </a:lnTo>
                  <a:cubicBezTo>
                    <a:pt x="38996" y="20029"/>
                    <a:pt x="44943" y="14766"/>
                    <a:pt x="50924" y="9571"/>
                  </a:cubicBezTo>
                  <a:cubicBezTo>
                    <a:pt x="53350" y="7418"/>
                    <a:pt x="55811" y="5299"/>
                    <a:pt x="58272" y="3180"/>
                  </a:cubicBezTo>
                  <a:close/>
                  <a:moveTo>
                    <a:pt x="56802" y="3283"/>
                  </a:moveTo>
                  <a:lnTo>
                    <a:pt x="56802" y="3283"/>
                  </a:lnTo>
                  <a:cubicBezTo>
                    <a:pt x="51949" y="7521"/>
                    <a:pt x="47130" y="11759"/>
                    <a:pt x="42277" y="15997"/>
                  </a:cubicBezTo>
                  <a:cubicBezTo>
                    <a:pt x="39269" y="18628"/>
                    <a:pt x="36262" y="21226"/>
                    <a:pt x="33220" y="23823"/>
                  </a:cubicBezTo>
                  <a:lnTo>
                    <a:pt x="28641" y="27787"/>
                  </a:lnTo>
                  <a:cubicBezTo>
                    <a:pt x="27342" y="28881"/>
                    <a:pt x="25736" y="30009"/>
                    <a:pt x="24949" y="31615"/>
                  </a:cubicBezTo>
                  <a:cubicBezTo>
                    <a:pt x="24574" y="32504"/>
                    <a:pt x="24266" y="33461"/>
                    <a:pt x="24095" y="34418"/>
                  </a:cubicBezTo>
                  <a:cubicBezTo>
                    <a:pt x="23890" y="35477"/>
                    <a:pt x="23685" y="36537"/>
                    <a:pt x="23446" y="37630"/>
                  </a:cubicBezTo>
                  <a:cubicBezTo>
                    <a:pt x="23206" y="38895"/>
                    <a:pt x="22967" y="40125"/>
                    <a:pt x="22728" y="41356"/>
                  </a:cubicBezTo>
                  <a:lnTo>
                    <a:pt x="22728" y="41321"/>
                  </a:lnTo>
                  <a:cubicBezTo>
                    <a:pt x="22113" y="37049"/>
                    <a:pt x="21566" y="32709"/>
                    <a:pt x="20848" y="28437"/>
                  </a:cubicBezTo>
                  <a:cubicBezTo>
                    <a:pt x="25530" y="24301"/>
                    <a:pt x="30452" y="20405"/>
                    <a:pt x="35510" y="16714"/>
                  </a:cubicBezTo>
                  <a:cubicBezTo>
                    <a:pt x="40705" y="12921"/>
                    <a:pt x="46071" y="9435"/>
                    <a:pt x="51607" y="6222"/>
                  </a:cubicBezTo>
                  <a:cubicBezTo>
                    <a:pt x="53316" y="5197"/>
                    <a:pt x="55059" y="4240"/>
                    <a:pt x="56802" y="3283"/>
                  </a:cubicBezTo>
                  <a:close/>
                  <a:moveTo>
                    <a:pt x="26453" y="31410"/>
                  </a:moveTo>
                  <a:cubicBezTo>
                    <a:pt x="28948" y="32333"/>
                    <a:pt x="31511" y="33016"/>
                    <a:pt x="34109" y="33666"/>
                  </a:cubicBezTo>
                  <a:cubicBezTo>
                    <a:pt x="33801" y="33973"/>
                    <a:pt x="33528" y="34213"/>
                    <a:pt x="33254" y="34452"/>
                  </a:cubicBezTo>
                  <a:lnTo>
                    <a:pt x="33254" y="34418"/>
                  </a:lnTo>
                  <a:cubicBezTo>
                    <a:pt x="32742" y="34862"/>
                    <a:pt x="32229" y="35340"/>
                    <a:pt x="31716" y="35785"/>
                  </a:cubicBezTo>
                  <a:cubicBezTo>
                    <a:pt x="30657" y="36742"/>
                    <a:pt x="29632" y="37699"/>
                    <a:pt x="28572" y="38690"/>
                  </a:cubicBezTo>
                  <a:cubicBezTo>
                    <a:pt x="27547" y="39681"/>
                    <a:pt x="26556" y="40672"/>
                    <a:pt x="25565" y="41629"/>
                  </a:cubicBezTo>
                  <a:lnTo>
                    <a:pt x="25052" y="42176"/>
                  </a:lnTo>
                  <a:lnTo>
                    <a:pt x="23343" y="43714"/>
                  </a:lnTo>
                  <a:cubicBezTo>
                    <a:pt x="23719" y="42039"/>
                    <a:pt x="24095" y="40399"/>
                    <a:pt x="24437" y="38724"/>
                  </a:cubicBezTo>
                  <a:cubicBezTo>
                    <a:pt x="24642" y="37767"/>
                    <a:pt x="24847" y="36810"/>
                    <a:pt x="25018" y="35853"/>
                  </a:cubicBezTo>
                  <a:cubicBezTo>
                    <a:pt x="25223" y="34896"/>
                    <a:pt x="25394" y="34042"/>
                    <a:pt x="25633" y="33153"/>
                  </a:cubicBezTo>
                  <a:cubicBezTo>
                    <a:pt x="25838" y="32538"/>
                    <a:pt x="26077" y="31957"/>
                    <a:pt x="26453" y="31410"/>
                  </a:cubicBezTo>
                  <a:close/>
                  <a:moveTo>
                    <a:pt x="60703" y="1"/>
                  </a:moveTo>
                  <a:cubicBezTo>
                    <a:pt x="60593" y="1"/>
                    <a:pt x="60485" y="45"/>
                    <a:pt x="60391" y="139"/>
                  </a:cubicBezTo>
                  <a:lnTo>
                    <a:pt x="60151" y="344"/>
                  </a:lnTo>
                  <a:cubicBezTo>
                    <a:pt x="59707" y="583"/>
                    <a:pt x="59297" y="788"/>
                    <a:pt x="58853" y="1027"/>
                  </a:cubicBezTo>
                  <a:cubicBezTo>
                    <a:pt x="55537" y="2292"/>
                    <a:pt x="52291" y="3727"/>
                    <a:pt x="49010" y="5060"/>
                  </a:cubicBezTo>
                  <a:cubicBezTo>
                    <a:pt x="45216" y="6564"/>
                    <a:pt x="41423" y="7999"/>
                    <a:pt x="37595" y="9332"/>
                  </a:cubicBezTo>
                  <a:cubicBezTo>
                    <a:pt x="30042" y="11930"/>
                    <a:pt x="22352" y="14049"/>
                    <a:pt x="14526" y="15655"/>
                  </a:cubicBezTo>
                  <a:cubicBezTo>
                    <a:pt x="9980" y="16543"/>
                    <a:pt x="5435" y="17295"/>
                    <a:pt x="855" y="17740"/>
                  </a:cubicBezTo>
                  <a:cubicBezTo>
                    <a:pt x="377" y="17774"/>
                    <a:pt x="1" y="18389"/>
                    <a:pt x="411" y="18731"/>
                  </a:cubicBezTo>
                  <a:cubicBezTo>
                    <a:pt x="2427" y="20405"/>
                    <a:pt x="4614" y="21875"/>
                    <a:pt x="6973" y="23105"/>
                  </a:cubicBezTo>
                  <a:cubicBezTo>
                    <a:pt x="9536" y="24472"/>
                    <a:pt x="12133" y="25703"/>
                    <a:pt x="14833" y="26831"/>
                  </a:cubicBezTo>
                  <a:cubicBezTo>
                    <a:pt x="16132" y="27343"/>
                    <a:pt x="17396" y="27856"/>
                    <a:pt x="18695" y="28368"/>
                  </a:cubicBezTo>
                  <a:cubicBezTo>
                    <a:pt x="19037" y="28881"/>
                    <a:pt x="19310" y="29462"/>
                    <a:pt x="19481" y="30077"/>
                  </a:cubicBezTo>
                  <a:cubicBezTo>
                    <a:pt x="19755" y="31171"/>
                    <a:pt x="19891" y="32299"/>
                    <a:pt x="20131" y="33392"/>
                  </a:cubicBezTo>
                  <a:cubicBezTo>
                    <a:pt x="20609" y="35887"/>
                    <a:pt x="21053" y="38348"/>
                    <a:pt x="21498" y="40843"/>
                  </a:cubicBezTo>
                  <a:cubicBezTo>
                    <a:pt x="21771" y="42244"/>
                    <a:pt x="22044" y="43645"/>
                    <a:pt x="22250" y="45081"/>
                  </a:cubicBezTo>
                  <a:cubicBezTo>
                    <a:pt x="22291" y="45308"/>
                    <a:pt x="22482" y="45411"/>
                    <a:pt x="22680" y="45411"/>
                  </a:cubicBezTo>
                  <a:cubicBezTo>
                    <a:pt x="22809" y="45411"/>
                    <a:pt x="22941" y="45367"/>
                    <a:pt x="23036" y="45286"/>
                  </a:cubicBezTo>
                  <a:cubicBezTo>
                    <a:pt x="25291" y="43269"/>
                    <a:pt x="27547" y="41253"/>
                    <a:pt x="29803" y="39202"/>
                  </a:cubicBezTo>
                  <a:cubicBezTo>
                    <a:pt x="30896" y="38211"/>
                    <a:pt x="32024" y="37186"/>
                    <a:pt x="33118" y="36195"/>
                  </a:cubicBezTo>
                  <a:cubicBezTo>
                    <a:pt x="33972" y="35375"/>
                    <a:pt x="34895" y="34349"/>
                    <a:pt x="36091" y="34178"/>
                  </a:cubicBezTo>
                  <a:cubicBezTo>
                    <a:pt x="38449" y="34759"/>
                    <a:pt x="40842" y="35272"/>
                    <a:pt x="43234" y="35751"/>
                  </a:cubicBezTo>
                  <a:cubicBezTo>
                    <a:pt x="44874" y="36058"/>
                    <a:pt x="46481" y="36366"/>
                    <a:pt x="48155" y="36605"/>
                  </a:cubicBezTo>
                  <a:cubicBezTo>
                    <a:pt x="48205" y="36620"/>
                    <a:pt x="48254" y="36627"/>
                    <a:pt x="48304" y="36627"/>
                  </a:cubicBezTo>
                  <a:cubicBezTo>
                    <a:pt x="48598" y="36627"/>
                    <a:pt x="48873" y="36380"/>
                    <a:pt x="48873" y="36058"/>
                  </a:cubicBezTo>
                  <a:cubicBezTo>
                    <a:pt x="49146" y="31103"/>
                    <a:pt x="49933" y="26181"/>
                    <a:pt x="51231" y="21396"/>
                  </a:cubicBezTo>
                  <a:cubicBezTo>
                    <a:pt x="52496" y="16714"/>
                    <a:pt x="54341" y="12203"/>
                    <a:pt x="56699" y="7931"/>
                  </a:cubicBezTo>
                  <a:cubicBezTo>
                    <a:pt x="58067" y="5504"/>
                    <a:pt x="59570" y="3146"/>
                    <a:pt x="61177" y="856"/>
                  </a:cubicBezTo>
                  <a:lnTo>
                    <a:pt x="61211" y="788"/>
                  </a:lnTo>
                  <a:cubicBezTo>
                    <a:pt x="61245" y="754"/>
                    <a:pt x="61245" y="720"/>
                    <a:pt x="61279" y="686"/>
                  </a:cubicBezTo>
                  <a:cubicBezTo>
                    <a:pt x="61313" y="480"/>
                    <a:pt x="61245" y="275"/>
                    <a:pt x="61074" y="173"/>
                  </a:cubicBezTo>
                  <a:cubicBezTo>
                    <a:pt x="60963" y="62"/>
                    <a:pt x="60832" y="1"/>
                    <a:pt x="60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Retângulo 22"/>
          <p:cNvSpPr/>
          <p:nvPr/>
        </p:nvSpPr>
        <p:spPr>
          <a:xfrm>
            <a:off x="5540526" y="3627156"/>
            <a:ext cx="31053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7200" b="1" cap="none" spc="0" smtClean="0">
                <a:ln/>
                <a:solidFill>
                  <a:schemeClr val="accent4"/>
                </a:solidFill>
                <a:effectLst/>
                <a:latin typeface="Edwardian Script ITC" panose="030303020407070D0804" pitchFamily="66" charset="0"/>
              </a:rPr>
              <a:t>Obrigada!</a:t>
            </a:r>
            <a:endParaRPr lang="pt-BR" sz="7200" b="1" cap="none" spc="0" dirty="0">
              <a:ln/>
              <a:solidFill>
                <a:schemeClr val="accent4"/>
              </a:solidFill>
              <a:effectLst/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title" idx="4294967295"/>
          </p:nvPr>
        </p:nvSpPr>
        <p:spPr>
          <a:xfrm>
            <a:off x="1092479" y="253306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Créditos</a:t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 txBox="1"/>
          <p:nvPr/>
        </p:nvSpPr>
        <p:spPr>
          <a:xfrm>
            <a:off x="141608" y="4399881"/>
            <a:ext cx="5833261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Template: </a:t>
            </a:r>
            <a:r>
              <a:rPr lang="en" sz="1000" b="0" i="1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Hand-Drawn Timeline Infographics by </a:t>
            </a:r>
            <a:r>
              <a:rPr lang="en" sz="1000" b="0" i="0" u="none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Slidesgo - </a:t>
            </a:r>
            <a:r>
              <a:rPr lang="en" sz="1000" b="0" i="0" u="sng" strike="noStrike" cap="none">
                <a:solidFill>
                  <a:srgbClr val="0078B0"/>
                </a:solidFill>
                <a:latin typeface="Arial"/>
                <a:ea typeface="Arial"/>
                <a:cs typeface="Arial"/>
                <a:sym typeface="Arial"/>
              </a:rPr>
              <a:t>https://slidesgo.com/pt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78B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663" y="1895261"/>
            <a:ext cx="2880001" cy="67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479" y="6696295"/>
            <a:ext cx="5180833" cy="1210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3" descr="http://www.ufvjm.edu.br/proexc/images/stories/logo%20proex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026" y="3061784"/>
            <a:ext cx="1983495" cy="8445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33"/>
          <p:cNvGrpSpPr/>
          <p:nvPr/>
        </p:nvGrpSpPr>
        <p:grpSpPr>
          <a:xfrm>
            <a:off x="6874322" y="1729557"/>
            <a:ext cx="3128806" cy="2858697"/>
            <a:chOff x="6874322" y="1729557"/>
            <a:chExt cx="3128806" cy="2858697"/>
          </a:xfrm>
        </p:grpSpPr>
        <p:grpSp>
          <p:nvGrpSpPr>
            <p:cNvPr id="477" name="Google Shape;477;p33"/>
            <p:cNvGrpSpPr/>
            <p:nvPr/>
          </p:nvGrpSpPr>
          <p:grpSpPr>
            <a:xfrm>
              <a:off x="6874322" y="1729557"/>
              <a:ext cx="1446116" cy="2858697"/>
              <a:chOff x="6529419" y="1729630"/>
              <a:chExt cx="1480463" cy="2926594"/>
            </a:xfrm>
          </p:grpSpPr>
          <p:grpSp>
            <p:nvGrpSpPr>
              <p:cNvPr id="478" name="Google Shape;478;p33"/>
              <p:cNvGrpSpPr/>
              <p:nvPr/>
            </p:nvGrpSpPr>
            <p:grpSpPr>
              <a:xfrm>
                <a:off x="6556801" y="1729630"/>
                <a:ext cx="956596" cy="944294"/>
                <a:chOff x="3800319" y="1244877"/>
                <a:chExt cx="1098904" cy="1084772"/>
              </a:xfrm>
            </p:grpSpPr>
            <p:grpSp>
              <p:nvGrpSpPr>
                <p:cNvPr id="479" name="Google Shape;479;p33"/>
                <p:cNvGrpSpPr/>
                <p:nvPr/>
              </p:nvGrpSpPr>
              <p:grpSpPr>
                <a:xfrm>
                  <a:off x="3800319" y="1244877"/>
                  <a:ext cx="1098904" cy="1084772"/>
                  <a:chOff x="3800319" y="1244877"/>
                  <a:chExt cx="1098904" cy="1084772"/>
                </a:xfrm>
              </p:grpSpPr>
              <p:sp>
                <p:nvSpPr>
                  <p:cNvPr id="480" name="Google Shape;480;p33"/>
                  <p:cNvSpPr/>
                  <p:nvPr/>
                </p:nvSpPr>
                <p:spPr>
                  <a:xfrm>
                    <a:off x="3800319" y="1244877"/>
                    <a:ext cx="1098904" cy="1084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3" extrusionOk="0">
                        <a:moveTo>
                          <a:pt x="22825" y="1"/>
                        </a:moveTo>
                        <a:cubicBezTo>
                          <a:pt x="22054" y="1"/>
                          <a:pt x="21283" y="295"/>
                          <a:pt x="20693" y="885"/>
                        </a:cubicBezTo>
                        <a:lnTo>
                          <a:pt x="1179" y="20482"/>
                        </a:lnTo>
                        <a:cubicBezTo>
                          <a:pt x="0" y="21661"/>
                          <a:pt x="0" y="23566"/>
                          <a:pt x="1179" y="24733"/>
                        </a:cubicBezTo>
                        <a:lnTo>
                          <a:pt x="20777" y="44259"/>
                        </a:lnTo>
                        <a:cubicBezTo>
                          <a:pt x="21364" y="44841"/>
                          <a:pt x="22133" y="45133"/>
                          <a:pt x="22900" y="45133"/>
                        </a:cubicBezTo>
                        <a:cubicBezTo>
                          <a:pt x="23672" y="45133"/>
                          <a:pt x="24442" y="44838"/>
                          <a:pt x="25027" y="44247"/>
                        </a:cubicBezTo>
                        <a:lnTo>
                          <a:pt x="32873" y="36377"/>
                        </a:lnTo>
                        <a:cubicBezTo>
                          <a:pt x="33053" y="36197"/>
                          <a:pt x="33283" y="36110"/>
                          <a:pt x="33511" y="36110"/>
                        </a:cubicBezTo>
                        <a:cubicBezTo>
                          <a:pt x="33810" y="36110"/>
                          <a:pt x="34108" y="36260"/>
                          <a:pt x="34290" y="36544"/>
                        </a:cubicBezTo>
                        <a:cubicBezTo>
                          <a:pt x="34743" y="37246"/>
                          <a:pt x="35112" y="38020"/>
                          <a:pt x="35409" y="38806"/>
                        </a:cubicBezTo>
                        <a:cubicBezTo>
                          <a:pt x="35588" y="39294"/>
                          <a:pt x="35909" y="39735"/>
                          <a:pt x="36362" y="40080"/>
                        </a:cubicBezTo>
                        <a:cubicBezTo>
                          <a:pt x="36890" y="40489"/>
                          <a:pt x="37508" y="40695"/>
                          <a:pt x="38128" y="40695"/>
                        </a:cubicBezTo>
                        <a:cubicBezTo>
                          <a:pt x="38682" y="40695"/>
                          <a:pt x="39237" y="40530"/>
                          <a:pt x="39731" y="40199"/>
                        </a:cubicBezTo>
                        <a:cubicBezTo>
                          <a:pt x="41303" y="39127"/>
                          <a:pt x="41446" y="36984"/>
                          <a:pt x="40172" y="35710"/>
                        </a:cubicBezTo>
                        <a:cubicBezTo>
                          <a:pt x="39862" y="35401"/>
                          <a:pt x="39505" y="35186"/>
                          <a:pt x="39112" y="35044"/>
                        </a:cubicBezTo>
                        <a:cubicBezTo>
                          <a:pt x="38326" y="34758"/>
                          <a:pt x="37564" y="34401"/>
                          <a:pt x="36862" y="33948"/>
                        </a:cubicBezTo>
                        <a:cubicBezTo>
                          <a:pt x="36374" y="33639"/>
                          <a:pt x="36279" y="32960"/>
                          <a:pt x="36695" y="32543"/>
                        </a:cubicBezTo>
                        <a:lnTo>
                          <a:pt x="44553" y="24661"/>
                        </a:lnTo>
                        <a:cubicBezTo>
                          <a:pt x="45720" y="23483"/>
                          <a:pt x="45720" y="21578"/>
                          <a:pt x="44542" y="20399"/>
                        </a:cubicBezTo>
                        <a:lnTo>
                          <a:pt x="24956" y="885"/>
                        </a:lnTo>
                        <a:cubicBezTo>
                          <a:pt x="24366" y="295"/>
                          <a:pt x="23595" y="1"/>
                          <a:pt x="22825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33"/>
                  <p:cNvSpPr/>
                  <p:nvPr/>
                </p:nvSpPr>
                <p:spPr>
                  <a:xfrm>
                    <a:off x="3884758" y="1311226"/>
                    <a:ext cx="287338" cy="287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3" extrusionOk="0">
                        <a:moveTo>
                          <a:pt x="5978" y="1"/>
                        </a:moveTo>
                        <a:cubicBezTo>
                          <a:pt x="2679" y="1"/>
                          <a:pt x="1" y="2668"/>
                          <a:pt x="1" y="5966"/>
                        </a:cubicBezTo>
                        <a:cubicBezTo>
                          <a:pt x="1" y="9276"/>
                          <a:pt x="2679" y="11943"/>
                          <a:pt x="5978" y="11943"/>
                        </a:cubicBezTo>
                        <a:cubicBezTo>
                          <a:pt x="9276" y="11943"/>
                          <a:pt x="11954" y="9276"/>
                          <a:pt x="11954" y="5966"/>
                        </a:cubicBezTo>
                        <a:cubicBezTo>
                          <a:pt x="11954" y="2668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5EB2F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82" name="Google Shape;482;p33"/>
                <p:cNvSpPr/>
                <p:nvPr/>
              </p:nvSpPr>
              <p:spPr>
                <a:xfrm>
                  <a:off x="4162496" y="1599765"/>
                  <a:ext cx="374561" cy="3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0" h="10872" extrusionOk="0">
                      <a:moveTo>
                        <a:pt x="5430" y="1"/>
                      </a:moveTo>
                      <a:cubicBezTo>
                        <a:pt x="3990" y="1"/>
                        <a:pt x="2608" y="560"/>
                        <a:pt x="1596" y="1584"/>
                      </a:cubicBezTo>
                      <a:cubicBezTo>
                        <a:pt x="561" y="2620"/>
                        <a:pt x="1" y="3989"/>
                        <a:pt x="1" y="5430"/>
                      </a:cubicBezTo>
                      <a:cubicBezTo>
                        <a:pt x="1" y="6561"/>
                        <a:pt x="346" y="7645"/>
                        <a:pt x="1001" y="8573"/>
                      </a:cubicBezTo>
                      <a:cubicBezTo>
                        <a:pt x="1632" y="9466"/>
                        <a:pt x="2513" y="10145"/>
                        <a:pt x="3537" y="10538"/>
                      </a:cubicBezTo>
                      <a:cubicBezTo>
                        <a:pt x="3559" y="10544"/>
                        <a:pt x="3579" y="10547"/>
                        <a:pt x="3599" y="10547"/>
                      </a:cubicBezTo>
                      <a:cubicBezTo>
                        <a:pt x="3656" y="10547"/>
                        <a:pt x="3704" y="10522"/>
                        <a:pt x="3740" y="10478"/>
                      </a:cubicBezTo>
                      <a:cubicBezTo>
                        <a:pt x="3763" y="10443"/>
                        <a:pt x="3763" y="10395"/>
                        <a:pt x="3763" y="10371"/>
                      </a:cubicBezTo>
                      <a:lnTo>
                        <a:pt x="3763" y="7275"/>
                      </a:lnTo>
                      <a:cubicBezTo>
                        <a:pt x="3763" y="7180"/>
                        <a:pt x="3692" y="7097"/>
                        <a:pt x="3585" y="7097"/>
                      </a:cubicBezTo>
                      <a:lnTo>
                        <a:pt x="2156" y="7097"/>
                      </a:lnTo>
                      <a:lnTo>
                        <a:pt x="2156" y="5835"/>
                      </a:lnTo>
                      <a:lnTo>
                        <a:pt x="3585" y="5835"/>
                      </a:lnTo>
                      <a:cubicBezTo>
                        <a:pt x="3680" y="5835"/>
                        <a:pt x="3763" y="5751"/>
                        <a:pt x="3763" y="5656"/>
                      </a:cubicBezTo>
                      <a:lnTo>
                        <a:pt x="3763" y="5430"/>
                      </a:lnTo>
                      <a:cubicBezTo>
                        <a:pt x="3763" y="3942"/>
                        <a:pt x="5180" y="2632"/>
                        <a:pt x="6799" y="2632"/>
                      </a:cubicBezTo>
                      <a:lnTo>
                        <a:pt x="7550" y="2632"/>
                      </a:lnTo>
                      <a:lnTo>
                        <a:pt x="7550" y="3894"/>
                      </a:lnTo>
                      <a:lnTo>
                        <a:pt x="6799" y="3894"/>
                      </a:lnTo>
                      <a:cubicBezTo>
                        <a:pt x="6311" y="3894"/>
                        <a:pt x="5883" y="4025"/>
                        <a:pt x="5561" y="4287"/>
                      </a:cubicBezTo>
                      <a:cubicBezTo>
                        <a:pt x="5228" y="4561"/>
                        <a:pt x="5025" y="4966"/>
                        <a:pt x="5025" y="5430"/>
                      </a:cubicBezTo>
                      <a:lnTo>
                        <a:pt x="5025" y="5656"/>
                      </a:lnTo>
                      <a:cubicBezTo>
                        <a:pt x="5025" y="5740"/>
                        <a:pt x="5109" y="5835"/>
                        <a:pt x="5204" y="5835"/>
                      </a:cubicBezTo>
                      <a:lnTo>
                        <a:pt x="5883" y="5835"/>
                      </a:lnTo>
                      <a:cubicBezTo>
                        <a:pt x="5966" y="5835"/>
                        <a:pt x="6061" y="5751"/>
                        <a:pt x="6061" y="5656"/>
                      </a:cubicBezTo>
                      <a:cubicBezTo>
                        <a:pt x="6061" y="5561"/>
                        <a:pt x="5978" y="5478"/>
                        <a:pt x="5883" y="5478"/>
                      </a:cubicBezTo>
                      <a:lnTo>
                        <a:pt x="5371" y="5478"/>
                      </a:lnTo>
                      <a:lnTo>
                        <a:pt x="5371" y="5418"/>
                      </a:lnTo>
                      <a:cubicBezTo>
                        <a:pt x="5371" y="4525"/>
                        <a:pt x="6145" y="4204"/>
                        <a:pt x="6799" y="4204"/>
                      </a:cubicBezTo>
                      <a:lnTo>
                        <a:pt x="7704" y="4204"/>
                      </a:lnTo>
                      <a:cubicBezTo>
                        <a:pt x="7800" y="4204"/>
                        <a:pt x="7883" y="4132"/>
                        <a:pt x="7883" y="4025"/>
                      </a:cubicBezTo>
                      <a:lnTo>
                        <a:pt x="7883" y="2418"/>
                      </a:lnTo>
                      <a:cubicBezTo>
                        <a:pt x="7883" y="2334"/>
                        <a:pt x="7811" y="2239"/>
                        <a:pt x="7704" y="2239"/>
                      </a:cubicBezTo>
                      <a:lnTo>
                        <a:pt x="6799" y="2239"/>
                      </a:lnTo>
                      <a:cubicBezTo>
                        <a:pt x="5966" y="2239"/>
                        <a:pt x="5121" y="2572"/>
                        <a:pt x="4466" y="3156"/>
                      </a:cubicBezTo>
                      <a:cubicBezTo>
                        <a:pt x="3799" y="3763"/>
                        <a:pt x="3418" y="4549"/>
                        <a:pt x="3418" y="5382"/>
                      </a:cubicBezTo>
                      <a:lnTo>
                        <a:pt x="3418" y="5442"/>
                      </a:lnTo>
                      <a:lnTo>
                        <a:pt x="1989" y="5442"/>
                      </a:lnTo>
                      <a:cubicBezTo>
                        <a:pt x="1906" y="5442"/>
                        <a:pt x="1811" y="5513"/>
                        <a:pt x="1811" y="5620"/>
                      </a:cubicBezTo>
                      <a:lnTo>
                        <a:pt x="1811" y="7228"/>
                      </a:lnTo>
                      <a:cubicBezTo>
                        <a:pt x="1811" y="7323"/>
                        <a:pt x="1894" y="7406"/>
                        <a:pt x="1989" y="7406"/>
                      </a:cubicBezTo>
                      <a:lnTo>
                        <a:pt x="3418" y="7406"/>
                      </a:lnTo>
                      <a:lnTo>
                        <a:pt x="3418" y="10085"/>
                      </a:lnTo>
                      <a:cubicBezTo>
                        <a:pt x="1561" y="9300"/>
                        <a:pt x="346" y="7442"/>
                        <a:pt x="346" y="5418"/>
                      </a:cubicBezTo>
                      <a:cubicBezTo>
                        <a:pt x="346" y="2596"/>
                        <a:pt x="2620" y="322"/>
                        <a:pt x="5430" y="322"/>
                      </a:cubicBezTo>
                      <a:cubicBezTo>
                        <a:pt x="8228" y="322"/>
                        <a:pt x="10526" y="2620"/>
                        <a:pt x="10526" y="5418"/>
                      </a:cubicBezTo>
                      <a:cubicBezTo>
                        <a:pt x="10526" y="8228"/>
                        <a:pt x="8240" y="10502"/>
                        <a:pt x="5430" y="10502"/>
                      </a:cubicBezTo>
                      <a:lnTo>
                        <a:pt x="5371" y="10502"/>
                      </a:lnTo>
                      <a:lnTo>
                        <a:pt x="5371" y="7418"/>
                      </a:lnTo>
                      <a:lnTo>
                        <a:pt x="7728" y="7418"/>
                      </a:lnTo>
                      <a:cubicBezTo>
                        <a:pt x="7811" y="7418"/>
                        <a:pt x="7907" y="7347"/>
                        <a:pt x="7907" y="7240"/>
                      </a:cubicBezTo>
                      <a:lnTo>
                        <a:pt x="7907" y="5656"/>
                      </a:lnTo>
                      <a:cubicBezTo>
                        <a:pt x="7907" y="5561"/>
                        <a:pt x="7823" y="5478"/>
                        <a:pt x="7728" y="5478"/>
                      </a:cubicBezTo>
                      <a:lnTo>
                        <a:pt x="6728" y="5478"/>
                      </a:lnTo>
                      <a:cubicBezTo>
                        <a:pt x="6633" y="5478"/>
                        <a:pt x="6549" y="5549"/>
                        <a:pt x="6549" y="5656"/>
                      </a:cubicBezTo>
                      <a:cubicBezTo>
                        <a:pt x="6549" y="5740"/>
                        <a:pt x="6621" y="5835"/>
                        <a:pt x="6728" y="5835"/>
                      </a:cubicBezTo>
                      <a:lnTo>
                        <a:pt x="7561" y="5835"/>
                      </a:lnTo>
                      <a:lnTo>
                        <a:pt x="7561" y="7097"/>
                      </a:lnTo>
                      <a:lnTo>
                        <a:pt x="5204" y="7097"/>
                      </a:lnTo>
                      <a:cubicBezTo>
                        <a:pt x="5121" y="7097"/>
                        <a:pt x="5025" y="7168"/>
                        <a:pt x="5025" y="7275"/>
                      </a:cubicBezTo>
                      <a:lnTo>
                        <a:pt x="5025" y="10693"/>
                      </a:lnTo>
                      <a:cubicBezTo>
                        <a:pt x="5025" y="10788"/>
                        <a:pt x="5109" y="10859"/>
                        <a:pt x="5192" y="10871"/>
                      </a:cubicBezTo>
                      <a:lnTo>
                        <a:pt x="5430" y="10871"/>
                      </a:lnTo>
                      <a:cubicBezTo>
                        <a:pt x="6871" y="10871"/>
                        <a:pt x="8240" y="10312"/>
                        <a:pt x="9276" y="9288"/>
                      </a:cubicBezTo>
                      <a:cubicBezTo>
                        <a:pt x="10300" y="8252"/>
                        <a:pt x="10859" y="6883"/>
                        <a:pt x="10859" y="5442"/>
                      </a:cubicBezTo>
                      <a:cubicBezTo>
                        <a:pt x="10859" y="3989"/>
                        <a:pt x="10300" y="2620"/>
                        <a:pt x="9276" y="1584"/>
                      </a:cubicBezTo>
                      <a:cubicBezTo>
                        <a:pt x="8240" y="560"/>
                        <a:pt x="6871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3" name="Google Shape;483;p33"/>
              <p:cNvGrpSpPr/>
              <p:nvPr/>
            </p:nvGrpSpPr>
            <p:grpSpPr>
              <a:xfrm>
                <a:off x="7053286" y="2227254"/>
                <a:ext cx="956596" cy="944252"/>
                <a:chOff x="4370663" y="1816530"/>
                <a:chExt cx="1098904" cy="1084724"/>
              </a:xfrm>
            </p:grpSpPr>
            <p:grpSp>
              <p:nvGrpSpPr>
                <p:cNvPr id="484" name="Google Shape;484;p33"/>
                <p:cNvGrpSpPr/>
                <p:nvPr/>
              </p:nvGrpSpPr>
              <p:grpSpPr>
                <a:xfrm>
                  <a:off x="4370663" y="1816530"/>
                  <a:ext cx="1098904" cy="1084724"/>
                  <a:chOff x="4370663" y="1816530"/>
                  <a:chExt cx="1098904" cy="1084724"/>
                </a:xfrm>
              </p:grpSpPr>
              <p:sp>
                <p:nvSpPr>
                  <p:cNvPr id="485" name="Google Shape;485;p33"/>
                  <p:cNvSpPr/>
                  <p:nvPr/>
                </p:nvSpPr>
                <p:spPr>
                  <a:xfrm>
                    <a:off x="4370663" y="1816530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2"/>
                        </a:lnTo>
                        <a:cubicBezTo>
                          <a:pt x="12698" y="8921"/>
                          <a:pt x="12472" y="9005"/>
                          <a:pt x="12246" y="9005"/>
                        </a:cubicBezTo>
                        <a:cubicBezTo>
                          <a:pt x="11945" y="9005"/>
                          <a:pt x="11643" y="8855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3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6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3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6" name="Google Shape;486;p33"/>
                  <p:cNvSpPr/>
                  <p:nvPr/>
                </p:nvSpPr>
                <p:spPr>
                  <a:xfrm>
                    <a:off x="5055718" y="1904160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0"/>
                        </a:moveTo>
                        <a:cubicBezTo>
                          <a:pt x="2680" y="0"/>
                          <a:pt x="1" y="2679"/>
                          <a:pt x="1" y="5977"/>
                        </a:cubicBezTo>
                        <a:cubicBezTo>
                          <a:pt x="1" y="9275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5"/>
                          <a:pt x="11955" y="5977"/>
                        </a:cubicBezTo>
                        <a:cubicBezTo>
                          <a:pt x="11955" y="2679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69E78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87" name="Google Shape;487;p33"/>
                <p:cNvGrpSpPr/>
                <p:nvPr/>
              </p:nvGrpSpPr>
              <p:grpSpPr>
                <a:xfrm>
                  <a:off x="4732628" y="2171596"/>
                  <a:ext cx="374986" cy="374572"/>
                  <a:chOff x="3303268" y="3817349"/>
                  <a:chExt cx="346056" cy="345674"/>
                </a:xfrm>
              </p:grpSpPr>
              <p:sp>
                <p:nvSpPr>
                  <p:cNvPr id="488" name="Google Shape;488;p33"/>
                  <p:cNvSpPr/>
                  <p:nvPr/>
                </p:nvSpPr>
                <p:spPr>
                  <a:xfrm>
                    <a:off x="330326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18" y="334"/>
                        </a:moveTo>
                        <a:cubicBezTo>
                          <a:pt x="8228" y="334"/>
                          <a:pt x="10514" y="2608"/>
                          <a:pt x="10514" y="5430"/>
                        </a:cubicBezTo>
                        <a:cubicBezTo>
                          <a:pt x="10514" y="8240"/>
                          <a:pt x="8228" y="10514"/>
                          <a:pt x="5418" y="10514"/>
                        </a:cubicBezTo>
                        <a:cubicBezTo>
                          <a:pt x="2608" y="10514"/>
                          <a:pt x="334" y="8240"/>
                          <a:pt x="334" y="5430"/>
                        </a:cubicBezTo>
                        <a:cubicBezTo>
                          <a:pt x="334" y="2608"/>
                          <a:pt x="2608" y="334"/>
                          <a:pt x="5418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3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3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33"/>
                  <p:cNvSpPr/>
                  <p:nvPr/>
                </p:nvSpPr>
                <p:spPr>
                  <a:xfrm>
                    <a:off x="3368074" y="3882537"/>
                    <a:ext cx="215298" cy="215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4" h="6764" extrusionOk="0">
                        <a:moveTo>
                          <a:pt x="5335" y="346"/>
                        </a:moveTo>
                        <a:cubicBezTo>
                          <a:pt x="5930" y="346"/>
                          <a:pt x="6418" y="834"/>
                          <a:pt x="6418" y="1429"/>
                        </a:cubicBezTo>
                        <a:lnTo>
                          <a:pt x="6418" y="5335"/>
                        </a:lnTo>
                        <a:cubicBezTo>
                          <a:pt x="6418" y="5930"/>
                          <a:pt x="5930" y="6418"/>
                          <a:pt x="5335" y="6418"/>
                        </a:cubicBezTo>
                        <a:lnTo>
                          <a:pt x="1429" y="6418"/>
                        </a:lnTo>
                        <a:cubicBezTo>
                          <a:pt x="834" y="6418"/>
                          <a:pt x="346" y="5930"/>
                          <a:pt x="346" y="5335"/>
                        </a:cubicBezTo>
                        <a:lnTo>
                          <a:pt x="346" y="1429"/>
                        </a:lnTo>
                        <a:cubicBezTo>
                          <a:pt x="346" y="834"/>
                          <a:pt x="834" y="346"/>
                          <a:pt x="1429" y="346"/>
                        </a:cubicBezTo>
                        <a:close/>
                        <a:moveTo>
                          <a:pt x="1429" y="1"/>
                        </a:moveTo>
                        <a:cubicBezTo>
                          <a:pt x="644" y="1"/>
                          <a:pt x="1" y="644"/>
                          <a:pt x="1" y="1429"/>
                        </a:cubicBezTo>
                        <a:lnTo>
                          <a:pt x="1" y="5335"/>
                        </a:lnTo>
                        <a:cubicBezTo>
                          <a:pt x="1" y="6120"/>
                          <a:pt x="644" y="6763"/>
                          <a:pt x="1429" y="6763"/>
                        </a:cubicBezTo>
                        <a:lnTo>
                          <a:pt x="5335" y="6763"/>
                        </a:lnTo>
                        <a:cubicBezTo>
                          <a:pt x="6121" y="6763"/>
                          <a:pt x="6763" y="6120"/>
                          <a:pt x="6763" y="5335"/>
                        </a:cubicBezTo>
                        <a:lnTo>
                          <a:pt x="6763" y="1429"/>
                        </a:lnTo>
                        <a:cubicBezTo>
                          <a:pt x="6763" y="644"/>
                          <a:pt x="6121" y="1"/>
                          <a:pt x="533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0" name="Google Shape;490;p33"/>
                  <p:cNvSpPr/>
                  <p:nvPr/>
                </p:nvSpPr>
                <p:spPr>
                  <a:xfrm>
                    <a:off x="3418143" y="3933656"/>
                    <a:ext cx="114811" cy="112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07" h="3542" extrusionOk="0">
                        <a:moveTo>
                          <a:pt x="1822" y="0"/>
                        </a:moveTo>
                        <a:cubicBezTo>
                          <a:pt x="812" y="0"/>
                          <a:pt x="1" y="851"/>
                          <a:pt x="59" y="1859"/>
                        </a:cubicBezTo>
                        <a:cubicBezTo>
                          <a:pt x="95" y="2776"/>
                          <a:pt x="833" y="3502"/>
                          <a:pt x="1726" y="3538"/>
                        </a:cubicBezTo>
                        <a:cubicBezTo>
                          <a:pt x="1764" y="3541"/>
                          <a:pt x="1802" y="3542"/>
                          <a:pt x="1840" y="3542"/>
                        </a:cubicBezTo>
                        <a:cubicBezTo>
                          <a:pt x="2178" y="3542"/>
                          <a:pt x="2494" y="3447"/>
                          <a:pt x="2762" y="3276"/>
                        </a:cubicBezTo>
                        <a:cubicBezTo>
                          <a:pt x="2857" y="3217"/>
                          <a:pt x="2869" y="3086"/>
                          <a:pt x="2797" y="3014"/>
                        </a:cubicBezTo>
                        <a:cubicBezTo>
                          <a:pt x="2761" y="2978"/>
                          <a:pt x="2711" y="2964"/>
                          <a:pt x="2664" y="2964"/>
                        </a:cubicBezTo>
                        <a:cubicBezTo>
                          <a:pt x="2634" y="2964"/>
                          <a:pt x="2606" y="2969"/>
                          <a:pt x="2583" y="2979"/>
                        </a:cubicBezTo>
                        <a:cubicBezTo>
                          <a:pt x="2380" y="3096"/>
                          <a:pt x="2149" y="3185"/>
                          <a:pt x="1897" y="3185"/>
                        </a:cubicBezTo>
                        <a:cubicBezTo>
                          <a:pt x="1868" y="3185"/>
                          <a:pt x="1839" y="3183"/>
                          <a:pt x="1809" y="3181"/>
                        </a:cubicBezTo>
                        <a:cubicBezTo>
                          <a:pt x="1023" y="3169"/>
                          <a:pt x="380" y="2514"/>
                          <a:pt x="392" y="1716"/>
                        </a:cubicBezTo>
                        <a:cubicBezTo>
                          <a:pt x="426" y="948"/>
                          <a:pt x="1028" y="330"/>
                          <a:pt x="1792" y="330"/>
                        </a:cubicBezTo>
                        <a:cubicBezTo>
                          <a:pt x="1833" y="330"/>
                          <a:pt x="1874" y="332"/>
                          <a:pt x="1916" y="335"/>
                        </a:cubicBezTo>
                        <a:cubicBezTo>
                          <a:pt x="2619" y="371"/>
                          <a:pt x="3190" y="943"/>
                          <a:pt x="3250" y="1633"/>
                        </a:cubicBezTo>
                        <a:cubicBezTo>
                          <a:pt x="3285" y="1919"/>
                          <a:pt x="3214" y="2193"/>
                          <a:pt x="3095" y="2431"/>
                        </a:cubicBezTo>
                        <a:cubicBezTo>
                          <a:pt x="3059" y="2490"/>
                          <a:pt x="3059" y="2574"/>
                          <a:pt x="3119" y="2633"/>
                        </a:cubicBezTo>
                        <a:cubicBezTo>
                          <a:pt x="3149" y="2663"/>
                          <a:pt x="3191" y="2678"/>
                          <a:pt x="3234" y="2678"/>
                        </a:cubicBezTo>
                        <a:cubicBezTo>
                          <a:pt x="3295" y="2678"/>
                          <a:pt x="3358" y="2648"/>
                          <a:pt x="3393" y="2586"/>
                        </a:cubicBezTo>
                        <a:cubicBezTo>
                          <a:pt x="3536" y="2324"/>
                          <a:pt x="3607" y="2014"/>
                          <a:pt x="3583" y="1669"/>
                        </a:cubicBezTo>
                        <a:cubicBezTo>
                          <a:pt x="3536" y="764"/>
                          <a:pt x="2797" y="50"/>
                          <a:pt x="1904" y="2"/>
                        </a:cubicBezTo>
                        <a:cubicBezTo>
                          <a:pt x="1877" y="1"/>
                          <a:pt x="1849" y="0"/>
                          <a:pt x="182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33"/>
                  <p:cNvSpPr/>
                  <p:nvPr/>
                </p:nvSpPr>
                <p:spPr>
                  <a:xfrm>
                    <a:off x="3519298" y="3910197"/>
                    <a:ext cx="29570" cy="292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" h="918" extrusionOk="0">
                        <a:moveTo>
                          <a:pt x="465" y="1"/>
                        </a:moveTo>
                        <a:cubicBezTo>
                          <a:pt x="203" y="1"/>
                          <a:pt x="0" y="203"/>
                          <a:pt x="0" y="453"/>
                        </a:cubicBezTo>
                        <a:cubicBezTo>
                          <a:pt x="0" y="715"/>
                          <a:pt x="203" y="918"/>
                          <a:pt x="465" y="918"/>
                        </a:cubicBezTo>
                        <a:cubicBezTo>
                          <a:pt x="715" y="918"/>
                          <a:pt x="929" y="715"/>
                          <a:pt x="929" y="453"/>
                        </a:cubicBezTo>
                        <a:cubicBezTo>
                          <a:pt x="929" y="203"/>
                          <a:pt x="715" y="1"/>
                          <a:pt x="465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92" name="Google Shape;492;p33"/>
              <p:cNvGrpSpPr/>
              <p:nvPr/>
            </p:nvGrpSpPr>
            <p:grpSpPr>
              <a:xfrm>
                <a:off x="6547098" y="2715744"/>
                <a:ext cx="956596" cy="944315"/>
                <a:chOff x="3789173" y="2377690"/>
                <a:chExt cx="1098904" cy="1084796"/>
              </a:xfrm>
            </p:grpSpPr>
            <p:grpSp>
              <p:nvGrpSpPr>
                <p:cNvPr id="493" name="Google Shape;493;p33"/>
                <p:cNvGrpSpPr/>
                <p:nvPr/>
              </p:nvGrpSpPr>
              <p:grpSpPr>
                <a:xfrm>
                  <a:off x="3789173" y="2377690"/>
                  <a:ext cx="1098904" cy="1084796"/>
                  <a:chOff x="3789173" y="2377690"/>
                  <a:chExt cx="1098904" cy="1084796"/>
                </a:xfrm>
              </p:grpSpPr>
              <p:sp>
                <p:nvSpPr>
                  <p:cNvPr id="494" name="Google Shape;494;p33"/>
                  <p:cNvSpPr/>
                  <p:nvPr/>
                </p:nvSpPr>
                <p:spPr>
                  <a:xfrm>
                    <a:off x="3789173" y="237769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1" y="0"/>
                        </a:moveTo>
                        <a:cubicBezTo>
                          <a:pt x="22090" y="0"/>
                          <a:pt x="21319" y="295"/>
                          <a:pt x="20730" y="884"/>
                        </a:cubicBezTo>
                        <a:lnTo>
                          <a:pt x="1180" y="20446"/>
                        </a:lnTo>
                        <a:cubicBezTo>
                          <a:pt x="1" y="21613"/>
                          <a:pt x="1" y="23518"/>
                          <a:pt x="1180" y="24697"/>
                        </a:cubicBezTo>
                        <a:lnTo>
                          <a:pt x="20730" y="44259"/>
                        </a:lnTo>
                        <a:cubicBezTo>
                          <a:pt x="21319" y="44842"/>
                          <a:pt x="22090" y="45134"/>
                          <a:pt x="22861" y="45134"/>
                        </a:cubicBezTo>
                        <a:cubicBezTo>
                          <a:pt x="23632" y="45134"/>
                          <a:pt x="24403" y="44842"/>
                          <a:pt x="24992" y="44259"/>
                        </a:cubicBezTo>
                        <a:lnTo>
                          <a:pt x="44542" y="24697"/>
                        </a:lnTo>
                        <a:cubicBezTo>
                          <a:pt x="45721" y="23518"/>
                          <a:pt x="45721" y="21613"/>
                          <a:pt x="44542" y="20446"/>
                        </a:cubicBezTo>
                        <a:lnTo>
                          <a:pt x="36684" y="12576"/>
                        </a:lnTo>
                        <a:cubicBezTo>
                          <a:pt x="36267" y="12171"/>
                          <a:pt x="36363" y="11481"/>
                          <a:pt x="36851" y="11171"/>
                        </a:cubicBezTo>
                        <a:cubicBezTo>
                          <a:pt x="37565" y="10719"/>
                          <a:pt x="38327" y="10350"/>
                          <a:pt x="39125" y="10052"/>
                        </a:cubicBezTo>
                        <a:cubicBezTo>
                          <a:pt x="39613" y="9874"/>
                          <a:pt x="40054" y="9552"/>
                          <a:pt x="40399" y="9100"/>
                        </a:cubicBezTo>
                        <a:cubicBezTo>
                          <a:pt x="41173" y="8099"/>
                          <a:pt x="41220" y="6778"/>
                          <a:pt x="40518" y="5730"/>
                        </a:cubicBezTo>
                        <a:cubicBezTo>
                          <a:pt x="39932" y="4868"/>
                          <a:pt x="39013" y="4436"/>
                          <a:pt x="38094" y="4436"/>
                        </a:cubicBezTo>
                        <a:cubicBezTo>
                          <a:pt x="37349" y="4436"/>
                          <a:pt x="36606" y="4720"/>
                          <a:pt x="36041" y="5290"/>
                        </a:cubicBezTo>
                        <a:cubicBezTo>
                          <a:pt x="35732" y="5587"/>
                          <a:pt x="35505" y="5956"/>
                          <a:pt x="35362" y="6337"/>
                        </a:cubicBezTo>
                        <a:cubicBezTo>
                          <a:pt x="35077" y="7123"/>
                          <a:pt x="34720" y="7885"/>
                          <a:pt x="34267" y="8588"/>
                        </a:cubicBezTo>
                        <a:cubicBezTo>
                          <a:pt x="34091" y="8872"/>
                          <a:pt x="33797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3" y="295"/>
                          <a:pt x="23632" y="0"/>
                          <a:pt x="22861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33"/>
                  <p:cNvSpPr/>
                  <p:nvPr/>
                </p:nvSpPr>
                <p:spPr>
                  <a:xfrm>
                    <a:off x="3885623" y="2465897"/>
                    <a:ext cx="287050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3" h="11955" extrusionOk="0">
                        <a:moveTo>
                          <a:pt x="5977" y="0"/>
                        </a:moveTo>
                        <a:cubicBezTo>
                          <a:pt x="2679" y="0"/>
                          <a:pt x="0" y="2679"/>
                          <a:pt x="0" y="5977"/>
                        </a:cubicBezTo>
                        <a:cubicBezTo>
                          <a:pt x="0" y="9275"/>
                          <a:pt x="2679" y="11954"/>
                          <a:pt x="5977" y="11954"/>
                        </a:cubicBezTo>
                        <a:cubicBezTo>
                          <a:pt x="9275" y="11954"/>
                          <a:pt x="11942" y="9275"/>
                          <a:pt x="11942" y="5977"/>
                        </a:cubicBezTo>
                        <a:cubicBezTo>
                          <a:pt x="11942" y="2679"/>
                          <a:pt x="9275" y="0"/>
                          <a:pt x="5977" y="0"/>
                        </a:cubicBezTo>
                        <a:close/>
                      </a:path>
                    </a:pathLst>
                  </a:custGeom>
                  <a:solidFill>
                    <a:srgbClr val="4949E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496" name="Google Shape;496;p33"/>
                <p:cNvGrpSpPr/>
                <p:nvPr/>
              </p:nvGrpSpPr>
              <p:grpSpPr>
                <a:xfrm>
                  <a:off x="4151137" y="2732796"/>
                  <a:ext cx="374986" cy="374572"/>
                  <a:chOff x="3752358" y="3817349"/>
                  <a:chExt cx="346056" cy="345674"/>
                </a:xfrm>
              </p:grpSpPr>
              <p:sp>
                <p:nvSpPr>
                  <p:cNvPr id="497" name="Google Shape;497;p33"/>
                  <p:cNvSpPr/>
                  <p:nvPr/>
                </p:nvSpPr>
                <p:spPr>
                  <a:xfrm>
                    <a:off x="3752358" y="3817349"/>
                    <a:ext cx="346056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2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28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300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300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8" name="Google Shape;498;p33"/>
                  <p:cNvSpPr/>
                  <p:nvPr/>
                </p:nvSpPr>
                <p:spPr>
                  <a:xfrm>
                    <a:off x="3831933" y="3955682"/>
                    <a:ext cx="47809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2" h="3787" extrusionOk="0">
                        <a:moveTo>
                          <a:pt x="1168" y="346"/>
                        </a:moveTo>
                        <a:lnTo>
                          <a:pt x="1168" y="3430"/>
                        </a:lnTo>
                        <a:lnTo>
                          <a:pt x="358" y="3430"/>
                        </a:lnTo>
                        <a:lnTo>
                          <a:pt x="358" y="346"/>
                        </a:lnTo>
                        <a:close/>
                        <a:moveTo>
                          <a:pt x="180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72" y="3787"/>
                          <a:pt x="180" y="3787"/>
                        </a:cubicBezTo>
                        <a:lnTo>
                          <a:pt x="1323" y="3787"/>
                        </a:lnTo>
                        <a:cubicBezTo>
                          <a:pt x="1418" y="3787"/>
                          <a:pt x="1501" y="3715"/>
                          <a:pt x="1501" y="3608"/>
                        </a:cubicBezTo>
                        <a:lnTo>
                          <a:pt x="1501" y="179"/>
                        </a:lnTo>
                        <a:cubicBezTo>
                          <a:pt x="1501" y="72"/>
                          <a:pt x="1430" y="1"/>
                          <a:pt x="1323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33"/>
                  <p:cNvSpPr/>
                  <p:nvPr/>
                </p:nvSpPr>
                <p:spPr>
                  <a:xfrm>
                    <a:off x="3824739" y="3890112"/>
                    <a:ext cx="55002" cy="550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" h="1728" extrusionOk="0">
                        <a:moveTo>
                          <a:pt x="870" y="334"/>
                        </a:moveTo>
                        <a:cubicBezTo>
                          <a:pt x="1156" y="334"/>
                          <a:pt x="1394" y="572"/>
                          <a:pt x="1394" y="846"/>
                        </a:cubicBezTo>
                        <a:cubicBezTo>
                          <a:pt x="1394" y="1132"/>
                          <a:pt x="1156" y="1370"/>
                          <a:pt x="870" y="1370"/>
                        </a:cubicBezTo>
                        <a:cubicBezTo>
                          <a:pt x="584" y="1370"/>
                          <a:pt x="346" y="1132"/>
                          <a:pt x="346" y="846"/>
                        </a:cubicBezTo>
                        <a:cubicBezTo>
                          <a:pt x="346" y="572"/>
                          <a:pt x="584" y="334"/>
                          <a:pt x="870" y="334"/>
                        </a:cubicBezTo>
                        <a:close/>
                        <a:moveTo>
                          <a:pt x="870" y="1"/>
                        </a:moveTo>
                        <a:cubicBezTo>
                          <a:pt x="394" y="1"/>
                          <a:pt x="1" y="394"/>
                          <a:pt x="1" y="870"/>
                        </a:cubicBezTo>
                        <a:cubicBezTo>
                          <a:pt x="1" y="1346"/>
                          <a:pt x="394" y="1727"/>
                          <a:pt x="870" y="1727"/>
                        </a:cubicBezTo>
                        <a:cubicBezTo>
                          <a:pt x="1346" y="1727"/>
                          <a:pt x="1727" y="1334"/>
                          <a:pt x="1727" y="870"/>
                        </a:cubicBezTo>
                        <a:cubicBezTo>
                          <a:pt x="1727" y="394"/>
                          <a:pt x="1346" y="1"/>
                          <a:pt x="87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0" name="Google Shape;500;p33"/>
                  <p:cNvSpPr/>
                  <p:nvPr/>
                </p:nvSpPr>
                <p:spPr>
                  <a:xfrm>
                    <a:off x="3904696" y="3955682"/>
                    <a:ext cx="128148" cy="1205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6" h="3787" extrusionOk="0">
                        <a:moveTo>
                          <a:pt x="191" y="1"/>
                        </a:moveTo>
                        <a:cubicBezTo>
                          <a:pt x="96" y="1"/>
                          <a:pt x="1" y="72"/>
                          <a:pt x="1" y="179"/>
                        </a:cubicBezTo>
                        <a:lnTo>
                          <a:pt x="1" y="3608"/>
                        </a:lnTo>
                        <a:cubicBezTo>
                          <a:pt x="1" y="3703"/>
                          <a:pt x="84" y="3787"/>
                          <a:pt x="191" y="3787"/>
                        </a:cubicBezTo>
                        <a:lnTo>
                          <a:pt x="1334" y="3787"/>
                        </a:lnTo>
                        <a:cubicBezTo>
                          <a:pt x="1418" y="3787"/>
                          <a:pt x="1513" y="3715"/>
                          <a:pt x="1513" y="3608"/>
                        </a:cubicBezTo>
                        <a:lnTo>
                          <a:pt x="1513" y="2382"/>
                        </a:lnTo>
                        <a:cubicBezTo>
                          <a:pt x="1513" y="1977"/>
                          <a:pt x="1596" y="1501"/>
                          <a:pt x="2037" y="1501"/>
                        </a:cubicBezTo>
                        <a:cubicBezTo>
                          <a:pt x="2347" y="1501"/>
                          <a:pt x="2477" y="1763"/>
                          <a:pt x="2525" y="2060"/>
                        </a:cubicBezTo>
                        <a:cubicBezTo>
                          <a:pt x="2537" y="2156"/>
                          <a:pt x="2608" y="2215"/>
                          <a:pt x="2692" y="2215"/>
                        </a:cubicBezTo>
                        <a:cubicBezTo>
                          <a:pt x="2787" y="2215"/>
                          <a:pt x="2870" y="2120"/>
                          <a:pt x="2847" y="2025"/>
                        </a:cubicBezTo>
                        <a:cubicBezTo>
                          <a:pt x="2763" y="1465"/>
                          <a:pt x="2477" y="1155"/>
                          <a:pt x="2013" y="1155"/>
                        </a:cubicBezTo>
                        <a:cubicBezTo>
                          <a:pt x="1465" y="1155"/>
                          <a:pt x="1156" y="1608"/>
                          <a:pt x="1156" y="2382"/>
                        </a:cubicBezTo>
                        <a:lnTo>
                          <a:pt x="1156" y="3430"/>
                        </a:lnTo>
                        <a:lnTo>
                          <a:pt x="346" y="3430"/>
                        </a:lnTo>
                        <a:lnTo>
                          <a:pt x="346" y="358"/>
                        </a:lnTo>
                        <a:lnTo>
                          <a:pt x="918" y="358"/>
                        </a:lnTo>
                        <a:lnTo>
                          <a:pt x="918" y="572"/>
                        </a:lnTo>
                        <a:cubicBezTo>
                          <a:pt x="918" y="632"/>
                          <a:pt x="930" y="679"/>
                          <a:pt x="977" y="715"/>
                        </a:cubicBezTo>
                        <a:cubicBezTo>
                          <a:pt x="1007" y="733"/>
                          <a:pt x="1043" y="742"/>
                          <a:pt x="1078" y="742"/>
                        </a:cubicBezTo>
                        <a:cubicBezTo>
                          <a:pt x="1114" y="742"/>
                          <a:pt x="1150" y="733"/>
                          <a:pt x="1180" y="715"/>
                        </a:cubicBezTo>
                        <a:cubicBezTo>
                          <a:pt x="1477" y="477"/>
                          <a:pt x="1835" y="358"/>
                          <a:pt x="2227" y="358"/>
                        </a:cubicBezTo>
                        <a:cubicBezTo>
                          <a:pt x="3204" y="358"/>
                          <a:pt x="3656" y="1191"/>
                          <a:pt x="3656" y="2001"/>
                        </a:cubicBezTo>
                        <a:lnTo>
                          <a:pt x="3656" y="3430"/>
                        </a:lnTo>
                        <a:lnTo>
                          <a:pt x="2847" y="3430"/>
                        </a:lnTo>
                        <a:lnTo>
                          <a:pt x="2847" y="2870"/>
                        </a:lnTo>
                        <a:cubicBezTo>
                          <a:pt x="2847" y="2775"/>
                          <a:pt x="2775" y="2703"/>
                          <a:pt x="2692" y="2703"/>
                        </a:cubicBezTo>
                        <a:cubicBezTo>
                          <a:pt x="2597" y="2703"/>
                          <a:pt x="2525" y="2775"/>
                          <a:pt x="2525" y="2870"/>
                        </a:cubicBezTo>
                        <a:lnTo>
                          <a:pt x="2525" y="3596"/>
                        </a:lnTo>
                        <a:cubicBezTo>
                          <a:pt x="2525" y="3691"/>
                          <a:pt x="2597" y="3775"/>
                          <a:pt x="2704" y="3775"/>
                        </a:cubicBezTo>
                        <a:lnTo>
                          <a:pt x="3847" y="3775"/>
                        </a:lnTo>
                        <a:cubicBezTo>
                          <a:pt x="3942" y="3775"/>
                          <a:pt x="4025" y="3703"/>
                          <a:pt x="4025" y="3596"/>
                        </a:cubicBezTo>
                        <a:lnTo>
                          <a:pt x="4025" y="1989"/>
                        </a:lnTo>
                        <a:cubicBezTo>
                          <a:pt x="4025" y="810"/>
                          <a:pt x="3299" y="1"/>
                          <a:pt x="2239" y="1"/>
                        </a:cubicBezTo>
                        <a:cubicBezTo>
                          <a:pt x="1894" y="1"/>
                          <a:pt x="1573" y="84"/>
                          <a:pt x="1275" y="251"/>
                        </a:cubicBezTo>
                        <a:lnTo>
                          <a:pt x="1275" y="179"/>
                        </a:lnTo>
                        <a:cubicBezTo>
                          <a:pt x="1275" y="84"/>
                          <a:pt x="1204" y="1"/>
                          <a:pt x="1096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1" name="Google Shape;501;p33"/>
              <p:cNvGrpSpPr/>
              <p:nvPr/>
            </p:nvGrpSpPr>
            <p:grpSpPr>
              <a:xfrm>
                <a:off x="7034853" y="3222917"/>
                <a:ext cx="956596" cy="944252"/>
                <a:chOff x="4349489" y="2960313"/>
                <a:chExt cx="1098904" cy="1084724"/>
              </a:xfrm>
            </p:grpSpPr>
            <p:grpSp>
              <p:nvGrpSpPr>
                <p:cNvPr id="502" name="Google Shape;502;p33"/>
                <p:cNvGrpSpPr/>
                <p:nvPr/>
              </p:nvGrpSpPr>
              <p:grpSpPr>
                <a:xfrm>
                  <a:off x="4349489" y="2960313"/>
                  <a:ext cx="1098904" cy="1084724"/>
                  <a:chOff x="4349489" y="2960313"/>
                  <a:chExt cx="1098904" cy="1084724"/>
                </a:xfrm>
              </p:grpSpPr>
              <p:sp>
                <p:nvSpPr>
                  <p:cNvPr id="503" name="Google Shape;503;p33"/>
                  <p:cNvSpPr/>
                  <p:nvPr/>
                </p:nvSpPr>
                <p:spPr>
                  <a:xfrm>
                    <a:off x="4349489" y="2960313"/>
                    <a:ext cx="1098904" cy="10847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1" extrusionOk="0">
                        <a:moveTo>
                          <a:pt x="22862" y="0"/>
                        </a:moveTo>
                        <a:cubicBezTo>
                          <a:pt x="22092" y="0"/>
                          <a:pt x="21324" y="295"/>
                          <a:pt x="20741" y="884"/>
                        </a:cubicBezTo>
                        <a:lnTo>
                          <a:pt x="12871" y="8743"/>
                        </a:lnTo>
                        <a:cubicBezTo>
                          <a:pt x="12697" y="8917"/>
                          <a:pt x="12470" y="9001"/>
                          <a:pt x="12243" y="9001"/>
                        </a:cubicBezTo>
                        <a:cubicBezTo>
                          <a:pt x="11942" y="9001"/>
                          <a:pt x="11642" y="8854"/>
                          <a:pt x="11466" y="8576"/>
                        </a:cubicBezTo>
                        <a:cubicBezTo>
                          <a:pt x="11014" y="7861"/>
                          <a:pt x="10645" y="7099"/>
                          <a:pt x="10347" y="6302"/>
                        </a:cubicBezTo>
                        <a:cubicBezTo>
                          <a:pt x="10168" y="5814"/>
                          <a:pt x="9847" y="5373"/>
                          <a:pt x="9394" y="5028"/>
                        </a:cubicBezTo>
                        <a:cubicBezTo>
                          <a:pt x="8866" y="4619"/>
                          <a:pt x="8248" y="4413"/>
                          <a:pt x="7630" y="4413"/>
                        </a:cubicBezTo>
                        <a:cubicBezTo>
                          <a:pt x="7078" y="4413"/>
                          <a:pt x="6525" y="4577"/>
                          <a:pt x="6037" y="4909"/>
                        </a:cubicBezTo>
                        <a:cubicBezTo>
                          <a:pt x="4465" y="5968"/>
                          <a:pt x="4310" y="8123"/>
                          <a:pt x="5584" y="9385"/>
                        </a:cubicBezTo>
                        <a:cubicBezTo>
                          <a:pt x="5894" y="9695"/>
                          <a:pt x="6251" y="9921"/>
                          <a:pt x="6632" y="10064"/>
                        </a:cubicBezTo>
                        <a:cubicBezTo>
                          <a:pt x="7418" y="10350"/>
                          <a:pt x="8180" y="10707"/>
                          <a:pt x="8882" y="11159"/>
                        </a:cubicBezTo>
                        <a:cubicBezTo>
                          <a:pt x="9382" y="11469"/>
                          <a:pt x="9466" y="12148"/>
                          <a:pt x="9049" y="12564"/>
                        </a:cubicBezTo>
                        <a:lnTo>
                          <a:pt x="1179" y="20434"/>
                        </a:lnTo>
                        <a:cubicBezTo>
                          <a:pt x="0" y="21613"/>
                          <a:pt x="0" y="23518"/>
                          <a:pt x="1179" y="24697"/>
                        </a:cubicBezTo>
                        <a:lnTo>
                          <a:pt x="20741" y="44247"/>
                        </a:lnTo>
                        <a:cubicBezTo>
                          <a:pt x="21324" y="44836"/>
                          <a:pt x="22092" y="45131"/>
                          <a:pt x="22862" y="45131"/>
                        </a:cubicBezTo>
                        <a:cubicBezTo>
                          <a:pt x="23631" y="45131"/>
                          <a:pt x="24402" y="44836"/>
                          <a:pt x="24992" y="44247"/>
                        </a:cubicBezTo>
                        <a:lnTo>
                          <a:pt x="44554" y="24697"/>
                        </a:lnTo>
                        <a:cubicBezTo>
                          <a:pt x="45720" y="23518"/>
                          <a:pt x="45720" y="21613"/>
                          <a:pt x="44554" y="2043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4" name="Google Shape;504;p33"/>
                  <p:cNvSpPr/>
                  <p:nvPr/>
                </p:nvSpPr>
                <p:spPr>
                  <a:xfrm>
                    <a:off x="5065741" y="3026769"/>
                    <a:ext cx="287338" cy="2873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55" extrusionOk="0">
                        <a:moveTo>
                          <a:pt x="5978" y="1"/>
                        </a:moveTo>
                        <a:cubicBezTo>
                          <a:pt x="2680" y="1"/>
                          <a:pt x="1" y="2679"/>
                          <a:pt x="1" y="5978"/>
                        </a:cubicBezTo>
                        <a:cubicBezTo>
                          <a:pt x="1" y="9276"/>
                          <a:pt x="2680" y="11954"/>
                          <a:pt x="5978" y="11954"/>
                        </a:cubicBezTo>
                        <a:cubicBezTo>
                          <a:pt x="9276" y="11954"/>
                          <a:pt x="11955" y="9276"/>
                          <a:pt x="11955" y="5978"/>
                        </a:cubicBezTo>
                        <a:cubicBezTo>
                          <a:pt x="11955" y="2679"/>
                          <a:pt x="9276" y="1"/>
                          <a:pt x="5978" y="1"/>
                        </a:cubicBezTo>
                        <a:close/>
                      </a:path>
                    </a:pathLst>
                  </a:custGeom>
                  <a:solidFill>
                    <a:srgbClr val="FCBD2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05" name="Google Shape;505;p33"/>
                <p:cNvGrpSpPr/>
                <p:nvPr/>
              </p:nvGrpSpPr>
              <p:grpSpPr>
                <a:xfrm>
                  <a:off x="4732657" y="3315384"/>
                  <a:ext cx="374952" cy="374572"/>
                  <a:chOff x="4201447" y="3817349"/>
                  <a:chExt cx="346024" cy="345674"/>
                </a:xfrm>
              </p:grpSpPr>
              <p:sp>
                <p:nvSpPr>
                  <p:cNvPr id="506" name="Google Shape;506;p33"/>
                  <p:cNvSpPr/>
                  <p:nvPr/>
                </p:nvSpPr>
                <p:spPr>
                  <a:xfrm>
                    <a:off x="4201447" y="3817349"/>
                    <a:ext cx="346024" cy="345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71" h="10860" extrusionOk="0">
                        <a:moveTo>
                          <a:pt x="5430" y="334"/>
                        </a:moveTo>
                        <a:cubicBezTo>
                          <a:pt x="8252" y="334"/>
                          <a:pt x="10526" y="2608"/>
                          <a:pt x="10526" y="5430"/>
                        </a:cubicBezTo>
                        <a:cubicBezTo>
                          <a:pt x="10526" y="8240"/>
                          <a:pt x="8252" y="10514"/>
                          <a:pt x="5430" y="10514"/>
                        </a:cubicBezTo>
                        <a:cubicBezTo>
                          <a:pt x="2620" y="10514"/>
                          <a:pt x="346" y="8240"/>
                          <a:pt x="346" y="5430"/>
                        </a:cubicBezTo>
                        <a:cubicBezTo>
                          <a:pt x="346" y="2608"/>
                          <a:pt x="2620" y="334"/>
                          <a:pt x="5430" y="334"/>
                        </a:cubicBezTo>
                        <a:close/>
                        <a:moveTo>
                          <a:pt x="5430" y="1"/>
                        </a:moveTo>
                        <a:cubicBezTo>
                          <a:pt x="3989" y="1"/>
                          <a:pt x="2620" y="560"/>
                          <a:pt x="1596" y="1584"/>
                        </a:cubicBezTo>
                        <a:cubicBezTo>
                          <a:pt x="572" y="2620"/>
                          <a:pt x="1" y="3989"/>
                          <a:pt x="1" y="5430"/>
                        </a:cubicBezTo>
                        <a:cubicBezTo>
                          <a:pt x="1" y="6871"/>
                          <a:pt x="572" y="8240"/>
                          <a:pt x="1596" y="9264"/>
                        </a:cubicBezTo>
                        <a:cubicBezTo>
                          <a:pt x="2620" y="10300"/>
                          <a:pt x="3989" y="10859"/>
                          <a:pt x="5430" y="10859"/>
                        </a:cubicBezTo>
                        <a:cubicBezTo>
                          <a:pt x="6882" y="10859"/>
                          <a:pt x="8252" y="10300"/>
                          <a:pt x="9276" y="9264"/>
                        </a:cubicBezTo>
                        <a:cubicBezTo>
                          <a:pt x="10299" y="8240"/>
                          <a:pt x="10871" y="6871"/>
                          <a:pt x="10871" y="5430"/>
                        </a:cubicBezTo>
                        <a:cubicBezTo>
                          <a:pt x="10871" y="3989"/>
                          <a:pt x="10299" y="2620"/>
                          <a:pt x="9276" y="1584"/>
                        </a:cubicBezTo>
                        <a:cubicBezTo>
                          <a:pt x="8252" y="560"/>
                          <a:pt x="6882" y="1"/>
                          <a:pt x="5430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33"/>
                  <p:cNvSpPr/>
                  <p:nvPr/>
                </p:nvSpPr>
                <p:spPr>
                  <a:xfrm>
                    <a:off x="4271569" y="3904531"/>
                    <a:ext cx="227394" cy="18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44" h="5835" extrusionOk="0">
                        <a:moveTo>
                          <a:pt x="4620" y="0"/>
                        </a:moveTo>
                        <a:cubicBezTo>
                          <a:pt x="3727" y="0"/>
                          <a:pt x="2977" y="691"/>
                          <a:pt x="2905" y="1572"/>
                        </a:cubicBezTo>
                        <a:cubicBezTo>
                          <a:pt x="2727" y="1548"/>
                          <a:pt x="2358" y="1441"/>
                          <a:pt x="2262" y="1405"/>
                        </a:cubicBezTo>
                        <a:cubicBezTo>
                          <a:pt x="1643" y="1203"/>
                          <a:pt x="1072" y="810"/>
                          <a:pt x="631" y="322"/>
                        </a:cubicBezTo>
                        <a:cubicBezTo>
                          <a:pt x="596" y="298"/>
                          <a:pt x="572" y="274"/>
                          <a:pt x="524" y="262"/>
                        </a:cubicBezTo>
                        <a:cubicBezTo>
                          <a:pt x="517" y="261"/>
                          <a:pt x="509" y="260"/>
                          <a:pt x="501" y="260"/>
                        </a:cubicBezTo>
                        <a:cubicBezTo>
                          <a:pt x="436" y="260"/>
                          <a:pt x="367" y="304"/>
                          <a:pt x="346" y="357"/>
                        </a:cubicBezTo>
                        <a:cubicBezTo>
                          <a:pt x="238" y="572"/>
                          <a:pt x="179" y="810"/>
                          <a:pt x="179" y="1048"/>
                        </a:cubicBezTo>
                        <a:cubicBezTo>
                          <a:pt x="179" y="1393"/>
                          <a:pt x="286" y="1727"/>
                          <a:pt x="476" y="1977"/>
                        </a:cubicBezTo>
                        <a:cubicBezTo>
                          <a:pt x="466" y="1975"/>
                          <a:pt x="456" y="1974"/>
                          <a:pt x="446" y="1974"/>
                        </a:cubicBezTo>
                        <a:cubicBezTo>
                          <a:pt x="397" y="1974"/>
                          <a:pt x="349" y="1997"/>
                          <a:pt x="310" y="2036"/>
                        </a:cubicBezTo>
                        <a:cubicBezTo>
                          <a:pt x="286" y="2060"/>
                          <a:pt x="286" y="2108"/>
                          <a:pt x="274" y="2143"/>
                        </a:cubicBezTo>
                        <a:lnTo>
                          <a:pt x="274" y="2203"/>
                        </a:lnTo>
                        <a:cubicBezTo>
                          <a:pt x="274" y="2655"/>
                          <a:pt x="476" y="3072"/>
                          <a:pt x="822" y="3358"/>
                        </a:cubicBezTo>
                        <a:cubicBezTo>
                          <a:pt x="786" y="3370"/>
                          <a:pt x="774" y="3405"/>
                          <a:pt x="762" y="3417"/>
                        </a:cubicBezTo>
                        <a:cubicBezTo>
                          <a:pt x="750" y="3465"/>
                          <a:pt x="727" y="3513"/>
                          <a:pt x="750" y="3548"/>
                        </a:cubicBezTo>
                        <a:cubicBezTo>
                          <a:pt x="893" y="4024"/>
                          <a:pt x="1262" y="4405"/>
                          <a:pt x="1727" y="4548"/>
                        </a:cubicBezTo>
                        <a:cubicBezTo>
                          <a:pt x="1310" y="4798"/>
                          <a:pt x="834" y="4941"/>
                          <a:pt x="334" y="4941"/>
                        </a:cubicBezTo>
                        <a:lnTo>
                          <a:pt x="191" y="4941"/>
                        </a:lnTo>
                        <a:cubicBezTo>
                          <a:pt x="107" y="4941"/>
                          <a:pt x="36" y="5001"/>
                          <a:pt x="12" y="5084"/>
                        </a:cubicBezTo>
                        <a:cubicBezTo>
                          <a:pt x="0" y="5156"/>
                          <a:pt x="48" y="5239"/>
                          <a:pt x="107" y="5263"/>
                        </a:cubicBezTo>
                        <a:cubicBezTo>
                          <a:pt x="727" y="5632"/>
                          <a:pt x="1465" y="5834"/>
                          <a:pt x="2191" y="5834"/>
                        </a:cubicBezTo>
                        <a:cubicBezTo>
                          <a:pt x="3072" y="5834"/>
                          <a:pt x="3905" y="5560"/>
                          <a:pt x="4596" y="5060"/>
                        </a:cubicBezTo>
                        <a:cubicBezTo>
                          <a:pt x="4691" y="5001"/>
                          <a:pt x="4691" y="4858"/>
                          <a:pt x="4620" y="4786"/>
                        </a:cubicBezTo>
                        <a:cubicBezTo>
                          <a:pt x="4587" y="4754"/>
                          <a:pt x="4544" y="4735"/>
                          <a:pt x="4499" y="4735"/>
                        </a:cubicBezTo>
                        <a:cubicBezTo>
                          <a:pt x="4463" y="4735"/>
                          <a:pt x="4426" y="4748"/>
                          <a:pt x="4394" y="4775"/>
                        </a:cubicBezTo>
                        <a:cubicBezTo>
                          <a:pt x="3763" y="5215"/>
                          <a:pt x="3013" y="5489"/>
                          <a:pt x="2191" y="5489"/>
                        </a:cubicBezTo>
                        <a:cubicBezTo>
                          <a:pt x="1727" y="5489"/>
                          <a:pt x="1262" y="5394"/>
                          <a:pt x="846" y="5239"/>
                        </a:cubicBezTo>
                        <a:cubicBezTo>
                          <a:pt x="1369" y="5144"/>
                          <a:pt x="1846" y="4917"/>
                          <a:pt x="2262" y="4584"/>
                        </a:cubicBezTo>
                        <a:cubicBezTo>
                          <a:pt x="2310" y="4536"/>
                          <a:pt x="2334" y="4477"/>
                          <a:pt x="2322" y="4417"/>
                        </a:cubicBezTo>
                        <a:cubicBezTo>
                          <a:pt x="2310" y="4346"/>
                          <a:pt x="2239" y="4286"/>
                          <a:pt x="2155" y="4286"/>
                        </a:cubicBezTo>
                        <a:cubicBezTo>
                          <a:pt x="1739" y="4263"/>
                          <a:pt x="1369" y="4048"/>
                          <a:pt x="1167" y="3691"/>
                        </a:cubicBezTo>
                        <a:cubicBezTo>
                          <a:pt x="1250" y="3691"/>
                          <a:pt x="1358" y="3667"/>
                          <a:pt x="1441" y="3643"/>
                        </a:cubicBezTo>
                        <a:cubicBezTo>
                          <a:pt x="1524" y="3632"/>
                          <a:pt x="1584" y="3572"/>
                          <a:pt x="1584" y="3489"/>
                        </a:cubicBezTo>
                        <a:cubicBezTo>
                          <a:pt x="1596" y="3405"/>
                          <a:pt x="1536" y="3334"/>
                          <a:pt x="1441" y="3298"/>
                        </a:cubicBezTo>
                        <a:cubicBezTo>
                          <a:pt x="1000" y="3191"/>
                          <a:pt x="667" y="2822"/>
                          <a:pt x="596" y="2381"/>
                        </a:cubicBezTo>
                        <a:lnTo>
                          <a:pt x="596" y="2381"/>
                        </a:lnTo>
                        <a:cubicBezTo>
                          <a:pt x="727" y="2405"/>
                          <a:pt x="869" y="2417"/>
                          <a:pt x="1000" y="2417"/>
                        </a:cubicBezTo>
                        <a:cubicBezTo>
                          <a:pt x="1084" y="2417"/>
                          <a:pt x="1143" y="2358"/>
                          <a:pt x="1167" y="2274"/>
                        </a:cubicBezTo>
                        <a:cubicBezTo>
                          <a:pt x="1179" y="2203"/>
                          <a:pt x="1131" y="2143"/>
                          <a:pt x="1072" y="2108"/>
                        </a:cubicBezTo>
                        <a:cubicBezTo>
                          <a:pt x="703" y="1881"/>
                          <a:pt x="476" y="1488"/>
                          <a:pt x="476" y="1048"/>
                        </a:cubicBezTo>
                        <a:cubicBezTo>
                          <a:pt x="476" y="953"/>
                          <a:pt x="488" y="846"/>
                          <a:pt x="524" y="738"/>
                        </a:cubicBezTo>
                        <a:cubicBezTo>
                          <a:pt x="965" y="1191"/>
                          <a:pt x="1524" y="1524"/>
                          <a:pt x="2120" y="1727"/>
                        </a:cubicBezTo>
                        <a:cubicBezTo>
                          <a:pt x="2120" y="1727"/>
                          <a:pt x="2715" y="1905"/>
                          <a:pt x="2929" y="1917"/>
                        </a:cubicBezTo>
                        <a:lnTo>
                          <a:pt x="3024" y="1917"/>
                        </a:lnTo>
                        <a:cubicBezTo>
                          <a:pt x="3096" y="1917"/>
                          <a:pt x="3167" y="1869"/>
                          <a:pt x="3191" y="1798"/>
                        </a:cubicBezTo>
                        <a:cubicBezTo>
                          <a:pt x="3203" y="1786"/>
                          <a:pt x="3203" y="1750"/>
                          <a:pt x="3203" y="1738"/>
                        </a:cubicBezTo>
                        <a:lnTo>
                          <a:pt x="3203" y="1703"/>
                        </a:lnTo>
                        <a:cubicBezTo>
                          <a:pt x="3203" y="953"/>
                          <a:pt x="3810" y="334"/>
                          <a:pt x="4572" y="334"/>
                        </a:cubicBezTo>
                        <a:cubicBezTo>
                          <a:pt x="4941" y="334"/>
                          <a:pt x="5287" y="488"/>
                          <a:pt x="5549" y="750"/>
                        </a:cubicBezTo>
                        <a:cubicBezTo>
                          <a:pt x="5585" y="787"/>
                          <a:pt x="5621" y="802"/>
                          <a:pt x="5663" y="802"/>
                        </a:cubicBezTo>
                        <a:cubicBezTo>
                          <a:pt x="5676" y="802"/>
                          <a:pt x="5689" y="801"/>
                          <a:pt x="5703" y="798"/>
                        </a:cubicBezTo>
                        <a:cubicBezTo>
                          <a:pt x="5882" y="762"/>
                          <a:pt x="6049" y="738"/>
                          <a:pt x="6203" y="679"/>
                        </a:cubicBezTo>
                        <a:lnTo>
                          <a:pt x="6203" y="679"/>
                        </a:lnTo>
                        <a:cubicBezTo>
                          <a:pt x="6120" y="762"/>
                          <a:pt x="6013" y="857"/>
                          <a:pt x="5894" y="917"/>
                        </a:cubicBezTo>
                        <a:cubicBezTo>
                          <a:pt x="5822" y="965"/>
                          <a:pt x="5787" y="1048"/>
                          <a:pt x="5822" y="1143"/>
                        </a:cubicBezTo>
                        <a:cubicBezTo>
                          <a:pt x="5846" y="1203"/>
                          <a:pt x="5930" y="1250"/>
                          <a:pt x="6001" y="1250"/>
                        </a:cubicBezTo>
                        <a:cubicBezTo>
                          <a:pt x="6144" y="1227"/>
                          <a:pt x="6287" y="1215"/>
                          <a:pt x="6418" y="1167"/>
                        </a:cubicBezTo>
                        <a:lnTo>
                          <a:pt x="6418" y="1167"/>
                        </a:lnTo>
                        <a:cubicBezTo>
                          <a:pt x="6299" y="1286"/>
                          <a:pt x="6168" y="1405"/>
                          <a:pt x="6013" y="1512"/>
                        </a:cubicBezTo>
                        <a:cubicBezTo>
                          <a:pt x="5965" y="1548"/>
                          <a:pt x="5941" y="1608"/>
                          <a:pt x="5941" y="1655"/>
                        </a:cubicBezTo>
                        <a:lnTo>
                          <a:pt x="5941" y="1679"/>
                        </a:lnTo>
                        <a:lnTo>
                          <a:pt x="5941" y="1703"/>
                        </a:lnTo>
                        <a:lnTo>
                          <a:pt x="5941" y="1727"/>
                        </a:lnTo>
                        <a:cubicBezTo>
                          <a:pt x="5941" y="2691"/>
                          <a:pt x="5572" y="3572"/>
                          <a:pt x="4977" y="4227"/>
                        </a:cubicBezTo>
                        <a:cubicBezTo>
                          <a:pt x="4918" y="4298"/>
                          <a:pt x="4918" y="4405"/>
                          <a:pt x="4977" y="4465"/>
                        </a:cubicBezTo>
                        <a:cubicBezTo>
                          <a:pt x="5011" y="4499"/>
                          <a:pt x="5053" y="4514"/>
                          <a:pt x="5096" y="4514"/>
                        </a:cubicBezTo>
                        <a:cubicBezTo>
                          <a:pt x="5143" y="4514"/>
                          <a:pt x="5190" y="4496"/>
                          <a:pt x="5227" y="4465"/>
                        </a:cubicBezTo>
                        <a:cubicBezTo>
                          <a:pt x="5894" y="3715"/>
                          <a:pt x="6263" y="2762"/>
                          <a:pt x="6287" y="1750"/>
                        </a:cubicBezTo>
                        <a:cubicBezTo>
                          <a:pt x="6596" y="1524"/>
                          <a:pt x="6846" y="1250"/>
                          <a:pt x="7061" y="917"/>
                        </a:cubicBezTo>
                        <a:cubicBezTo>
                          <a:pt x="7144" y="857"/>
                          <a:pt x="7132" y="750"/>
                          <a:pt x="7061" y="715"/>
                        </a:cubicBezTo>
                        <a:cubicBezTo>
                          <a:pt x="7029" y="683"/>
                          <a:pt x="6987" y="667"/>
                          <a:pt x="6937" y="667"/>
                        </a:cubicBezTo>
                        <a:cubicBezTo>
                          <a:pt x="6912" y="667"/>
                          <a:pt x="6886" y="671"/>
                          <a:pt x="6858" y="679"/>
                        </a:cubicBezTo>
                        <a:cubicBezTo>
                          <a:pt x="6775" y="726"/>
                          <a:pt x="6680" y="750"/>
                          <a:pt x="6596" y="786"/>
                        </a:cubicBezTo>
                        <a:cubicBezTo>
                          <a:pt x="6680" y="667"/>
                          <a:pt x="6763" y="512"/>
                          <a:pt x="6823" y="369"/>
                        </a:cubicBezTo>
                        <a:cubicBezTo>
                          <a:pt x="6834" y="310"/>
                          <a:pt x="6834" y="238"/>
                          <a:pt x="6787" y="191"/>
                        </a:cubicBezTo>
                        <a:cubicBezTo>
                          <a:pt x="6750" y="153"/>
                          <a:pt x="6703" y="135"/>
                          <a:pt x="6659" y="135"/>
                        </a:cubicBezTo>
                        <a:cubicBezTo>
                          <a:pt x="6632" y="135"/>
                          <a:pt x="6607" y="142"/>
                          <a:pt x="6584" y="155"/>
                        </a:cubicBezTo>
                        <a:cubicBezTo>
                          <a:pt x="6322" y="310"/>
                          <a:pt x="6061" y="393"/>
                          <a:pt x="5775" y="441"/>
                        </a:cubicBezTo>
                        <a:cubicBezTo>
                          <a:pt x="5465" y="143"/>
                          <a:pt x="5048" y="0"/>
                          <a:pt x="462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508" name="Google Shape;508;p33"/>
              <p:cNvGrpSpPr/>
              <p:nvPr/>
            </p:nvGrpSpPr>
            <p:grpSpPr>
              <a:xfrm>
                <a:off x="6529419" y="3711909"/>
                <a:ext cx="956596" cy="944315"/>
                <a:chOff x="3768864" y="3522050"/>
                <a:chExt cx="1098904" cy="1084796"/>
              </a:xfrm>
            </p:grpSpPr>
            <p:grpSp>
              <p:nvGrpSpPr>
                <p:cNvPr id="509" name="Google Shape;509;p33"/>
                <p:cNvGrpSpPr/>
                <p:nvPr/>
              </p:nvGrpSpPr>
              <p:grpSpPr>
                <a:xfrm>
                  <a:off x="3768864" y="3522050"/>
                  <a:ext cx="1098904" cy="1084796"/>
                  <a:chOff x="3768864" y="3522050"/>
                  <a:chExt cx="1098904" cy="1084796"/>
                </a:xfrm>
              </p:grpSpPr>
              <p:sp>
                <p:nvSpPr>
                  <p:cNvPr id="510" name="Google Shape;510;p33"/>
                  <p:cNvSpPr/>
                  <p:nvPr/>
                </p:nvSpPr>
                <p:spPr>
                  <a:xfrm>
                    <a:off x="3768864" y="3522050"/>
                    <a:ext cx="1098904" cy="1084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21" h="45134" extrusionOk="0">
                        <a:moveTo>
                          <a:pt x="22862" y="0"/>
                        </a:moveTo>
                        <a:cubicBezTo>
                          <a:pt x="22093" y="0"/>
                          <a:pt x="21325" y="295"/>
                          <a:pt x="20741" y="884"/>
                        </a:cubicBezTo>
                        <a:lnTo>
                          <a:pt x="1179" y="20446"/>
                        </a:lnTo>
                        <a:cubicBezTo>
                          <a:pt x="1" y="21613"/>
                          <a:pt x="1" y="23518"/>
                          <a:pt x="1179" y="24697"/>
                        </a:cubicBezTo>
                        <a:lnTo>
                          <a:pt x="20741" y="44259"/>
                        </a:lnTo>
                        <a:cubicBezTo>
                          <a:pt x="21325" y="44842"/>
                          <a:pt x="22093" y="45134"/>
                          <a:pt x="22862" y="45134"/>
                        </a:cubicBezTo>
                        <a:cubicBezTo>
                          <a:pt x="23631" y="45134"/>
                          <a:pt x="24402" y="44842"/>
                          <a:pt x="24992" y="44259"/>
                        </a:cubicBezTo>
                        <a:lnTo>
                          <a:pt x="44554" y="24697"/>
                        </a:lnTo>
                        <a:cubicBezTo>
                          <a:pt x="45721" y="23518"/>
                          <a:pt x="45721" y="21613"/>
                          <a:pt x="44554" y="20446"/>
                        </a:cubicBezTo>
                        <a:lnTo>
                          <a:pt x="36684" y="12576"/>
                        </a:lnTo>
                        <a:cubicBezTo>
                          <a:pt x="36279" y="12171"/>
                          <a:pt x="36362" y="11481"/>
                          <a:pt x="36850" y="11171"/>
                        </a:cubicBezTo>
                        <a:cubicBezTo>
                          <a:pt x="37565" y="10719"/>
                          <a:pt x="38327" y="10362"/>
                          <a:pt x="39124" y="10052"/>
                        </a:cubicBezTo>
                        <a:cubicBezTo>
                          <a:pt x="39613" y="9874"/>
                          <a:pt x="40053" y="9552"/>
                          <a:pt x="40410" y="9100"/>
                        </a:cubicBezTo>
                        <a:cubicBezTo>
                          <a:pt x="41172" y="8111"/>
                          <a:pt x="41220" y="6778"/>
                          <a:pt x="40518" y="5742"/>
                        </a:cubicBezTo>
                        <a:cubicBezTo>
                          <a:pt x="39931" y="4872"/>
                          <a:pt x="39013" y="4437"/>
                          <a:pt x="38094" y="4437"/>
                        </a:cubicBezTo>
                        <a:cubicBezTo>
                          <a:pt x="37352" y="4437"/>
                          <a:pt x="36610" y="4721"/>
                          <a:pt x="36041" y="5290"/>
                        </a:cubicBezTo>
                        <a:cubicBezTo>
                          <a:pt x="35731" y="5599"/>
                          <a:pt x="35505" y="5956"/>
                          <a:pt x="35362" y="6337"/>
                        </a:cubicBezTo>
                        <a:cubicBezTo>
                          <a:pt x="35076" y="7135"/>
                          <a:pt x="34719" y="7885"/>
                          <a:pt x="34267" y="8588"/>
                        </a:cubicBezTo>
                        <a:cubicBezTo>
                          <a:pt x="34091" y="8872"/>
                          <a:pt x="33796" y="9021"/>
                          <a:pt x="33498" y="9021"/>
                        </a:cubicBezTo>
                        <a:cubicBezTo>
                          <a:pt x="33271" y="9021"/>
                          <a:pt x="33042" y="8934"/>
                          <a:pt x="32862" y="8754"/>
                        </a:cubicBezTo>
                        <a:lnTo>
                          <a:pt x="24992" y="884"/>
                        </a:lnTo>
                        <a:cubicBezTo>
                          <a:pt x="24402" y="295"/>
                          <a:pt x="23631" y="0"/>
                          <a:pt x="22862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33"/>
                  <p:cNvSpPr/>
                  <p:nvPr/>
                </p:nvSpPr>
                <p:spPr>
                  <a:xfrm>
                    <a:off x="3887041" y="3641743"/>
                    <a:ext cx="287338" cy="2870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55" h="11942" extrusionOk="0">
                        <a:moveTo>
                          <a:pt x="5978" y="0"/>
                        </a:moveTo>
                        <a:cubicBezTo>
                          <a:pt x="2680" y="0"/>
                          <a:pt x="1" y="2667"/>
                          <a:pt x="1" y="5977"/>
                        </a:cubicBezTo>
                        <a:cubicBezTo>
                          <a:pt x="1" y="9275"/>
                          <a:pt x="2680" y="11942"/>
                          <a:pt x="5978" y="11942"/>
                        </a:cubicBezTo>
                        <a:cubicBezTo>
                          <a:pt x="9276" y="11942"/>
                          <a:pt x="11955" y="9275"/>
                          <a:pt x="11955" y="5977"/>
                        </a:cubicBezTo>
                        <a:cubicBezTo>
                          <a:pt x="11955" y="2667"/>
                          <a:pt x="9276" y="0"/>
                          <a:pt x="5978" y="0"/>
                        </a:cubicBezTo>
                        <a:close/>
                      </a:path>
                    </a:pathLst>
                  </a:custGeom>
                  <a:solidFill>
                    <a:srgbClr val="EC3A3B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12" name="Google Shape;512;p33"/>
                <p:cNvGrpSpPr/>
                <p:nvPr/>
              </p:nvGrpSpPr>
              <p:grpSpPr>
                <a:xfrm>
                  <a:off x="4139616" y="3871555"/>
                  <a:ext cx="357419" cy="357005"/>
                  <a:chOff x="7482229" y="3351230"/>
                  <a:chExt cx="357419" cy="357005"/>
                </a:xfrm>
              </p:grpSpPr>
              <p:sp>
                <p:nvSpPr>
                  <p:cNvPr id="513" name="Google Shape;513;p33"/>
                  <p:cNvSpPr/>
                  <p:nvPr/>
                </p:nvSpPr>
                <p:spPr>
                  <a:xfrm>
                    <a:off x="7482229" y="3351230"/>
                    <a:ext cx="357419" cy="357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29" h="11216" extrusionOk="0">
                        <a:moveTo>
                          <a:pt x="5633" y="357"/>
                        </a:moveTo>
                        <a:cubicBezTo>
                          <a:pt x="8538" y="357"/>
                          <a:pt x="10883" y="2703"/>
                          <a:pt x="10883" y="5608"/>
                        </a:cubicBezTo>
                        <a:cubicBezTo>
                          <a:pt x="10883" y="8513"/>
                          <a:pt x="8538" y="10859"/>
                          <a:pt x="5633" y="10859"/>
                        </a:cubicBezTo>
                        <a:cubicBezTo>
                          <a:pt x="2728" y="10859"/>
                          <a:pt x="382" y="8513"/>
                          <a:pt x="382" y="5608"/>
                        </a:cubicBezTo>
                        <a:cubicBezTo>
                          <a:pt x="382" y="2703"/>
                          <a:pt x="2728" y="357"/>
                          <a:pt x="5633" y="357"/>
                        </a:cubicBezTo>
                        <a:close/>
                        <a:moveTo>
                          <a:pt x="5621" y="0"/>
                        </a:moveTo>
                        <a:cubicBezTo>
                          <a:pt x="4109" y="0"/>
                          <a:pt x="2716" y="572"/>
                          <a:pt x="1644" y="1631"/>
                        </a:cubicBezTo>
                        <a:cubicBezTo>
                          <a:pt x="584" y="2691"/>
                          <a:pt x="1" y="4108"/>
                          <a:pt x="1" y="5608"/>
                        </a:cubicBezTo>
                        <a:cubicBezTo>
                          <a:pt x="1" y="7108"/>
                          <a:pt x="584" y="8513"/>
                          <a:pt x="1644" y="9585"/>
                        </a:cubicBezTo>
                        <a:cubicBezTo>
                          <a:pt x="2704" y="10632"/>
                          <a:pt x="4109" y="11216"/>
                          <a:pt x="5621" y="11216"/>
                        </a:cubicBezTo>
                        <a:cubicBezTo>
                          <a:pt x="7121" y="11216"/>
                          <a:pt x="8526" y="10632"/>
                          <a:pt x="9597" y="9585"/>
                        </a:cubicBezTo>
                        <a:cubicBezTo>
                          <a:pt x="10645" y="8525"/>
                          <a:pt x="11229" y="7108"/>
                          <a:pt x="11229" y="5608"/>
                        </a:cubicBezTo>
                        <a:cubicBezTo>
                          <a:pt x="11229" y="4108"/>
                          <a:pt x="10669" y="2703"/>
                          <a:pt x="9597" y="1631"/>
                        </a:cubicBezTo>
                        <a:cubicBezTo>
                          <a:pt x="8538" y="572"/>
                          <a:pt x="7121" y="0"/>
                          <a:pt x="562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33"/>
                  <p:cNvSpPr/>
                  <p:nvPr/>
                </p:nvSpPr>
                <p:spPr>
                  <a:xfrm>
                    <a:off x="7592138" y="3605616"/>
                    <a:ext cx="137983" cy="32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35" h="1022" extrusionOk="0">
                        <a:moveTo>
                          <a:pt x="202" y="1"/>
                        </a:moveTo>
                        <a:cubicBezTo>
                          <a:pt x="147" y="1"/>
                          <a:pt x="94" y="21"/>
                          <a:pt x="60" y="69"/>
                        </a:cubicBezTo>
                        <a:cubicBezTo>
                          <a:pt x="1" y="140"/>
                          <a:pt x="1" y="259"/>
                          <a:pt x="96" y="319"/>
                        </a:cubicBezTo>
                        <a:cubicBezTo>
                          <a:pt x="644" y="783"/>
                          <a:pt x="1370" y="1021"/>
                          <a:pt x="2168" y="1021"/>
                        </a:cubicBezTo>
                        <a:cubicBezTo>
                          <a:pt x="2954" y="1021"/>
                          <a:pt x="3680" y="771"/>
                          <a:pt x="4239" y="319"/>
                        </a:cubicBezTo>
                        <a:cubicBezTo>
                          <a:pt x="4323" y="259"/>
                          <a:pt x="4335" y="140"/>
                          <a:pt x="4263" y="69"/>
                        </a:cubicBezTo>
                        <a:cubicBezTo>
                          <a:pt x="4228" y="26"/>
                          <a:pt x="4170" y="4"/>
                          <a:pt x="4115" y="4"/>
                        </a:cubicBezTo>
                        <a:cubicBezTo>
                          <a:pt x="4078" y="4"/>
                          <a:pt x="4042" y="14"/>
                          <a:pt x="4013" y="33"/>
                        </a:cubicBezTo>
                        <a:cubicBezTo>
                          <a:pt x="3537" y="438"/>
                          <a:pt x="2882" y="664"/>
                          <a:pt x="2168" y="664"/>
                        </a:cubicBezTo>
                        <a:cubicBezTo>
                          <a:pt x="1465" y="664"/>
                          <a:pt x="810" y="438"/>
                          <a:pt x="322" y="33"/>
                        </a:cubicBezTo>
                        <a:cubicBezTo>
                          <a:pt x="286" y="12"/>
                          <a:pt x="244" y="1"/>
                          <a:pt x="20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5" name="Google Shape;515;p33"/>
                  <p:cNvSpPr/>
                  <p:nvPr/>
                </p:nvSpPr>
                <p:spPr>
                  <a:xfrm>
                    <a:off x="7513709" y="3387962"/>
                    <a:ext cx="295987" cy="2820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99" h="8860" extrusionOk="0">
                        <a:moveTo>
                          <a:pt x="6060" y="370"/>
                        </a:moveTo>
                        <a:cubicBezTo>
                          <a:pt x="6358" y="370"/>
                          <a:pt x="6596" y="608"/>
                          <a:pt x="6596" y="906"/>
                        </a:cubicBezTo>
                        <a:cubicBezTo>
                          <a:pt x="6596" y="1204"/>
                          <a:pt x="6358" y="1442"/>
                          <a:pt x="6060" y="1442"/>
                        </a:cubicBezTo>
                        <a:cubicBezTo>
                          <a:pt x="5763" y="1442"/>
                          <a:pt x="5525" y="1204"/>
                          <a:pt x="5525" y="906"/>
                        </a:cubicBezTo>
                        <a:cubicBezTo>
                          <a:pt x="5525" y="608"/>
                          <a:pt x="5763" y="370"/>
                          <a:pt x="6060" y="370"/>
                        </a:cubicBezTo>
                        <a:close/>
                        <a:moveTo>
                          <a:pt x="1322" y="2989"/>
                        </a:moveTo>
                        <a:cubicBezTo>
                          <a:pt x="1596" y="2989"/>
                          <a:pt x="1834" y="3097"/>
                          <a:pt x="2012" y="3263"/>
                        </a:cubicBezTo>
                        <a:cubicBezTo>
                          <a:pt x="1477" y="3680"/>
                          <a:pt x="1072" y="4240"/>
                          <a:pt x="881" y="4883"/>
                        </a:cubicBezTo>
                        <a:cubicBezTo>
                          <a:pt x="548" y="4716"/>
                          <a:pt x="334" y="4359"/>
                          <a:pt x="334" y="3990"/>
                        </a:cubicBezTo>
                        <a:cubicBezTo>
                          <a:pt x="334" y="3442"/>
                          <a:pt x="774" y="2989"/>
                          <a:pt x="1322" y="2989"/>
                        </a:cubicBezTo>
                        <a:close/>
                        <a:moveTo>
                          <a:pt x="7954" y="2989"/>
                        </a:moveTo>
                        <a:cubicBezTo>
                          <a:pt x="8501" y="2989"/>
                          <a:pt x="8942" y="3442"/>
                          <a:pt x="8942" y="3990"/>
                        </a:cubicBezTo>
                        <a:cubicBezTo>
                          <a:pt x="8966" y="4359"/>
                          <a:pt x="8739" y="4704"/>
                          <a:pt x="8394" y="4883"/>
                        </a:cubicBezTo>
                        <a:cubicBezTo>
                          <a:pt x="8216" y="4240"/>
                          <a:pt x="7811" y="3680"/>
                          <a:pt x="7263" y="3263"/>
                        </a:cubicBezTo>
                        <a:cubicBezTo>
                          <a:pt x="7442" y="3085"/>
                          <a:pt x="7692" y="2989"/>
                          <a:pt x="7954" y="2989"/>
                        </a:cubicBezTo>
                        <a:close/>
                        <a:moveTo>
                          <a:pt x="6072" y="1"/>
                        </a:moveTo>
                        <a:cubicBezTo>
                          <a:pt x="5632" y="1"/>
                          <a:pt x="5251" y="334"/>
                          <a:pt x="5191" y="763"/>
                        </a:cubicBezTo>
                        <a:lnTo>
                          <a:pt x="4596" y="953"/>
                        </a:lnTo>
                        <a:cubicBezTo>
                          <a:pt x="4525" y="989"/>
                          <a:pt x="4477" y="1049"/>
                          <a:pt x="4477" y="1120"/>
                        </a:cubicBezTo>
                        <a:lnTo>
                          <a:pt x="4477" y="2370"/>
                        </a:lnTo>
                        <a:cubicBezTo>
                          <a:pt x="3679" y="2394"/>
                          <a:pt x="2929" y="2632"/>
                          <a:pt x="2334" y="3025"/>
                        </a:cubicBezTo>
                        <a:cubicBezTo>
                          <a:pt x="2084" y="2751"/>
                          <a:pt x="1727" y="2608"/>
                          <a:pt x="1358" y="2608"/>
                        </a:cubicBezTo>
                        <a:cubicBezTo>
                          <a:pt x="607" y="2608"/>
                          <a:pt x="0" y="3216"/>
                          <a:pt x="0" y="3966"/>
                        </a:cubicBezTo>
                        <a:cubicBezTo>
                          <a:pt x="0" y="4513"/>
                          <a:pt x="345" y="5002"/>
                          <a:pt x="834" y="5216"/>
                        </a:cubicBezTo>
                        <a:cubicBezTo>
                          <a:pt x="822" y="5347"/>
                          <a:pt x="798" y="5478"/>
                          <a:pt x="798" y="5609"/>
                        </a:cubicBezTo>
                        <a:cubicBezTo>
                          <a:pt x="798" y="7395"/>
                          <a:pt x="2524" y="8859"/>
                          <a:pt x="4667" y="8859"/>
                        </a:cubicBezTo>
                        <a:cubicBezTo>
                          <a:pt x="5763" y="8859"/>
                          <a:pt x="6739" y="8490"/>
                          <a:pt x="7442" y="7871"/>
                        </a:cubicBezTo>
                        <a:cubicBezTo>
                          <a:pt x="7513" y="7811"/>
                          <a:pt x="7513" y="7692"/>
                          <a:pt x="7454" y="7621"/>
                        </a:cubicBezTo>
                        <a:cubicBezTo>
                          <a:pt x="7421" y="7588"/>
                          <a:pt x="7374" y="7570"/>
                          <a:pt x="7326" y="7570"/>
                        </a:cubicBezTo>
                        <a:cubicBezTo>
                          <a:pt x="7287" y="7570"/>
                          <a:pt x="7248" y="7582"/>
                          <a:pt x="7215" y="7609"/>
                        </a:cubicBezTo>
                        <a:cubicBezTo>
                          <a:pt x="6572" y="8157"/>
                          <a:pt x="5668" y="8514"/>
                          <a:pt x="4667" y="8514"/>
                        </a:cubicBezTo>
                        <a:cubicBezTo>
                          <a:pt x="2739" y="8514"/>
                          <a:pt x="1167" y="7216"/>
                          <a:pt x="1167" y="5633"/>
                        </a:cubicBezTo>
                        <a:cubicBezTo>
                          <a:pt x="1167" y="4037"/>
                          <a:pt x="2739" y="2739"/>
                          <a:pt x="4667" y="2739"/>
                        </a:cubicBezTo>
                        <a:cubicBezTo>
                          <a:pt x="6608" y="2739"/>
                          <a:pt x="8180" y="4037"/>
                          <a:pt x="8180" y="5633"/>
                        </a:cubicBezTo>
                        <a:cubicBezTo>
                          <a:pt x="8180" y="6133"/>
                          <a:pt x="8037" y="6597"/>
                          <a:pt x="7751" y="7014"/>
                        </a:cubicBezTo>
                        <a:cubicBezTo>
                          <a:pt x="7704" y="7085"/>
                          <a:pt x="7727" y="7169"/>
                          <a:pt x="7787" y="7228"/>
                        </a:cubicBezTo>
                        <a:cubicBezTo>
                          <a:pt x="7818" y="7264"/>
                          <a:pt x="7859" y="7280"/>
                          <a:pt x="7902" y="7280"/>
                        </a:cubicBezTo>
                        <a:cubicBezTo>
                          <a:pt x="7958" y="7280"/>
                          <a:pt x="8015" y="7252"/>
                          <a:pt x="8049" y="7204"/>
                        </a:cubicBezTo>
                        <a:cubicBezTo>
                          <a:pt x="8358" y="6740"/>
                          <a:pt x="8537" y="6192"/>
                          <a:pt x="8537" y="5621"/>
                        </a:cubicBezTo>
                        <a:cubicBezTo>
                          <a:pt x="8537" y="5490"/>
                          <a:pt x="8525" y="5359"/>
                          <a:pt x="8513" y="5228"/>
                        </a:cubicBezTo>
                        <a:cubicBezTo>
                          <a:pt x="8978" y="5014"/>
                          <a:pt x="9299" y="4525"/>
                          <a:pt x="9299" y="3978"/>
                        </a:cubicBezTo>
                        <a:cubicBezTo>
                          <a:pt x="9299" y="3228"/>
                          <a:pt x="8692" y="2620"/>
                          <a:pt x="7954" y="2620"/>
                        </a:cubicBezTo>
                        <a:cubicBezTo>
                          <a:pt x="7573" y="2620"/>
                          <a:pt x="7215" y="2775"/>
                          <a:pt x="6965" y="3037"/>
                        </a:cubicBezTo>
                        <a:cubicBezTo>
                          <a:pt x="6358" y="2656"/>
                          <a:pt x="5632" y="2406"/>
                          <a:pt x="4822" y="2382"/>
                        </a:cubicBezTo>
                        <a:lnTo>
                          <a:pt x="4822" y="1263"/>
                        </a:lnTo>
                        <a:lnTo>
                          <a:pt x="5215" y="1132"/>
                        </a:lnTo>
                        <a:cubicBezTo>
                          <a:pt x="5303" y="1507"/>
                          <a:pt x="5647" y="1780"/>
                          <a:pt x="6048" y="1780"/>
                        </a:cubicBezTo>
                        <a:cubicBezTo>
                          <a:pt x="6080" y="1780"/>
                          <a:pt x="6112" y="1779"/>
                          <a:pt x="6144" y="1775"/>
                        </a:cubicBezTo>
                        <a:cubicBezTo>
                          <a:pt x="6584" y="1727"/>
                          <a:pt x="6918" y="1382"/>
                          <a:pt x="6953" y="953"/>
                        </a:cubicBezTo>
                        <a:cubicBezTo>
                          <a:pt x="6977" y="430"/>
                          <a:pt x="6584" y="1"/>
                          <a:pt x="6072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33"/>
                  <p:cNvSpPr/>
                  <p:nvPr/>
                </p:nvSpPr>
                <p:spPr>
                  <a:xfrm>
                    <a:off x="7580393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18" y="1179"/>
                          <a:pt x="1179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6" y="0"/>
                          <a:pt x="1" y="405"/>
                          <a:pt x="1" y="893"/>
                        </a:cubicBezTo>
                        <a:cubicBezTo>
                          <a:pt x="1" y="1381"/>
                          <a:pt x="406" y="1786"/>
                          <a:pt x="894" y="1786"/>
                        </a:cubicBezTo>
                        <a:cubicBezTo>
                          <a:pt x="1394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94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7" name="Google Shape;517;p33"/>
                  <p:cNvSpPr/>
                  <p:nvPr/>
                </p:nvSpPr>
                <p:spPr>
                  <a:xfrm>
                    <a:off x="7685750" y="3516460"/>
                    <a:ext cx="56880" cy="568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" h="1787" extrusionOk="0">
                        <a:moveTo>
                          <a:pt x="894" y="345"/>
                        </a:moveTo>
                        <a:cubicBezTo>
                          <a:pt x="1191" y="345"/>
                          <a:pt x="1429" y="584"/>
                          <a:pt x="1429" y="881"/>
                        </a:cubicBezTo>
                        <a:cubicBezTo>
                          <a:pt x="1429" y="1179"/>
                          <a:pt x="1191" y="1417"/>
                          <a:pt x="894" y="1417"/>
                        </a:cubicBezTo>
                        <a:cubicBezTo>
                          <a:pt x="596" y="1417"/>
                          <a:pt x="358" y="1179"/>
                          <a:pt x="358" y="881"/>
                        </a:cubicBezTo>
                        <a:cubicBezTo>
                          <a:pt x="358" y="584"/>
                          <a:pt x="596" y="345"/>
                          <a:pt x="894" y="345"/>
                        </a:cubicBezTo>
                        <a:close/>
                        <a:moveTo>
                          <a:pt x="894" y="0"/>
                        </a:moveTo>
                        <a:cubicBezTo>
                          <a:pt x="405" y="0"/>
                          <a:pt x="1" y="405"/>
                          <a:pt x="1" y="893"/>
                        </a:cubicBezTo>
                        <a:cubicBezTo>
                          <a:pt x="1" y="1381"/>
                          <a:pt x="405" y="1786"/>
                          <a:pt x="894" y="1786"/>
                        </a:cubicBezTo>
                        <a:cubicBezTo>
                          <a:pt x="1382" y="1786"/>
                          <a:pt x="1787" y="1381"/>
                          <a:pt x="1787" y="893"/>
                        </a:cubicBezTo>
                        <a:cubicBezTo>
                          <a:pt x="1775" y="405"/>
                          <a:pt x="1382" y="0"/>
                          <a:pt x="89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18" name="Google Shape;518;p33"/>
            <p:cNvSpPr/>
            <p:nvPr/>
          </p:nvSpPr>
          <p:spPr>
            <a:xfrm>
              <a:off x="7189574" y="3962819"/>
              <a:ext cx="337947" cy="320109"/>
            </a:xfrm>
            <a:prstGeom prst="ellipse">
              <a:avLst/>
            </a:prstGeom>
            <a:solidFill>
              <a:srgbClr val="EC3A3B"/>
            </a:solidFill>
            <a:ln w="25400" cap="flat" cmpd="sng">
              <a:solidFill>
                <a:srgbClr val="EC3A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7185401" y="2993551"/>
              <a:ext cx="337947" cy="320109"/>
            </a:xfrm>
            <a:prstGeom prst="ellipse">
              <a:avLst/>
            </a:prstGeom>
            <a:solidFill>
              <a:srgbClr val="4949E7"/>
            </a:solidFill>
            <a:ln w="25400" cap="flat" cmpd="sng">
              <a:solidFill>
                <a:srgbClr val="4949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 txBox="1"/>
            <p:nvPr/>
          </p:nvSpPr>
          <p:spPr>
            <a:xfrm>
              <a:off x="7944460" y="3880885"/>
              <a:ext cx="888443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FCBD24"/>
                  </a:solidFill>
                  <a:latin typeface="Arial"/>
                  <a:ea typeface="Arial"/>
                  <a:cs typeface="Arial"/>
                  <a:sym typeface="Arial"/>
                </a:rPr>
                <a:t>@ufvjm</a:t>
              </a:r>
              <a:endParaRPr sz="1050" b="0" i="0" u="none" strike="noStrike" cap="none">
                <a:solidFill>
                  <a:srgbClr val="FCBD2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 txBox="1"/>
            <p:nvPr/>
          </p:nvSpPr>
          <p:spPr>
            <a:xfrm>
              <a:off x="7511597" y="1759881"/>
              <a:ext cx="1412679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5EB2FC"/>
                  </a:solidFill>
                  <a:latin typeface="Arial"/>
                  <a:ea typeface="Arial"/>
                  <a:cs typeface="Arial"/>
                  <a:sym typeface="Arial"/>
                </a:rPr>
                <a:t> /ufvjmoficial</a:t>
              </a:r>
              <a:endParaRPr sz="1050" b="0" i="0" u="none" strike="noStrike" cap="none">
                <a:solidFill>
                  <a:srgbClr val="5EB2F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 txBox="1"/>
            <p:nvPr/>
          </p:nvSpPr>
          <p:spPr>
            <a:xfrm>
              <a:off x="8143252" y="2342317"/>
              <a:ext cx="1859876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 dirty="0">
                  <a:solidFill>
                    <a:srgbClr val="69E781"/>
                  </a:solidFill>
                  <a:latin typeface="Arial"/>
                  <a:ea typeface="Arial"/>
                  <a:cs typeface="Arial"/>
                  <a:sym typeface="Arial"/>
                </a:rPr>
                <a:t>@ufvjmoficial</a:t>
              </a:r>
              <a:endParaRPr sz="1050" b="0" i="0" u="none" strike="noStrike" cap="none" dirty="0">
                <a:solidFill>
                  <a:srgbClr val="69E78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 txBox="1"/>
            <p:nvPr/>
          </p:nvSpPr>
          <p:spPr>
            <a:xfrm>
              <a:off x="7872296" y="3022800"/>
              <a:ext cx="1646172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50" b="0" i="0" u="none" strike="noStrike" cap="none">
                  <a:solidFill>
                    <a:srgbClr val="4949E7"/>
                  </a:solidFill>
                  <a:latin typeface="Arial"/>
                  <a:ea typeface="Arial"/>
                  <a:cs typeface="Arial"/>
                  <a:sym typeface="Arial"/>
                </a:rPr>
                <a:t>(38)99885.7686</a:t>
              </a:r>
              <a:endParaRPr sz="1050" b="0" i="0" u="none" strike="noStrike" cap="none">
                <a:solidFill>
                  <a:srgbClr val="4949E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4" name="Google Shape;524;p33" descr="Whatsapp icon in iOS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23597" y="2999214"/>
              <a:ext cx="288000" cy="2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33" descr="Logotipos de o email Editáveis Desig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68577" y="3981107"/>
              <a:ext cx="322777" cy="3227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6" name="Google Shape;526;p33" descr="Slidesgo - ícones de logotipo grátis"/>
          <p:cNvPicPr preferRelativeResize="0"/>
          <p:nvPr/>
        </p:nvPicPr>
        <p:blipFill rotWithShape="1">
          <a:blip r:embed="rId7">
            <a:alphaModFix/>
          </a:blip>
          <a:srcRect t="37802" b="38594"/>
          <a:stretch/>
        </p:blipFill>
        <p:spPr>
          <a:xfrm>
            <a:off x="4947835" y="4368246"/>
            <a:ext cx="1185018" cy="27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Agrupar 2"/>
          <p:cNvGrpSpPr/>
          <p:nvPr/>
        </p:nvGrpSpPr>
        <p:grpSpPr>
          <a:xfrm>
            <a:off x="3461518" y="1737379"/>
            <a:ext cx="2144337" cy="1670595"/>
            <a:chOff x="3858084" y="2078818"/>
            <a:chExt cx="2144337" cy="1670595"/>
          </a:xfrm>
        </p:grpSpPr>
        <p:pic>
          <p:nvPicPr>
            <p:cNvPr id="1026" name="Picture 2" descr="Farmacia Logo Vectors Free Download"/>
            <p:cNvPicPr>
              <a:picLocks noChangeAspect="1" noChangeArrowheads="1"/>
            </p:cNvPicPr>
            <p:nvPr/>
          </p:nvPicPr>
          <p:blipFill>
            <a:blip r:embed="rId8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8084" y="2424833"/>
              <a:ext cx="1174461" cy="132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3917401" y="2078818"/>
              <a:ext cx="2085020" cy="13553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pt-BR" sz="2800" dirty="0" smtClean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3200" dirty="0" err="1" smtClean="0">
                  <a:solidFill>
                    <a:srgbClr val="B5D88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DeFar</a:t>
              </a:r>
              <a:endParaRPr lang="pt-BR" sz="3200" dirty="0">
                <a:solidFill>
                  <a:srgbClr val="B5D8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r>
                <a:rPr lang="pt-BR" sz="2800" dirty="0" smtClean="0">
                  <a:solidFill>
                    <a:srgbClr val="0078B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UFVJM</a:t>
              </a:r>
              <a:endParaRPr lang="pt-BR" sz="2800" dirty="0">
                <a:solidFill>
                  <a:srgbClr val="0078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913" y="3592632"/>
            <a:ext cx="2500079" cy="691199"/>
          </a:xfrm>
          <a:prstGeom prst="rect">
            <a:avLst/>
          </a:prstGeom>
        </p:spPr>
      </p:pic>
      <p:sp>
        <p:nvSpPr>
          <p:cNvPr id="63" name="CaixaDeTexto 62"/>
          <p:cNvSpPr txBox="1"/>
          <p:nvPr/>
        </p:nvSpPr>
        <p:spPr>
          <a:xfrm>
            <a:off x="7457807" y="4407517"/>
            <a:ext cx="2285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rgbClr val="EC3A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leida@ufvjm.edu.br</a:t>
            </a:r>
            <a:endParaRPr lang="pt-BR" sz="1050" dirty="0">
              <a:solidFill>
                <a:srgbClr val="EC3A3B"/>
              </a:solidFill>
            </a:endParaRPr>
          </a:p>
        </p:txBody>
      </p:sp>
      <p:pic>
        <p:nvPicPr>
          <p:cNvPr id="64" name="Picture 8" descr="Saúde, Sociedade &amp;amp; Ambiente | PG Stricto sensu – Mestrado Profissional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7" y="1462786"/>
            <a:ext cx="1443351" cy="10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2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nd-drawn Timeline Infographics by Slidesgo">
  <a:themeElements>
    <a:clrScheme name="Simple Light">
      <a:dk1>
        <a:srgbClr val="000000"/>
      </a:dk1>
      <a:lt1>
        <a:srgbClr val="FFFFFF"/>
      </a:lt1>
      <a:dk2>
        <a:srgbClr val="F94144"/>
      </a:dk2>
      <a:lt2>
        <a:srgbClr val="F3722C"/>
      </a:lt2>
      <a:accent1>
        <a:srgbClr val="F8961E"/>
      </a:accent1>
      <a:accent2>
        <a:srgbClr val="F9C74F"/>
      </a:accent2>
      <a:accent3>
        <a:srgbClr val="90BE6D"/>
      </a:accent3>
      <a:accent4>
        <a:srgbClr val="43AA8B"/>
      </a:accent4>
      <a:accent5>
        <a:srgbClr val="577590"/>
      </a:accent5>
      <a:accent6>
        <a:srgbClr val="344E6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192</Words>
  <Application>Microsoft Office PowerPoint</Application>
  <PresentationFormat>Apresentação na tela (16:9)</PresentationFormat>
  <Paragraphs>66</Paragraphs>
  <Slides>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6</vt:i4>
      </vt:variant>
    </vt:vector>
  </HeadingPairs>
  <TitlesOfParts>
    <vt:vector size="15" baseType="lpstr">
      <vt:lpstr>Fira Sans Extra Condensed Medium</vt:lpstr>
      <vt:lpstr>Fira Sans Extra Condensed SemiBold</vt:lpstr>
      <vt:lpstr>Proxima Nova Semibold</vt:lpstr>
      <vt:lpstr>Arial</vt:lpstr>
      <vt:lpstr>Proxima Nova</vt:lpstr>
      <vt:lpstr>Roboto</vt:lpstr>
      <vt:lpstr>Edwardian Script ITC</vt:lpstr>
      <vt:lpstr>Hand-drawn Timeline Infographics by Slidesgo</vt:lpstr>
      <vt:lpstr>Slidesgo Final Pages</vt:lpstr>
      <vt:lpstr>Inclusão digital e aplicações pedagógicas: contribuições          para melhoria da qualidade da educação básica</vt:lpstr>
      <vt:lpstr>Mentimeter</vt:lpstr>
      <vt:lpstr>Utilização do Mentimeter</vt:lpstr>
      <vt:lpstr>Vamos lá!</vt:lpstr>
      <vt:lpstr>Apresentação do PowerPoint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Hand-Drawn Timeline Infographics</dc:title>
  <dc:creator>Leida</dc:creator>
  <cp:lastModifiedBy>Leida</cp:lastModifiedBy>
  <cp:revision>44</cp:revision>
  <dcterms:modified xsi:type="dcterms:W3CDTF">2022-02-24T12:24:00Z</dcterms:modified>
</cp:coreProperties>
</file>