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1"/>
  </p:notesMasterIdLst>
  <p:sldIdLst>
    <p:sldId id="316" r:id="rId3"/>
    <p:sldId id="314" r:id="rId4"/>
    <p:sldId id="304" r:id="rId5"/>
    <p:sldId id="309" r:id="rId6"/>
    <p:sldId id="310" r:id="rId7"/>
    <p:sldId id="307" r:id="rId8"/>
    <p:sldId id="308" r:id="rId9"/>
    <p:sldId id="312" r:id="rId10"/>
    <p:sldId id="311" r:id="rId11"/>
    <p:sldId id="315" r:id="rId12"/>
    <p:sldId id="303" r:id="rId13"/>
    <p:sldId id="313" r:id="rId14"/>
    <p:sldId id="345" r:id="rId15"/>
    <p:sldId id="318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32" r:id="rId27"/>
    <p:sldId id="343" r:id="rId28"/>
    <p:sldId id="291" r:id="rId29"/>
    <p:sldId id="292" r:id="rId30"/>
  </p:sldIdLst>
  <p:sldSz cx="9144000" cy="5143500" type="screen16x9"/>
  <p:notesSz cx="6858000" cy="9144000"/>
  <p:embeddedFontLst>
    <p:embeddedFont>
      <p:font typeface="Proxima Nova" panose="020B0604020202020204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Proxima Nova Semibold" panose="020B0604020202020204" charset="0"/>
      <p:regular r:id="rId40"/>
      <p:bold r:id="rId41"/>
      <p:boldItalic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  <p:embeddedFont>
      <p:font typeface="Edwardian Script ITC" panose="030303020407070D0804" pitchFamily="66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9E"/>
    <a:srgbClr val="A8394A"/>
    <a:srgbClr val="577590"/>
    <a:srgbClr val="90BE6D"/>
    <a:srgbClr val="F94144"/>
    <a:srgbClr val="8DB2C3"/>
    <a:srgbClr val="3D5C92"/>
    <a:srgbClr val="0078B0"/>
    <a:srgbClr val="FFAB40"/>
    <a:srgbClr val="EC3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55C918-741A-456F-AB84-D6CBE9125487}">
  <a:tblStyle styleId="{F155C918-741A-456F-AB84-D6CBE91254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E706D-81E1-49BB-92A4-17A71616C0B4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</dgm:pt>
    <dgm:pt modelId="{121AA7EB-C000-4338-860F-BF779459D97E}">
      <dgm:prSet phldrT="[Texto]" custT="1"/>
      <dgm:spPr>
        <a:ln>
          <a:solidFill>
            <a:srgbClr val="90BE6D"/>
          </a:solidFill>
        </a:ln>
      </dgm:spPr>
      <dgm:t>
        <a:bodyPr/>
        <a:lstStyle/>
        <a:p>
          <a:r>
            <a:rPr lang="pt-B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EIXO 4</a:t>
          </a:r>
        </a:p>
        <a:p>
          <a:r>
            <a:rPr lang="pt-B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Aprendizagem</a:t>
          </a:r>
        </a:p>
        <a:p>
          <a:r>
            <a:rPr lang="pt-B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mão na massa</a:t>
          </a:r>
          <a:endParaRPr lang="pt-BR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886786-5F92-434C-AC0F-EDD3F22AFB26}" type="parTrans" cxnId="{54CC0258-0DE5-4235-B6E7-5BAD073B4DC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0E50DC-8AF2-4AB9-8668-C6F09CB7FC86}" type="sibTrans" cxnId="{54CC0258-0DE5-4235-B6E7-5BAD073B4DCA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500460-EECA-4927-ABBF-3B270C1248BC}">
      <dgm:prSet phldrT="[Texto]" custT="1"/>
      <dgm:spPr>
        <a:ln>
          <a:solidFill>
            <a:srgbClr val="577590"/>
          </a:solidFill>
        </a:ln>
      </dgm:spPr>
      <dgm:t>
        <a:bodyPr/>
        <a:lstStyle/>
        <a:p>
          <a:r>
            <a:rPr lang="pt-BR" sz="2300" b="0" i="0" dirty="0" smtClean="0"/>
            <a:t>Produzindo </a:t>
          </a:r>
          <a:r>
            <a:rPr lang="pt-BR" sz="2300" b="0" i="0" dirty="0" err="1" smtClean="0"/>
            <a:t>bioplásticos</a:t>
          </a:r>
          <a:endParaRPr lang="pt-BR" sz="2300" b="0" i="0" dirty="0" smtClean="0"/>
        </a:p>
        <a:p>
          <a:r>
            <a:rPr lang="pt-BR" sz="1800" b="0" i="0" dirty="0" smtClean="0">
              <a:solidFill>
                <a:srgbClr val="F94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Colocando a mão na massa</a:t>
          </a:r>
          <a:endParaRPr lang="pt-BR" sz="1800" b="0" i="0" dirty="0">
            <a:solidFill>
              <a:srgbClr val="F9414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CAC29-81F6-4273-B4EC-F2F3CF7A9CF3}" type="parTrans" cxnId="{1E6FFA1A-68A9-4DC9-97A8-31395A72F8B2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FEC0C8-0691-4BC3-8CFC-4C7EE633C914}" type="sibTrans" cxnId="{1E6FFA1A-68A9-4DC9-97A8-31395A72F8B2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7BEAF4-D69B-4BD2-8EFE-BB2A4CD9E618}">
      <dgm:prSet phldrT="[Texto]" custT="1"/>
      <dgm:spPr>
        <a:ln>
          <a:solidFill>
            <a:srgbClr val="F94144"/>
          </a:solidFill>
        </a:ln>
      </dgm:spPr>
      <dgm:t>
        <a:bodyPr/>
        <a:lstStyle/>
        <a:p>
          <a:r>
            <a:rPr lang="pt-BR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Leida </a:t>
          </a:r>
          <a:r>
            <a:rPr lang="pt-BR" sz="105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Calegário</a:t>
          </a:r>
          <a:r>
            <a:rPr lang="pt-BR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Oliveira</a:t>
          </a:r>
          <a:endParaRPr lang="pt-BR" sz="10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9145C4-AF92-4A85-B2CB-75F3AA9C9EA8}" type="parTrans" cxnId="{F330EEDF-73A7-47D9-BA99-F063BCB8665C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05ADC5-09CC-4C14-917C-D5653E37EC2B}" type="sibTrans" cxnId="{F330EEDF-73A7-47D9-BA99-F063BCB8665C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5C3B44-403F-43CB-8223-A59948C7992F}" type="pres">
      <dgm:prSet presAssocID="{85AE706D-81E1-49BB-92A4-17A71616C0B4}" presName="Name0" presStyleCnt="0">
        <dgm:presLayoutVars>
          <dgm:dir/>
          <dgm:resizeHandles val="exact"/>
        </dgm:presLayoutVars>
      </dgm:prSet>
      <dgm:spPr/>
    </dgm:pt>
    <dgm:pt modelId="{11E4A7C4-F006-4378-8FF5-0618700DECC9}" type="pres">
      <dgm:prSet presAssocID="{121AA7EB-C000-4338-860F-BF779459D9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2C245E-E585-4334-BAE5-831F6BE9F3BF}" type="pres">
      <dgm:prSet presAssocID="{E00E50DC-8AF2-4AB9-8668-C6F09CB7FC86}" presName="sibTrans" presStyleLbl="sibTrans2D1" presStyleIdx="0" presStyleCnt="2"/>
      <dgm:spPr/>
      <dgm:t>
        <a:bodyPr/>
        <a:lstStyle/>
        <a:p>
          <a:endParaRPr lang="pt-BR"/>
        </a:p>
      </dgm:t>
    </dgm:pt>
    <dgm:pt modelId="{7E3277C3-59C7-4BD7-A4C2-7DAD45E0366F}" type="pres">
      <dgm:prSet presAssocID="{E00E50DC-8AF2-4AB9-8668-C6F09CB7FC86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563E5D8D-FBD5-434D-A73D-96357F1394AF}" type="pres">
      <dgm:prSet presAssocID="{71500460-EECA-4927-ABBF-3B270C1248BC}" presName="node" presStyleLbl="node1" presStyleIdx="1" presStyleCnt="3" custScaleX="2002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83345F-1BD9-4DCF-B502-CF5DFF0A8AD6}" type="pres">
      <dgm:prSet presAssocID="{C7FEC0C8-0691-4BC3-8CFC-4C7EE633C914}" presName="sibTrans" presStyleLbl="sibTrans2D1" presStyleIdx="1" presStyleCnt="2"/>
      <dgm:spPr/>
      <dgm:t>
        <a:bodyPr/>
        <a:lstStyle/>
        <a:p>
          <a:endParaRPr lang="pt-BR"/>
        </a:p>
      </dgm:t>
    </dgm:pt>
    <dgm:pt modelId="{0DABD55B-092E-45EF-9E1C-3E1D40C086ED}" type="pres">
      <dgm:prSet presAssocID="{C7FEC0C8-0691-4BC3-8CFC-4C7EE633C914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7A91BBEF-F619-4448-ABCF-46B36E24EC93}" type="pres">
      <dgm:prSet presAssocID="{327BEAF4-D69B-4BD2-8EFE-BB2A4CD9E618}" presName="node" presStyleLbl="node1" presStyleIdx="2" presStyleCnt="3" custScaleX="1131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98A3E45-0091-44F8-9C13-3CBEADC2A986}" type="presOf" srcId="{85AE706D-81E1-49BB-92A4-17A71616C0B4}" destId="{675C3B44-403F-43CB-8223-A59948C7992F}" srcOrd="0" destOrd="0" presId="urn:microsoft.com/office/officeart/2005/8/layout/process1"/>
    <dgm:cxn modelId="{1E6FFA1A-68A9-4DC9-97A8-31395A72F8B2}" srcId="{85AE706D-81E1-49BB-92A4-17A71616C0B4}" destId="{71500460-EECA-4927-ABBF-3B270C1248BC}" srcOrd="1" destOrd="0" parTransId="{89ACAC29-81F6-4273-B4EC-F2F3CF7A9CF3}" sibTransId="{C7FEC0C8-0691-4BC3-8CFC-4C7EE633C914}"/>
    <dgm:cxn modelId="{5378B5A8-42C8-4251-9314-1FF378F01945}" type="presOf" srcId="{327BEAF4-D69B-4BD2-8EFE-BB2A4CD9E618}" destId="{7A91BBEF-F619-4448-ABCF-46B36E24EC93}" srcOrd="0" destOrd="0" presId="urn:microsoft.com/office/officeart/2005/8/layout/process1"/>
    <dgm:cxn modelId="{54CC0258-0DE5-4235-B6E7-5BAD073B4DCA}" srcId="{85AE706D-81E1-49BB-92A4-17A71616C0B4}" destId="{121AA7EB-C000-4338-860F-BF779459D97E}" srcOrd="0" destOrd="0" parTransId="{1E886786-5F92-434C-AC0F-EDD3F22AFB26}" sibTransId="{E00E50DC-8AF2-4AB9-8668-C6F09CB7FC86}"/>
    <dgm:cxn modelId="{F330EEDF-73A7-47D9-BA99-F063BCB8665C}" srcId="{85AE706D-81E1-49BB-92A4-17A71616C0B4}" destId="{327BEAF4-D69B-4BD2-8EFE-BB2A4CD9E618}" srcOrd="2" destOrd="0" parTransId="{E29145C4-AF92-4A85-B2CB-75F3AA9C9EA8}" sibTransId="{DD05ADC5-09CC-4C14-917C-D5653E37EC2B}"/>
    <dgm:cxn modelId="{F21EE498-166D-4865-98B6-5BDE59BDFEA7}" type="presOf" srcId="{71500460-EECA-4927-ABBF-3B270C1248BC}" destId="{563E5D8D-FBD5-434D-A73D-96357F1394AF}" srcOrd="0" destOrd="0" presId="urn:microsoft.com/office/officeart/2005/8/layout/process1"/>
    <dgm:cxn modelId="{8704AC53-96A1-48F6-BD85-4089E9B24B10}" type="presOf" srcId="{E00E50DC-8AF2-4AB9-8668-C6F09CB7FC86}" destId="{7E3277C3-59C7-4BD7-A4C2-7DAD45E0366F}" srcOrd="1" destOrd="0" presId="urn:microsoft.com/office/officeart/2005/8/layout/process1"/>
    <dgm:cxn modelId="{EBAEF883-C560-4A38-9DE4-71DC09BC94C9}" type="presOf" srcId="{121AA7EB-C000-4338-860F-BF779459D97E}" destId="{11E4A7C4-F006-4378-8FF5-0618700DECC9}" srcOrd="0" destOrd="0" presId="urn:microsoft.com/office/officeart/2005/8/layout/process1"/>
    <dgm:cxn modelId="{40A6E5CE-6F08-4892-B89D-BE88BC0654D6}" type="presOf" srcId="{C7FEC0C8-0691-4BC3-8CFC-4C7EE633C914}" destId="{9D83345F-1BD9-4DCF-B502-CF5DFF0A8AD6}" srcOrd="0" destOrd="0" presId="urn:microsoft.com/office/officeart/2005/8/layout/process1"/>
    <dgm:cxn modelId="{AA25F17D-66B2-4BBC-94E2-4395CC03E409}" type="presOf" srcId="{C7FEC0C8-0691-4BC3-8CFC-4C7EE633C914}" destId="{0DABD55B-092E-45EF-9E1C-3E1D40C086ED}" srcOrd="1" destOrd="0" presId="urn:microsoft.com/office/officeart/2005/8/layout/process1"/>
    <dgm:cxn modelId="{0560DC4C-9E32-4729-8F6E-073C95A22169}" type="presOf" srcId="{E00E50DC-8AF2-4AB9-8668-C6F09CB7FC86}" destId="{352C245E-E585-4334-BAE5-831F6BE9F3BF}" srcOrd="0" destOrd="0" presId="urn:microsoft.com/office/officeart/2005/8/layout/process1"/>
    <dgm:cxn modelId="{F5796FED-3381-446B-A020-41B6346FF373}" type="presParOf" srcId="{675C3B44-403F-43CB-8223-A59948C7992F}" destId="{11E4A7C4-F006-4378-8FF5-0618700DECC9}" srcOrd="0" destOrd="0" presId="urn:microsoft.com/office/officeart/2005/8/layout/process1"/>
    <dgm:cxn modelId="{A69292FA-07A8-4772-BA00-0D9E695C8E56}" type="presParOf" srcId="{675C3B44-403F-43CB-8223-A59948C7992F}" destId="{352C245E-E585-4334-BAE5-831F6BE9F3BF}" srcOrd="1" destOrd="0" presId="urn:microsoft.com/office/officeart/2005/8/layout/process1"/>
    <dgm:cxn modelId="{088518AC-4900-4879-982A-130399134263}" type="presParOf" srcId="{352C245E-E585-4334-BAE5-831F6BE9F3BF}" destId="{7E3277C3-59C7-4BD7-A4C2-7DAD45E0366F}" srcOrd="0" destOrd="0" presId="urn:microsoft.com/office/officeart/2005/8/layout/process1"/>
    <dgm:cxn modelId="{D88AFD1F-F1E7-4349-B9A4-64805E78F9AA}" type="presParOf" srcId="{675C3B44-403F-43CB-8223-A59948C7992F}" destId="{563E5D8D-FBD5-434D-A73D-96357F1394AF}" srcOrd="2" destOrd="0" presId="urn:microsoft.com/office/officeart/2005/8/layout/process1"/>
    <dgm:cxn modelId="{DBBF4BC5-3860-4848-970D-B04B13167237}" type="presParOf" srcId="{675C3B44-403F-43CB-8223-A59948C7992F}" destId="{9D83345F-1BD9-4DCF-B502-CF5DFF0A8AD6}" srcOrd="3" destOrd="0" presId="urn:microsoft.com/office/officeart/2005/8/layout/process1"/>
    <dgm:cxn modelId="{702D7982-E935-4D88-9080-436AC59EC746}" type="presParOf" srcId="{9D83345F-1BD9-4DCF-B502-CF5DFF0A8AD6}" destId="{0DABD55B-092E-45EF-9E1C-3E1D40C086ED}" srcOrd="0" destOrd="0" presId="urn:microsoft.com/office/officeart/2005/8/layout/process1"/>
    <dgm:cxn modelId="{AF0D5C71-9715-4897-834D-98B109DBC7CE}" type="presParOf" srcId="{675C3B44-403F-43CB-8223-A59948C7992F}" destId="{7A91BBEF-F619-4448-ABCF-46B36E24EC9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4A7C4-F006-4378-8FF5-0618700DECC9}">
      <dsp:nvSpPr>
        <dsp:cNvPr id="0" name=""/>
        <dsp:cNvSpPr/>
      </dsp:nvSpPr>
      <dsp:spPr>
        <a:xfrm>
          <a:off x="4409" y="1422300"/>
          <a:ext cx="1659510" cy="996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0BE6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EIXO 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Aprendizagem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mão na massa</a:t>
          </a:r>
          <a:endParaRPr lang="pt-BR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01" y="1451492"/>
        <a:ext cx="1601126" cy="938295"/>
      </dsp:txXfrm>
    </dsp:sp>
    <dsp:sp modelId="{352C245E-E585-4334-BAE5-831F6BE9F3BF}">
      <dsp:nvSpPr>
        <dsp:cNvPr id="0" name=""/>
        <dsp:cNvSpPr/>
      </dsp:nvSpPr>
      <dsp:spPr>
        <a:xfrm>
          <a:off x="1829870" y="1714860"/>
          <a:ext cx="351816" cy="4115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9870" y="1797172"/>
        <a:ext cx="246271" cy="246934"/>
      </dsp:txXfrm>
    </dsp:sp>
    <dsp:sp modelId="{563E5D8D-FBD5-434D-A73D-96357F1394AF}">
      <dsp:nvSpPr>
        <dsp:cNvPr id="0" name=""/>
        <dsp:cNvSpPr/>
      </dsp:nvSpPr>
      <dsp:spPr>
        <a:xfrm>
          <a:off x="2327723" y="1422300"/>
          <a:ext cx="3323933" cy="996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775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0" i="0" kern="1200" dirty="0" smtClean="0"/>
            <a:t>Produzindo </a:t>
          </a:r>
          <a:r>
            <a:rPr lang="pt-BR" sz="2300" b="0" i="0" kern="1200" dirty="0" err="1" smtClean="0"/>
            <a:t>bioplásticos</a:t>
          </a:r>
          <a:endParaRPr lang="pt-BR" sz="2300" b="0" i="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0" i="0" kern="1200" dirty="0" smtClean="0">
              <a:solidFill>
                <a:srgbClr val="F94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Colocando a mão na massa</a:t>
          </a:r>
          <a:endParaRPr lang="pt-BR" sz="1800" b="0" i="0" kern="1200" dirty="0">
            <a:solidFill>
              <a:srgbClr val="F9414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56915" y="1451492"/>
        <a:ext cx="3265549" cy="938295"/>
      </dsp:txXfrm>
    </dsp:sp>
    <dsp:sp modelId="{9D83345F-1BD9-4DCF-B502-CF5DFF0A8AD6}">
      <dsp:nvSpPr>
        <dsp:cNvPr id="0" name=""/>
        <dsp:cNvSpPr/>
      </dsp:nvSpPr>
      <dsp:spPr>
        <a:xfrm>
          <a:off x="5817608" y="1714860"/>
          <a:ext cx="351816" cy="4115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17608" y="1797172"/>
        <a:ext cx="246271" cy="246934"/>
      </dsp:txXfrm>
    </dsp:sp>
    <dsp:sp modelId="{7A91BBEF-F619-4448-ABCF-46B36E24EC93}">
      <dsp:nvSpPr>
        <dsp:cNvPr id="0" name=""/>
        <dsp:cNvSpPr/>
      </dsp:nvSpPr>
      <dsp:spPr>
        <a:xfrm>
          <a:off x="6315461" y="1422300"/>
          <a:ext cx="1877719" cy="9966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9414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Leida </a:t>
          </a:r>
          <a:r>
            <a:rPr lang="pt-BR" sz="105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Calegário</a:t>
          </a:r>
          <a:r>
            <a:rPr lang="pt-BR" sz="105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Oliveira</a:t>
          </a:r>
          <a:endParaRPr lang="pt-BR" sz="105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44653" y="1451492"/>
        <a:ext cx="1819335" cy="938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91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93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9a0c79df7d_0_1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9a0c79df7d_0_1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4145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9a0c79df7d_0_1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9a0c79df7d_0_1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969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320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99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86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888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971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306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41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946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144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164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793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209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8085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04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192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59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47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02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10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451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08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a0c79df7d_0_3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a0c79df7d_0_3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18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397625"/>
            <a:ext cx="8229600" cy="3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3854400" cy="3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854400" cy="3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57200" y="3774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57200" y="1398750"/>
            <a:ext cx="2808000" cy="3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57200" y="377400"/>
            <a:ext cx="6400800" cy="438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57200" y="10230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73700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0" y="41610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106125"/>
            <a:ext cx="8229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57200" y="3152225"/>
            <a:ext cx="8229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301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97625"/>
            <a:ext cx="8229600" cy="3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-620044" y="1376000"/>
            <a:ext cx="8446650" cy="154032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-98053" y="282465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PT" dirty="0"/>
              <a:t>Inclusão digital e aplicações pedagógicas: </a:t>
            </a:r>
            <a:r>
              <a:rPr lang="pt-PT" dirty="0" smtClean="0"/>
              <a:t>contribuições          para </a:t>
            </a:r>
            <a:r>
              <a:rPr lang="pt-PT" dirty="0"/>
              <a:t>melhoria da qualidade da educação básica</a:t>
            </a:r>
            <a:endParaRPr dirty="0"/>
          </a:p>
        </p:txBody>
      </p: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7655725" y="196572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4588869" y="1335784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545189" y="1463111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15"/>
          <p:cNvGrpSpPr/>
          <p:nvPr/>
        </p:nvGrpSpPr>
        <p:grpSpPr>
          <a:xfrm>
            <a:off x="7672450" y="275932"/>
            <a:ext cx="1380178" cy="1022202"/>
            <a:chOff x="5917753" y="1127631"/>
            <a:chExt cx="1380178" cy="1022202"/>
          </a:xfrm>
        </p:grpSpPr>
        <p:sp>
          <p:nvSpPr>
            <p:cNvPr id="76" name="Google Shape;76;p15"/>
            <p:cNvSpPr/>
            <p:nvPr/>
          </p:nvSpPr>
          <p:spPr>
            <a:xfrm>
              <a:off x="5970066" y="1245381"/>
              <a:ext cx="1099366" cy="504674"/>
            </a:xfrm>
            <a:custGeom>
              <a:avLst/>
              <a:gdLst/>
              <a:ahLst/>
              <a:cxnLst/>
              <a:rect l="l" t="t" r="r" b="b"/>
              <a:pathLst>
                <a:path w="48839" h="22420" extrusionOk="0">
                  <a:moveTo>
                    <a:pt x="48839" y="0"/>
                  </a:moveTo>
                  <a:lnTo>
                    <a:pt x="45524" y="1333"/>
                  </a:lnTo>
                  <a:cubicBezTo>
                    <a:pt x="38039" y="4340"/>
                    <a:pt x="30384" y="6938"/>
                    <a:pt x="22591" y="9057"/>
                  </a:cubicBezTo>
                  <a:cubicBezTo>
                    <a:pt x="15141" y="11005"/>
                    <a:pt x="7622" y="12474"/>
                    <a:pt x="1" y="13466"/>
                  </a:cubicBezTo>
                  <a:cubicBezTo>
                    <a:pt x="787" y="14047"/>
                    <a:pt x="1539" y="14628"/>
                    <a:pt x="2359" y="15140"/>
                  </a:cubicBezTo>
                  <a:cubicBezTo>
                    <a:pt x="7143" y="18216"/>
                    <a:pt x="12441" y="20335"/>
                    <a:pt x="17670" y="22420"/>
                  </a:cubicBezTo>
                  <a:cubicBezTo>
                    <a:pt x="20301" y="20096"/>
                    <a:pt x="23001" y="17840"/>
                    <a:pt x="25770" y="15687"/>
                  </a:cubicBezTo>
                  <a:cubicBezTo>
                    <a:pt x="30794" y="11723"/>
                    <a:pt x="36023" y="7997"/>
                    <a:pt x="41423" y="4511"/>
                  </a:cubicBezTo>
                  <a:cubicBezTo>
                    <a:pt x="43849" y="2939"/>
                    <a:pt x="46310" y="1435"/>
                    <a:pt x="48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6387042" y="1201509"/>
              <a:ext cx="809325" cy="857046"/>
            </a:xfrm>
            <a:custGeom>
              <a:avLst/>
              <a:gdLst/>
              <a:ahLst/>
              <a:cxnLst/>
              <a:rect l="l" t="t" r="r" b="b"/>
              <a:pathLst>
                <a:path w="35954" h="38074" extrusionOk="0">
                  <a:moveTo>
                    <a:pt x="35954" y="1"/>
                  </a:moveTo>
                  <a:lnTo>
                    <a:pt x="35954" y="1"/>
                  </a:lnTo>
                  <a:cubicBezTo>
                    <a:pt x="34211" y="958"/>
                    <a:pt x="32468" y="1915"/>
                    <a:pt x="30759" y="2940"/>
                  </a:cubicBezTo>
                  <a:cubicBezTo>
                    <a:pt x="25223" y="6153"/>
                    <a:pt x="19857" y="9639"/>
                    <a:pt x="14662" y="13432"/>
                  </a:cubicBezTo>
                  <a:cubicBezTo>
                    <a:pt x="9604" y="17123"/>
                    <a:pt x="4682" y="21019"/>
                    <a:pt x="0" y="25189"/>
                  </a:cubicBezTo>
                  <a:cubicBezTo>
                    <a:pt x="718" y="29461"/>
                    <a:pt x="1265" y="33801"/>
                    <a:pt x="1880" y="38074"/>
                  </a:cubicBezTo>
                  <a:cubicBezTo>
                    <a:pt x="2119" y="36843"/>
                    <a:pt x="2358" y="35613"/>
                    <a:pt x="2598" y="34348"/>
                  </a:cubicBezTo>
                  <a:cubicBezTo>
                    <a:pt x="2837" y="33255"/>
                    <a:pt x="3042" y="32195"/>
                    <a:pt x="3247" y="31136"/>
                  </a:cubicBezTo>
                  <a:cubicBezTo>
                    <a:pt x="3418" y="30179"/>
                    <a:pt x="3726" y="29222"/>
                    <a:pt x="4101" y="28333"/>
                  </a:cubicBezTo>
                  <a:cubicBezTo>
                    <a:pt x="4888" y="26727"/>
                    <a:pt x="6494" y="25599"/>
                    <a:pt x="7793" y="24505"/>
                  </a:cubicBezTo>
                  <a:lnTo>
                    <a:pt x="12372" y="20541"/>
                  </a:lnTo>
                  <a:cubicBezTo>
                    <a:pt x="15414" y="17944"/>
                    <a:pt x="18421" y="15346"/>
                    <a:pt x="21429" y="12715"/>
                  </a:cubicBezTo>
                  <a:cubicBezTo>
                    <a:pt x="26282" y="8477"/>
                    <a:pt x="31101" y="4239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6443204" y="1835435"/>
              <a:ext cx="242343" cy="276963"/>
            </a:xfrm>
            <a:custGeom>
              <a:avLst/>
              <a:gdLst/>
              <a:ahLst/>
              <a:cxnLst/>
              <a:rect l="l" t="t" r="r" b="b"/>
              <a:pathLst>
                <a:path w="10766" h="12304" extrusionOk="0">
                  <a:moveTo>
                    <a:pt x="3110" y="0"/>
                  </a:moveTo>
                  <a:cubicBezTo>
                    <a:pt x="2734" y="547"/>
                    <a:pt x="2495" y="1128"/>
                    <a:pt x="2290" y="1743"/>
                  </a:cubicBezTo>
                  <a:cubicBezTo>
                    <a:pt x="2051" y="2632"/>
                    <a:pt x="1880" y="3486"/>
                    <a:pt x="1675" y="4443"/>
                  </a:cubicBezTo>
                  <a:cubicBezTo>
                    <a:pt x="1504" y="5400"/>
                    <a:pt x="1299" y="6357"/>
                    <a:pt x="1094" y="7314"/>
                  </a:cubicBezTo>
                  <a:cubicBezTo>
                    <a:pt x="752" y="8989"/>
                    <a:pt x="376" y="10629"/>
                    <a:pt x="0" y="12304"/>
                  </a:cubicBezTo>
                  <a:lnTo>
                    <a:pt x="1709" y="10766"/>
                  </a:lnTo>
                  <a:lnTo>
                    <a:pt x="2222" y="10219"/>
                  </a:lnTo>
                  <a:cubicBezTo>
                    <a:pt x="3213" y="9262"/>
                    <a:pt x="4204" y="8271"/>
                    <a:pt x="5229" y="7280"/>
                  </a:cubicBezTo>
                  <a:cubicBezTo>
                    <a:pt x="6289" y="6289"/>
                    <a:pt x="7314" y="5332"/>
                    <a:pt x="8373" y="4375"/>
                  </a:cubicBezTo>
                  <a:cubicBezTo>
                    <a:pt x="8886" y="3931"/>
                    <a:pt x="9399" y="3452"/>
                    <a:pt x="9911" y="3008"/>
                  </a:cubicBezTo>
                  <a:cubicBezTo>
                    <a:pt x="10185" y="2769"/>
                    <a:pt x="10458" y="2529"/>
                    <a:pt x="10766" y="2256"/>
                  </a:cubicBezTo>
                  <a:cubicBezTo>
                    <a:pt x="8168" y="1607"/>
                    <a:pt x="5605" y="923"/>
                    <a:pt x="3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524735" y="1199213"/>
              <a:ext cx="704721" cy="725475"/>
            </a:xfrm>
            <a:custGeom>
              <a:avLst/>
              <a:gdLst/>
              <a:ahLst/>
              <a:cxnLst/>
              <a:rect l="l" t="t" r="r" b="b"/>
              <a:pathLst>
                <a:path w="31307" h="32229" extrusionOk="0">
                  <a:moveTo>
                    <a:pt x="31307" y="0"/>
                  </a:moveTo>
                  <a:lnTo>
                    <a:pt x="31307" y="0"/>
                  </a:lnTo>
                  <a:cubicBezTo>
                    <a:pt x="28846" y="2119"/>
                    <a:pt x="26385" y="4238"/>
                    <a:pt x="23959" y="6391"/>
                  </a:cubicBezTo>
                  <a:cubicBezTo>
                    <a:pt x="17978" y="11586"/>
                    <a:pt x="12031" y="16849"/>
                    <a:pt x="6084" y="22078"/>
                  </a:cubicBezTo>
                  <a:lnTo>
                    <a:pt x="1607" y="26043"/>
                  </a:lnTo>
                  <a:cubicBezTo>
                    <a:pt x="1060" y="26521"/>
                    <a:pt x="514" y="27034"/>
                    <a:pt x="1" y="27581"/>
                  </a:cubicBezTo>
                  <a:cubicBezTo>
                    <a:pt x="1368" y="27923"/>
                    <a:pt x="2735" y="28299"/>
                    <a:pt x="4102" y="28640"/>
                  </a:cubicBezTo>
                  <a:cubicBezTo>
                    <a:pt x="9604" y="30076"/>
                    <a:pt x="15175" y="31272"/>
                    <a:pt x="20780" y="32229"/>
                  </a:cubicBezTo>
                  <a:cubicBezTo>
                    <a:pt x="20951" y="29563"/>
                    <a:pt x="21259" y="26931"/>
                    <a:pt x="21703" y="24300"/>
                  </a:cubicBezTo>
                  <a:cubicBezTo>
                    <a:pt x="22523" y="19413"/>
                    <a:pt x="23924" y="14628"/>
                    <a:pt x="25838" y="10082"/>
                  </a:cubicBezTo>
                  <a:cubicBezTo>
                    <a:pt x="27342" y="6528"/>
                    <a:pt x="29153" y="3179"/>
                    <a:pt x="3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917753" y="1127631"/>
              <a:ext cx="1380178" cy="1022202"/>
            </a:xfrm>
            <a:custGeom>
              <a:avLst/>
              <a:gdLst/>
              <a:ahLst/>
              <a:cxnLst/>
              <a:rect l="l" t="t" r="r" b="b"/>
              <a:pathLst>
                <a:path w="61314" h="45411" extrusionOk="0">
                  <a:moveTo>
                    <a:pt x="51163" y="5231"/>
                  </a:moveTo>
                  <a:lnTo>
                    <a:pt x="51163" y="5231"/>
                  </a:lnTo>
                  <a:cubicBezTo>
                    <a:pt x="48634" y="6666"/>
                    <a:pt x="46173" y="8170"/>
                    <a:pt x="43747" y="9742"/>
                  </a:cubicBezTo>
                  <a:cubicBezTo>
                    <a:pt x="38347" y="13228"/>
                    <a:pt x="33118" y="16954"/>
                    <a:pt x="28094" y="20918"/>
                  </a:cubicBezTo>
                  <a:cubicBezTo>
                    <a:pt x="25325" y="23071"/>
                    <a:pt x="22625" y="25327"/>
                    <a:pt x="19994" y="27651"/>
                  </a:cubicBezTo>
                  <a:cubicBezTo>
                    <a:pt x="14765" y="25566"/>
                    <a:pt x="9467" y="23447"/>
                    <a:pt x="4683" y="20371"/>
                  </a:cubicBezTo>
                  <a:cubicBezTo>
                    <a:pt x="3863" y="19859"/>
                    <a:pt x="3111" y="19278"/>
                    <a:pt x="2325" y="18697"/>
                  </a:cubicBezTo>
                  <a:cubicBezTo>
                    <a:pt x="9946" y="17705"/>
                    <a:pt x="17465" y="16236"/>
                    <a:pt x="24915" y="14288"/>
                  </a:cubicBezTo>
                  <a:cubicBezTo>
                    <a:pt x="32708" y="12169"/>
                    <a:pt x="40363" y="9571"/>
                    <a:pt x="47848" y="6564"/>
                  </a:cubicBezTo>
                  <a:lnTo>
                    <a:pt x="51163" y="5231"/>
                  </a:lnTo>
                  <a:close/>
                  <a:moveTo>
                    <a:pt x="19652" y="28744"/>
                  </a:moveTo>
                  <a:lnTo>
                    <a:pt x="19960" y="28847"/>
                  </a:lnTo>
                  <a:cubicBezTo>
                    <a:pt x="19994" y="28881"/>
                    <a:pt x="20028" y="28881"/>
                    <a:pt x="20096" y="28881"/>
                  </a:cubicBezTo>
                  <a:cubicBezTo>
                    <a:pt x="20131" y="29291"/>
                    <a:pt x="20199" y="29701"/>
                    <a:pt x="20233" y="30111"/>
                  </a:cubicBezTo>
                  <a:cubicBezTo>
                    <a:pt x="20199" y="30009"/>
                    <a:pt x="20165" y="29906"/>
                    <a:pt x="20131" y="29804"/>
                  </a:cubicBezTo>
                  <a:lnTo>
                    <a:pt x="20131" y="29770"/>
                  </a:lnTo>
                  <a:cubicBezTo>
                    <a:pt x="19994" y="29428"/>
                    <a:pt x="19823" y="29052"/>
                    <a:pt x="19652" y="28744"/>
                  </a:cubicBezTo>
                  <a:close/>
                  <a:moveTo>
                    <a:pt x="58272" y="3180"/>
                  </a:moveTo>
                  <a:lnTo>
                    <a:pt x="58272" y="3180"/>
                  </a:lnTo>
                  <a:cubicBezTo>
                    <a:pt x="56118" y="6359"/>
                    <a:pt x="54307" y="9708"/>
                    <a:pt x="52803" y="13262"/>
                  </a:cubicBezTo>
                  <a:cubicBezTo>
                    <a:pt x="50889" y="17808"/>
                    <a:pt x="49488" y="22593"/>
                    <a:pt x="48668" y="27480"/>
                  </a:cubicBezTo>
                  <a:cubicBezTo>
                    <a:pt x="48224" y="30111"/>
                    <a:pt x="47916" y="32743"/>
                    <a:pt x="47745" y="35409"/>
                  </a:cubicBezTo>
                  <a:cubicBezTo>
                    <a:pt x="42140" y="34452"/>
                    <a:pt x="36569" y="33256"/>
                    <a:pt x="31067" y="31820"/>
                  </a:cubicBezTo>
                  <a:cubicBezTo>
                    <a:pt x="29700" y="31479"/>
                    <a:pt x="28333" y="31103"/>
                    <a:pt x="26966" y="30761"/>
                  </a:cubicBezTo>
                  <a:cubicBezTo>
                    <a:pt x="27479" y="30214"/>
                    <a:pt x="28025" y="29701"/>
                    <a:pt x="28572" y="29223"/>
                  </a:cubicBezTo>
                  <a:lnTo>
                    <a:pt x="33049" y="25258"/>
                  </a:lnTo>
                  <a:cubicBezTo>
                    <a:pt x="38996" y="20029"/>
                    <a:pt x="44943" y="14766"/>
                    <a:pt x="50924" y="9571"/>
                  </a:cubicBezTo>
                  <a:cubicBezTo>
                    <a:pt x="53350" y="7418"/>
                    <a:pt x="55811" y="5299"/>
                    <a:pt x="58272" y="3180"/>
                  </a:cubicBezTo>
                  <a:close/>
                  <a:moveTo>
                    <a:pt x="56802" y="3283"/>
                  </a:moveTo>
                  <a:lnTo>
                    <a:pt x="56802" y="3283"/>
                  </a:lnTo>
                  <a:cubicBezTo>
                    <a:pt x="51949" y="7521"/>
                    <a:pt x="47130" y="11759"/>
                    <a:pt x="42277" y="15997"/>
                  </a:cubicBezTo>
                  <a:cubicBezTo>
                    <a:pt x="39269" y="18628"/>
                    <a:pt x="36262" y="21226"/>
                    <a:pt x="33220" y="23823"/>
                  </a:cubicBezTo>
                  <a:lnTo>
                    <a:pt x="28641" y="27787"/>
                  </a:lnTo>
                  <a:cubicBezTo>
                    <a:pt x="27342" y="28881"/>
                    <a:pt x="25736" y="30009"/>
                    <a:pt x="24949" y="31615"/>
                  </a:cubicBezTo>
                  <a:cubicBezTo>
                    <a:pt x="24574" y="32504"/>
                    <a:pt x="24266" y="33461"/>
                    <a:pt x="24095" y="34418"/>
                  </a:cubicBezTo>
                  <a:cubicBezTo>
                    <a:pt x="23890" y="35477"/>
                    <a:pt x="23685" y="36537"/>
                    <a:pt x="23446" y="37630"/>
                  </a:cubicBezTo>
                  <a:cubicBezTo>
                    <a:pt x="23206" y="38895"/>
                    <a:pt x="22967" y="40125"/>
                    <a:pt x="22728" y="41356"/>
                  </a:cubicBezTo>
                  <a:lnTo>
                    <a:pt x="22728" y="41321"/>
                  </a:lnTo>
                  <a:cubicBezTo>
                    <a:pt x="22113" y="37049"/>
                    <a:pt x="21566" y="32709"/>
                    <a:pt x="20848" y="28437"/>
                  </a:cubicBezTo>
                  <a:cubicBezTo>
                    <a:pt x="25530" y="24301"/>
                    <a:pt x="30452" y="20405"/>
                    <a:pt x="35510" y="16714"/>
                  </a:cubicBezTo>
                  <a:cubicBezTo>
                    <a:pt x="40705" y="12921"/>
                    <a:pt x="46071" y="9435"/>
                    <a:pt x="51607" y="6222"/>
                  </a:cubicBezTo>
                  <a:cubicBezTo>
                    <a:pt x="53316" y="5197"/>
                    <a:pt x="55059" y="4240"/>
                    <a:pt x="56802" y="3283"/>
                  </a:cubicBezTo>
                  <a:close/>
                  <a:moveTo>
                    <a:pt x="26453" y="31410"/>
                  </a:moveTo>
                  <a:cubicBezTo>
                    <a:pt x="28948" y="32333"/>
                    <a:pt x="31511" y="33016"/>
                    <a:pt x="34109" y="33666"/>
                  </a:cubicBezTo>
                  <a:cubicBezTo>
                    <a:pt x="33801" y="33973"/>
                    <a:pt x="33528" y="34213"/>
                    <a:pt x="33254" y="34452"/>
                  </a:cubicBezTo>
                  <a:lnTo>
                    <a:pt x="33254" y="34418"/>
                  </a:lnTo>
                  <a:cubicBezTo>
                    <a:pt x="32742" y="34862"/>
                    <a:pt x="32229" y="35340"/>
                    <a:pt x="31716" y="35785"/>
                  </a:cubicBezTo>
                  <a:cubicBezTo>
                    <a:pt x="30657" y="36742"/>
                    <a:pt x="29632" y="37699"/>
                    <a:pt x="28572" y="38690"/>
                  </a:cubicBezTo>
                  <a:cubicBezTo>
                    <a:pt x="27547" y="39681"/>
                    <a:pt x="26556" y="40672"/>
                    <a:pt x="25565" y="41629"/>
                  </a:cubicBezTo>
                  <a:lnTo>
                    <a:pt x="25052" y="42176"/>
                  </a:lnTo>
                  <a:lnTo>
                    <a:pt x="23343" y="43714"/>
                  </a:lnTo>
                  <a:cubicBezTo>
                    <a:pt x="23719" y="42039"/>
                    <a:pt x="24095" y="40399"/>
                    <a:pt x="24437" y="38724"/>
                  </a:cubicBezTo>
                  <a:cubicBezTo>
                    <a:pt x="24642" y="37767"/>
                    <a:pt x="24847" y="36810"/>
                    <a:pt x="25018" y="35853"/>
                  </a:cubicBezTo>
                  <a:cubicBezTo>
                    <a:pt x="25223" y="34896"/>
                    <a:pt x="25394" y="34042"/>
                    <a:pt x="25633" y="33153"/>
                  </a:cubicBezTo>
                  <a:cubicBezTo>
                    <a:pt x="25838" y="32538"/>
                    <a:pt x="26077" y="31957"/>
                    <a:pt x="26453" y="31410"/>
                  </a:cubicBezTo>
                  <a:close/>
                  <a:moveTo>
                    <a:pt x="60703" y="1"/>
                  </a:moveTo>
                  <a:cubicBezTo>
                    <a:pt x="60593" y="1"/>
                    <a:pt x="60485" y="45"/>
                    <a:pt x="60391" y="139"/>
                  </a:cubicBezTo>
                  <a:lnTo>
                    <a:pt x="60151" y="344"/>
                  </a:lnTo>
                  <a:cubicBezTo>
                    <a:pt x="59707" y="583"/>
                    <a:pt x="59297" y="788"/>
                    <a:pt x="58853" y="1027"/>
                  </a:cubicBezTo>
                  <a:cubicBezTo>
                    <a:pt x="55537" y="2292"/>
                    <a:pt x="52291" y="3727"/>
                    <a:pt x="49010" y="5060"/>
                  </a:cubicBezTo>
                  <a:cubicBezTo>
                    <a:pt x="45216" y="6564"/>
                    <a:pt x="41423" y="7999"/>
                    <a:pt x="37595" y="9332"/>
                  </a:cubicBezTo>
                  <a:cubicBezTo>
                    <a:pt x="30042" y="11930"/>
                    <a:pt x="22352" y="14049"/>
                    <a:pt x="14526" y="15655"/>
                  </a:cubicBezTo>
                  <a:cubicBezTo>
                    <a:pt x="9980" y="16543"/>
                    <a:pt x="5435" y="17295"/>
                    <a:pt x="855" y="17740"/>
                  </a:cubicBezTo>
                  <a:cubicBezTo>
                    <a:pt x="377" y="17774"/>
                    <a:pt x="1" y="18389"/>
                    <a:pt x="411" y="18731"/>
                  </a:cubicBezTo>
                  <a:cubicBezTo>
                    <a:pt x="2427" y="20405"/>
                    <a:pt x="4614" y="21875"/>
                    <a:pt x="6973" y="23105"/>
                  </a:cubicBezTo>
                  <a:cubicBezTo>
                    <a:pt x="9536" y="24472"/>
                    <a:pt x="12133" y="25703"/>
                    <a:pt x="14833" y="26831"/>
                  </a:cubicBezTo>
                  <a:cubicBezTo>
                    <a:pt x="16132" y="27343"/>
                    <a:pt x="17396" y="27856"/>
                    <a:pt x="18695" y="28368"/>
                  </a:cubicBezTo>
                  <a:cubicBezTo>
                    <a:pt x="19037" y="28881"/>
                    <a:pt x="19310" y="29462"/>
                    <a:pt x="19481" y="30077"/>
                  </a:cubicBezTo>
                  <a:cubicBezTo>
                    <a:pt x="19755" y="31171"/>
                    <a:pt x="19891" y="32299"/>
                    <a:pt x="20131" y="33392"/>
                  </a:cubicBezTo>
                  <a:cubicBezTo>
                    <a:pt x="20609" y="35887"/>
                    <a:pt x="21053" y="38348"/>
                    <a:pt x="21498" y="40843"/>
                  </a:cubicBezTo>
                  <a:cubicBezTo>
                    <a:pt x="21771" y="42244"/>
                    <a:pt x="22044" y="43645"/>
                    <a:pt x="22250" y="45081"/>
                  </a:cubicBezTo>
                  <a:cubicBezTo>
                    <a:pt x="22291" y="45308"/>
                    <a:pt x="22482" y="45411"/>
                    <a:pt x="22680" y="45411"/>
                  </a:cubicBezTo>
                  <a:cubicBezTo>
                    <a:pt x="22809" y="45411"/>
                    <a:pt x="22941" y="45367"/>
                    <a:pt x="23036" y="45286"/>
                  </a:cubicBezTo>
                  <a:cubicBezTo>
                    <a:pt x="25291" y="43269"/>
                    <a:pt x="27547" y="41253"/>
                    <a:pt x="29803" y="39202"/>
                  </a:cubicBezTo>
                  <a:cubicBezTo>
                    <a:pt x="30896" y="38211"/>
                    <a:pt x="32024" y="37186"/>
                    <a:pt x="33118" y="36195"/>
                  </a:cubicBezTo>
                  <a:cubicBezTo>
                    <a:pt x="33972" y="35375"/>
                    <a:pt x="34895" y="34349"/>
                    <a:pt x="36091" y="34178"/>
                  </a:cubicBezTo>
                  <a:cubicBezTo>
                    <a:pt x="38449" y="34759"/>
                    <a:pt x="40842" y="35272"/>
                    <a:pt x="43234" y="35751"/>
                  </a:cubicBezTo>
                  <a:cubicBezTo>
                    <a:pt x="44874" y="36058"/>
                    <a:pt x="46481" y="36366"/>
                    <a:pt x="48155" y="36605"/>
                  </a:cubicBezTo>
                  <a:cubicBezTo>
                    <a:pt x="48205" y="36620"/>
                    <a:pt x="48254" y="36627"/>
                    <a:pt x="48304" y="36627"/>
                  </a:cubicBezTo>
                  <a:cubicBezTo>
                    <a:pt x="48598" y="36627"/>
                    <a:pt x="48873" y="36380"/>
                    <a:pt x="48873" y="36058"/>
                  </a:cubicBezTo>
                  <a:cubicBezTo>
                    <a:pt x="49146" y="31103"/>
                    <a:pt x="49933" y="26181"/>
                    <a:pt x="51231" y="21396"/>
                  </a:cubicBezTo>
                  <a:cubicBezTo>
                    <a:pt x="52496" y="16714"/>
                    <a:pt x="54341" y="12203"/>
                    <a:pt x="56699" y="7931"/>
                  </a:cubicBezTo>
                  <a:cubicBezTo>
                    <a:pt x="58067" y="5504"/>
                    <a:pt x="59570" y="3146"/>
                    <a:pt x="61177" y="856"/>
                  </a:cubicBezTo>
                  <a:lnTo>
                    <a:pt x="61211" y="788"/>
                  </a:lnTo>
                  <a:cubicBezTo>
                    <a:pt x="61245" y="754"/>
                    <a:pt x="61245" y="720"/>
                    <a:pt x="61279" y="686"/>
                  </a:cubicBezTo>
                  <a:cubicBezTo>
                    <a:pt x="61313" y="480"/>
                    <a:pt x="61245" y="275"/>
                    <a:pt x="61074" y="173"/>
                  </a:cubicBezTo>
                  <a:cubicBezTo>
                    <a:pt x="60963" y="62"/>
                    <a:pt x="60832" y="1"/>
                    <a:pt x="60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1787090" y="192633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6503227" y="2118277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320242" y="210861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1940282" y="251111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362067" y="269067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6732167" y="2705145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490074" y="2108616"/>
          <a:ext cx="8197590" cy="3841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110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5" y="2794188"/>
            <a:ext cx="3185508" cy="2349312"/>
          </a:xfrm>
          <a:prstGeom prst="rect">
            <a:avLst/>
          </a:prstGeom>
        </p:spPr>
      </p:pic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 para produção do bioplástico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03" y="1095353"/>
            <a:ext cx="4872372" cy="20219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8029">
            <a:off x="4728186" y="2574899"/>
            <a:ext cx="1963882" cy="9819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clrChange>
              <a:clrFrom>
                <a:srgbClr val="EAEAEC"/>
              </a:clrFrom>
              <a:clrTo>
                <a:srgbClr val="EAEA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8" y="1458686"/>
            <a:ext cx="2003254" cy="133550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63" y="2794188"/>
            <a:ext cx="2642460" cy="23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41"/>
          <p:cNvSpPr txBox="1">
            <a:spLocks noGrp="1"/>
          </p:cNvSpPr>
          <p:nvPr>
            <p:ph type="title"/>
          </p:nvPr>
        </p:nvSpPr>
        <p:spPr>
          <a:xfrm>
            <a:off x="2171700" y="2104219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Calor</a:t>
            </a:r>
            <a:endParaRPr dirty="0"/>
          </a:p>
        </p:txBody>
      </p:sp>
      <p:pic>
        <p:nvPicPr>
          <p:cNvPr id="1026" name="Picture 2" descr="Amilose e amilopectina formadoras do ami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4"/>
          <a:stretch/>
        </p:blipFill>
        <p:spPr bwMode="auto">
          <a:xfrm>
            <a:off x="249094" y="2753591"/>
            <a:ext cx="3619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milose e amilopectina formadoras do ami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7"/>
          <a:stretch/>
        </p:blipFill>
        <p:spPr bwMode="auto">
          <a:xfrm>
            <a:off x="4744894" y="3737263"/>
            <a:ext cx="3619500" cy="11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tatas, Raiz, Vegetais, Vegetais De Raiz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750" l="1771" r="90000">
                        <a14:backgroundMark x1="63229" y1="81250" x2="63229" y2="81250"/>
                        <a14:backgroundMark x1="36875" y1="91875" x2="36875" y2="91875"/>
                        <a14:backgroundMark x1="17917" y1="79219" x2="17917" y2="7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550"/>
            <a:ext cx="3075998" cy="205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Amilose e amilopectina formadoras do ami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/>
          <a:stretch/>
        </p:blipFill>
        <p:spPr bwMode="auto">
          <a:xfrm>
            <a:off x="6833466" y="873900"/>
            <a:ext cx="1767699" cy="17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2691245" y="1704109"/>
            <a:ext cx="1070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3904818" y="1504054"/>
            <a:ext cx="1680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Amido</a:t>
            </a:r>
            <a:endParaRPr lang="pt-BR" sz="2000" dirty="0"/>
          </a:p>
        </p:txBody>
      </p:sp>
      <p:cxnSp>
        <p:nvCxnSpPr>
          <p:cNvPr id="55" name="Conector de Seta Reta 54"/>
          <p:cNvCxnSpPr/>
          <p:nvPr/>
        </p:nvCxnSpPr>
        <p:spPr>
          <a:xfrm>
            <a:off x="4843750" y="1704109"/>
            <a:ext cx="17108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6997">
            <a:off x="1573661" y="3074634"/>
            <a:ext cx="970365" cy="1226127"/>
          </a:xfrm>
          <a:prstGeom prst="rect">
            <a:avLst/>
          </a:prstGeom>
        </p:spPr>
      </p:pic>
      <p:cxnSp>
        <p:nvCxnSpPr>
          <p:cNvPr id="58" name="Conector de Seta Reta 57"/>
          <p:cNvCxnSpPr/>
          <p:nvPr/>
        </p:nvCxnSpPr>
        <p:spPr>
          <a:xfrm>
            <a:off x="3551814" y="4317421"/>
            <a:ext cx="895495" cy="13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847812" y="4946448"/>
            <a:ext cx="5765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</a:rPr>
              <a:t>Imagens: 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pt-BR" sz="900" dirty="0" smtClean="0">
                <a:solidFill>
                  <a:schemeClr val="bg1">
                    <a:lumMod val="50000"/>
                  </a:schemeClr>
                </a:solidFill>
              </a:rPr>
              <a:t>educador.brasilescola.uol.com.br/estrategias-ensino/producao-plastico-biodegradavel</a:t>
            </a:r>
            <a:endParaRPr lang="pt-B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0" r="14546"/>
          <a:stretch/>
        </p:blipFill>
        <p:spPr>
          <a:xfrm>
            <a:off x="2598450" y="1892782"/>
            <a:ext cx="581891" cy="20574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15976" y="3291845"/>
            <a:ext cx="13272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6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</a:rPr>
              <a:t>Vi</a:t>
            </a:r>
            <a:r>
              <a:rPr lang="en" sz="26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</a:t>
            </a:r>
            <a:r>
              <a:rPr lang="en" sz="2600" dirty="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</a:rPr>
              <a:t>agre</a:t>
            </a:r>
            <a:endParaRPr lang="pt-BR" sz="2600" dirty="0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610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41"/>
          <p:cNvSpPr txBox="1">
            <a:spLocks noGrp="1"/>
          </p:cNvSpPr>
          <p:nvPr>
            <p:ph type="title"/>
          </p:nvPr>
        </p:nvSpPr>
        <p:spPr>
          <a:xfrm>
            <a:off x="1099127" y="290674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Calor + Vinagre</a:t>
            </a:r>
            <a:endParaRPr dirty="0"/>
          </a:p>
        </p:txBody>
      </p:sp>
      <p:pic>
        <p:nvPicPr>
          <p:cNvPr id="1028" name="Picture 4" descr="Batatas, Raiz, Vegetais, Vegetais De Rai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50" l="1771" r="90000">
                        <a14:backgroundMark x1="63229" y1="81250" x2="63229" y2="81250"/>
                        <a14:backgroundMark x1="36875" y1="91875" x2="36875" y2="91875"/>
                        <a14:backgroundMark x1="17917" y1="79219" x2="17917" y2="7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11" y="172808"/>
            <a:ext cx="3075998" cy="205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-10391" y="17176"/>
            <a:ext cx="2219036" cy="188394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48" y="3095066"/>
            <a:ext cx="6059949" cy="2048434"/>
          </a:xfrm>
          <a:prstGeom prst="rect">
            <a:avLst/>
          </a:pr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96066" y="-144594"/>
            <a:ext cx="2219036" cy="1883947"/>
          </a:xfrm>
          <a:prstGeom prst="rect">
            <a:avLst/>
          </a:prstGeom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38252" y="1363765"/>
            <a:ext cx="2219036" cy="1883947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45171" y="1681678"/>
            <a:ext cx="2219036" cy="1883947"/>
          </a:xfrm>
          <a:prstGeom prst="rect">
            <a:avLst/>
          </a:prstGeom>
        </p:spPr>
      </p:pic>
      <p:sp>
        <p:nvSpPr>
          <p:cNvPr id="11" name="Retângulo Arredondado 10"/>
          <p:cNvSpPr/>
          <p:nvPr/>
        </p:nvSpPr>
        <p:spPr>
          <a:xfrm>
            <a:off x="363682" y="3645476"/>
            <a:ext cx="2452254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Glicerina:</a:t>
            </a:r>
          </a:p>
          <a:p>
            <a:pPr algn="ctr"/>
            <a:r>
              <a:rPr lang="pt-BR" dirty="0" smtClean="0"/>
              <a:t>flexibilidade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1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-2483441" y="-79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Produção do bioplástico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" b="99375" l="0" r="100000">
                        <a14:foregroundMark x1="80313" y1="67344" x2="13750" y2="94141"/>
                        <a14:foregroundMark x1="83594" y1="77188" x2="54635" y2="95938"/>
                        <a14:backgroundMark x1="94948" y1="2422" x2="92813" y2="28359"/>
                        <a14:backgroundMark x1="77604" y1="4609" x2="89531" y2="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1" y="0"/>
            <a:ext cx="7715247" cy="51434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8929">
            <a:off x="340475" y="2926755"/>
            <a:ext cx="4095291" cy="179382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298" y="1551767"/>
            <a:ext cx="2518267" cy="33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932" y="1551767"/>
            <a:ext cx="2594999" cy="33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3" y="1492255"/>
            <a:ext cx="2546368" cy="35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962" y="1571690"/>
            <a:ext cx="2310301" cy="34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345" y="1869334"/>
            <a:ext cx="2515149" cy="27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24" y="1471380"/>
            <a:ext cx="2686046" cy="3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</a:t>
            </a:r>
            <a:br>
              <a:rPr lang="en" dirty="0" smtClean="0"/>
            </a:br>
            <a:r>
              <a:rPr lang="en" dirty="0" smtClean="0"/>
              <a:t>Bioplástico a partir de vários tipos de fontes renováveis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1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79" y="1615700"/>
            <a:ext cx="2245758" cy="34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9 adicionando o corante na pane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3247" y="-1018194"/>
            <a:ext cx="3951529" cy="71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28" y="1472708"/>
            <a:ext cx="2372462" cy="33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931" y="1801819"/>
            <a:ext cx="3277057" cy="30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6255" y="1372205"/>
            <a:ext cx="8853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94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DE BIOPLÁSTICO</a:t>
            </a:r>
          </a:p>
          <a:p>
            <a:r>
              <a:rPr lang="pt-BR" sz="1550" dirty="0" smtClean="0">
                <a:solidFill>
                  <a:srgbClr val="90B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utilizando </a:t>
            </a:r>
            <a:r>
              <a:rPr lang="pt-BR" sz="1550" dirty="0" smtClean="0">
                <a:solidFill>
                  <a:srgbClr val="5775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batata inglesa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140" y="1801819"/>
            <a:ext cx="2562583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9_3 mostrando os bioplásticos pront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146" y="1333913"/>
            <a:ext cx="6926522" cy="380958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514855" y="3979718"/>
            <a:ext cx="15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A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Mandioca (3x mais amido)</a:t>
            </a:r>
            <a:endParaRPr lang="pt-BR" dirty="0">
              <a:solidFill>
                <a:srgbClr val="00A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6071105" y="3856607"/>
            <a:ext cx="186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Mandioca </a:t>
            </a:r>
            <a:r>
              <a:rPr lang="pt-BR" sz="11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(metade da glicerina e vinagre; corado com açafrão)</a:t>
            </a:r>
            <a:endParaRPr lang="pt-BR" sz="11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6032208" y="3968331"/>
            <a:ext cx="1460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A839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Mandioca </a:t>
            </a:r>
            <a:r>
              <a:rPr lang="pt-BR" sz="1100" dirty="0" smtClean="0">
                <a:solidFill>
                  <a:srgbClr val="A839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(não aguardei tempo suficiente de fogo)</a:t>
            </a:r>
            <a:endParaRPr lang="pt-BR" sz="1100" dirty="0">
              <a:solidFill>
                <a:srgbClr val="A839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5630839" y="3648657"/>
            <a:ext cx="15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A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Mandioca (3x mais amido)</a:t>
            </a:r>
            <a:endParaRPr lang="pt-BR" dirty="0">
              <a:solidFill>
                <a:srgbClr val="00A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71105" y="4273720"/>
            <a:ext cx="174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Mandioca </a:t>
            </a:r>
            <a:r>
              <a:rPr lang="pt-BR" sz="11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(metade da glicerina e vinagre; corado com açafrão)</a:t>
            </a:r>
            <a:endParaRPr lang="pt-BR" sz="11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661669" y="3696290"/>
            <a:ext cx="1260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A5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Mandioca (3x mais amido)</a:t>
            </a:r>
            <a:endParaRPr lang="pt-BR" dirty="0">
              <a:solidFill>
                <a:srgbClr val="00A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45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  <p:bldP spid="40" grpId="0"/>
      <p:bldP spid="40" grpId="1"/>
      <p:bldP spid="41" grpId="0"/>
      <p:bldP spid="41" grpId="1"/>
      <p:bldP spid="44" grpId="0"/>
      <p:bldP spid="44" grpId="1"/>
      <p:bldP spid="7" grpId="0"/>
      <p:bldP spid="7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0" y="-110728"/>
            <a:ext cx="9144000" cy="1305739"/>
            <a:chOff x="-636925" y="1404675"/>
            <a:chExt cx="8446650" cy="2363225"/>
          </a:xfrm>
        </p:grpSpPr>
        <p:sp>
          <p:nvSpPr>
            <p:cNvPr id="59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15"/>
          <p:cNvSpPr/>
          <p:nvPr/>
        </p:nvSpPr>
        <p:spPr>
          <a:xfrm>
            <a:off x="3515193" y="4999621"/>
            <a:ext cx="12335" cy="10017"/>
          </a:xfrm>
          <a:custGeom>
            <a:avLst/>
            <a:gdLst/>
            <a:ahLst/>
            <a:cxnLst/>
            <a:rect l="l" t="t" r="r" b="b"/>
            <a:pathLst>
              <a:path w="548" h="445" extrusionOk="0">
                <a:moveTo>
                  <a:pt x="274" y="0"/>
                </a:moveTo>
                <a:cubicBezTo>
                  <a:pt x="0" y="0"/>
                  <a:pt x="0" y="445"/>
                  <a:pt x="274" y="445"/>
                </a:cubicBezTo>
                <a:cubicBezTo>
                  <a:pt x="547" y="445"/>
                  <a:pt x="547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5"/>
          <p:cNvGrpSpPr/>
          <p:nvPr/>
        </p:nvGrpSpPr>
        <p:grpSpPr>
          <a:xfrm>
            <a:off x="8275769" y="355132"/>
            <a:ext cx="1149383" cy="696887"/>
            <a:chOff x="5960837" y="2432603"/>
            <a:chExt cx="1149383" cy="696887"/>
          </a:xfrm>
        </p:grpSpPr>
        <p:sp>
          <p:nvSpPr>
            <p:cNvPr id="64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15"/>
          <p:cNvGrpSpPr/>
          <p:nvPr/>
        </p:nvGrpSpPr>
        <p:grpSpPr>
          <a:xfrm>
            <a:off x="5630839" y="-21056"/>
            <a:ext cx="1413268" cy="782493"/>
            <a:chOff x="1425725" y="1417109"/>
            <a:chExt cx="1413268" cy="782493"/>
          </a:xfrm>
        </p:grpSpPr>
        <p:sp>
          <p:nvSpPr>
            <p:cNvPr id="68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15"/>
          <p:cNvGrpSpPr/>
          <p:nvPr/>
        </p:nvGrpSpPr>
        <p:grpSpPr>
          <a:xfrm>
            <a:off x="864431" y="-40772"/>
            <a:ext cx="1165523" cy="713027"/>
            <a:chOff x="3298242" y="4070048"/>
            <a:chExt cx="1165523" cy="713027"/>
          </a:xfrm>
        </p:grpSpPr>
        <p:sp>
          <p:nvSpPr>
            <p:cNvPr id="72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15"/>
          <p:cNvGrpSpPr/>
          <p:nvPr/>
        </p:nvGrpSpPr>
        <p:grpSpPr>
          <a:xfrm>
            <a:off x="2407134" y="315742"/>
            <a:ext cx="561249" cy="1369505"/>
            <a:chOff x="1893817" y="2264535"/>
            <a:chExt cx="561249" cy="1369505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" name="Google Shape;88;p15"/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92" name="Google Shape;92;p15"/>
          <p:cNvGrpSpPr/>
          <p:nvPr/>
        </p:nvGrpSpPr>
        <p:grpSpPr>
          <a:xfrm>
            <a:off x="7136910" y="640400"/>
            <a:ext cx="561249" cy="1369505"/>
            <a:chOff x="6689546" y="2264535"/>
            <a:chExt cx="561249" cy="1369505"/>
          </a:xfrm>
        </p:grpSpPr>
        <p:grpSp>
          <p:nvGrpSpPr>
            <p:cNvPr id="93" name="Google Shape;93;p15"/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94" name="Google Shape;94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" name="Google Shape;96;p15"/>
            <p:cNvCxnSpPr/>
            <p:nvPr/>
          </p:nvCxnSpPr>
          <p:spPr>
            <a:xfrm>
              <a:off x="6970175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0" name="Google Shape;100;p15"/>
          <p:cNvGrpSpPr/>
          <p:nvPr/>
        </p:nvGrpSpPr>
        <p:grpSpPr>
          <a:xfrm>
            <a:off x="4624885" y="-13596"/>
            <a:ext cx="561249" cy="996549"/>
            <a:chOff x="4291376" y="2637491"/>
            <a:chExt cx="561249" cy="996549"/>
          </a:xfrm>
        </p:grpSpPr>
        <p:grpSp>
          <p:nvGrpSpPr>
            <p:cNvPr id="101" name="Google Shape;101;p15"/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cxnSp>
          <p:nvCxnSpPr>
            <p:cNvPr id="104" name="Google Shape;104;p15"/>
            <p:cNvCxnSpPr>
              <a:stCxn id="102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" name="Retângulo 2"/>
          <p:cNvSpPr/>
          <p:nvPr/>
        </p:nvSpPr>
        <p:spPr>
          <a:xfrm>
            <a:off x="2560326" y="900522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4982111" y="1080084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7356593" y="1225493"/>
            <a:ext cx="338533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676474" y="572018"/>
            <a:ext cx="338534" cy="943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324" y="2009905"/>
            <a:ext cx="6344535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8;p15"/>
          <p:cNvGrpSpPr/>
          <p:nvPr/>
        </p:nvGrpSpPr>
        <p:grpSpPr>
          <a:xfrm>
            <a:off x="0" y="-68078"/>
            <a:ext cx="9240819" cy="1366941"/>
            <a:chOff x="-636925" y="1404675"/>
            <a:chExt cx="8446650" cy="2363225"/>
          </a:xfrm>
        </p:grpSpPr>
        <p:sp>
          <p:nvSpPr>
            <p:cNvPr id="3" name="Google Shape;59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52400" cap="rnd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Google Shape;60;p15"/>
            <p:cNvSpPr/>
            <p:nvPr/>
          </p:nvSpPr>
          <p:spPr>
            <a:xfrm>
              <a:off x="-636925" y="1404675"/>
              <a:ext cx="8446650" cy="2363225"/>
            </a:xfrm>
            <a:custGeom>
              <a:avLst/>
              <a:gdLst/>
              <a:ahLst/>
              <a:cxnLst/>
              <a:rect l="l" t="t" r="r" b="b"/>
              <a:pathLst>
                <a:path w="337866" h="94529" extrusionOk="0">
                  <a:moveTo>
                    <a:pt x="0" y="36334"/>
                  </a:moveTo>
                  <a:cubicBezTo>
                    <a:pt x="9202" y="44277"/>
                    <a:pt x="28628" y="86117"/>
                    <a:pt x="55210" y="83994"/>
                  </a:cubicBezTo>
                  <a:cubicBezTo>
                    <a:pt x="81793" y="81871"/>
                    <a:pt x="126070" y="21864"/>
                    <a:pt x="159495" y="23594"/>
                  </a:cubicBezTo>
                  <a:cubicBezTo>
                    <a:pt x="192920" y="25324"/>
                    <a:pt x="226031" y="98308"/>
                    <a:pt x="255759" y="94376"/>
                  </a:cubicBezTo>
                  <a:cubicBezTo>
                    <a:pt x="285488" y="90444"/>
                    <a:pt x="324182" y="15729"/>
                    <a:pt x="33786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" name="Google Shape;63;p15"/>
          <p:cNvGrpSpPr/>
          <p:nvPr/>
        </p:nvGrpSpPr>
        <p:grpSpPr>
          <a:xfrm>
            <a:off x="1173806" y="1127"/>
            <a:ext cx="812737" cy="552463"/>
            <a:chOff x="5960837" y="2432603"/>
            <a:chExt cx="1149383" cy="696887"/>
          </a:xfrm>
        </p:grpSpPr>
        <p:sp>
          <p:nvSpPr>
            <p:cNvPr id="6" name="Google Shape;64;p15"/>
            <p:cNvSpPr/>
            <p:nvPr/>
          </p:nvSpPr>
          <p:spPr>
            <a:xfrm>
              <a:off x="5977562" y="2432603"/>
              <a:ext cx="1091105" cy="695559"/>
            </a:xfrm>
            <a:custGeom>
              <a:avLst/>
              <a:gdLst/>
              <a:ahLst/>
              <a:cxnLst/>
              <a:rect l="l" t="t" r="r" b="b"/>
              <a:pathLst>
                <a:path w="48472" h="30900" extrusionOk="0">
                  <a:moveTo>
                    <a:pt x="27985" y="0"/>
                  </a:moveTo>
                  <a:cubicBezTo>
                    <a:pt x="24718" y="0"/>
                    <a:pt x="21478" y="2184"/>
                    <a:pt x="20413" y="5290"/>
                  </a:cubicBezTo>
                  <a:cubicBezTo>
                    <a:pt x="18763" y="3365"/>
                    <a:pt x="16295" y="1993"/>
                    <a:pt x="13827" y="1993"/>
                  </a:cubicBezTo>
                  <a:cubicBezTo>
                    <a:pt x="13227" y="1993"/>
                    <a:pt x="12627" y="2074"/>
                    <a:pt x="12040" y="2248"/>
                  </a:cubicBezTo>
                  <a:cubicBezTo>
                    <a:pt x="8998" y="3137"/>
                    <a:pt x="7016" y="7067"/>
                    <a:pt x="8759" y="9698"/>
                  </a:cubicBezTo>
                  <a:cubicBezTo>
                    <a:pt x="7901" y="9292"/>
                    <a:pt x="7017" y="9104"/>
                    <a:pt x="6155" y="9104"/>
                  </a:cubicBezTo>
                  <a:cubicBezTo>
                    <a:pt x="3034" y="9104"/>
                    <a:pt x="219" y="11567"/>
                    <a:pt x="112" y="14996"/>
                  </a:cubicBezTo>
                  <a:cubicBezTo>
                    <a:pt x="1" y="18554"/>
                    <a:pt x="2897" y="21254"/>
                    <a:pt x="6171" y="21254"/>
                  </a:cubicBezTo>
                  <a:cubicBezTo>
                    <a:pt x="6922" y="21254"/>
                    <a:pt x="7692" y="21112"/>
                    <a:pt x="8451" y="20806"/>
                  </a:cubicBezTo>
                  <a:lnTo>
                    <a:pt x="8451" y="20806"/>
                  </a:lnTo>
                  <a:cubicBezTo>
                    <a:pt x="8212" y="24975"/>
                    <a:pt x="10741" y="29384"/>
                    <a:pt x="14774" y="30614"/>
                  </a:cubicBezTo>
                  <a:cubicBezTo>
                    <a:pt x="15408" y="30808"/>
                    <a:pt x="16064" y="30899"/>
                    <a:pt x="16721" y="30899"/>
                  </a:cubicBezTo>
                  <a:cubicBezTo>
                    <a:pt x="20241" y="30899"/>
                    <a:pt x="23782" y="28279"/>
                    <a:pt x="24070" y="24736"/>
                  </a:cubicBezTo>
                  <a:cubicBezTo>
                    <a:pt x="25505" y="27163"/>
                    <a:pt x="27897" y="29111"/>
                    <a:pt x="30666" y="29658"/>
                  </a:cubicBezTo>
                  <a:cubicBezTo>
                    <a:pt x="31167" y="29757"/>
                    <a:pt x="31679" y="29805"/>
                    <a:pt x="32193" y="29805"/>
                  </a:cubicBezTo>
                  <a:cubicBezTo>
                    <a:pt x="34514" y="29805"/>
                    <a:pt x="36853" y="28811"/>
                    <a:pt x="38253" y="26992"/>
                  </a:cubicBezTo>
                  <a:cubicBezTo>
                    <a:pt x="40133" y="24599"/>
                    <a:pt x="39859" y="21558"/>
                    <a:pt x="38253" y="19131"/>
                  </a:cubicBezTo>
                  <a:lnTo>
                    <a:pt x="38253" y="19131"/>
                  </a:lnTo>
                  <a:cubicBezTo>
                    <a:pt x="39869" y="19365"/>
                    <a:pt x="41421" y="20049"/>
                    <a:pt x="43008" y="20049"/>
                  </a:cubicBezTo>
                  <a:cubicBezTo>
                    <a:pt x="43736" y="20049"/>
                    <a:pt x="44472" y="19905"/>
                    <a:pt x="45225" y="19507"/>
                  </a:cubicBezTo>
                  <a:cubicBezTo>
                    <a:pt x="46353" y="18858"/>
                    <a:pt x="47241" y="17798"/>
                    <a:pt x="47651" y="16534"/>
                  </a:cubicBezTo>
                  <a:cubicBezTo>
                    <a:pt x="48472" y="14449"/>
                    <a:pt x="48267" y="12125"/>
                    <a:pt x="47139" y="10211"/>
                  </a:cubicBezTo>
                  <a:cubicBezTo>
                    <a:pt x="46100" y="8559"/>
                    <a:pt x="44000" y="7934"/>
                    <a:pt x="41808" y="7934"/>
                  </a:cubicBezTo>
                  <a:cubicBezTo>
                    <a:pt x="39601" y="7934"/>
                    <a:pt x="37301" y="8568"/>
                    <a:pt x="35895" y="9425"/>
                  </a:cubicBezTo>
                  <a:cubicBezTo>
                    <a:pt x="36202" y="9186"/>
                    <a:pt x="36271" y="8707"/>
                    <a:pt x="36168" y="8092"/>
                  </a:cubicBezTo>
                  <a:cubicBezTo>
                    <a:pt x="35826" y="6588"/>
                    <a:pt x="35245" y="5119"/>
                    <a:pt x="34425" y="3786"/>
                  </a:cubicBezTo>
                  <a:cubicBezTo>
                    <a:pt x="33195" y="2077"/>
                    <a:pt x="31588" y="608"/>
                    <a:pt x="29504" y="163"/>
                  </a:cubicBezTo>
                  <a:cubicBezTo>
                    <a:pt x="29002" y="53"/>
                    <a:pt x="28494" y="0"/>
                    <a:pt x="279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5;p15"/>
            <p:cNvSpPr/>
            <p:nvPr/>
          </p:nvSpPr>
          <p:spPr>
            <a:xfrm>
              <a:off x="5980849" y="2777074"/>
              <a:ext cx="1067042" cy="351088"/>
            </a:xfrm>
            <a:custGeom>
              <a:avLst/>
              <a:gdLst/>
              <a:ahLst/>
              <a:cxnLst/>
              <a:rect l="l" t="t" r="r" b="b"/>
              <a:pathLst>
                <a:path w="47403" h="1559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231"/>
                    <a:pt x="410" y="2427"/>
                    <a:pt x="1128" y="3452"/>
                  </a:cubicBezTo>
                  <a:cubicBezTo>
                    <a:pt x="2328" y="5020"/>
                    <a:pt x="4177" y="5885"/>
                    <a:pt x="6072" y="5885"/>
                  </a:cubicBezTo>
                  <a:cubicBezTo>
                    <a:pt x="6822" y="5885"/>
                    <a:pt x="7578" y="5750"/>
                    <a:pt x="8305" y="5469"/>
                  </a:cubicBezTo>
                  <a:lnTo>
                    <a:pt x="8305" y="5469"/>
                  </a:lnTo>
                  <a:cubicBezTo>
                    <a:pt x="8066" y="9672"/>
                    <a:pt x="10595" y="14081"/>
                    <a:pt x="14628" y="15311"/>
                  </a:cubicBezTo>
                  <a:cubicBezTo>
                    <a:pt x="15262" y="15505"/>
                    <a:pt x="15918" y="15596"/>
                    <a:pt x="16575" y="15596"/>
                  </a:cubicBezTo>
                  <a:cubicBezTo>
                    <a:pt x="20095" y="15596"/>
                    <a:pt x="23636" y="12976"/>
                    <a:pt x="23924" y="9433"/>
                  </a:cubicBezTo>
                  <a:cubicBezTo>
                    <a:pt x="25359" y="11860"/>
                    <a:pt x="27751" y="13774"/>
                    <a:pt x="30520" y="14355"/>
                  </a:cubicBezTo>
                  <a:cubicBezTo>
                    <a:pt x="31021" y="14454"/>
                    <a:pt x="31533" y="14502"/>
                    <a:pt x="32047" y="14502"/>
                  </a:cubicBezTo>
                  <a:cubicBezTo>
                    <a:pt x="34368" y="14502"/>
                    <a:pt x="36707" y="13508"/>
                    <a:pt x="38107" y="11689"/>
                  </a:cubicBezTo>
                  <a:cubicBezTo>
                    <a:pt x="39987" y="9296"/>
                    <a:pt x="39713" y="6255"/>
                    <a:pt x="38107" y="3828"/>
                  </a:cubicBezTo>
                  <a:lnTo>
                    <a:pt x="38107" y="3828"/>
                  </a:lnTo>
                  <a:cubicBezTo>
                    <a:pt x="39723" y="4062"/>
                    <a:pt x="41275" y="4746"/>
                    <a:pt x="42862" y="4746"/>
                  </a:cubicBezTo>
                  <a:cubicBezTo>
                    <a:pt x="43590" y="4746"/>
                    <a:pt x="44326" y="4602"/>
                    <a:pt x="45079" y="4204"/>
                  </a:cubicBezTo>
                  <a:cubicBezTo>
                    <a:pt x="46138" y="3589"/>
                    <a:pt x="46924" y="2666"/>
                    <a:pt x="47403" y="1538"/>
                  </a:cubicBezTo>
                  <a:lnTo>
                    <a:pt x="47403" y="1538"/>
                  </a:lnTo>
                  <a:cubicBezTo>
                    <a:pt x="46343" y="1778"/>
                    <a:pt x="45284" y="1983"/>
                    <a:pt x="44190" y="2085"/>
                  </a:cubicBezTo>
                  <a:cubicBezTo>
                    <a:pt x="43694" y="2129"/>
                    <a:pt x="43195" y="2152"/>
                    <a:pt x="42695" y="2152"/>
                  </a:cubicBezTo>
                  <a:cubicBezTo>
                    <a:pt x="40094" y="2152"/>
                    <a:pt x="37483" y="1536"/>
                    <a:pt x="35304" y="103"/>
                  </a:cubicBezTo>
                  <a:lnTo>
                    <a:pt x="35304" y="103"/>
                  </a:lnTo>
                  <a:cubicBezTo>
                    <a:pt x="35509" y="2154"/>
                    <a:pt x="35168" y="4238"/>
                    <a:pt x="34313" y="6118"/>
                  </a:cubicBezTo>
                  <a:cubicBezTo>
                    <a:pt x="33698" y="7519"/>
                    <a:pt x="32673" y="8886"/>
                    <a:pt x="31237" y="9296"/>
                  </a:cubicBezTo>
                  <a:cubicBezTo>
                    <a:pt x="30942" y="9379"/>
                    <a:pt x="30641" y="9417"/>
                    <a:pt x="30337" y="9417"/>
                  </a:cubicBezTo>
                  <a:cubicBezTo>
                    <a:pt x="29130" y="9417"/>
                    <a:pt x="27901" y="8810"/>
                    <a:pt x="27000" y="7964"/>
                  </a:cubicBezTo>
                  <a:cubicBezTo>
                    <a:pt x="25872" y="6904"/>
                    <a:pt x="25154" y="5503"/>
                    <a:pt x="24470" y="4136"/>
                  </a:cubicBezTo>
                  <a:cubicBezTo>
                    <a:pt x="24095" y="5879"/>
                    <a:pt x="23719" y="7690"/>
                    <a:pt x="22591" y="9091"/>
                  </a:cubicBezTo>
                  <a:cubicBezTo>
                    <a:pt x="21820" y="10025"/>
                    <a:pt x="20587" y="10672"/>
                    <a:pt x="19403" y="10672"/>
                  </a:cubicBezTo>
                  <a:cubicBezTo>
                    <a:pt x="18855" y="10672"/>
                    <a:pt x="18317" y="10533"/>
                    <a:pt x="17840" y="10219"/>
                  </a:cubicBezTo>
                  <a:cubicBezTo>
                    <a:pt x="16644" y="9433"/>
                    <a:pt x="16234" y="7827"/>
                    <a:pt x="16200" y="6391"/>
                  </a:cubicBezTo>
                  <a:cubicBezTo>
                    <a:pt x="16200" y="4956"/>
                    <a:pt x="16405" y="3486"/>
                    <a:pt x="16063" y="2085"/>
                  </a:cubicBezTo>
                  <a:cubicBezTo>
                    <a:pt x="13873" y="3108"/>
                    <a:pt x="11513" y="3622"/>
                    <a:pt x="9152" y="3622"/>
                  </a:cubicBezTo>
                  <a:cubicBezTo>
                    <a:pt x="7018" y="3622"/>
                    <a:pt x="4883" y="3202"/>
                    <a:pt x="2871" y="2359"/>
                  </a:cubicBezTo>
                  <a:cubicBezTo>
                    <a:pt x="1504" y="1778"/>
                    <a:pt x="820" y="889"/>
                    <a:pt x="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;p15"/>
            <p:cNvSpPr/>
            <p:nvPr/>
          </p:nvSpPr>
          <p:spPr>
            <a:xfrm>
              <a:off x="5960837" y="2447662"/>
              <a:ext cx="1149383" cy="681828"/>
            </a:xfrm>
            <a:custGeom>
              <a:avLst/>
              <a:gdLst/>
              <a:ahLst/>
              <a:cxnLst/>
              <a:rect l="l" t="t" r="r" b="b"/>
              <a:pathLst>
                <a:path w="51061" h="30290" extrusionOk="0">
                  <a:moveTo>
                    <a:pt x="29647" y="888"/>
                  </a:moveTo>
                  <a:cubicBezTo>
                    <a:pt x="32140" y="888"/>
                    <a:pt x="34404" y="2601"/>
                    <a:pt x="35442" y="4860"/>
                  </a:cubicBezTo>
                  <a:cubicBezTo>
                    <a:pt x="36125" y="6364"/>
                    <a:pt x="36330" y="8038"/>
                    <a:pt x="36057" y="9645"/>
                  </a:cubicBezTo>
                  <a:cubicBezTo>
                    <a:pt x="35983" y="9988"/>
                    <a:pt x="36244" y="10261"/>
                    <a:pt x="36537" y="10261"/>
                  </a:cubicBezTo>
                  <a:cubicBezTo>
                    <a:pt x="36652" y="10261"/>
                    <a:pt x="36771" y="10219"/>
                    <a:pt x="36877" y="10123"/>
                  </a:cubicBezTo>
                  <a:cubicBezTo>
                    <a:pt x="38415" y="8585"/>
                    <a:pt x="40295" y="7321"/>
                    <a:pt x="42482" y="6945"/>
                  </a:cubicBezTo>
                  <a:cubicBezTo>
                    <a:pt x="42841" y="6879"/>
                    <a:pt x="43203" y="6847"/>
                    <a:pt x="43563" y="6847"/>
                  </a:cubicBezTo>
                  <a:cubicBezTo>
                    <a:pt x="45089" y="6847"/>
                    <a:pt x="46566" y="7437"/>
                    <a:pt x="47506" y="8654"/>
                  </a:cubicBezTo>
                  <a:cubicBezTo>
                    <a:pt x="48531" y="10055"/>
                    <a:pt x="48907" y="11798"/>
                    <a:pt x="48565" y="13472"/>
                  </a:cubicBezTo>
                  <a:cubicBezTo>
                    <a:pt x="48155" y="15250"/>
                    <a:pt x="46959" y="16719"/>
                    <a:pt x="45319" y="17505"/>
                  </a:cubicBezTo>
                  <a:cubicBezTo>
                    <a:pt x="44278" y="17998"/>
                    <a:pt x="43149" y="18247"/>
                    <a:pt x="42021" y="18247"/>
                  </a:cubicBezTo>
                  <a:cubicBezTo>
                    <a:pt x="41038" y="18247"/>
                    <a:pt x="40056" y="18058"/>
                    <a:pt x="39133" y="17676"/>
                  </a:cubicBezTo>
                  <a:cubicBezTo>
                    <a:pt x="39051" y="17632"/>
                    <a:pt x="38968" y="17612"/>
                    <a:pt x="38888" y="17612"/>
                  </a:cubicBezTo>
                  <a:cubicBezTo>
                    <a:pt x="38536" y="17612"/>
                    <a:pt x="38254" y="17997"/>
                    <a:pt x="38449" y="18360"/>
                  </a:cubicBezTo>
                  <a:cubicBezTo>
                    <a:pt x="39611" y="20855"/>
                    <a:pt x="38723" y="23965"/>
                    <a:pt x="36809" y="25810"/>
                  </a:cubicBezTo>
                  <a:cubicBezTo>
                    <a:pt x="35817" y="26767"/>
                    <a:pt x="34553" y="27348"/>
                    <a:pt x="33186" y="27451"/>
                  </a:cubicBezTo>
                  <a:cubicBezTo>
                    <a:pt x="33122" y="27452"/>
                    <a:pt x="33059" y="27453"/>
                    <a:pt x="32995" y="27453"/>
                  </a:cubicBezTo>
                  <a:cubicBezTo>
                    <a:pt x="31661" y="27453"/>
                    <a:pt x="30363" y="27110"/>
                    <a:pt x="29221" y="26425"/>
                  </a:cubicBezTo>
                  <a:cubicBezTo>
                    <a:pt x="27854" y="25639"/>
                    <a:pt x="26829" y="24375"/>
                    <a:pt x="26385" y="22871"/>
                  </a:cubicBezTo>
                  <a:cubicBezTo>
                    <a:pt x="26309" y="22643"/>
                    <a:pt x="26118" y="22537"/>
                    <a:pt x="25927" y="22537"/>
                  </a:cubicBezTo>
                  <a:cubicBezTo>
                    <a:pt x="25688" y="22537"/>
                    <a:pt x="25447" y="22704"/>
                    <a:pt x="25428" y="23008"/>
                  </a:cubicBezTo>
                  <a:cubicBezTo>
                    <a:pt x="25291" y="25981"/>
                    <a:pt x="22762" y="28510"/>
                    <a:pt x="19891" y="29159"/>
                  </a:cubicBezTo>
                  <a:cubicBezTo>
                    <a:pt x="19434" y="29268"/>
                    <a:pt x="18969" y="29322"/>
                    <a:pt x="18506" y="29322"/>
                  </a:cubicBezTo>
                  <a:cubicBezTo>
                    <a:pt x="17518" y="29322"/>
                    <a:pt x="16538" y="29078"/>
                    <a:pt x="15653" y="28613"/>
                  </a:cubicBezTo>
                  <a:cubicBezTo>
                    <a:pt x="14355" y="27895"/>
                    <a:pt x="13261" y="26835"/>
                    <a:pt x="12577" y="25503"/>
                  </a:cubicBezTo>
                  <a:cubicBezTo>
                    <a:pt x="11723" y="24067"/>
                    <a:pt x="11450" y="22358"/>
                    <a:pt x="11723" y="20718"/>
                  </a:cubicBezTo>
                  <a:cubicBezTo>
                    <a:pt x="11812" y="20392"/>
                    <a:pt x="11566" y="20117"/>
                    <a:pt x="11277" y="20117"/>
                  </a:cubicBezTo>
                  <a:cubicBezTo>
                    <a:pt x="11232" y="20117"/>
                    <a:pt x="11187" y="20123"/>
                    <a:pt x="11142" y="20137"/>
                  </a:cubicBezTo>
                  <a:cubicBezTo>
                    <a:pt x="10114" y="20289"/>
                    <a:pt x="9054" y="20410"/>
                    <a:pt x="7997" y="20410"/>
                  </a:cubicBezTo>
                  <a:cubicBezTo>
                    <a:pt x="7157" y="20410"/>
                    <a:pt x="6320" y="20334"/>
                    <a:pt x="5503" y="20137"/>
                  </a:cubicBezTo>
                  <a:cubicBezTo>
                    <a:pt x="4033" y="19795"/>
                    <a:pt x="2735" y="18941"/>
                    <a:pt x="1812" y="17744"/>
                  </a:cubicBezTo>
                  <a:cubicBezTo>
                    <a:pt x="1026" y="16548"/>
                    <a:pt x="821" y="15045"/>
                    <a:pt x="1231" y="13677"/>
                  </a:cubicBezTo>
                  <a:cubicBezTo>
                    <a:pt x="1641" y="12242"/>
                    <a:pt x="2632" y="11046"/>
                    <a:pt x="3931" y="10362"/>
                  </a:cubicBezTo>
                  <a:cubicBezTo>
                    <a:pt x="4976" y="9805"/>
                    <a:pt x="6115" y="9532"/>
                    <a:pt x="7275" y="9532"/>
                  </a:cubicBezTo>
                  <a:cubicBezTo>
                    <a:pt x="7822" y="9532"/>
                    <a:pt x="8373" y="9592"/>
                    <a:pt x="8921" y="9713"/>
                  </a:cubicBezTo>
                  <a:cubicBezTo>
                    <a:pt x="8960" y="9722"/>
                    <a:pt x="8999" y="9726"/>
                    <a:pt x="9038" y="9726"/>
                  </a:cubicBezTo>
                  <a:cubicBezTo>
                    <a:pt x="9295" y="9726"/>
                    <a:pt x="9506" y="9532"/>
                    <a:pt x="9536" y="9235"/>
                  </a:cubicBezTo>
                  <a:cubicBezTo>
                    <a:pt x="9467" y="8688"/>
                    <a:pt x="9502" y="8141"/>
                    <a:pt x="9604" y="7594"/>
                  </a:cubicBezTo>
                  <a:cubicBezTo>
                    <a:pt x="9741" y="7047"/>
                    <a:pt x="9946" y="6535"/>
                    <a:pt x="10185" y="6056"/>
                  </a:cubicBezTo>
                  <a:cubicBezTo>
                    <a:pt x="10732" y="5065"/>
                    <a:pt x="11484" y="4211"/>
                    <a:pt x="12407" y="3595"/>
                  </a:cubicBezTo>
                  <a:cubicBezTo>
                    <a:pt x="13410" y="2964"/>
                    <a:pt x="14554" y="2645"/>
                    <a:pt x="15698" y="2645"/>
                  </a:cubicBezTo>
                  <a:cubicBezTo>
                    <a:pt x="16658" y="2645"/>
                    <a:pt x="17617" y="2870"/>
                    <a:pt x="18490" y="3322"/>
                  </a:cubicBezTo>
                  <a:cubicBezTo>
                    <a:pt x="19618" y="3835"/>
                    <a:pt x="20575" y="4621"/>
                    <a:pt x="21292" y="5646"/>
                  </a:cubicBezTo>
                  <a:cubicBezTo>
                    <a:pt x="21375" y="5760"/>
                    <a:pt x="21487" y="5808"/>
                    <a:pt x="21596" y="5808"/>
                  </a:cubicBezTo>
                  <a:cubicBezTo>
                    <a:pt x="21597" y="5808"/>
                    <a:pt x="21599" y="5808"/>
                    <a:pt x="21600" y="5808"/>
                  </a:cubicBezTo>
                  <a:lnTo>
                    <a:pt x="21600" y="5808"/>
                  </a:lnTo>
                  <a:cubicBezTo>
                    <a:pt x="21634" y="5845"/>
                    <a:pt x="21668" y="5882"/>
                    <a:pt x="21703" y="5919"/>
                  </a:cubicBezTo>
                  <a:cubicBezTo>
                    <a:pt x="21771" y="5988"/>
                    <a:pt x="21865" y="6022"/>
                    <a:pt x="21955" y="6022"/>
                  </a:cubicBezTo>
                  <a:cubicBezTo>
                    <a:pt x="22044" y="6022"/>
                    <a:pt x="22130" y="5988"/>
                    <a:pt x="22181" y="5919"/>
                  </a:cubicBezTo>
                  <a:cubicBezTo>
                    <a:pt x="23856" y="3800"/>
                    <a:pt x="25906" y="1442"/>
                    <a:pt x="28743" y="964"/>
                  </a:cubicBezTo>
                  <a:cubicBezTo>
                    <a:pt x="29046" y="913"/>
                    <a:pt x="29348" y="888"/>
                    <a:pt x="29647" y="888"/>
                  </a:cubicBezTo>
                  <a:close/>
                  <a:moveTo>
                    <a:pt x="29673" y="0"/>
                  </a:moveTo>
                  <a:cubicBezTo>
                    <a:pt x="29568" y="0"/>
                    <a:pt x="29463" y="2"/>
                    <a:pt x="29358" y="7"/>
                  </a:cubicBezTo>
                  <a:cubicBezTo>
                    <a:pt x="27854" y="178"/>
                    <a:pt x="26419" y="759"/>
                    <a:pt x="25223" y="1716"/>
                  </a:cubicBezTo>
                  <a:cubicBezTo>
                    <a:pt x="23969" y="2750"/>
                    <a:pt x="22860" y="3899"/>
                    <a:pt x="21920" y="5162"/>
                  </a:cubicBezTo>
                  <a:lnTo>
                    <a:pt x="21920" y="5162"/>
                  </a:lnTo>
                  <a:cubicBezTo>
                    <a:pt x="21885" y="5125"/>
                    <a:pt x="21849" y="5088"/>
                    <a:pt x="21814" y="5051"/>
                  </a:cubicBezTo>
                  <a:lnTo>
                    <a:pt x="21814" y="5051"/>
                  </a:lnTo>
                  <a:cubicBezTo>
                    <a:pt x="21210" y="4053"/>
                    <a:pt x="20398" y="3212"/>
                    <a:pt x="19379" y="2638"/>
                  </a:cubicBezTo>
                  <a:cubicBezTo>
                    <a:pt x="18285" y="2023"/>
                    <a:pt x="17055" y="1682"/>
                    <a:pt x="15824" y="1682"/>
                  </a:cubicBezTo>
                  <a:cubicBezTo>
                    <a:pt x="13261" y="1682"/>
                    <a:pt x="10903" y="3014"/>
                    <a:pt x="9638" y="5202"/>
                  </a:cubicBezTo>
                  <a:cubicBezTo>
                    <a:pt x="8987" y="6267"/>
                    <a:pt x="8618" y="7461"/>
                    <a:pt x="8553" y="8671"/>
                  </a:cubicBezTo>
                  <a:lnTo>
                    <a:pt x="8553" y="8671"/>
                  </a:lnTo>
                  <a:cubicBezTo>
                    <a:pt x="8130" y="8605"/>
                    <a:pt x="7705" y="8572"/>
                    <a:pt x="7281" y="8572"/>
                  </a:cubicBezTo>
                  <a:cubicBezTo>
                    <a:pt x="6151" y="8572"/>
                    <a:pt x="5032" y="8807"/>
                    <a:pt x="3999" y="9269"/>
                  </a:cubicBezTo>
                  <a:cubicBezTo>
                    <a:pt x="2461" y="9952"/>
                    <a:pt x="1231" y="11251"/>
                    <a:pt x="616" y="12857"/>
                  </a:cubicBezTo>
                  <a:cubicBezTo>
                    <a:pt x="0" y="14361"/>
                    <a:pt x="35" y="16104"/>
                    <a:pt x="718" y="17574"/>
                  </a:cubicBezTo>
                  <a:cubicBezTo>
                    <a:pt x="1538" y="19112"/>
                    <a:pt x="2940" y="20239"/>
                    <a:pt x="4580" y="20786"/>
                  </a:cubicBezTo>
                  <a:cubicBezTo>
                    <a:pt x="5708" y="21192"/>
                    <a:pt x="6882" y="21333"/>
                    <a:pt x="8069" y="21333"/>
                  </a:cubicBezTo>
                  <a:cubicBezTo>
                    <a:pt x="8945" y="21333"/>
                    <a:pt x="9828" y="21256"/>
                    <a:pt x="10704" y="21151"/>
                  </a:cubicBezTo>
                  <a:lnTo>
                    <a:pt x="10704" y="21151"/>
                  </a:lnTo>
                  <a:cubicBezTo>
                    <a:pt x="10425" y="24283"/>
                    <a:pt x="12058" y="27475"/>
                    <a:pt x="14696" y="29159"/>
                  </a:cubicBezTo>
                  <a:cubicBezTo>
                    <a:pt x="15877" y="29901"/>
                    <a:pt x="17212" y="30289"/>
                    <a:pt x="18578" y="30289"/>
                  </a:cubicBezTo>
                  <a:cubicBezTo>
                    <a:pt x="18912" y="30289"/>
                    <a:pt x="19248" y="30266"/>
                    <a:pt x="19584" y="30219"/>
                  </a:cubicBezTo>
                  <a:cubicBezTo>
                    <a:pt x="21258" y="29980"/>
                    <a:pt x="22796" y="29194"/>
                    <a:pt x="24027" y="28032"/>
                  </a:cubicBezTo>
                  <a:cubicBezTo>
                    <a:pt x="25023" y="27108"/>
                    <a:pt x="25742" y="25926"/>
                    <a:pt x="26112" y="24632"/>
                  </a:cubicBezTo>
                  <a:lnTo>
                    <a:pt x="26112" y="24632"/>
                  </a:lnTo>
                  <a:cubicBezTo>
                    <a:pt x="27438" y="26895"/>
                    <a:pt x="30009" y="28391"/>
                    <a:pt x="32673" y="28476"/>
                  </a:cubicBezTo>
                  <a:cubicBezTo>
                    <a:pt x="32721" y="28477"/>
                    <a:pt x="32768" y="28477"/>
                    <a:pt x="32815" y="28477"/>
                  </a:cubicBezTo>
                  <a:cubicBezTo>
                    <a:pt x="34372" y="28477"/>
                    <a:pt x="35889" y="27934"/>
                    <a:pt x="37116" y="26972"/>
                  </a:cubicBezTo>
                  <a:cubicBezTo>
                    <a:pt x="38347" y="25947"/>
                    <a:pt x="39235" y="24614"/>
                    <a:pt x="39679" y="23076"/>
                  </a:cubicBezTo>
                  <a:cubicBezTo>
                    <a:pt x="40085" y="21697"/>
                    <a:pt x="40084" y="20254"/>
                    <a:pt x="39694" y="18898"/>
                  </a:cubicBezTo>
                  <a:lnTo>
                    <a:pt x="39694" y="18898"/>
                  </a:lnTo>
                  <a:cubicBezTo>
                    <a:pt x="40484" y="19129"/>
                    <a:pt x="41300" y="19242"/>
                    <a:pt x="42115" y="19242"/>
                  </a:cubicBezTo>
                  <a:cubicBezTo>
                    <a:pt x="43118" y="19242"/>
                    <a:pt x="44121" y="19071"/>
                    <a:pt x="45079" y="18736"/>
                  </a:cubicBezTo>
                  <a:cubicBezTo>
                    <a:pt x="49283" y="17334"/>
                    <a:pt x="51060" y="12379"/>
                    <a:pt x="48702" y="8619"/>
                  </a:cubicBezTo>
                  <a:cubicBezTo>
                    <a:pt x="47622" y="6904"/>
                    <a:pt x="45744" y="5867"/>
                    <a:pt x="43728" y="5867"/>
                  </a:cubicBezTo>
                  <a:cubicBezTo>
                    <a:pt x="43575" y="5867"/>
                    <a:pt x="43422" y="5873"/>
                    <a:pt x="43268" y="5885"/>
                  </a:cubicBezTo>
                  <a:cubicBezTo>
                    <a:pt x="41935" y="5988"/>
                    <a:pt x="40636" y="6398"/>
                    <a:pt x="39440" y="7047"/>
                  </a:cubicBezTo>
                  <a:cubicBezTo>
                    <a:pt x="38612" y="7497"/>
                    <a:pt x="37833" y="8012"/>
                    <a:pt x="37115" y="8604"/>
                  </a:cubicBezTo>
                  <a:lnTo>
                    <a:pt x="37115" y="8604"/>
                  </a:lnTo>
                  <a:cubicBezTo>
                    <a:pt x="37217" y="5791"/>
                    <a:pt x="36127" y="2961"/>
                    <a:pt x="33733" y="1306"/>
                  </a:cubicBezTo>
                  <a:cubicBezTo>
                    <a:pt x="32553" y="444"/>
                    <a:pt x="31135" y="0"/>
                    <a:pt x="29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67;p15"/>
          <p:cNvGrpSpPr/>
          <p:nvPr/>
        </p:nvGrpSpPr>
        <p:grpSpPr>
          <a:xfrm>
            <a:off x="1335014" y="170161"/>
            <a:ext cx="1169195" cy="762960"/>
            <a:chOff x="1425725" y="1417109"/>
            <a:chExt cx="1413268" cy="782493"/>
          </a:xfrm>
        </p:grpSpPr>
        <p:sp>
          <p:nvSpPr>
            <p:cNvPr id="10" name="Google Shape;68;p15"/>
            <p:cNvSpPr/>
            <p:nvPr/>
          </p:nvSpPr>
          <p:spPr>
            <a:xfrm>
              <a:off x="1447267" y="1417109"/>
              <a:ext cx="1351703" cy="782493"/>
            </a:xfrm>
            <a:custGeom>
              <a:avLst/>
              <a:gdLst/>
              <a:ahLst/>
              <a:cxnLst/>
              <a:rect l="l" t="t" r="r" b="b"/>
              <a:pathLst>
                <a:path w="60049" h="34762" extrusionOk="0">
                  <a:moveTo>
                    <a:pt x="33763" y="1"/>
                  </a:moveTo>
                  <a:cubicBezTo>
                    <a:pt x="31706" y="1"/>
                    <a:pt x="29624" y="840"/>
                    <a:pt x="28094" y="2248"/>
                  </a:cubicBezTo>
                  <a:cubicBezTo>
                    <a:pt x="26119" y="4096"/>
                    <a:pt x="25094" y="7250"/>
                    <a:pt x="24853" y="10050"/>
                  </a:cubicBezTo>
                  <a:lnTo>
                    <a:pt x="24853" y="10050"/>
                  </a:lnTo>
                  <a:cubicBezTo>
                    <a:pt x="24859" y="7656"/>
                    <a:pt x="23079" y="5342"/>
                    <a:pt x="20746" y="4743"/>
                  </a:cubicBezTo>
                  <a:cubicBezTo>
                    <a:pt x="20310" y="4647"/>
                    <a:pt x="19873" y="4600"/>
                    <a:pt x="19440" y="4600"/>
                  </a:cubicBezTo>
                  <a:cubicBezTo>
                    <a:pt x="17258" y="4600"/>
                    <a:pt x="15194" y="5783"/>
                    <a:pt x="14081" y="7750"/>
                  </a:cubicBezTo>
                  <a:cubicBezTo>
                    <a:pt x="12646" y="10416"/>
                    <a:pt x="13774" y="14107"/>
                    <a:pt x="15380" y="16705"/>
                  </a:cubicBezTo>
                  <a:cubicBezTo>
                    <a:pt x="13253" y="16073"/>
                    <a:pt x="11029" y="15506"/>
                    <a:pt x="8841" y="15506"/>
                  </a:cubicBezTo>
                  <a:cubicBezTo>
                    <a:pt x="7830" y="15506"/>
                    <a:pt x="6827" y="15627"/>
                    <a:pt x="5845" y="15919"/>
                  </a:cubicBezTo>
                  <a:cubicBezTo>
                    <a:pt x="2701" y="16841"/>
                    <a:pt x="1" y="19815"/>
                    <a:pt x="548" y="23027"/>
                  </a:cubicBezTo>
                  <a:cubicBezTo>
                    <a:pt x="1386" y="27756"/>
                    <a:pt x="6495" y="29389"/>
                    <a:pt x="11464" y="29389"/>
                  </a:cubicBezTo>
                  <a:cubicBezTo>
                    <a:pt x="14396" y="29389"/>
                    <a:pt x="17280" y="28820"/>
                    <a:pt x="19208" y="27983"/>
                  </a:cubicBezTo>
                  <a:cubicBezTo>
                    <a:pt x="19408" y="27883"/>
                    <a:pt x="19645" y="27819"/>
                    <a:pt x="19878" y="27819"/>
                  </a:cubicBezTo>
                  <a:cubicBezTo>
                    <a:pt x="19963" y="27819"/>
                    <a:pt x="20048" y="27828"/>
                    <a:pt x="20131" y="27846"/>
                  </a:cubicBezTo>
                  <a:cubicBezTo>
                    <a:pt x="20370" y="27983"/>
                    <a:pt x="20575" y="28222"/>
                    <a:pt x="20678" y="28461"/>
                  </a:cubicBezTo>
                  <a:cubicBezTo>
                    <a:pt x="23021" y="32712"/>
                    <a:pt x="27339" y="34762"/>
                    <a:pt x="31786" y="34762"/>
                  </a:cubicBezTo>
                  <a:cubicBezTo>
                    <a:pt x="34668" y="34762"/>
                    <a:pt x="37603" y="33901"/>
                    <a:pt x="40090" y="32221"/>
                  </a:cubicBezTo>
                  <a:cubicBezTo>
                    <a:pt x="42004" y="30922"/>
                    <a:pt x="44157" y="29008"/>
                    <a:pt x="44704" y="26753"/>
                  </a:cubicBezTo>
                  <a:cubicBezTo>
                    <a:pt x="46687" y="27799"/>
                    <a:pt x="48892" y="28331"/>
                    <a:pt x="51108" y="28331"/>
                  </a:cubicBezTo>
                  <a:cubicBezTo>
                    <a:pt x="52366" y="28331"/>
                    <a:pt x="53628" y="28159"/>
                    <a:pt x="54854" y="27812"/>
                  </a:cubicBezTo>
                  <a:cubicBezTo>
                    <a:pt x="56905" y="27265"/>
                    <a:pt x="58921" y="26035"/>
                    <a:pt x="59639" y="24053"/>
                  </a:cubicBezTo>
                  <a:cubicBezTo>
                    <a:pt x="59981" y="23130"/>
                    <a:pt x="60049" y="22139"/>
                    <a:pt x="59844" y="21148"/>
                  </a:cubicBezTo>
                  <a:cubicBezTo>
                    <a:pt x="59253" y="17694"/>
                    <a:pt x="55914" y="14948"/>
                    <a:pt x="52432" y="14948"/>
                  </a:cubicBezTo>
                  <a:cubicBezTo>
                    <a:pt x="52089" y="14948"/>
                    <a:pt x="51745" y="14975"/>
                    <a:pt x="51402" y="15030"/>
                  </a:cubicBezTo>
                  <a:cubicBezTo>
                    <a:pt x="51607" y="13390"/>
                    <a:pt x="51778" y="11749"/>
                    <a:pt x="51402" y="10143"/>
                  </a:cubicBezTo>
                  <a:cubicBezTo>
                    <a:pt x="50787" y="7887"/>
                    <a:pt x="49010" y="6110"/>
                    <a:pt x="46754" y="5461"/>
                  </a:cubicBezTo>
                  <a:cubicBezTo>
                    <a:pt x="46295" y="5342"/>
                    <a:pt x="45811" y="5286"/>
                    <a:pt x="45317" y="5286"/>
                  </a:cubicBezTo>
                  <a:cubicBezTo>
                    <a:pt x="43384" y="5286"/>
                    <a:pt x="41308" y="6143"/>
                    <a:pt x="40056" y="7477"/>
                  </a:cubicBezTo>
                  <a:cubicBezTo>
                    <a:pt x="40808" y="4640"/>
                    <a:pt x="38962" y="1496"/>
                    <a:pt x="36228" y="437"/>
                  </a:cubicBezTo>
                  <a:cubicBezTo>
                    <a:pt x="35436" y="140"/>
                    <a:pt x="34602" y="1"/>
                    <a:pt x="33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9;p15"/>
            <p:cNvSpPr/>
            <p:nvPr/>
          </p:nvSpPr>
          <p:spPr>
            <a:xfrm>
              <a:off x="1456496" y="1840815"/>
              <a:ext cx="1340178" cy="358787"/>
            </a:xfrm>
            <a:custGeom>
              <a:avLst/>
              <a:gdLst/>
              <a:ahLst/>
              <a:cxnLst/>
              <a:rect l="l" t="t" r="r" b="b"/>
              <a:pathLst>
                <a:path w="59537" h="15939" extrusionOk="0">
                  <a:moveTo>
                    <a:pt x="41799" y="1"/>
                  </a:moveTo>
                  <a:cubicBezTo>
                    <a:pt x="39748" y="4204"/>
                    <a:pt x="35544" y="7485"/>
                    <a:pt x="30862" y="7725"/>
                  </a:cubicBezTo>
                  <a:cubicBezTo>
                    <a:pt x="30676" y="7735"/>
                    <a:pt x="30489" y="7741"/>
                    <a:pt x="30303" y="7741"/>
                  </a:cubicBezTo>
                  <a:cubicBezTo>
                    <a:pt x="25834" y="7741"/>
                    <a:pt x="21354" y="4636"/>
                    <a:pt x="20370" y="240"/>
                  </a:cubicBezTo>
                  <a:cubicBezTo>
                    <a:pt x="18149" y="2188"/>
                    <a:pt x="15688" y="3931"/>
                    <a:pt x="12885" y="4888"/>
                  </a:cubicBezTo>
                  <a:cubicBezTo>
                    <a:pt x="11473" y="5370"/>
                    <a:pt x="9974" y="5644"/>
                    <a:pt x="8489" y="5644"/>
                  </a:cubicBezTo>
                  <a:cubicBezTo>
                    <a:pt x="7027" y="5644"/>
                    <a:pt x="5578" y="5379"/>
                    <a:pt x="4239" y="4785"/>
                  </a:cubicBezTo>
                  <a:cubicBezTo>
                    <a:pt x="2769" y="4136"/>
                    <a:pt x="1539" y="3111"/>
                    <a:pt x="616" y="1812"/>
                  </a:cubicBezTo>
                  <a:cubicBezTo>
                    <a:pt x="548" y="1675"/>
                    <a:pt x="479" y="1573"/>
                    <a:pt x="445" y="1436"/>
                  </a:cubicBezTo>
                  <a:cubicBezTo>
                    <a:pt x="103" y="2325"/>
                    <a:pt x="1" y="3282"/>
                    <a:pt x="138" y="4204"/>
                  </a:cubicBezTo>
                  <a:cubicBezTo>
                    <a:pt x="976" y="8933"/>
                    <a:pt x="6085" y="10566"/>
                    <a:pt x="11054" y="10566"/>
                  </a:cubicBezTo>
                  <a:cubicBezTo>
                    <a:pt x="13986" y="10566"/>
                    <a:pt x="16870" y="9997"/>
                    <a:pt x="18798" y="9160"/>
                  </a:cubicBezTo>
                  <a:cubicBezTo>
                    <a:pt x="18998" y="9060"/>
                    <a:pt x="19235" y="8996"/>
                    <a:pt x="19468" y="8996"/>
                  </a:cubicBezTo>
                  <a:cubicBezTo>
                    <a:pt x="19553" y="8996"/>
                    <a:pt x="19638" y="9005"/>
                    <a:pt x="19721" y="9023"/>
                  </a:cubicBezTo>
                  <a:cubicBezTo>
                    <a:pt x="19960" y="9160"/>
                    <a:pt x="20165" y="9399"/>
                    <a:pt x="20268" y="9638"/>
                  </a:cubicBezTo>
                  <a:cubicBezTo>
                    <a:pt x="22590" y="13889"/>
                    <a:pt x="26913" y="15939"/>
                    <a:pt x="31366" y="15939"/>
                  </a:cubicBezTo>
                  <a:cubicBezTo>
                    <a:pt x="34253" y="15939"/>
                    <a:pt x="37193" y="15078"/>
                    <a:pt x="39680" y="13398"/>
                  </a:cubicBezTo>
                  <a:cubicBezTo>
                    <a:pt x="41594" y="12099"/>
                    <a:pt x="43747" y="10185"/>
                    <a:pt x="44294" y="7930"/>
                  </a:cubicBezTo>
                  <a:cubicBezTo>
                    <a:pt x="46282" y="9000"/>
                    <a:pt x="48494" y="9540"/>
                    <a:pt x="50715" y="9540"/>
                  </a:cubicBezTo>
                  <a:cubicBezTo>
                    <a:pt x="51968" y="9540"/>
                    <a:pt x="53224" y="9368"/>
                    <a:pt x="54444" y="9023"/>
                  </a:cubicBezTo>
                  <a:cubicBezTo>
                    <a:pt x="56495" y="8442"/>
                    <a:pt x="58511" y="7212"/>
                    <a:pt x="59229" y="5230"/>
                  </a:cubicBezTo>
                  <a:cubicBezTo>
                    <a:pt x="59400" y="4785"/>
                    <a:pt x="59502" y="4341"/>
                    <a:pt x="59536" y="3897"/>
                  </a:cubicBezTo>
                  <a:lnTo>
                    <a:pt x="59536" y="3897"/>
                  </a:lnTo>
                  <a:cubicBezTo>
                    <a:pt x="58000" y="4232"/>
                    <a:pt x="56426" y="4398"/>
                    <a:pt x="54853" y="4398"/>
                  </a:cubicBezTo>
                  <a:cubicBezTo>
                    <a:pt x="50165" y="4398"/>
                    <a:pt x="45484" y="2918"/>
                    <a:pt x="417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0;p15"/>
            <p:cNvSpPr/>
            <p:nvPr/>
          </p:nvSpPr>
          <p:spPr>
            <a:xfrm>
              <a:off x="1425725" y="1420126"/>
              <a:ext cx="1413268" cy="770427"/>
            </a:xfrm>
            <a:custGeom>
              <a:avLst/>
              <a:gdLst/>
              <a:ahLst/>
              <a:cxnLst/>
              <a:rect l="l" t="t" r="r" b="b"/>
              <a:pathLst>
                <a:path w="62784" h="34226" extrusionOk="0">
                  <a:moveTo>
                    <a:pt x="34326" y="979"/>
                  </a:moveTo>
                  <a:cubicBezTo>
                    <a:pt x="34676" y="979"/>
                    <a:pt x="35027" y="1016"/>
                    <a:pt x="35374" y="1089"/>
                  </a:cubicBezTo>
                  <a:cubicBezTo>
                    <a:pt x="36672" y="1430"/>
                    <a:pt x="37800" y="2217"/>
                    <a:pt x="38552" y="3344"/>
                  </a:cubicBezTo>
                  <a:cubicBezTo>
                    <a:pt x="39475" y="4780"/>
                    <a:pt x="40056" y="6420"/>
                    <a:pt x="40192" y="8129"/>
                  </a:cubicBezTo>
                  <a:cubicBezTo>
                    <a:pt x="40192" y="8368"/>
                    <a:pt x="40363" y="8573"/>
                    <a:pt x="40568" y="8642"/>
                  </a:cubicBezTo>
                  <a:cubicBezTo>
                    <a:pt x="40618" y="8656"/>
                    <a:pt x="40668" y="8663"/>
                    <a:pt x="40717" y="8663"/>
                  </a:cubicBezTo>
                  <a:cubicBezTo>
                    <a:pt x="40901" y="8663"/>
                    <a:pt x="41068" y="8565"/>
                    <a:pt x="41149" y="8402"/>
                  </a:cubicBezTo>
                  <a:cubicBezTo>
                    <a:pt x="41979" y="6659"/>
                    <a:pt x="43728" y="5588"/>
                    <a:pt x="45597" y="5588"/>
                  </a:cubicBezTo>
                  <a:cubicBezTo>
                    <a:pt x="46037" y="5588"/>
                    <a:pt x="46483" y="5647"/>
                    <a:pt x="46925" y="5771"/>
                  </a:cubicBezTo>
                  <a:cubicBezTo>
                    <a:pt x="49249" y="6420"/>
                    <a:pt x="50514" y="8539"/>
                    <a:pt x="50753" y="10863"/>
                  </a:cubicBezTo>
                  <a:cubicBezTo>
                    <a:pt x="50890" y="12162"/>
                    <a:pt x="50787" y="13529"/>
                    <a:pt x="50445" y="14793"/>
                  </a:cubicBezTo>
                  <a:cubicBezTo>
                    <a:pt x="50391" y="15119"/>
                    <a:pt x="50638" y="15402"/>
                    <a:pt x="50931" y="15402"/>
                  </a:cubicBezTo>
                  <a:cubicBezTo>
                    <a:pt x="51007" y="15402"/>
                    <a:pt x="51086" y="15383"/>
                    <a:pt x="51163" y="15340"/>
                  </a:cubicBezTo>
                  <a:cubicBezTo>
                    <a:pt x="51986" y="14838"/>
                    <a:pt x="52877" y="14619"/>
                    <a:pt x="53778" y="14619"/>
                  </a:cubicBezTo>
                  <a:cubicBezTo>
                    <a:pt x="56432" y="14619"/>
                    <a:pt x="59175" y="16521"/>
                    <a:pt x="60527" y="18690"/>
                  </a:cubicBezTo>
                  <a:cubicBezTo>
                    <a:pt x="61074" y="19510"/>
                    <a:pt x="61348" y="20501"/>
                    <a:pt x="61245" y="21458"/>
                  </a:cubicBezTo>
                  <a:cubicBezTo>
                    <a:pt x="61040" y="22415"/>
                    <a:pt x="60596" y="23269"/>
                    <a:pt x="59946" y="23953"/>
                  </a:cubicBezTo>
                  <a:cubicBezTo>
                    <a:pt x="59263" y="24671"/>
                    <a:pt x="58477" y="25320"/>
                    <a:pt x="57657" y="25901"/>
                  </a:cubicBezTo>
                  <a:cubicBezTo>
                    <a:pt x="56768" y="26482"/>
                    <a:pt x="55811" y="26960"/>
                    <a:pt x="54820" y="27234"/>
                  </a:cubicBezTo>
                  <a:cubicBezTo>
                    <a:pt x="54332" y="27361"/>
                    <a:pt x="53848" y="27418"/>
                    <a:pt x="53369" y="27418"/>
                  </a:cubicBezTo>
                  <a:cubicBezTo>
                    <a:pt x="51665" y="27418"/>
                    <a:pt x="50025" y="26701"/>
                    <a:pt x="48531" y="25901"/>
                  </a:cubicBezTo>
                  <a:cubicBezTo>
                    <a:pt x="48053" y="25593"/>
                    <a:pt x="47575" y="25320"/>
                    <a:pt x="47062" y="25115"/>
                  </a:cubicBezTo>
                  <a:cubicBezTo>
                    <a:pt x="46915" y="25066"/>
                    <a:pt x="46765" y="25042"/>
                    <a:pt x="46617" y="25042"/>
                  </a:cubicBezTo>
                  <a:cubicBezTo>
                    <a:pt x="46250" y="25042"/>
                    <a:pt x="45895" y="25188"/>
                    <a:pt x="45626" y="25457"/>
                  </a:cubicBezTo>
                  <a:cubicBezTo>
                    <a:pt x="45285" y="25798"/>
                    <a:pt x="44977" y="26174"/>
                    <a:pt x="44738" y="26584"/>
                  </a:cubicBezTo>
                  <a:cubicBezTo>
                    <a:pt x="44464" y="26995"/>
                    <a:pt x="44157" y="27370"/>
                    <a:pt x="43849" y="27746"/>
                  </a:cubicBezTo>
                  <a:cubicBezTo>
                    <a:pt x="41320" y="30788"/>
                    <a:pt x="37698" y="33010"/>
                    <a:pt x="33665" y="33180"/>
                  </a:cubicBezTo>
                  <a:cubicBezTo>
                    <a:pt x="33530" y="33185"/>
                    <a:pt x="33395" y="33187"/>
                    <a:pt x="33261" y="33187"/>
                  </a:cubicBezTo>
                  <a:cubicBezTo>
                    <a:pt x="31384" y="33187"/>
                    <a:pt x="29547" y="32743"/>
                    <a:pt x="27889" y="31882"/>
                  </a:cubicBezTo>
                  <a:cubicBezTo>
                    <a:pt x="26009" y="30856"/>
                    <a:pt x="24608" y="29216"/>
                    <a:pt x="23412" y="27507"/>
                  </a:cubicBezTo>
                  <a:cubicBezTo>
                    <a:pt x="23104" y="27063"/>
                    <a:pt x="22797" y="26619"/>
                    <a:pt x="22523" y="26140"/>
                  </a:cubicBezTo>
                  <a:cubicBezTo>
                    <a:pt x="22421" y="25986"/>
                    <a:pt x="22258" y="25909"/>
                    <a:pt x="22100" y="25909"/>
                  </a:cubicBezTo>
                  <a:cubicBezTo>
                    <a:pt x="21942" y="25909"/>
                    <a:pt x="21788" y="25986"/>
                    <a:pt x="21703" y="26140"/>
                  </a:cubicBezTo>
                  <a:cubicBezTo>
                    <a:pt x="20131" y="28464"/>
                    <a:pt x="17568" y="29865"/>
                    <a:pt x="14936" y="30515"/>
                  </a:cubicBezTo>
                  <a:cubicBezTo>
                    <a:pt x="13678" y="30825"/>
                    <a:pt x="12343" y="31002"/>
                    <a:pt x="11009" y="31002"/>
                  </a:cubicBezTo>
                  <a:cubicBezTo>
                    <a:pt x="9262" y="31002"/>
                    <a:pt x="7517" y="30700"/>
                    <a:pt x="5948" y="30002"/>
                  </a:cubicBezTo>
                  <a:cubicBezTo>
                    <a:pt x="3487" y="28874"/>
                    <a:pt x="1265" y="26584"/>
                    <a:pt x="1094" y="23748"/>
                  </a:cubicBezTo>
                  <a:cubicBezTo>
                    <a:pt x="958" y="21082"/>
                    <a:pt x="2530" y="18485"/>
                    <a:pt x="4820" y="17152"/>
                  </a:cubicBezTo>
                  <a:cubicBezTo>
                    <a:pt x="6120" y="16390"/>
                    <a:pt x="7627" y="15982"/>
                    <a:pt x="9149" y="15982"/>
                  </a:cubicBezTo>
                  <a:cubicBezTo>
                    <a:pt x="9266" y="15982"/>
                    <a:pt x="9384" y="15985"/>
                    <a:pt x="9502" y="15990"/>
                  </a:cubicBezTo>
                  <a:cubicBezTo>
                    <a:pt x="11245" y="16024"/>
                    <a:pt x="12920" y="16434"/>
                    <a:pt x="14492" y="17152"/>
                  </a:cubicBezTo>
                  <a:cubicBezTo>
                    <a:pt x="14571" y="17207"/>
                    <a:pt x="14653" y="17231"/>
                    <a:pt x="14732" y="17231"/>
                  </a:cubicBezTo>
                  <a:cubicBezTo>
                    <a:pt x="14996" y="17231"/>
                    <a:pt x="15220" y="16962"/>
                    <a:pt x="15141" y="16673"/>
                  </a:cubicBezTo>
                  <a:cubicBezTo>
                    <a:pt x="14287" y="12982"/>
                    <a:pt x="13364" y="8505"/>
                    <a:pt x="15893" y="5224"/>
                  </a:cubicBezTo>
                  <a:cubicBezTo>
                    <a:pt x="17097" y="3738"/>
                    <a:pt x="18850" y="2966"/>
                    <a:pt x="20616" y="2966"/>
                  </a:cubicBezTo>
                  <a:cubicBezTo>
                    <a:pt x="22058" y="2966"/>
                    <a:pt x="23509" y="3481"/>
                    <a:pt x="24676" y="4541"/>
                  </a:cubicBezTo>
                  <a:cubicBezTo>
                    <a:pt x="25941" y="5873"/>
                    <a:pt x="26590" y="7685"/>
                    <a:pt x="26453" y="9496"/>
                  </a:cubicBezTo>
                  <a:cubicBezTo>
                    <a:pt x="26453" y="9800"/>
                    <a:pt x="26686" y="9967"/>
                    <a:pt x="26922" y="9967"/>
                  </a:cubicBezTo>
                  <a:cubicBezTo>
                    <a:pt x="27078" y="9967"/>
                    <a:pt x="27236" y="9893"/>
                    <a:pt x="27329" y="9738"/>
                  </a:cubicBezTo>
                  <a:lnTo>
                    <a:pt x="27329" y="9738"/>
                  </a:lnTo>
                  <a:cubicBezTo>
                    <a:pt x="27448" y="9711"/>
                    <a:pt x="27549" y="9624"/>
                    <a:pt x="27581" y="9462"/>
                  </a:cubicBezTo>
                  <a:cubicBezTo>
                    <a:pt x="27752" y="8676"/>
                    <a:pt x="27821" y="7890"/>
                    <a:pt x="28060" y="7138"/>
                  </a:cubicBezTo>
                  <a:cubicBezTo>
                    <a:pt x="28265" y="6386"/>
                    <a:pt x="28538" y="5668"/>
                    <a:pt x="28880" y="4951"/>
                  </a:cubicBezTo>
                  <a:cubicBezTo>
                    <a:pt x="29461" y="3652"/>
                    <a:pt x="30418" y="2558"/>
                    <a:pt x="31614" y="1806"/>
                  </a:cubicBezTo>
                  <a:cubicBezTo>
                    <a:pt x="32416" y="1255"/>
                    <a:pt x="33365" y="979"/>
                    <a:pt x="34326" y="979"/>
                  </a:cubicBezTo>
                  <a:close/>
                  <a:moveTo>
                    <a:pt x="34413" y="1"/>
                  </a:moveTo>
                  <a:cubicBezTo>
                    <a:pt x="32007" y="1"/>
                    <a:pt x="29819" y="1720"/>
                    <a:pt x="28641" y="3857"/>
                  </a:cubicBezTo>
                  <a:cubicBezTo>
                    <a:pt x="28162" y="4677"/>
                    <a:pt x="27786" y="5532"/>
                    <a:pt x="27513" y="6454"/>
                  </a:cubicBezTo>
                  <a:cubicBezTo>
                    <a:pt x="27443" y="6691"/>
                    <a:pt x="27375" y="6927"/>
                    <a:pt x="27310" y="7163"/>
                  </a:cubicBezTo>
                  <a:lnTo>
                    <a:pt x="27310" y="7163"/>
                  </a:lnTo>
                  <a:cubicBezTo>
                    <a:pt x="27289" y="7063"/>
                    <a:pt x="27265" y="6964"/>
                    <a:pt x="27240" y="6865"/>
                  </a:cubicBezTo>
                  <a:cubicBezTo>
                    <a:pt x="26966" y="5976"/>
                    <a:pt x="26522" y="5122"/>
                    <a:pt x="25941" y="4370"/>
                  </a:cubicBezTo>
                  <a:cubicBezTo>
                    <a:pt x="24621" y="2670"/>
                    <a:pt x="22661" y="1803"/>
                    <a:pt x="20692" y="1803"/>
                  </a:cubicBezTo>
                  <a:cubicBezTo>
                    <a:pt x="18939" y="1803"/>
                    <a:pt x="17179" y="2491"/>
                    <a:pt x="15859" y="3891"/>
                  </a:cubicBezTo>
                  <a:cubicBezTo>
                    <a:pt x="14560" y="5327"/>
                    <a:pt x="13740" y="7104"/>
                    <a:pt x="13501" y="9018"/>
                  </a:cubicBezTo>
                  <a:cubicBezTo>
                    <a:pt x="13170" y="11362"/>
                    <a:pt x="13553" y="13707"/>
                    <a:pt x="14046" y="15982"/>
                  </a:cubicBezTo>
                  <a:lnTo>
                    <a:pt x="14046" y="15982"/>
                  </a:lnTo>
                  <a:cubicBezTo>
                    <a:pt x="12797" y="15388"/>
                    <a:pt x="11440" y="15013"/>
                    <a:pt x="10083" y="14930"/>
                  </a:cubicBezTo>
                  <a:cubicBezTo>
                    <a:pt x="9817" y="14909"/>
                    <a:pt x="9552" y="14898"/>
                    <a:pt x="9288" y="14898"/>
                  </a:cubicBezTo>
                  <a:cubicBezTo>
                    <a:pt x="7856" y="14898"/>
                    <a:pt x="6460" y="15208"/>
                    <a:pt x="5161" y="15785"/>
                  </a:cubicBezTo>
                  <a:cubicBezTo>
                    <a:pt x="2427" y="17083"/>
                    <a:pt x="582" y="19681"/>
                    <a:pt x="274" y="22654"/>
                  </a:cubicBezTo>
                  <a:cubicBezTo>
                    <a:pt x="1" y="25696"/>
                    <a:pt x="1846" y="28498"/>
                    <a:pt x="4375" y="30070"/>
                  </a:cubicBezTo>
                  <a:cubicBezTo>
                    <a:pt x="6370" y="31335"/>
                    <a:pt x="8763" y="31839"/>
                    <a:pt x="11148" y="31839"/>
                  </a:cubicBezTo>
                  <a:cubicBezTo>
                    <a:pt x="12114" y="31839"/>
                    <a:pt x="13078" y="31756"/>
                    <a:pt x="14013" y="31608"/>
                  </a:cubicBezTo>
                  <a:cubicBezTo>
                    <a:pt x="17078" y="31103"/>
                    <a:pt x="20085" y="29691"/>
                    <a:pt x="22061" y="27266"/>
                  </a:cubicBezTo>
                  <a:lnTo>
                    <a:pt x="22061" y="27266"/>
                  </a:lnTo>
                  <a:cubicBezTo>
                    <a:pt x="23185" y="28998"/>
                    <a:pt x="24426" y="30662"/>
                    <a:pt x="26078" y="31916"/>
                  </a:cubicBezTo>
                  <a:cubicBezTo>
                    <a:pt x="27821" y="33215"/>
                    <a:pt x="29871" y="34001"/>
                    <a:pt x="32058" y="34172"/>
                  </a:cubicBezTo>
                  <a:cubicBezTo>
                    <a:pt x="32445" y="34208"/>
                    <a:pt x="32830" y="34226"/>
                    <a:pt x="33214" y="34226"/>
                  </a:cubicBezTo>
                  <a:cubicBezTo>
                    <a:pt x="37132" y="34226"/>
                    <a:pt x="40836" y="32363"/>
                    <a:pt x="43576" y="29592"/>
                  </a:cubicBezTo>
                  <a:cubicBezTo>
                    <a:pt x="44328" y="28806"/>
                    <a:pt x="45011" y="27986"/>
                    <a:pt x="45626" y="27131"/>
                  </a:cubicBezTo>
                  <a:cubicBezTo>
                    <a:pt x="45866" y="26789"/>
                    <a:pt x="46105" y="26208"/>
                    <a:pt x="46515" y="26072"/>
                  </a:cubicBezTo>
                  <a:cubicBezTo>
                    <a:pt x="46548" y="26061"/>
                    <a:pt x="46580" y="26056"/>
                    <a:pt x="46613" y="26056"/>
                  </a:cubicBezTo>
                  <a:cubicBezTo>
                    <a:pt x="46785" y="26056"/>
                    <a:pt x="46952" y="26191"/>
                    <a:pt x="47096" y="26277"/>
                  </a:cubicBezTo>
                  <a:lnTo>
                    <a:pt x="47882" y="26755"/>
                  </a:lnTo>
                  <a:cubicBezTo>
                    <a:pt x="49571" y="27697"/>
                    <a:pt x="51394" y="28503"/>
                    <a:pt x="53334" y="28503"/>
                  </a:cubicBezTo>
                  <a:cubicBezTo>
                    <a:pt x="53789" y="28503"/>
                    <a:pt x="54250" y="28459"/>
                    <a:pt x="54717" y="28362"/>
                  </a:cubicBezTo>
                  <a:cubicBezTo>
                    <a:pt x="55811" y="28122"/>
                    <a:pt x="56836" y="27678"/>
                    <a:pt x="57793" y="27029"/>
                  </a:cubicBezTo>
                  <a:cubicBezTo>
                    <a:pt x="58716" y="26448"/>
                    <a:pt x="59571" y="25764"/>
                    <a:pt x="60357" y="24978"/>
                  </a:cubicBezTo>
                  <a:cubicBezTo>
                    <a:pt x="61826" y="23440"/>
                    <a:pt x="62783" y="21321"/>
                    <a:pt x="61963" y="19202"/>
                  </a:cubicBezTo>
                  <a:cubicBezTo>
                    <a:pt x="61211" y="17254"/>
                    <a:pt x="59502" y="15648"/>
                    <a:pt x="57622" y="14691"/>
                  </a:cubicBezTo>
                  <a:cubicBezTo>
                    <a:pt x="56443" y="14054"/>
                    <a:pt x="55084" y="13629"/>
                    <a:pt x="53737" y="13629"/>
                  </a:cubicBezTo>
                  <a:cubicBezTo>
                    <a:pt x="53133" y="13629"/>
                    <a:pt x="52531" y="13714"/>
                    <a:pt x="51949" y="13905"/>
                  </a:cubicBezTo>
                  <a:cubicBezTo>
                    <a:pt x="51811" y="13954"/>
                    <a:pt x="51678" y="14007"/>
                    <a:pt x="51549" y="14062"/>
                  </a:cubicBezTo>
                  <a:lnTo>
                    <a:pt x="51549" y="14062"/>
                  </a:lnTo>
                  <a:cubicBezTo>
                    <a:pt x="51899" y="11806"/>
                    <a:pt x="51869" y="9402"/>
                    <a:pt x="50650" y="7411"/>
                  </a:cubicBezTo>
                  <a:cubicBezTo>
                    <a:pt x="49525" y="5647"/>
                    <a:pt x="47596" y="4629"/>
                    <a:pt x="45580" y="4629"/>
                  </a:cubicBezTo>
                  <a:cubicBezTo>
                    <a:pt x="44901" y="4629"/>
                    <a:pt x="44213" y="4744"/>
                    <a:pt x="43542" y="4985"/>
                  </a:cubicBezTo>
                  <a:cubicBezTo>
                    <a:pt x="42568" y="5341"/>
                    <a:pt x="41693" y="5945"/>
                    <a:pt x="41021" y="6739"/>
                  </a:cubicBezTo>
                  <a:lnTo>
                    <a:pt x="41021" y="6739"/>
                  </a:lnTo>
                  <a:cubicBezTo>
                    <a:pt x="40774" y="5530"/>
                    <a:pt x="40334" y="4367"/>
                    <a:pt x="39714" y="3276"/>
                  </a:cubicBezTo>
                  <a:cubicBezTo>
                    <a:pt x="38894" y="1943"/>
                    <a:pt x="37698" y="884"/>
                    <a:pt x="36228" y="337"/>
                  </a:cubicBezTo>
                  <a:cubicBezTo>
                    <a:pt x="35617" y="106"/>
                    <a:pt x="35008" y="1"/>
                    <a:pt x="34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1;p15"/>
          <p:cNvGrpSpPr/>
          <p:nvPr/>
        </p:nvGrpSpPr>
        <p:grpSpPr>
          <a:xfrm>
            <a:off x="538438" y="89144"/>
            <a:ext cx="1250095" cy="704670"/>
            <a:chOff x="3298242" y="4070048"/>
            <a:chExt cx="1165523" cy="713027"/>
          </a:xfrm>
        </p:grpSpPr>
        <p:sp>
          <p:nvSpPr>
            <p:cNvPr id="14" name="Google Shape;72;p15"/>
            <p:cNvSpPr/>
            <p:nvPr/>
          </p:nvSpPr>
          <p:spPr>
            <a:xfrm>
              <a:off x="3322958" y="4070048"/>
              <a:ext cx="1140807" cy="713027"/>
            </a:xfrm>
            <a:custGeom>
              <a:avLst/>
              <a:gdLst/>
              <a:ahLst/>
              <a:cxnLst/>
              <a:rect l="l" t="t" r="r" b="b"/>
              <a:pathLst>
                <a:path w="50680" h="31676" extrusionOk="0">
                  <a:moveTo>
                    <a:pt x="27879" y="1"/>
                  </a:moveTo>
                  <a:cubicBezTo>
                    <a:pt x="25875" y="1"/>
                    <a:pt x="23884" y="627"/>
                    <a:pt x="22211" y="1822"/>
                  </a:cubicBezTo>
                  <a:cubicBezTo>
                    <a:pt x="20775" y="2916"/>
                    <a:pt x="17187" y="7051"/>
                    <a:pt x="18588" y="9136"/>
                  </a:cubicBezTo>
                  <a:cubicBezTo>
                    <a:pt x="17250" y="7184"/>
                    <a:pt x="14857" y="6091"/>
                    <a:pt x="12501" y="6091"/>
                  </a:cubicBezTo>
                  <a:cubicBezTo>
                    <a:pt x="11185" y="6091"/>
                    <a:pt x="9881" y="6432"/>
                    <a:pt x="8780" y="7154"/>
                  </a:cubicBezTo>
                  <a:cubicBezTo>
                    <a:pt x="5669" y="9170"/>
                    <a:pt x="4610" y="13784"/>
                    <a:pt x="6558" y="16928"/>
                  </a:cubicBezTo>
                  <a:cubicBezTo>
                    <a:pt x="6124" y="16766"/>
                    <a:pt x="5683" y="16691"/>
                    <a:pt x="5246" y="16691"/>
                  </a:cubicBezTo>
                  <a:cubicBezTo>
                    <a:pt x="2549" y="16691"/>
                    <a:pt x="0" y="19544"/>
                    <a:pt x="235" y="22397"/>
                  </a:cubicBezTo>
                  <a:cubicBezTo>
                    <a:pt x="543" y="25712"/>
                    <a:pt x="3653" y="28241"/>
                    <a:pt x="6934" y="28754"/>
                  </a:cubicBezTo>
                  <a:cubicBezTo>
                    <a:pt x="7500" y="28843"/>
                    <a:pt x="8069" y="28884"/>
                    <a:pt x="8638" y="28884"/>
                  </a:cubicBezTo>
                  <a:cubicBezTo>
                    <a:pt x="11336" y="28884"/>
                    <a:pt x="14042" y="27951"/>
                    <a:pt x="16469" y="26737"/>
                  </a:cubicBezTo>
                  <a:cubicBezTo>
                    <a:pt x="18690" y="30016"/>
                    <a:pt x="22238" y="31676"/>
                    <a:pt x="25792" y="31676"/>
                  </a:cubicBezTo>
                  <a:cubicBezTo>
                    <a:pt x="29128" y="31676"/>
                    <a:pt x="32469" y="30212"/>
                    <a:pt x="34720" y="27250"/>
                  </a:cubicBezTo>
                  <a:cubicBezTo>
                    <a:pt x="36761" y="28543"/>
                    <a:pt x="39194" y="29384"/>
                    <a:pt x="41588" y="29384"/>
                  </a:cubicBezTo>
                  <a:cubicBezTo>
                    <a:pt x="42802" y="29384"/>
                    <a:pt x="44005" y="29168"/>
                    <a:pt x="45143" y="28685"/>
                  </a:cubicBezTo>
                  <a:cubicBezTo>
                    <a:pt x="48493" y="27284"/>
                    <a:pt x="50680" y="23012"/>
                    <a:pt x="49039" y="19765"/>
                  </a:cubicBezTo>
                  <a:cubicBezTo>
                    <a:pt x="48014" y="17646"/>
                    <a:pt x="45690" y="16416"/>
                    <a:pt x="43366" y="16142"/>
                  </a:cubicBezTo>
                  <a:cubicBezTo>
                    <a:pt x="43001" y="16099"/>
                    <a:pt x="42642" y="16079"/>
                    <a:pt x="42288" y="16079"/>
                  </a:cubicBezTo>
                  <a:cubicBezTo>
                    <a:pt x="40157" y="16079"/>
                    <a:pt x="38202" y="16787"/>
                    <a:pt x="36121" y="17168"/>
                  </a:cubicBezTo>
                  <a:cubicBezTo>
                    <a:pt x="35847" y="15903"/>
                    <a:pt x="36838" y="14639"/>
                    <a:pt x="37180" y="13340"/>
                  </a:cubicBezTo>
                  <a:cubicBezTo>
                    <a:pt x="37830" y="11084"/>
                    <a:pt x="37761" y="8692"/>
                    <a:pt x="36975" y="6505"/>
                  </a:cubicBezTo>
                  <a:cubicBezTo>
                    <a:pt x="35882" y="3531"/>
                    <a:pt x="33455" y="1276"/>
                    <a:pt x="30447" y="353"/>
                  </a:cubicBezTo>
                  <a:cubicBezTo>
                    <a:pt x="29605" y="117"/>
                    <a:pt x="28741" y="1"/>
                    <a:pt x="27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3;p15"/>
            <p:cNvSpPr/>
            <p:nvPr/>
          </p:nvSpPr>
          <p:spPr>
            <a:xfrm>
              <a:off x="3326717" y="4524187"/>
              <a:ext cx="1127819" cy="258888"/>
            </a:xfrm>
            <a:custGeom>
              <a:avLst/>
              <a:gdLst/>
              <a:ahLst/>
              <a:cxnLst/>
              <a:rect l="l" t="t" r="r" b="b"/>
              <a:pathLst>
                <a:path w="50103" h="11501" extrusionOk="0">
                  <a:moveTo>
                    <a:pt x="17567" y="0"/>
                  </a:moveTo>
                  <a:cubicBezTo>
                    <a:pt x="15414" y="2861"/>
                    <a:pt x="12064" y="4500"/>
                    <a:pt x="8573" y="4500"/>
                  </a:cubicBezTo>
                  <a:cubicBezTo>
                    <a:pt x="8019" y="4500"/>
                    <a:pt x="7461" y="4459"/>
                    <a:pt x="6904" y="4375"/>
                  </a:cubicBezTo>
                  <a:cubicBezTo>
                    <a:pt x="3657" y="3862"/>
                    <a:pt x="2427" y="1948"/>
                    <a:pt x="308" y="205"/>
                  </a:cubicBezTo>
                  <a:cubicBezTo>
                    <a:pt x="103" y="855"/>
                    <a:pt x="0" y="1538"/>
                    <a:pt x="68" y="2222"/>
                  </a:cubicBezTo>
                  <a:cubicBezTo>
                    <a:pt x="342" y="5503"/>
                    <a:pt x="3486" y="8066"/>
                    <a:pt x="6733" y="8579"/>
                  </a:cubicBezTo>
                  <a:cubicBezTo>
                    <a:pt x="7305" y="8668"/>
                    <a:pt x="7877" y="8709"/>
                    <a:pt x="8449" y="8709"/>
                  </a:cubicBezTo>
                  <a:cubicBezTo>
                    <a:pt x="11159" y="8709"/>
                    <a:pt x="13847" y="7776"/>
                    <a:pt x="16302" y="6562"/>
                  </a:cubicBezTo>
                  <a:cubicBezTo>
                    <a:pt x="18506" y="9841"/>
                    <a:pt x="22045" y="11501"/>
                    <a:pt x="25594" y="11501"/>
                  </a:cubicBezTo>
                  <a:cubicBezTo>
                    <a:pt x="28927" y="11501"/>
                    <a:pt x="32268" y="10037"/>
                    <a:pt x="34518" y="7075"/>
                  </a:cubicBezTo>
                  <a:cubicBezTo>
                    <a:pt x="36560" y="8368"/>
                    <a:pt x="39008" y="9209"/>
                    <a:pt x="41402" y="9209"/>
                  </a:cubicBezTo>
                  <a:cubicBezTo>
                    <a:pt x="42616" y="9209"/>
                    <a:pt x="43816" y="8993"/>
                    <a:pt x="44942" y="8510"/>
                  </a:cubicBezTo>
                  <a:cubicBezTo>
                    <a:pt x="48018" y="7246"/>
                    <a:pt x="50103" y="3623"/>
                    <a:pt x="49248" y="513"/>
                  </a:cubicBezTo>
                  <a:lnTo>
                    <a:pt x="49248" y="513"/>
                  </a:lnTo>
                  <a:cubicBezTo>
                    <a:pt x="47165" y="2255"/>
                    <a:pt x="44616" y="3112"/>
                    <a:pt x="42075" y="3112"/>
                  </a:cubicBezTo>
                  <a:cubicBezTo>
                    <a:pt x="39281" y="3112"/>
                    <a:pt x="36495" y="2075"/>
                    <a:pt x="34347" y="34"/>
                  </a:cubicBezTo>
                  <a:cubicBezTo>
                    <a:pt x="32194" y="3213"/>
                    <a:pt x="29460" y="6767"/>
                    <a:pt x="25632" y="6767"/>
                  </a:cubicBezTo>
                  <a:cubicBezTo>
                    <a:pt x="21907" y="6767"/>
                    <a:pt x="19173" y="3350"/>
                    <a:pt x="175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;p15"/>
            <p:cNvSpPr/>
            <p:nvPr/>
          </p:nvSpPr>
          <p:spPr>
            <a:xfrm>
              <a:off x="3298242" y="4088799"/>
              <a:ext cx="1157847" cy="685722"/>
            </a:xfrm>
            <a:custGeom>
              <a:avLst/>
              <a:gdLst/>
              <a:ahLst/>
              <a:cxnLst/>
              <a:rect l="l" t="t" r="r" b="b"/>
              <a:pathLst>
                <a:path w="51437" h="30463" extrusionOk="0">
                  <a:moveTo>
                    <a:pt x="28483" y="886"/>
                  </a:moveTo>
                  <a:cubicBezTo>
                    <a:pt x="28535" y="886"/>
                    <a:pt x="28588" y="886"/>
                    <a:pt x="28640" y="887"/>
                  </a:cubicBezTo>
                  <a:cubicBezTo>
                    <a:pt x="30588" y="955"/>
                    <a:pt x="32468" y="1673"/>
                    <a:pt x="33972" y="2869"/>
                  </a:cubicBezTo>
                  <a:cubicBezTo>
                    <a:pt x="35578" y="4168"/>
                    <a:pt x="36672" y="5945"/>
                    <a:pt x="37116" y="7961"/>
                  </a:cubicBezTo>
                  <a:cubicBezTo>
                    <a:pt x="37595" y="10354"/>
                    <a:pt x="37321" y="12849"/>
                    <a:pt x="36399" y="15139"/>
                  </a:cubicBezTo>
                  <a:cubicBezTo>
                    <a:pt x="36276" y="15445"/>
                    <a:pt x="36565" y="15696"/>
                    <a:pt x="36847" y="15696"/>
                  </a:cubicBezTo>
                  <a:cubicBezTo>
                    <a:pt x="36880" y="15696"/>
                    <a:pt x="36913" y="15692"/>
                    <a:pt x="36945" y="15685"/>
                  </a:cubicBezTo>
                  <a:cubicBezTo>
                    <a:pt x="38814" y="15232"/>
                    <a:pt x="40765" y="14736"/>
                    <a:pt x="42702" y="14736"/>
                  </a:cubicBezTo>
                  <a:cubicBezTo>
                    <a:pt x="43246" y="14736"/>
                    <a:pt x="43788" y="14775"/>
                    <a:pt x="44327" y="14865"/>
                  </a:cubicBezTo>
                  <a:cubicBezTo>
                    <a:pt x="46310" y="15139"/>
                    <a:pt x="48053" y="16266"/>
                    <a:pt x="49112" y="17941"/>
                  </a:cubicBezTo>
                  <a:cubicBezTo>
                    <a:pt x="51436" y="22008"/>
                    <a:pt x="46446" y="25631"/>
                    <a:pt x="42926" y="26348"/>
                  </a:cubicBezTo>
                  <a:cubicBezTo>
                    <a:pt x="42465" y="26442"/>
                    <a:pt x="41988" y="26490"/>
                    <a:pt x="41508" y="26490"/>
                  </a:cubicBezTo>
                  <a:cubicBezTo>
                    <a:pt x="39713" y="26490"/>
                    <a:pt x="37895" y="25816"/>
                    <a:pt x="36843" y="24332"/>
                  </a:cubicBezTo>
                  <a:cubicBezTo>
                    <a:pt x="36757" y="24212"/>
                    <a:pt x="36621" y="24153"/>
                    <a:pt x="36484" y="24153"/>
                  </a:cubicBezTo>
                  <a:cubicBezTo>
                    <a:pt x="36347" y="24153"/>
                    <a:pt x="36211" y="24212"/>
                    <a:pt x="36125" y="24332"/>
                  </a:cubicBezTo>
                  <a:cubicBezTo>
                    <a:pt x="34724" y="26793"/>
                    <a:pt x="32400" y="28570"/>
                    <a:pt x="29666" y="29253"/>
                  </a:cubicBezTo>
                  <a:cubicBezTo>
                    <a:pt x="28851" y="29457"/>
                    <a:pt x="28024" y="29558"/>
                    <a:pt x="27202" y="29558"/>
                  </a:cubicBezTo>
                  <a:cubicBezTo>
                    <a:pt x="25266" y="29558"/>
                    <a:pt x="23358" y="29000"/>
                    <a:pt x="21703" y="27921"/>
                  </a:cubicBezTo>
                  <a:cubicBezTo>
                    <a:pt x="20336" y="27066"/>
                    <a:pt x="19242" y="25938"/>
                    <a:pt x="18456" y="24537"/>
                  </a:cubicBezTo>
                  <a:cubicBezTo>
                    <a:pt x="18361" y="24404"/>
                    <a:pt x="18212" y="24334"/>
                    <a:pt x="18064" y="24334"/>
                  </a:cubicBezTo>
                  <a:cubicBezTo>
                    <a:pt x="17946" y="24334"/>
                    <a:pt x="17829" y="24378"/>
                    <a:pt x="17738" y="24469"/>
                  </a:cubicBezTo>
                  <a:cubicBezTo>
                    <a:pt x="16303" y="26314"/>
                    <a:pt x="14423" y="27715"/>
                    <a:pt x="12236" y="28536"/>
                  </a:cubicBezTo>
                  <a:cubicBezTo>
                    <a:pt x="11204" y="28912"/>
                    <a:pt x="10125" y="29101"/>
                    <a:pt x="9048" y="29101"/>
                  </a:cubicBezTo>
                  <a:cubicBezTo>
                    <a:pt x="7878" y="29101"/>
                    <a:pt x="6709" y="28878"/>
                    <a:pt x="5605" y="28433"/>
                  </a:cubicBezTo>
                  <a:cubicBezTo>
                    <a:pt x="3555" y="27613"/>
                    <a:pt x="1983" y="25904"/>
                    <a:pt x="1402" y="23751"/>
                  </a:cubicBezTo>
                  <a:cubicBezTo>
                    <a:pt x="752" y="21735"/>
                    <a:pt x="1265" y="19547"/>
                    <a:pt x="2666" y="17975"/>
                  </a:cubicBezTo>
                  <a:cubicBezTo>
                    <a:pt x="3748" y="16869"/>
                    <a:pt x="5271" y="16203"/>
                    <a:pt x="6804" y="16203"/>
                  </a:cubicBezTo>
                  <a:cubicBezTo>
                    <a:pt x="7450" y="16203"/>
                    <a:pt x="8098" y="16321"/>
                    <a:pt x="8716" y="16574"/>
                  </a:cubicBezTo>
                  <a:cubicBezTo>
                    <a:pt x="8772" y="16602"/>
                    <a:pt x="8826" y="16615"/>
                    <a:pt x="8877" y="16615"/>
                  </a:cubicBezTo>
                  <a:cubicBezTo>
                    <a:pt x="9191" y="16615"/>
                    <a:pt x="9361" y="16121"/>
                    <a:pt x="9126" y="15856"/>
                  </a:cubicBezTo>
                  <a:cubicBezTo>
                    <a:pt x="7109" y="13669"/>
                    <a:pt x="7007" y="10080"/>
                    <a:pt x="8579" y="7586"/>
                  </a:cubicBezTo>
                  <a:cubicBezTo>
                    <a:pt x="9365" y="6355"/>
                    <a:pt x="10561" y="5501"/>
                    <a:pt x="11962" y="5125"/>
                  </a:cubicBezTo>
                  <a:cubicBezTo>
                    <a:pt x="12502" y="5003"/>
                    <a:pt x="13058" y="4940"/>
                    <a:pt x="13613" y="4940"/>
                  </a:cubicBezTo>
                  <a:cubicBezTo>
                    <a:pt x="14463" y="4940"/>
                    <a:pt x="15312" y="5088"/>
                    <a:pt x="16098" y="5398"/>
                  </a:cubicBezTo>
                  <a:cubicBezTo>
                    <a:pt x="17601" y="5945"/>
                    <a:pt x="18798" y="7039"/>
                    <a:pt x="19515" y="8474"/>
                  </a:cubicBezTo>
                  <a:cubicBezTo>
                    <a:pt x="19585" y="8625"/>
                    <a:pt x="19726" y="8689"/>
                    <a:pt x="19874" y="8689"/>
                  </a:cubicBezTo>
                  <a:cubicBezTo>
                    <a:pt x="20160" y="8689"/>
                    <a:pt x="20471" y="8448"/>
                    <a:pt x="20336" y="8132"/>
                  </a:cubicBezTo>
                  <a:cubicBezTo>
                    <a:pt x="20206" y="7811"/>
                    <a:pt x="20052" y="7506"/>
                    <a:pt x="19877" y="7220"/>
                  </a:cubicBezTo>
                  <a:lnTo>
                    <a:pt x="19877" y="7220"/>
                  </a:lnTo>
                  <a:cubicBezTo>
                    <a:pt x="19912" y="7182"/>
                    <a:pt x="19941" y="7134"/>
                    <a:pt x="19960" y="7073"/>
                  </a:cubicBezTo>
                  <a:cubicBezTo>
                    <a:pt x="21173" y="3364"/>
                    <a:pt x="24616" y="886"/>
                    <a:pt x="28483" y="886"/>
                  </a:cubicBezTo>
                  <a:close/>
                  <a:moveTo>
                    <a:pt x="28574" y="0"/>
                  </a:moveTo>
                  <a:cubicBezTo>
                    <a:pt x="26755" y="0"/>
                    <a:pt x="24966" y="520"/>
                    <a:pt x="23411" y="1536"/>
                  </a:cubicBezTo>
                  <a:cubicBezTo>
                    <a:pt x="21568" y="2700"/>
                    <a:pt x="20154" y="4476"/>
                    <a:pt x="19399" y="6546"/>
                  </a:cubicBezTo>
                  <a:lnTo>
                    <a:pt x="19399" y="6546"/>
                  </a:lnTo>
                  <a:cubicBezTo>
                    <a:pt x="18022" y="4855"/>
                    <a:pt x="15815" y="3943"/>
                    <a:pt x="13616" y="3943"/>
                  </a:cubicBezTo>
                  <a:cubicBezTo>
                    <a:pt x="13153" y="3943"/>
                    <a:pt x="12690" y="3983"/>
                    <a:pt x="12236" y="4065"/>
                  </a:cubicBezTo>
                  <a:cubicBezTo>
                    <a:pt x="10595" y="4373"/>
                    <a:pt x="9160" y="5296"/>
                    <a:pt x="8169" y="6629"/>
                  </a:cubicBezTo>
                  <a:cubicBezTo>
                    <a:pt x="6303" y="9276"/>
                    <a:pt x="6186" y="12718"/>
                    <a:pt x="7793" y="15439"/>
                  </a:cubicBezTo>
                  <a:lnTo>
                    <a:pt x="7793" y="15439"/>
                  </a:lnTo>
                  <a:cubicBezTo>
                    <a:pt x="7399" y="15363"/>
                    <a:pt x="7001" y="15325"/>
                    <a:pt x="6605" y="15325"/>
                  </a:cubicBezTo>
                  <a:cubicBezTo>
                    <a:pt x="5217" y="15325"/>
                    <a:pt x="3848" y="15790"/>
                    <a:pt x="2735" y="16711"/>
                  </a:cubicBezTo>
                  <a:cubicBezTo>
                    <a:pt x="889" y="18180"/>
                    <a:pt x="0" y="20538"/>
                    <a:pt x="376" y="22897"/>
                  </a:cubicBezTo>
                  <a:cubicBezTo>
                    <a:pt x="718" y="25289"/>
                    <a:pt x="2119" y="27442"/>
                    <a:pt x="4204" y="28672"/>
                  </a:cubicBezTo>
                  <a:cubicBezTo>
                    <a:pt x="5744" y="29549"/>
                    <a:pt x="7464" y="29998"/>
                    <a:pt x="9194" y="29998"/>
                  </a:cubicBezTo>
                  <a:cubicBezTo>
                    <a:pt x="9960" y="29998"/>
                    <a:pt x="10729" y="29910"/>
                    <a:pt x="11484" y="29732"/>
                  </a:cubicBezTo>
                  <a:cubicBezTo>
                    <a:pt x="14061" y="29040"/>
                    <a:pt x="16350" y="27597"/>
                    <a:pt x="18030" y="25536"/>
                  </a:cubicBezTo>
                  <a:lnTo>
                    <a:pt x="18030" y="25536"/>
                  </a:lnTo>
                  <a:cubicBezTo>
                    <a:pt x="19646" y="27876"/>
                    <a:pt x="22052" y="29544"/>
                    <a:pt x="24813" y="30210"/>
                  </a:cubicBezTo>
                  <a:cubicBezTo>
                    <a:pt x="25593" y="30379"/>
                    <a:pt x="26383" y="30462"/>
                    <a:pt x="27168" y="30462"/>
                  </a:cubicBezTo>
                  <a:cubicBezTo>
                    <a:pt x="29408" y="30462"/>
                    <a:pt x="31612" y="29783"/>
                    <a:pt x="33459" y="28467"/>
                  </a:cubicBezTo>
                  <a:cubicBezTo>
                    <a:pt x="34700" y="27590"/>
                    <a:pt x="35753" y="26498"/>
                    <a:pt x="36548" y="25238"/>
                  </a:cubicBezTo>
                  <a:lnTo>
                    <a:pt x="36548" y="25238"/>
                  </a:lnTo>
                  <a:cubicBezTo>
                    <a:pt x="37793" y="26560"/>
                    <a:pt x="39555" y="27332"/>
                    <a:pt x="41408" y="27332"/>
                  </a:cubicBezTo>
                  <a:cubicBezTo>
                    <a:pt x="41605" y="27332"/>
                    <a:pt x="41804" y="27323"/>
                    <a:pt x="42003" y="27305"/>
                  </a:cubicBezTo>
                  <a:cubicBezTo>
                    <a:pt x="44430" y="27032"/>
                    <a:pt x="46720" y="25972"/>
                    <a:pt x="48531" y="24298"/>
                  </a:cubicBezTo>
                  <a:cubicBezTo>
                    <a:pt x="49386" y="23546"/>
                    <a:pt x="50035" y="22555"/>
                    <a:pt x="50411" y="21495"/>
                  </a:cubicBezTo>
                  <a:cubicBezTo>
                    <a:pt x="50753" y="20470"/>
                    <a:pt x="50718" y="19342"/>
                    <a:pt x="50343" y="18351"/>
                  </a:cubicBezTo>
                  <a:cubicBezTo>
                    <a:pt x="49522" y="16335"/>
                    <a:pt x="47813" y="14797"/>
                    <a:pt x="45729" y="14182"/>
                  </a:cubicBezTo>
                  <a:cubicBezTo>
                    <a:pt x="44790" y="13898"/>
                    <a:pt x="43823" y="13785"/>
                    <a:pt x="42847" y="13785"/>
                  </a:cubicBezTo>
                  <a:cubicBezTo>
                    <a:pt x="41070" y="13785"/>
                    <a:pt x="39264" y="14159"/>
                    <a:pt x="37542" y="14559"/>
                  </a:cubicBezTo>
                  <a:lnTo>
                    <a:pt x="37542" y="14559"/>
                  </a:lnTo>
                  <a:cubicBezTo>
                    <a:pt x="38912" y="10465"/>
                    <a:pt x="38438" y="5579"/>
                    <a:pt x="35100" y="2562"/>
                  </a:cubicBezTo>
                  <a:cubicBezTo>
                    <a:pt x="33493" y="1160"/>
                    <a:pt x="31477" y="272"/>
                    <a:pt x="29358" y="33"/>
                  </a:cubicBezTo>
                  <a:cubicBezTo>
                    <a:pt x="29097" y="11"/>
                    <a:pt x="28835" y="0"/>
                    <a:pt x="2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75;p15"/>
          <p:cNvGrpSpPr/>
          <p:nvPr/>
        </p:nvGrpSpPr>
        <p:grpSpPr>
          <a:xfrm>
            <a:off x="6255328" y="274209"/>
            <a:ext cx="1078821" cy="864079"/>
            <a:chOff x="5917753" y="1127631"/>
            <a:chExt cx="1380178" cy="1022202"/>
          </a:xfrm>
        </p:grpSpPr>
        <p:sp>
          <p:nvSpPr>
            <p:cNvPr id="18" name="Google Shape;76;p15"/>
            <p:cNvSpPr/>
            <p:nvPr/>
          </p:nvSpPr>
          <p:spPr>
            <a:xfrm>
              <a:off x="5970066" y="1245381"/>
              <a:ext cx="1099366" cy="504674"/>
            </a:xfrm>
            <a:custGeom>
              <a:avLst/>
              <a:gdLst/>
              <a:ahLst/>
              <a:cxnLst/>
              <a:rect l="l" t="t" r="r" b="b"/>
              <a:pathLst>
                <a:path w="48839" h="22420" extrusionOk="0">
                  <a:moveTo>
                    <a:pt x="48839" y="0"/>
                  </a:moveTo>
                  <a:lnTo>
                    <a:pt x="45524" y="1333"/>
                  </a:lnTo>
                  <a:cubicBezTo>
                    <a:pt x="38039" y="4340"/>
                    <a:pt x="30384" y="6938"/>
                    <a:pt x="22591" y="9057"/>
                  </a:cubicBezTo>
                  <a:cubicBezTo>
                    <a:pt x="15141" y="11005"/>
                    <a:pt x="7622" y="12474"/>
                    <a:pt x="1" y="13466"/>
                  </a:cubicBezTo>
                  <a:cubicBezTo>
                    <a:pt x="787" y="14047"/>
                    <a:pt x="1539" y="14628"/>
                    <a:pt x="2359" y="15140"/>
                  </a:cubicBezTo>
                  <a:cubicBezTo>
                    <a:pt x="7143" y="18216"/>
                    <a:pt x="12441" y="20335"/>
                    <a:pt x="17670" y="22420"/>
                  </a:cubicBezTo>
                  <a:cubicBezTo>
                    <a:pt x="20301" y="20096"/>
                    <a:pt x="23001" y="17840"/>
                    <a:pt x="25770" y="15687"/>
                  </a:cubicBezTo>
                  <a:cubicBezTo>
                    <a:pt x="30794" y="11723"/>
                    <a:pt x="36023" y="7997"/>
                    <a:pt x="41423" y="4511"/>
                  </a:cubicBezTo>
                  <a:cubicBezTo>
                    <a:pt x="43849" y="2939"/>
                    <a:pt x="46310" y="1435"/>
                    <a:pt x="48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7;p15"/>
            <p:cNvSpPr/>
            <p:nvPr/>
          </p:nvSpPr>
          <p:spPr>
            <a:xfrm>
              <a:off x="6387042" y="1201509"/>
              <a:ext cx="809325" cy="857046"/>
            </a:xfrm>
            <a:custGeom>
              <a:avLst/>
              <a:gdLst/>
              <a:ahLst/>
              <a:cxnLst/>
              <a:rect l="l" t="t" r="r" b="b"/>
              <a:pathLst>
                <a:path w="35954" h="38074" extrusionOk="0">
                  <a:moveTo>
                    <a:pt x="35954" y="1"/>
                  </a:moveTo>
                  <a:lnTo>
                    <a:pt x="35954" y="1"/>
                  </a:lnTo>
                  <a:cubicBezTo>
                    <a:pt x="34211" y="958"/>
                    <a:pt x="32468" y="1915"/>
                    <a:pt x="30759" y="2940"/>
                  </a:cubicBezTo>
                  <a:cubicBezTo>
                    <a:pt x="25223" y="6153"/>
                    <a:pt x="19857" y="9639"/>
                    <a:pt x="14662" y="13432"/>
                  </a:cubicBezTo>
                  <a:cubicBezTo>
                    <a:pt x="9604" y="17123"/>
                    <a:pt x="4682" y="21019"/>
                    <a:pt x="0" y="25189"/>
                  </a:cubicBezTo>
                  <a:cubicBezTo>
                    <a:pt x="718" y="29461"/>
                    <a:pt x="1265" y="33801"/>
                    <a:pt x="1880" y="38074"/>
                  </a:cubicBezTo>
                  <a:cubicBezTo>
                    <a:pt x="2119" y="36843"/>
                    <a:pt x="2358" y="35613"/>
                    <a:pt x="2598" y="34348"/>
                  </a:cubicBezTo>
                  <a:cubicBezTo>
                    <a:pt x="2837" y="33255"/>
                    <a:pt x="3042" y="32195"/>
                    <a:pt x="3247" y="31136"/>
                  </a:cubicBezTo>
                  <a:cubicBezTo>
                    <a:pt x="3418" y="30179"/>
                    <a:pt x="3726" y="29222"/>
                    <a:pt x="4101" y="28333"/>
                  </a:cubicBezTo>
                  <a:cubicBezTo>
                    <a:pt x="4888" y="26727"/>
                    <a:pt x="6494" y="25599"/>
                    <a:pt x="7793" y="24505"/>
                  </a:cubicBezTo>
                  <a:lnTo>
                    <a:pt x="12372" y="20541"/>
                  </a:lnTo>
                  <a:cubicBezTo>
                    <a:pt x="15414" y="17944"/>
                    <a:pt x="18421" y="15346"/>
                    <a:pt x="21429" y="12715"/>
                  </a:cubicBezTo>
                  <a:cubicBezTo>
                    <a:pt x="26282" y="8477"/>
                    <a:pt x="31101" y="4239"/>
                    <a:pt x="35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8;p15"/>
            <p:cNvSpPr/>
            <p:nvPr/>
          </p:nvSpPr>
          <p:spPr>
            <a:xfrm>
              <a:off x="6443204" y="1835435"/>
              <a:ext cx="242343" cy="276963"/>
            </a:xfrm>
            <a:custGeom>
              <a:avLst/>
              <a:gdLst/>
              <a:ahLst/>
              <a:cxnLst/>
              <a:rect l="l" t="t" r="r" b="b"/>
              <a:pathLst>
                <a:path w="10766" h="12304" extrusionOk="0">
                  <a:moveTo>
                    <a:pt x="3110" y="0"/>
                  </a:moveTo>
                  <a:cubicBezTo>
                    <a:pt x="2734" y="547"/>
                    <a:pt x="2495" y="1128"/>
                    <a:pt x="2290" y="1743"/>
                  </a:cubicBezTo>
                  <a:cubicBezTo>
                    <a:pt x="2051" y="2632"/>
                    <a:pt x="1880" y="3486"/>
                    <a:pt x="1675" y="4443"/>
                  </a:cubicBezTo>
                  <a:cubicBezTo>
                    <a:pt x="1504" y="5400"/>
                    <a:pt x="1299" y="6357"/>
                    <a:pt x="1094" y="7314"/>
                  </a:cubicBezTo>
                  <a:cubicBezTo>
                    <a:pt x="752" y="8989"/>
                    <a:pt x="376" y="10629"/>
                    <a:pt x="0" y="12304"/>
                  </a:cubicBezTo>
                  <a:lnTo>
                    <a:pt x="1709" y="10766"/>
                  </a:lnTo>
                  <a:lnTo>
                    <a:pt x="2222" y="10219"/>
                  </a:lnTo>
                  <a:cubicBezTo>
                    <a:pt x="3213" y="9262"/>
                    <a:pt x="4204" y="8271"/>
                    <a:pt x="5229" y="7280"/>
                  </a:cubicBezTo>
                  <a:cubicBezTo>
                    <a:pt x="6289" y="6289"/>
                    <a:pt x="7314" y="5332"/>
                    <a:pt x="8373" y="4375"/>
                  </a:cubicBezTo>
                  <a:cubicBezTo>
                    <a:pt x="8886" y="3931"/>
                    <a:pt x="9399" y="3452"/>
                    <a:pt x="9911" y="3008"/>
                  </a:cubicBezTo>
                  <a:cubicBezTo>
                    <a:pt x="10185" y="2769"/>
                    <a:pt x="10458" y="2529"/>
                    <a:pt x="10766" y="2256"/>
                  </a:cubicBezTo>
                  <a:cubicBezTo>
                    <a:pt x="8168" y="1607"/>
                    <a:pt x="5605" y="923"/>
                    <a:pt x="3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;p15"/>
            <p:cNvSpPr/>
            <p:nvPr/>
          </p:nvSpPr>
          <p:spPr>
            <a:xfrm>
              <a:off x="6524735" y="1199213"/>
              <a:ext cx="704721" cy="725475"/>
            </a:xfrm>
            <a:custGeom>
              <a:avLst/>
              <a:gdLst/>
              <a:ahLst/>
              <a:cxnLst/>
              <a:rect l="l" t="t" r="r" b="b"/>
              <a:pathLst>
                <a:path w="31307" h="32229" extrusionOk="0">
                  <a:moveTo>
                    <a:pt x="31307" y="0"/>
                  </a:moveTo>
                  <a:lnTo>
                    <a:pt x="31307" y="0"/>
                  </a:lnTo>
                  <a:cubicBezTo>
                    <a:pt x="28846" y="2119"/>
                    <a:pt x="26385" y="4238"/>
                    <a:pt x="23959" y="6391"/>
                  </a:cubicBezTo>
                  <a:cubicBezTo>
                    <a:pt x="17978" y="11586"/>
                    <a:pt x="12031" y="16849"/>
                    <a:pt x="6084" y="22078"/>
                  </a:cubicBezTo>
                  <a:lnTo>
                    <a:pt x="1607" y="26043"/>
                  </a:lnTo>
                  <a:cubicBezTo>
                    <a:pt x="1060" y="26521"/>
                    <a:pt x="514" y="27034"/>
                    <a:pt x="1" y="27581"/>
                  </a:cubicBezTo>
                  <a:cubicBezTo>
                    <a:pt x="1368" y="27923"/>
                    <a:pt x="2735" y="28299"/>
                    <a:pt x="4102" y="28640"/>
                  </a:cubicBezTo>
                  <a:cubicBezTo>
                    <a:pt x="9604" y="30076"/>
                    <a:pt x="15175" y="31272"/>
                    <a:pt x="20780" y="32229"/>
                  </a:cubicBezTo>
                  <a:cubicBezTo>
                    <a:pt x="20951" y="29563"/>
                    <a:pt x="21259" y="26931"/>
                    <a:pt x="21703" y="24300"/>
                  </a:cubicBezTo>
                  <a:cubicBezTo>
                    <a:pt x="22523" y="19413"/>
                    <a:pt x="23924" y="14628"/>
                    <a:pt x="25838" y="10082"/>
                  </a:cubicBezTo>
                  <a:cubicBezTo>
                    <a:pt x="27342" y="6528"/>
                    <a:pt x="29153" y="3179"/>
                    <a:pt x="3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;p15"/>
            <p:cNvSpPr/>
            <p:nvPr/>
          </p:nvSpPr>
          <p:spPr>
            <a:xfrm>
              <a:off x="5917753" y="1127631"/>
              <a:ext cx="1380178" cy="1022202"/>
            </a:xfrm>
            <a:custGeom>
              <a:avLst/>
              <a:gdLst/>
              <a:ahLst/>
              <a:cxnLst/>
              <a:rect l="l" t="t" r="r" b="b"/>
              <a:pathLst>
                <a:path w="61314" h="45411" extrusionOk="0">
                  <a:moveTo>
                    <a:pt x="51163" y="5231"/>
                  </a:moveTo>
                  <a:lnTo>
                    <a:pt x="51163" y="5231"/>
                  </a:lnTo>
                  <a:cubicBezTo>
                    <a:pt x="48634" y="6666"/>
                    <a:pt x="46173" y="8170"/>
                    <a:pt x="43747" y="9742"/>
                  </a:cubicBezTo>
                  <a:cubicBezTo>
                    <a:pt x="38347" y="13228"/>
                    <a:pt x="33118" y="16954"/>
                    <a:pt x="28094" y="20918"/>
                  </a:cubicBezTo>
                  <a:cubicBezTo>
                    <a:pt x="25325" y="23071"/>
                    <a:pt x="22625" y="25327"/>
                    <a:pt x="19994" y="27651"/>
                  </a:cubicBezTo>
                  <a:cubicBezTo>
                    <a:pt x="14765" y="25566"/>
                    <a:pt x="9467" y="23447"/>
                    <a:pt x="4683" y="20371"/>
                  </a:cubicBezTo>
                  <a:cubicBezTo>
                    <a:pt x="3863" y="19859"/>
                    <a:pt x="3111" y="19278"/>
                    <a:pt x="2325" y="18697"/>
                  </a:cubicBezTo>
                  <a:cubicBezTo>
                    <a:pt x="9946" y="17705"/>
                    <a:pt x="17465" y="16236"/>
                    <a:pt x="24915" y="14288"/>
                  </a:cubicBezTo>
                  <a:cubicBezTo>
                    <a:pt x="32708" y="12169"/>
                    <a:pt x="40363" y="9571"/>
                    <a:pt x="47848" y="6564"/>
                  </a:cubicBezTo>
                  <a:lnTo>
                    <a:pt x="51163" y="5231"/>
                  </a:lnTo>
                  <a:close/>
                  <a:moveTo>
                    <a:pt x="19652" y="28744"/>
                  </a:moveTo>
                  <a:lnTo>
                    <a:pt x="19960" y="28847"/>
                  </a:lnTo>
                  <a:cubicBezTo>
                    <a:pt x="19994" y="28881"/>
                    <a:pt x="20028" y="28881"/>
                    <a:pt x="20096" y="28881"/>
                  </a:cubicBezTo>
                  <a:cubicBezTo>
                    <a:pt x="20131" y="29291"/>
                    <a:pt x="20199" y="29701"/>
                    <a:pt x="20233" y="30111"/>
                  </a:cubicBezTo>
                  <a:cubicBezTo>
                    <a:pt x="20199" y="30009"/>
                    <a:pt x="20165" y="29906"/>
                    <a:pt x="20131" y="29804"/>
                  </a:cubicBezTo>
                  <a:lnTo>
                    <a:pt x="20131" y="29770"/>
                  </a:lnTo>
                  <a:cubicBezTo>
                    <a:pt x="19994" y="29428"/>
                    <a:pt x="19823" y="29052"/>
                    <a:pt x="19652" y="28744"/>
                  </a:cubicBezTo>
                  <a:close/>
                  <a:moveTo>
                    <a:pt x="58272" y="3180"/>
                  </a:moveTo>
                  <a:lnTo>
                    <a:pt x="58272" y="3180"/>
                  </a:lnTo>
                  <a:cubicBezTo>
                    <a:pt x="56118" y="6359"/>
                    <a:pt x="54307" y="9708"/>
                    <a:pt x="52803" y="13262"/>
                  </a:cubicBezTo>
                  <a:cubicBezTo>
                    <a:pt x="50889" y="17808"/>
                    <a:pt x="49488" y="22593"/>
                    <a:pt x="48668" y="27480"/>
                  </a:cubicBezTo>
                  <a:cubicBezTo>
                    <a:pt x="48224" y="30111"/>
                    <a:pt x="47916" y="32743"/>
                    <a:pt x="47745" y="35409"/>
                  </a:cubicBezTo>
                  <a:cubicBezTo>
                    <a:pt x="42140" y="34452"/>
                    <a:pt x="36569" y="33256"/>
                    <a:pt x="31067" y="31820"/>
                  </a:cubicBezTo>
                  <a:cubicBezTo>
                    <a:pt x="29700" y="31479"/>
                    <a:pt x="28333" y="31103"/>
                    <a:pt x="26966" y="30761"/>
                  </a:cubicBezTo>
                  <a:cubicBezTo>
                    <a:pt x="27479" y="30214"/>
                    <a:pt x="28025" y="29701"/>
                    <a:pt x="28572" y="29223"/>
                  </a:cubicBezTo>
                  <a:lnTo>
                    <a:pt x="33049" y="25258"/>
                  </a:lnTo>
                  <a:cubicBezTo>
                    <a:pt x="38996" y="20029"/>
                    <a:pt x="44943" y="14766"/>
                    <a:pt x="50924" y="9571"/>
                  </a:cubicBezTo>
                  <a:cubicBezTo>
                    <a:pt x="53350" y="7418"/>
                    <a:pt x="55811" y="5299"/>
                    <a:pt x="58272" y="3180"/>
                  </a:cubicBezTo>
                  <a:close/>
                  <a:moveTo>
                    <a:pt x="56802" y="3283"/>
                  </a:moveTo>
                  <a:lnTo>
                    <a:pt x="56802" y="3283"/>
                  </a:lnTo>
                  <a:cubicBezTo>
                    <a:pt x="51949" y="7521"/>
                    <a:pt x="47130" y="11759"/>
                    <a:pt x="42277" y="15997"/>
                  </a:cubicBezTo>
                  <a:cubicBezTo>
                    <a:pt x="39269" y="18628"/>
                    <a:pt x="36262" y="21226"/>
                    <a:pt x="33220" y="23823"/>
                  </a:cubicBezTo>
                  <a:lnTo>
                    <a:pt x="28641" y="27787"/>
                  </a:lnTo>
                  <a:cubicBezTo>
                    <a:pt x="27342" y="28881"/>
                    <a:pt x="25736" y="30009"/>
                    <a:pt x="24949" y="31615"/>
                  </a:cubicBezTo>
                  <a:cubicBezTo>
                    <a:pt x="24574" y="32504"/>
                    <a:pt x="24266" y="33461"/>
                    <a:pt x="24095" y="34418"/>
                  </a:cubicBezTo>
                  <a:cubicBezTo>
                    <a:pt x="23890" y="35477"/>
                    <a:pt x="23685" y="36537"/>
                    <a:pt x="23446" y="37630"/>
                  </a:cubicBezTo>
                  <a:cubicBezTo>
                    <a:pt x="23206" y="38895"/>
                    <a:pt x="22967" y="40125"/>
                    <a:pt x="22728" y="41356"/>
                  </a:cubicBezTo>
                  <a:lnTo>
                    <a:pt x="22728" y="41321"/>
                  </a:lnTo>
                  <a:cubicBezTo>
                    <a:pt x="22113" y="37049"/>
                    <a:pt x="21566" y="32709"/>
                    <a:pt x="20848" y="28437"/>
                  </a:cubicBezTo>
                  <a:cubicBezTo>
                    <a:pt x="25530" y="24301"/>
                    <a:pt x="30452" y="20405"/>
                    <a:pt x="35510" y="16714"/>
                  </a:cubicBezTo>
                  <a:cubicBezTo>
                    <a:pt x="40705" y="12921"/>
                    <a:pt x="46071" y="9435"/>
                    <a:pt x="51607" y="6222"/>
                  </a:cubicBezTo>
                  <a:cubicBezTo>
                    <a:pt x="53316" y="5197"/>
                    <a:pt x="55059" y="4240"/>
                    <a:pt x="56802" y="3283"/>
                  </a:cubicBezTo>
                  <a:close/>
                  <a:moveTo>
                    <a:pt x="26453" y="31410"/>
                  </a:moveTo>
                  <a:cubicBezTo>
                    <a:pt x="28948" y="32333"/>
                    <a:pt x="31511" y="33016"/>
                    <a:pt x="34109" y="33666"/>
                  </a:cubicBezTo>
                  <a:cubicBezTo>
                    <a:pt x="33801" y="33973"/>
                    <a:pt x="33528" y="34213"/>
                    <a:pt x="33254" y="34452"/>
                  </a:cubicBezTo>
                  <a:lnTo>
                    <a:pt x="33254" y="34418"/>
                  </a:lnTo>
                  <a:cubicBezTo>
                    <a:pt x="32742" y="34862"/>
                    <a:pt x="32229" y="35340"/>
                    <a:pt x="31716" y="35785"/>
                  </a:cubicBezTo>
                  <a:cubicBezTo>
                    <a:pt x="30657" y="36742"/>
                    <a:pt x="29632" y="37699"/>
                    <a:pt x="28572" y="38690"/>
                  </a:cubicBezTo>
                  <a:cubicBezTo>
                    <a:pt x="27547" y="39681"/>
                    <a:pt x="26556" y="40672"/>
                    <a:pt x="25565" y="41629"/>
                  </a:cubicBezTo>
                  <a:lnTo>
                    <a:pt x="25052" y="42176"/>
                  </a:lnTo>
                  <a:lnTo>
                    <a:pt x="23343" y="43714"/>
                  </a:lnTo>
                  <a:cubicBezTo>
                    <a:pt x="23719" y="42039"/>
                    <a:pt x="24095" y="40399"/>
                    <a:pt x="24437" y="38724"/>
                  </a:cubicBezTo>
                  <a:cubicBezTo>
                    <a:pt x="24642" y="37767"/>
                    <a:pt x="24847" y="36810"/>
                    <a:pt x="25018" y="35853"/>
                  </a:cubicBezTo>
                  <a:cubicBezTo>
                    <a:pt x="25223" y="34896"/>
                    <a:pt x="25394" y="34042"/>
                    <a:pt x="25633" y="33153"/>
                  </a:cubicBezTo>
                  <a:cubicBezTo>
                    <a:pt x="25838" y="32538"/>
                    <a:pt x="26077" y="31957"/>
                    <a:pt x="26453" y="31410"/>
                  </a:cubicBezTo>
                  <a:close/>
                  <a:moveTo>
                    <a:pt x="60703" y="1"/>
                  </a:moveTo>
                  <a:cubicBezTo>
                    <a:pt x="60593" y="1"/>
                    <a:pt x="60485" y="45"/>
                    <a:pt x="60391" y="139"/>
                  </a:cubicBezTo>
                  <a:lnTo>
                    <a:pt x="60151" y="344"/>
                  </a:lnTo>
                  <a:cubicBezTo>
                    <a:pt x="59707" y="583"/>
                    <a:pt x="59297" y="788"/>
                    <a:pt x="58853" y="1027"/>
                  </a:cubicBezTo>
                  <a:cubicBezTo>
                    <a:pt x="55537" y="2292"/>
                    <a:pt x="52291" y="3727"/>
                    <a:pt x="49010" y="5060"/>
                  </a:cubicBezTo>
                  <a:cubicBezTo>
                    <a:pt x="45216" y="6564"/>
                    <a:pt x="41423" y="7999"/>
                    <a:pt x="37595" y="9332"/>
                  </a:cubicBezTo>
                  <a:cubicBezTo>
                    <a:pt x="30042" y="11930"/>
                    <a:pt x="22352" y="14049"/>
                    <a:pt x="14526" y="15655"/>
                  </a:cubicBezTo>
                  <a:cubicBezTo>
                    <a:pt x="9980" y="16543"/>
                    <a:pt x="5435" y="17295"/>
                    <a:pt x="855" y="17740"/>
                  </a:cubicBezTo>
                  <a:cubicBezTo>
                    <a:pt x="377" y="17774"/>
                    <a:pt x="1" y="18389"/>
                    <a:pt x="411" y="18731"/>
                  </a:cubicBezTo>
                  <a:cubicBezTo>
                    <a:pt x="2427" y="20405"/>
                    <a:pt x="4614" y="21875"/>
                    <a:pt x="6973" y="23105"/>
                  </a:cubicBezTo>
                  <a:cubicBezTo>
                    <a:pt x="9536" y="24472"/>
                    <a:pt x="12133" y="25703"/>
                    <a:pt x="14833" y="26831"/>
                  </a:cubicBezTo>
                  <a:cubicBezTo>
                    <a:pt x="16132" y="27343"/>
                    <a:pt x="17396" y="27856"/>
                    <a:pt x="18695" y="28368"/>
                  </a:cubicBezTo>
                  <a:cubicBezTo>
                    <a:pt x="19037" y="28881"/>
                    <a:pt x="19310" y="29462"/>
                    <a:pt x="19481" y="30077"/>
                  </a:cubicBezTo>
                  <a:cubicBezTo>
                    <a:pt x="19755" y="31171"/>
                    <a:pt x="19891" y="32299"/>
                    <a:pt x="20131" y="33392"/>
                  </a:cubicBezTo>
                  <a:cubicBezTo>
                    <a:pt x="20609" y="35887"/>
                    <a:pt x="21053" y="38348"/>
                    <a:pt x="21498" y="40843"/>
                  </a:cubicBezTo>
                  <a:cubicBezTo>
                    <a:pt x="21771" y="42244"/>
                    <a:pt x="22044" y="43645"/>
                    <a:pt x="22250" y="45081"/>
                  </a:cubicBezTo>
                  <a:cubicBezTo>
                    <a:pt x="22291" y="45308"/>
                    <a:pt x="22482" y="45411"/>
                    <a:pt x="22680" y="45411"/>
                  </a:cubicBezTo>
                  <a:cubicBezTo>
                    <a:pt x="22809" y="45411"/>
                    <a:pt x="22941" y="45367"/>
                    <a:pt x="23036" y="45286"/>
                  </a:cubicBezTo>
                  <a:cubicBezTo>
                    <a:pt x="25291" y="43269"/>
                    <a:pt x="27547" y="41253"/>
                    <a:pt x="29803" y="39202"/>
                  </a:cubicBezTo>
                  <a:cubicBezTo>
                    <a:pt x="30896" y="38211"/>
                    <a:pt x="32024" y="37186"/>
                    <a:pt x="33118" y="36195"/>
                  </a:cubicBezTo>
                  <a:cubicBezTo>
                    <a:pt x="33972" y="35375"/>
                    <a:pt x="34895" y="34349"/>
                    <a:pt x="36091" y="34178"/>
                  </a:cubicBezTo>
                  <a:cubicBezTo>
                    <a:pt x="38449" y="34759"/>
                    <a:pt x="40842" y="35272"/>
                    <a:pt x="43234" y="35751"/>
                  </a:cubicBezTo>
                  <a:cubicBezTo>
                    <a:pt x="44874" y="36058"/>
                    <a:pt x="46481" y="36366"/>
                    <a:pt x="48155" y="36605"/>
                  </a:cubicBezTo>
                  <a:cubicBezTo>
                    <a:pt x="48205" y="36620"/>
                    <a:pt x="48254" y="36627"/>
                    <a:pt x="48304" y="36627"/>
                  </a:cubicBezTo>
                  <a:cubicBezTo>
                    <a:pt x="48598" y="36627"/>
                    <a:pt x="48873" y="36380"/>
                    <a:pt x="48873" y="36058"/>
                  </a:cubicBezTo>
                  <a:cubicBezTo>
                    <a:pt x="49146" y="31103"/>
                    <a:pt x="49933" y="26181"/>
                    <a:pt x="51231" y="21396"/>
                  </a:cubicBezTo>
                  <a:cubicBezTo>
                    <a:pt x="52496" y="16714"/>
                    <a:pt x="54341" y="12203"/>
                    <a:pt x="56699" y="7931"/>
                  </a:cubicBezTo>
                  <a:cubicBezTo>
                    <a:pt x="58067" y="5504"/>
                    <a:pt x="59570" y="3146"/>
                    <a:pt x="61177" y="856"/>
                  </a:cubicBezTo>
                  <a:lnTo>
                    <a:pt x="61211" y="788"/>
                  </a:lnTo>
                  <a:cubicBezTo>
                    <a:pt x="61245" y="754"/>
                    <a:pt x="61245" y="720"/>
                    <a:pt x="61279" y="686"/>
                  </a:cubicBezTo>
                  <a:cubicBezTo>
                    <a:pt x="61313" y="480"/>
                    <a:pt x="61245" y="275"/>
                    <a:pt x="61074" y="173"/>
                  </a:cubicBezTo>
                  <a:cubicBezTo>
                    <a:pt x="60963" y="62"/>
                    <a:pt x="60832" y="1"/>
                    <a:pt x="60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5540526" y="3627156"/>
            <a:ext cx="3105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7200" b="1" cap="none" spc="0" dirty="0" smtClean="0">
                <a:ln/>
                <a:solidFill>
                  <a:schemeClr val="accent4"/>
                </a:solidFill>
                <a:effectLst/>
                <a:latin typeface="Edwardian Script ITC" panose="030303020407070D0804" pitchFamily="66" charset="0"/>
              </a:rPr>
              <a:t>Obrigada!</a:t>
            </a:r>
            <a:endParaRPr lang="pt-BR" sz="7200" b="1" cap="none" spc="0" dirty="0">
              <a:ln/>
              <a:solidFill>
                <a:schemeClr val="accent4"/>
              </a:solidFill>
              <a:effectLst/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>
            <a:spLocks noGrp="1"/>
          </p:cNvSpPr>
          <p:nvPr>
            <p:ph type="title" idx="4294967295"/>
          </p:nvPr>
        </p:nvSpPr>
        <p:spPr>
          <a:xfrm>
            <a:off x="1092479" y="253306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Créditos</a:t>
            </a:r>
            <a:endParaRPr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3"/>
          <p:cNvSpPr txBox="1"/>
          <p:nvPr/>
        </p:nvSpPr>
        <p:spPr>
          <a:xfrm>
            <a:off x="141608" y="4399881"/>
            <a:ext cx="5833261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78B0"/>
                </a:solidFill>
                <a:latin typeface="Arial"/>
                <a:ea typeface="Arial"/>
                <a:cs typeface="Arial"/>
                <a:sym typeface="Arial"/>
              </a:rPr>
              <a:t>Template: </a:t>
            </a:r>
            <a:r>
              <a:rPr lang="en" sz="1000" b="0" i="1" u="none" strike="noStrike" cap="none">
                <a:solidFill>
                  <a:srgbClr val="0078B0"/>
                </a:solidFill>
                <a:latin typeface="Arial"/>
                <a:ea typeface="Arial"/>
                <a:cs typeface="Arial"/>
                <a:sym typeface="Arial"/>
              </a:rPr>
              <a:t>Hand-Drawn Timeline Infographics by </a:t>
            </a:r>
            <a:r>
              <a:rPr lang="en" sz="1000" b="0" i="0" u="none" strike="noStrike" cap="none">
                <a:solidFill>
                  <a:srgbClr val="0078B0"/>
                </a:solidFill>
                <a:latin typeface="Arial"/>
                <a:ea typeface="Arial"/>
                <a:cs typeface="Arial"/>
                <a:sym typeface="Arial"/>
              </a:rPr>
              <a:t>Slidesgo - </a:t>
            </a:r>
            <a:r>
              <a:rPr lang="en" sz="1000" b="0" i="0" u="sng" strike="noStrike" cap="none">
                <a:solidFill>
                  <a:srgbClr val="0078B0"/>
                </a:solidFill>
                <a:latin typeface="Arial"/>
                <a:ea typeface="Arial"/>
                <a:cs typeface="Arial"/>
                <a:sym typeface="Arial"/>
              </a:rPr>
              <a:t>https://slidesgo.com/pt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78B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63" y="1895261"/>
            <a:ext cx="2880001" cy="67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479" y="6696295"/>
            <a:ext cx="5180833" cy="121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3" descr="http://www.ufvjm.edu.br/proexc/images/stories/logo%20proex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026" y="3061784"/>
            <a:ext cx="1983495" cy="8445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33"/>
          <p:cNvGrpSpPr/>
          <p:nvPr/>
        </p:nvGrpSpPr>
        <p:grpSpPr>
          <a:xfrm>
            <a:off x="6874322" y="1729557"/>
            <a:ext cx="3128806" cy="2858697"/>
            <a:chOff x="6874322" y="1729557"/>
            <a:chExt cx="3128806" cy="2858697"/>
          </a:xfrm>
        </p:grpSpPr>
        <p:grpSp>
          <p:nvGrpSpPr>
            <p:cNvPr id="477" name="Google Shape;477;p33"/>
            <p:cNvGrpSpPr/>
            <p:nvPr/>
          </p:nvGrpSpPr>
          <p:grpSpPr>
            <a:xfrm>
              <a:off x="6874322" y="1729557"/>
              <a:ext cx="1446116" cy="2858697"/>
              <a:chOff x="6529419" y="1729630"/>
              <a:chExt cx="1480463" cy="2926594"/>
            </a:xfrm>
          </p:grpSpPr>
          <p:grpSp>
            <p:nvGrpSpPr>
              <p:cNvPr id="478" name="Google Shape;478;p33"/>
              <p:cNvGrpSpPr/>
              <p:nvPr/>
            </p:nvGrpSpPr>
            <p:grpSpPr>
              <a:xfrm>
                <a:off x="6556801" y="1729630"/>
                <a:ext cx="956596" cy="944294"/>
                <a:chOff x="3800319" y="1244877"/>
                <a:chExt cx="1098904" cy="1084772"/>
              </a:xfrm>
            </p:grpSpPr>
            <p:grpSp>
              <p:nvGrpSpPr>
                <p:cNvPr id="479" name="Google Shape;479;p33"/>
                <p:cNvGrpSpPr/>
                <p:nvPr/>
              </p:nvGrpSpPr>
              <p:grpSpPr>
                <a:xfrm>
                  <a:off x="3800319" y="1244877"/>
                  <a:ext cx="1098904" cy="1084772"/>
                  <a:chOff x="3800319" y="1244877"/>
                  <a:chExt cx="1098904" cy="1084772"/>
                </a:xfrm>
              </p:grpSpPr>
              <p:sp>
                <p:nvSpPr>
                  <p:cNvPr id="480" name="Google Shape;480;p33"/>
                  <p:cNvSpPr/>
                  <p:nvPr/>
                </p:nvSpPr>
                <p:spPr>
                  <a:xfrm>
                    <a:off x="3800319" y="1244877"/>
                    <a:ext cx="1098904" cy="1084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3" extrusionOk="0">
                        <a:moveTo>
                          <a:pt x="22825" y="1"/>
                        </a:moveTo>
                        <a:cubicBezTo>
                          <a:pt x="22054" y="1"/>
                          <a:pt x="21283" y="295"/>
                          <a:pt x="20693" y="885"/>
                        </a:cubicBezTo>
                        <a:lnTo>
                          <a:pt x="1179" y="20482"/>
                        </a:lnTo>
                        <a:cubicBezTo>
                          <a:pt x="0" y="21661"/>
                          <a:pt x="0" y="23566"/>
                          <a:pt x="1179" y="24733"/>
                        </a:cubicBezTo>
                        <a:lnTo>
                          <a:pt x="20777" y="44259"/>
                        </a:lnTo>
                        <a:cubicBezTo>
                          <a:pt x="21364" y="44841"/>
                          <a:pt x="22133" y="45133"/>
                          <a:pt x="22900" y="45133"/>
                        </a:cubicBezTo>
                        <a:cubicBezTo>
                          <a:pt x="23672" y="45133"/>
                          <a:pt x="24442" y="44838"/>
                          <a:pt x="25027" y="44247"/>
                        </a:cubicBezTo>
                        <a:lnTo>
                          <a:pt x="32873" y="36377"/>
                        </a:lnTo>
                        <a:cubicBezTo>
                          <a:pt x="33053" y="36197"/>
                          <a:pt x="33283" y="36110"/>
                          <a:pt x="33511" y="36110"/>
                        </a:cubicBezTo>
                        <a:cubicBezTo>
                          <a:pt x="33810" y="36110"/>
                          <a:pt x="34108" y="36260"/>
                          <a:pt x="34290" y="36544"/>
                        </a:cubicBezTo>
                        <a:cubicBezTo>
                          <a:pt x="34743" y="37246"/>
                          <a:pt x="35112" y="38020"/>
                          <a:pt x="35409" y="38806"/>
                        </a:cubicBezTo>
                        <a:cubicBezTo>
                          <a:pt x="35588" y="39294"/>
                          <a:pt x="35909" y="39735"/>
                          <a:pt x="36362" y="40080"/>
                        </a:cubicBezTo>
                        <a:cubicBezTo>
                          <a:pt x="36890" y="40489"/>
                          <a:pt x="37508" y="40695"/>
                          <a:pt x="38128" y="40695"/>
                        </a:cubicBezTo>
                        <a:cubicBezTo>
                          <a:pt x="38682" y="40695"/>
                          <a:pt x="39237" y="40530"/>
                          <a:pt x="39731" y="40199"/>
                        </a:cubicBezTo>
                        <a:cubicBezTo>
                          <a:pt x="41303" y="39127"/>
                          <a:pt x="41446" y="36984"/>
                          <a:pt x="40172" y="35710"/>
                        </a:cubicBezTo>
                        <a:cubicBezTo>
                          <a:pt x="39862" y="35401"/>
                          <a:pt x="39505" y="35186"/>
                          <a:pt x="39112" y="35044"/>
                        </a:cubicBezTo>
                        <a:cubicBezTo>
                          <a:pt x="38326" y="34758"/>
                          <a:pt x="37564" y="34401"/>
                          <a:pt x="36862" y="33948"/>
                        </a:cubicBezTo>
                        <a:cubicBezTo>
                          <a:pt x="36374" y="33639"/>
                          <a:pt x="36279" y="32960"/>
                          <a:pt x="36695" y="32543"/>
                        </a:cubicBezTo>
                        <a:lnTo>
                          <a:pt x="44553" y="24661"/>
                        </a:lnTo>
                        <a:cubicBezTo>
                          <a:pt x="45720" y="23483"/>
                          <a:pt x="45720" y="21578"/>
                          <a:pt x="44542" y="20399"/>
                        </a:cubicBezTo>
                        <a:lnTo>
                          <a:pt x="24956" y="885"/>
                        </a:lnTo>
                        <a:cubicBezTo>
                          <a:pt x="24366" y="295"/>
                          <a:pt x="23595" y="1"/>
                          <a:pt x="22825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p33"/>
                  <p:cNvSpPr/>
                  <p:nvPr/>
                </p:nvSpPr>
                <p:spPr>
                  <a:xfrm>
                    <a:off x="3884758" y="1311226"/>
                    <a:ext cx="287338" cy="28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43" extrusionOk="0">
                        <a:moveTo>
                          <a:pt x="5978" y="1"/>
                        </a:moveTo>
                        <a:cubicBezTo>
                          <a:pt x="2679" y="1"/>
                          <a:pt x="1" y="2668"/>
                          <a:pt x="1" y="5966"/>
                        </a:cubicBezTo>
                        <a:cubicBezTo>
                          <a:pt x="1" y="9276"/>
                          <a:pt x="2679" y="11943"/>
                          <a:pt x="5978" y="11943"/>
                        </a:cubicBezTo>
                        <a:cubicBezTo>
                          <a:pt x="9276" y="11943"/>
                          <a:pt x="11954" y="9276"/>
                          <a:pt x="11954" y="5966"/>
                        </a:cubicBezTo>
                        <a:cubicBezTo>
                          <a:pt x="11954" y="2668"/>
                          <a:pt x="9276" y="1"/>
                          <a:pt x="5978" y="1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82" name="Google Shape;482;p33"/>
                <p:cNvSpPr/>
                <p:nvPr/>
              </p:nvSpPr>
              <p:spPr>
                <a:xfrm>
                  <a:off x="4162496" y="1599765"/>
                  <a:ext cx="374561" cy="37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0" h="10872" extrusionOk="0">
                      <a:moveTo>
                        <a:pt x="5430" y="1"/>
                      </a:moveTo>
                      <a:cubicBezTo>
                        <a:pt x="3990" y="1"/>
                        <a:pt x="2608" y="560"/>
                        <a:pt x="1596" y="1584"/>
                      </a:cubicBezTo>
                      <a:cubicBezTo>
                        <a:pt x="561" y="2620"/>
                        <a:pt x="1" y="3989"/>
                        <a:pt x="1" y="5430"/>
                      </a:cubicBezTo>
                      <a:cubicBezTo>
                        <a:pt x="1" y="6561"/>
                        <a:pt x="346" y="7645"/>
                        <a:pt x="1001" y="8573"/>
                      </a:cubicBezTo>
                      <a:cubicBezTo>
                        <a:pt x="1632" y="9466"/>
                        <a:pt x="2513" y="10145"/>
                        <a:pt x="3537" y="10538"/>
                      </a:cubicBezTo>
                      <a:cubicBezTo>
                        <a:pt x="3559" y="10544"/>
                        <a:pt x="3579" y="10547"/>
                        <a:pt x="3599" y="10547"/>
                      </a:cubicBezTo>
                      <a:cubicBezTo>
                        <a:pt x="3656" y="10547"/>
                        <a:pt x="3704" y="10522"/>
                        <a:pt x="3740" y="10478"/>
                      </a:cubicBezTo>
                      <a:cubicBezTo>
                        <a:pt x="3763" y="10443"/>
                        <a:pt x="3763" y="10395"/>
                        <a:pt x="3763" y="10371"/>
                      </a:cubicBezTo>
                      <a:lnTo>
                        <a:pt x="3763" y="7275"/>
                      </a:lnTo>
                      <a:cubicBezTo>
                        <a:pt x="3763" y="7180"/>
                        <a:pt x="3692" y="7097"/>
                        <a:pt x="3585" y="7097"/>
                      </a:cubicBezTo>
                      <a:lnTo>
                        <a:pt x="2156" y="7097"/>
                      </a:lnTo>
                      <a:lnTo>
                        <a:pt x="2156" y="5835"/>
                      </a:lnTo>
                      <a:lnTo>
                        <a:pt x="3585" y="5835"/>
                      </a:lnTo>
                      <a:cubicBezTo>
                        <a:pt x="3680" y="5835"/>
                        <a:pt x="3763" y="5751"/>
                        <a:pt x="3763" y="5656"/>
                      </a:cubicBezTo>
                      <a:lnTo>
                        <a:pt x="3763" y="5430"/>
                      </a:lnTo>
                      <a:cubicBezTo>
                        <a:pt x="3763" y="3942"/>
                        <a:pt x="5180" y="2632"/>
                        <a:pt x="6799" y="2632"/>
                      </a:cubicBezTo>
                      <a:lnTo>
                        <a:pt x="7550" y="2632"/>
                      </a:lnTo>
                      <a:lnTo>
                        <a:pt x="7550" y="3894"/>
                      </a:lnTo>
                      <a:lnTo>
                        <a:pt x="6799" y="3894"/>
                      </a:lnTo>
                      <a:cubicBezTo>
                        <a:pt x="6311" y="3894"/>
                        <a:pt x="5883" y="4025"/>
                        <a:pt x="5561" y="4287"/>
                      </a:cubicBezTo>
                      <a:cubicBezTo>
                        <a:pt x="5228" y="4561"/>
                        <a:pt x="5025" y="4966"/>
                        <a:pt x="5025" y="5430"/>
                      </a:cubicBezTo>
                      <a:lnTo>
                        <a:pt x="5025" y="5656"/>
                      </a:lnTo>
                      <a:cubicBezTo>
                        <a:pt x="5025" y="5740"/>
                        <a:pt x="5109" y="5835"/>
                        <a:pt x="5204" y="5835"/>
                      </a:cubicBezTo>
                      <a:lnTo>
                        <a:pt x="5883" y="5835"/>
                      </a:lnTo>
                      <a:cubicBezTo>
                        <a:pt x="5966" y="5835"/>
                        <a:pt x="6061" y="5751"/>
                        <a:pt x="6061" y="5656"/>
                      </a:cubicBezTo>
                      <a:cubicBezTo>
                        <a:pt x="6061" y="5561"/>
                        <a:pt x="5978" y="5478"/>
                        <a:pt x="5883" y="5478"/>
                      </a:cubicBezTo>
                      <a:lnTo>
                        <a:pt x="5371" y="5478"/>
                      </a:lnTo>
                      <a:lnTo>
                        <a:pt x="5371" y="5418"/>
                      </a:lnTo>
                      <a:cubicBezTo>
                        <a:pt x="5371" y="4525"/>
                        <a:pt x="6145" y="4204"/>
                        <a:pt x="6799" y="4204"/>
                      </a:cubicBezTo>
                      <a:lnTo>
                        <a:pt x="7704" y="4204"/>
                      </a:lnTo>
                      <a:cubicBezTo>
                        <a:pt x="7800" y="4204"/>
                        <a:pt x="7883" y="4132"/>
                        <a:pt x="7883" y="4025"/>
                      </a:cubicBezTo>
                      <a:lnTo>
                        <a:pt x="7883" y="2418"/>
                      </a:lnTo>
                      <a:cubicBezTo>
                        <a:pt x="7883" y="2334"/>
                        <a:pt x="7811" y="2239"/>
                        <a:pt x="7704" y="2239"/>
                      </a:cubicBezTo>
                      <a:lnTo>
                        <a:pt x="6799" y="2239"/>
                      </a:lnTo>
                      <a:cubicBezTo>
                        <a:pt x="5966" y="2239"/>
                        <a:pt x="5121" y="2572"/>
                        <a:pt x="4466" y="3156"/>
                      </a:cubicBezTo>
                      <a:cubicBezTo>
                        <a:pt x="3799" y="3763"/>
                        <a:pt x="3418" y="4549"/>
                        <a:pt x="3418" y="5382"/>
                      </a:cubicBezTo>
                      <a:lnTo>
                        <a:pt x="3418" y="5442"/>
                      </a:lnTo>
                      <a:lnTo>
                        <a:pt x="1989" y="5442"/>
                      </a:lnTo>
                      <a:cubicBezTo>
                        <a:pt x="1906" y="5442"/>
                        <a:pt x="1811" y="5513"/>
                        <a:pt x="1811" y="5620"/>
                      </a:cubicBezTo>
                      <a:lnTo>
                        <a:pt x="1811" y="7228"/>
                      </a:lnTo>
                      <a:cubicBezTo>
                        <a:pt x="1811" y="7323"/>
                        <a:pt x="1894" y="7406"/>
                        <a:pt x="1989" y="7406"/>
                      </a:cubicBezTo>
                      <a:lnTo>
                        <a:pt x="3418" y="7406"/>
                      </a:lnTo>
                      <a:lnTo>
                        <a:pt x="3418" y="10085"/>
                      </a:lnTo>
                      <a:cubicBezTo>
                        <a:pt x="1561" y="9300"/>
                        <a:pt x="346" y="7442"/>
                        <a:pt x="346" y="5418"/>
                      </a:cubicBezTo>
                      <a:cubicBezTo>
                        <a:pt x="346" y="2596"/>
                        <a:pt x="2620" y="322"/>
                        <a:pt x="5430" y="322"/>
                      </a:cubicBezTo>
                      <a:cubicBezTo>
                        <a:pt x="8228" y="322"/>
                        <a:pt x="10526" y="2620"/>
                        <a:pt x="10526" y="5418"/>
                      </a:cubicBezTo>
                      <a:cubicBezTo>
                        <a:pt x="10526" y="8228"/>
                        <a:pt x="8240" y="10502"/>
                        <a:pt x="5430" y="10502"/>
                      </a:cubicBezTo>
                      <a:lnTo>
                        <a:pt x="5371" y="10502"/>
                      </a:lnTo>
                      <a:lnTo>
                        <a:pt x="5371" y="7418"/>
                      </a:lnTo>
                      <a:lnTo>
                        <a:pt x="7728" y="7418"/>
                      </a:lnTo>
                      <a:cubicBezTo>
                        <a:pt x="7811" y="7418"/>
                        <a:pt x="7907" y="7347"/>
                        <a:pt x="7907" y="7240"/>
                      </a:cubicBezTo>
                      <a:lnTo>
                        <a:pt x="7907" y="5656"/>
                      </a:lnTo>
                      <a:cubicBezTo>
                        <a:pt x="7907" y="5561"/>
                        <a:pt x="7823" y="5478"/>
                        <a:pt x="7728" y="5478"/>
                      </a:cubicBezTo>
                      <a:lnTo>
                        <a:pt x="6728" y="5478"/>
                      </a:lnTo>
                      <a:cubicBezTo>
                        <a:pt x="6633" y="5478"/>
                        <a:pt x="6549" y="5549"/>
                        <a:pt x="6549" y="5656"/>
                      </a:cubicBezTo>
                      <a:cubicBezTo>
                        <a:pt x="6549" y="5740"/>
                        <a:pt x="6621" y="5835"/>
                        <a:pt x="6728" y="5835"/>
                      </a:cubicBezTo>
                      <a:lnTo>
                        <a:pt x="7561" y="5835"/>
                      </a:lnTo>
                      <a:lnTo>
                        <a:pt x="7561" y="7097"/>
                      </a:lnTo>
                      <a:lnTo>
                        <a:pt x="5204" y="7097"/>
                      </a:lnTo>
                      <a:cubicBezTo>
                        <a:pt x="5121" y="7097"/>
                        <a:pt x="5025" y="7168"/>
                        <a:pt x="5025" y="7275"/>
                      </a:cubicBezTo>
                      <a:lnTo>
                        <a:pt x="5025" y="10693"/>
                      </a:lnTo>
                      <a:cubicBezTo>
                        <a:pt x="5025" y="10788"/>
                        <a:pt x="5109" y="10859"/>
                        <a:pt x="5192" y="10871"/>
                      </a:cubicBezTo>
                      <a:lnTo>
                        <a:pt x="5430" y="10871"/>
                      </a:lnTo>
                      <a:cubicBezTo>
                        <a:pt x="6871" y="10871"/>
                        <a:pt x="8240" y="10312"/>
                        <a:pt x="9276" y="9288"/>
                      </a:cubicBezTo>
                      <a:cubicBezTo>
                        <a:pt x="10300" y="8252"/>
                        <a:pt x="10859" y="6883"/>
                        <a:pt x="10859" y="5442"/>
                      </a:cubicBezTo>
                      <a:cubicBezTo>
                        <a:pt x="10859" y="3989"/>
                        <a:pt x="10300" y="2620"/>
                        <a:pt x="9276" y="1584"/>
                      </a:cubicBezTo>
                      <a:cubicBezTo>
                        <a:pt x="8240" y="560"/>
                        <a:pt x="6871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3" name="Google Shape;483;p33"/>
              <p:cNvGrpSpPr/>
              <p:nvPr/>
            </p:nvGrpSpPr>
            <p:grpSpPr>
              <a:xfrm>
                <a:off x="7053286" y="2227254"/>
                <a:ext cx="956596" cy="944252"/>
                <a:chOff x="4370663" y="1816530"/>
                <a:chExt cx="1098904" cy="1084724"/>
              </a:xfrm>
            </p:grpSpPr>
            <p:grpSp>
              <p:nvGrpSpPr>
                <p:cNvPr id="484" name="Google Shape;484;p33"/>
                <p:cNvGrpSpPr/>
                <p:nvPr/>
              </p:nvGrpSpPr>
              <p:grpSpPr>
                <a:xfrm>
                  <a:off x="4370663" y="1816530"/>
                  <a:ext cx="1098904" cy="1084724"/>
                  <a:chOff x="4370663" y="1816530"/>
                  <a:chExt cx="1098904" cy="1084724"/>
                </a:xfrm>
              </p:grpSpPr>
              <p:sp>
                <p:nvSpPr>
                  <p:cNvPr id="485" name="Google Shape;485;p33"/>
                  <p:cNvSpPr/>
                  <p:nvPr/>
                </p:nvSpPr>
                <p:spPr>
                  <a:xfrm>
                    <a:off x="4370663" y="1816530"/>
                    <a:ext cx="1098904" cy="108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1" extrusionOk="0">
                        <a:moveTo>
                          <a:pt x="22862" y="0"/>
                        </a:moveTo>
                        <a:cubicBezTo>
                          <a:pt x="22092" y="0"/>
                          <a:pt x="21324" y="295"/>
                          <a:pt x="20741" y="884"/>
                        </a:cubicBezTo>
                        <a:lnTo>
                          <a:pt x="12871" y="8742"/>
                        </a:lnTo>
                        <a:cubicBezTo>
                          <a:pt x="12698" y="8921"/>
                          <a:pt x="12472" y="9005"/>
                          <a:pt x="12246" y="9005"/>
                        </a:cubicBezTo>
                        <a:cubicBezTo>
                          <a:pt x="11945" y="9005"/>
                          <a:pt x="11643" y="8855"/>
                          <a:pt x="11466" y="8576"/>
                        </a:cubicBezTo>
                        <a:cubicBezTo>
                          <a:pt x="11014" y="7861"/>
                          <a:pt x="10645" y="7099"/>
                          <a:pt x="10347" y="6302"/>
                        </a:cubicBezTo>
                        <a:cubicBezTo>
                          <a:pt x="10168" y="5813"/>
                          <a:pt x="9847" y="5373"/>
                          <a:pt x="9394" y="5028"/>
                        </a:cubicBezTo>
                        <a:cubicBezTo>
                          <a:pt x="8866" y="4619"/>
                          <a:pt x="8248" y="4413"/>
                          <a:pt x="7630" y="4413"/>
                        </a:cubicBezTo>
                        <a:cubicBezTo>
                          <a:pt x="7078" y="4413"/>
                          <a:pt x="6526" y="4577"/>
                          <a:pt x="6037" y="4909"/>
                        </a:cubicBezTo>
                        <a:cubicBezTo>
                          <a:pt x="4465" y="5968"/>
                          <a:pt x="4310" y="8123"/>
                          <a:pt x="5584" y="9385"/>
                        </a:cubicBezTo>
                        <a:cubicBezTo>
                          <a:pt x="5894" y="9695"/>
                          <a:pt x="6251" y="9921"/>
                          <a:pt x="6632" y="10064"/>
                        </a:cubicBezTo>
                        <a:cubicBezTo>
                          <a:pt x="7418" y="10350"/>
                          <a:pt x="8180" y="10707"/>
                          <a:pt x="8882" y="11159"/>
                        </a:cubicBezTo>
                        <a:cubicBezTo>
                          <a:pt x="9383" y="11469"/>
                          <a:pt x="9466" y="12148"/>
                          <a:pt x="9049" y="12564"/>
                        </a:cubicBezTo>
                        <a:lnTo>
                          <a:pt x="1179" y="20434"/>
                        </a:lnTo>
                        <a:cubicBezTo>
                          <a:pt x="0" y="21613"/>
                          <a:pt x="0" y="23518"/>
                          <a:pt x="1179" y="24697"/>
                        </a:cubicBezTo>
                        <a:lnTo>
                          <a:pt x="20741" y="44247"/>
                        </a:lnTo>
                        <a:cubicBezTo>
                          <a:pt x="21324" y="44836"/>
                          <a:pt x="22092" y="45131"/>
                          <a:pt x="22862" y="45131"/>
                        </a:cubicBezTo>
                        <a:cubicBezTo>
                          <a:pt x="23631" y="45131"/>
                          <a:pt x="24402" y="44836"/>
                          <a:pt x="24992" y="44247"/>
                        </a:cubicBezTo>
                        <a:lnTo>
                          <a:pt x="44554" y="24697"/>
                        </a:lnTo>
                        <a:cubicBezTo>
                          <a:pt x="45720" y="23518"/>
                          <a:pt x="45720" y="21613"/>
                          <a:pt x="44554" y="20434"/>
                        </a:cubicBezTo>
                        <a:lnTo>
                          <a:pt x="24992" y="884"/>
                        </a:lnTo>
                        <a:cubicBezTo>
                          <a:pt x="24402" y="295"/>
                          <a:pt x="23631" y="0"/>
                          <a:pt x="22862" y="0"/>
                        </a:cubicBezTo>
                        <a:close/>
                      </a:path>
                    </a:pathLst>
                  </a:custGeom>
                  <a:solidFill>
                    <a:srgbClr val="69E78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" name="Google Shape;486;p33"/>
                  <p:cNvSpPr/>
                  <p:nvPr/>
                </p:nvSpPr>
                <p:spPr>
                  <a:xfrm>
                    <a:off x="5055718" y="1904160"/>
                    <a:ext cx="287338" cy="287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55" extrusionOk="0">
                        <a:moveTo>
                          <a:pt x="5978" y="0"/>
                        </a:moveTo>
                        <a:cubicBezTo>
                          <a:pt x="2680" y="0"/>
                          <a:pt x="1" y="2679"/>
                          <a:pt x="1" y="5977"/>
                        </a:cubicBezTo>
                        <a:cubicBezTo>
                          <a:pt x="1" y="9275"/>
                          <a:pt x="2680" y="11954"/>
                          <a:pt x="5978" y="11954"/>
                        </a:cubicBezTo>
                        <a:cubicBezTo>
                          <a:pt x="9276" y="11954"/>
                          <a:pt x="11955" y="9275"/>
                          <a:pt x="11955" y="5977"/>
                        </a:cubicBezTo>
                        <a:cubicBezTo>
                          <a:pt x="11955" y="2679"/>
                          <a:pt x="9276" y="0"/>
                          <a:pt x="5978" y="0"/>
                        </a:cubicBezTo>
                        <a:close/>
                      </a:path>
                    </a:pathLst>
                  </a:custGeom>
                  <a:solidFill>
                    <a:srgbClr val="69E78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87" name="Google Shape;487;p33"/>
                <p:cNvGrpSpPr/>
                <p:nvPr/>
              </p:nvGrpSpPr>
              <p:grpSpPr>
                <a:xfrm>
                  <a:off x="4732628" y="2171596"/>
                  <a:ext cx="374986" cy="374572"/>
                  <a:chOff x="3303268" y="3817349"/>
                  <a:chExt cx="346056" cy="345674"/>
                </a:xfrm>
              </p:grpSpPr>
              <p:sp>
                <p:nvSpPr>
                  <p:cNvPr id="488" name="Google Shape;488;p33"/>
                  <p:cNvSpPr/>
                  <p:nvPr/>
                </p:nvSpPr>
                <p:spPr>
                  <a:xfrm>
                    <a:off x="3303268" y="3817349"/>
                    <a:ext cx="346056" cy="345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2" h="10860" extrusionOk="0">
                        <a:moveTo>
                          <a:pt x="5418" y="334"/>
                        </a:moveTo>
                        <a:cubicBezTo>
                          <a:pt x="8228" y="334"/>
                          <a:pt x="10514" y="2608"/>
                          <a:pt x="10514" y="5430"/>
                        </a:cubicBezTo>
                        <a:cubicBezTo>
                          <a:pt x="10514" y="8240"/>
                          <a:pt x="8228" y="10514"/>
                          <a:pt x="5418" y="10514"/>
                        </a:cubicBezTo>
                        <a:cubicBezTo>
                          <a:pt x="2608" y="10514"/>
                          <a:pt x="334" y="8240"/>
                          <a:pt x="334" y="5430"/>
                        </a:cubicBezTo>
                        <a:cubicBezTo>
                          <a:pt x="334" y="2608"/>
                          <a:pt x="2608" y="334"/>
                          <a:pt x="5418" y="334"/>
                        </a:cubicBezTo>
                        <a:close/>
                        <a:moveTo>
                          <a:pt x="5430" y="1"/>
                        </a:moveTo>
                        <a:cubicBezTo>
                          <a:pt x="3989" y="1"/>
                          <a:pt x="2620" y="560"/>
                          <a:pt x="1596" y="1584"/>
                        </a:cubicBezTo>
                        <a:cubicBezTo>
                          <a:pt x="572" y="2620"/>
                          <a:pt x="1" y="3989"/>
                          <a:pt x="1" y="5430"/>
                        </a:cubicBezTo>
                        <a:cubicBezTo>
                          <a:pt x="1" y="6871"/>
                          <a:pt x="572" y="8240"/>
                          <a:pt x="1596" y="9264"/>
                        </a:cubicBezTo>
                        <a:cubicBezTo>
                          <a:pt x="2620" y="10300"/>
                          <a:pt x="3989" y="10859"/>
                          <a:pt x="5430" y="10859"/>
                        </a:cubicBezTo>
                        <a:cubicBezTo>
                          <a:pt x="6883" y="10859"/>
                          <a:pt x="8252" y="10300"/>
                          <a:pt x="9276" y="9264"/>
                        </a:cubicBezTo>
                        <a:cubicBezTo>
                          <a:pt x="10300" y="8240"/>
                          <a:pt x="10871" y="6871"/>
                          <a:pt x="10871" y="5430"/>
                        </a:cubicBezTo>
                        <a:cubicBezTo>
                          <a:pt x="10871" y="3989"/>
                          <a:pt x="10300" y="2620"/>
                          <a:pt x="9276" y="1584"/>
                        </a:cubicBezTo>
                        <a:cubicBezTo>
                          <a:pt x="8252" y="560"/>
                          <a:pt x="6883" y="1"/>
                          <a:pt x="54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p33"/>
                  <p:cNvSpPr/>
                  <p:nvPr/>
                </p:nvSpPr>
                <p:spPr>
                  <a:xfrm>
                    <a:off x="3368074" y="3882537"/>
                    <a:ext cx="215298" cy="215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4" h="6764" extrusionOk="0">
                        <a:moveTo>
                          <a:pt x="5335" y="346"/>
                        </a:moveTo>
                        <a:cubicBezTo>
                          <a:pt x="5930" y="346"/>
                          <a:pt x="6418" y="834"/>
                          <a:pt x="6418" y="1429"/>
                        </a:cubicBezTo>
                        <a:lnTo>
                          <a:pt x="6418" y="5335"/>
                        </a:lnTo>
                        <a:cubicBezTo>
                          <a:pt x="6418" y="5930"/>
                          <a:pt x="5930" y="6418"/>
                          <a:pt x="5335" y="6418"/>
                        </a:cubicBezTo>
                        <a:lnTo>
                          <a:pt x="1429" y="6418"/>
                        </a:lnTo>
                        <a:cubicBezTo>
                          <a:pt x="834" y="6418"/>
                          <a:pt x="346" y="5930"/>
                          <a:pt x="346" y="5335"/>
                        </a:cubicBezTo>
                        <a:lnTo>
                          <a:pt x="346" y="1429"/>
                        </a:lnTo>
                        <a:cubicBezTo>
                          <a:pt x="346" y="834"/>
                          <a:pt x="834" y="346"/>
                          <a:pt x="1429" y="346"/>
                        </a:cubicBezTo>
                        <a:close/>
                        <a:moveTo>
                          <a:pt x="1429" y="1"/>
                        </a:moveTo>
                        <a:cubicBezTo>
                          <a:pt x="644" y="1"/>
                          <a:pt x="1" y="644"/>
                          <a:pt x="1" y="1429"/>
                        </a:cubicBezTo>
                        <a:lnTo>
                          <a:pt x="1" y="5335"/>
                        </a:lnTo>
                        <a:cubicBezTo>
                          <a:pt x="1" y="6120"/>
                          <a:pt x="644" y="6763"/>
                          <a:pt x="1429" y="6763"/>
                        </a:cubicBezTo>
                        <a:lnTo>
                          <a:pt x="5335" y="6763"/>
                        </a:lnTo>
                        <a:cubicBezTo>
                          <a:pt x="6121" y="6763"/>
                          <a:pt x="6763" y="6120"/>
                          <a:pt x="6763" y="5335"/>
                        </a:cubicBezTo>
                        <a:lnTo>
                          <a:pt x="6763" y="1429"/>
                        </a:lnTo>
                        <a:cubicBezTo>
                          <a:pt x="6763" y="644"/>
                          <a:pt x="6121" y="1"/>
                          <a:pt x="533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Google Shape;490;p33"/>
                  <p:cNvSpPr/>
                  <p:nvPr/>
                </p:nvSpPr>
                <p:spPr>
                  <a:xfrm>
                    <a:off x="3418143" y="3933656"/>
                    <a:ext cx="114811" cy="11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7" h="3542" extrusionOk="0">
                        <a:moveTo>
                          <a:pt x="1822" y="0"/>
                        </a:moveTo>
                        <a:cubicBezTo>
                          <a:pt x="812" y="0"/>
                          <a:pt x="1" y="851"/>
                          <a:pt x="59" y="1859"/>
                        </a:cubicBezTo>
                        <a:cubicBezTo>
                          <a:pt x="95" y="2776"/>
                          <a:pt x="833" y="3502"/>
                          <a:pt x="1726" y="3538"/>
                        </a:cubicBezTo>
                        <a:cubicBezTo>
                          <a:pt x="1764" y="3541"/>
                          <a:pt x="1802" y="3542"/>
                          <a:pt x="1840" y="3542"/>
                        </a:cubicBezTo>
                        <a:cubicBezTo>
                          <a:pt x="2178" y="3542"/>
                          <a:pt x="2494" y="3447"/>
                          <a:pt x="2762" y="3276"/>
                        </a:cubicBezTo>
                        <a:cubicBezTo>
                          <a:pt x="2857" y="3217"/>
                          <a:pt x="2869" y="3086"/>
                          <a:pt x="2797" y="3014"/>
                        </a:cubicBezTo>
                        <a:cubicBezTo>
                          <a:pt x="2761" y="2978"/>
                          <a:pt x="2711" y="2964"/>
                          <a:pt x="2664" y="2964"/>
                        </a:cubicBezTo>
                        <a:cubicBezTo>
                          <a:pt x="2634" y="2964"/>
                          <a:pt x="2606" y="2969"/>
                          <a:pt x="2583" y="2979"/>
                        </a:cubicBezTo>
                        <a:cubicBezTo>
                          <a:pt x="2380" y="3096"/>
                          <a:pt x="2149" y="3185"/>
                          <a:pt x="1897" y="3185"/>
                        </a:cubicBezTo>
                        <a:cubicBezTo>
                          <a:pt x="1868" y="3185"/>
                          <a:pt x="1839" y="3183"/>
                          <a:pt x="1809" y="3181"/>
                        </a:cubicBezTo>
                        <a:cubicBezTo>
                          <a:pt x="1023" y="3169"/>
                          <a:pt x="380" y="2514"/>
                          <a:pt x="392" y="1716"/>
                        </a:cubicBezTo>
                        <a:cubicBezTo>
                          <a:pt x="426" y="948"/>
                          <a:pt x="1028" y="330"/>
                          <a:pt x="1792" y="330"/>
                        </a:cubicBezTo>
                        <a:cubicBezTo>
                          <a:pt x="1833" y="330"/>
                          <a:pt x="1874" y="332"/>
                          <a:pt x="1916" y="335"/>
                        </a:cubicBezTo>
                        <a:cubicBezTo>
                          <a:pt x="2619" y="371"/>
                          <a:pt x="3190" y="943"/>
                          <a:pt x="3250" y="1633"/>
                        </a:cubicBezTo>
                        <a:cubicBezTo>
                          <a:pt x="3285" y="1919"/>
                          <a:pt x="3214" y="2193"/>
                          <a:pt x="3095" y="2431"/>
                        </a:cubicBezTo>
                        <a:cubicBezTo>
                          <a:pt x="3059" y="2490"/>
                          <a:pt x="3059" y="2574"/>
                          <a:pt x="3119" y="2633"/>
                        </a:cubicBezTo>
                        <a:cubicBezTo>
                          <a:pt x="3149" y="2663"/>
                          <a:pt x="3191" y="2678"/>
                          <a:pt x="3234" y="2678"/>
                        </a:cubicBezTo>
                        <a:cubicBezTo>
                          <a:pt x="3295" y="2678"/>
                          <a:pt x="3358" y="2648"/>
                          <a:pt x="3393" y="2586"/>
                        </a:cubicBezTo>
                        <a:cubicBezTo>
                          <a:pt x="3536" y="2324"/>
                          <a:pt x="3607" y="2014"/>
                          <a:pt x="3583" y="1669"/>
                        </a:cubicBezTo>
                        <a:cubicBezTo>
                          <a:pt x="3536" y="764"/>
                          <a:pt x="2797" y="50"/>
                          <a:pt x="1904" y="2"/>
                        </a:cubicBezTo>
                        <a:cubicBezTo>
                          <a:pt x="1877" y="1"/>
                          <a:pt x="1849" y="0"/>
                          <a:pt x="182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" name="Google Shape;491;p33"/>
                  <p:cNvSpPr/>
                  <p:nvPr/>
                </p:nvSpPr>
                <p:spPr>
                  <a:xfrm>
                    <a:off x="3519298" y="3910197"/>
                    <a:ext cx="29570" cy="29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8" extrusionOk="0">
                        <a:moveTo>
                          <a:pt x="465" y="1"/>
                        </a:moveTo>
                        <a:cubicBezTo>
                          <a:pt x="203" y="1"/>
                          <a:pt x="0" y="203"/>
                          <a:pt x="0" y="453"/>
                        </a:cubicBezTo>
                        <a:cubicBezTo>
                          <a:pt x="0" y="715"/>
                          <a:pt x="203" y="918"/>
                          <a:pt x="465" y="918"/>
                        </a:cubicBezTo>
                        <a:cubicBezTo>
                          <a:pt x="715" y="918"/>
                          <a:pt x="929" y="715"/>
                          <a:pt x="929" y="453"/>
                        </a:cubicBezTo>
                        <a:cubicBezTo>
                          <a:pt x="929" y="203"/>
                          <a:pt x="715" y="1"/>
                          <a:pt x="46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92" name="Google Shape;492;p33"/>
              <p:cNvGrpSpPr/>
              <p:nvPr/>
            </p:nvGrpSpPr>
            <p:grpSpPr>
              <a:xfrm>
                <a:off x="6547098" y="2715744"/>
                <a:ext cx="956596" cy="944315"/>
                <a:chOff x="3789173" y="2377690"/>
                <a:chExt cx="1098904" cy="1084796"/>
              </a:xfrm>
            </p:grpSpPr>
            <p:grpSp>
              <p:nvGrpSpPr>
                <p:cNvPr id="493" name="Google Shape;493;p33"/>
                <p:cNvGrpSpPr/>
                <p:nvPr/>
              </p:nvGrpSpPr>
              <p:grpSpPr>
                <a:xfrm>
                  <a:off x="3789173" y="2377690"/>
                  <a:ext cx="1098904" cy="1084796"/>
                  <a:chOff x="3789173" y="2377690"/>
                  <a:chExt cx="1098904" cy="1084796"/>
                </a:xfrm>
              </p:grpSpPr>
              <p:sp>
                <p:nvSpPr>
                  <p:cNvPr id="494" name="Google Shape;494;p33"/>
                  <p:cNvSpPr/>
                  <p:nvPr/>
                </p:nvSpPr>
                <p:spPr>
                  <a:xfrm>
                    <a:off x="3789173" y="2377690"/>
                    <a:ext cx="1098904" cy="1084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4" extrusionOk="0">
                        <a:moveTo>
                          <a:pt x="22861" y="0"/>
                        </a:moveTo>
                        <a:cubicBezTo>
                          <a:pt x="22090" y="0"/>
                          <a:pt x="21319" y="295"/>
                          <a:pt x="20730" y="884"/>
                        </a:cubicBezTo>
                        <a:lnTo>
                          <a:pt x="1180" y="20446"/>
                        </a:lnTo>
                        <a:cubicBezTo>
                          <a:pt x="1" y="21613"/>
                          <a:pt x="1" y="23518"/>
                          <a:pt x="1180" y="24697"/>
                        </a:cubicBezTo>
                        <a:lnTo>
                          <a:pt x="20730" y="44259"/>
                        </a:lnTo>
                        <a:cubicBezTo>
                          <a:pt x="21319" y="44842"/>
                          <a:pt x="22090" y="45134"/>
                          <a:pt x="22861" y="45134"/>
                        </a:cubicBezTo>
                        <a:cubicBezTo>
                          <a:pt x="23632" y="45134"/>
                          <a:pt x="24403" y="44842"/>
                          <a:pt x="24992" y="44259"/>
                        </a:cubicBezTo>
                        <a:lnTo>
                          <a:pt x="44542" y="24697"/>
                        </a:lnTo>
                        <a:cubicBezTo>
                          <a:pt x="45721" y="23518"/>
                          <a:pt x="45721" y="21613"/>
                          <a:pt x="44542" y="20446"/>
                        </a:cubicBezTo>
                        <a:lnTo>
                          <a:pt x="36684" y="12576"/>
                        </a:lnTo>
                        <a:cubicBezTo>
                          <a:pt x="36267" y="12171"/>
                          <a:pt x="36363" y="11481"/>
                          <a:pt x="36851" y="11171"/>
                        </a:cubicBezTo>
                        <a:cubicBezTo>
                          <a:pt x="37565" y="10719"/>
                          <a:pt x="38327" y="10350"/>
                          <a:pt x="39125" y="10052"/>
                        </a:cubicBezTo>
                        <a:cubicBezTo>
                          <a:pt x="39613" y="9874"/>
                          <a:pt x="40054" y="9552"/>
                          <a:pt x="40399" y="9100"/>
                        </a:cubicBezTo>
                        <a:cubicBezTo>
                          <a:pt x="41173" y="8099"/>
                          <a:pt x="41220" y="6778"/>
                          <a:pt x="40518" y="5730"/>
                        </a:cubicBezTo>
                        <a:cubicBezTo>
                          <a:pt x="39932" y="4868"/>
                          <a:pt x="39013" y="4436"/>
                          <a:pt x="38094" y="4436"/>
                        </a:cubicBezTo>
                        <a:cubicBezTo>
                          <a:pt x="37349" y="4436"/>
                          <a:pt x="36606" y="4720"/>
                          <a:pt x="36041" y="5290"/>
                        </a:cubicBezTo>
                        <a:cubicBezTo>
                          <a:pt x="35732" y="5587"/>
                          <a:pt x="35505" y="5956"/>
                          <a:pt x="35362" y="6337"/>
                        </a:cubicBezTo>
                        <a:cubicBezTo>
                          <a:pt x="35077" y="7123"/>
                          <a:pt x="34720" y="7885"/>
                          <a:pt x="34267" y="8588"/>
                        </a:cubicBezTo>
                        <a:cubicBezTo>
                          <a:pt x="34091" y="8872"/>
                          <a:pt x="33797" y="9021"/>
                          <a:pt x="33498" y="9021"/>
                        </a:cubicBezTo>
                        <a:cubicBezTo>
                          <a:pt x="33271" y="9021"/>
                          <a:pt x="33042" y="8934"/>
                          <a:pt x="32862" y="8754"/>
                        </a:cubicBezTo>
                        <a:lnTo>
                          <a:pt x="24992" y="884"/>
                        </a:lnTo>
                        <a:cubicBezTo>
                          <a:pt x="24403" y="295"/>
                          <a:pt x="23632" y="0"/>
                          <a:pt x="22861" y="0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" name="Google Shape;495;p33"/>
                  <p:cNvSpPr/>
                  <p:nvPr/>
                </p:nvSpPr>
                <p:spPr>
                  <a:xfrm>
                    <a:off x="3885623" y="2465897"/>
                    <a:ext cx="287050" cy="287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3" h="11955" extrusionOk="0">
                        <a:moveTo>
                          <a:pt x="5977" y="0"/>
                        </a:moveTo>
                        <a:cubicBezTo>
                          <a:pt x="2679" y="0"/>
                          <a:pt x="0" y="2679"/>
                          <a:pt x="0" y="5977"/>
                        </a:cubicBezTo>
                        <a:cubicBezTo>
                          <a:pt x="0" y="9275"/>
                          <a:pt x="2679" y="11954"/>
                          <a:pt x="5977" y="11954"/>
                        </a:cubicBezTo>
                        <a:cubicBezTo>
                          <a:pt x="9275" y="11954"/>
                          <a:pt x="11942" y="9275"/>
                          <a:pt x="11942" y="5977"/>
                        </a:cubicBezTo>
                        <a:cubicBezTo>
                          <a:pt x="11942" y="2679"/>
                          <a:pt x="9275" y="0"/>
                          <a:pt x="5977" y="0"/>
                        </a:cubicBezTo>
                        <a:close/>
                      </a:path>
                    </a:pathLst>
                  </a:custGeom>
                  <a:solidFill>
                    <a:srgbClr val="4949E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96" name="Google Shape;496;p33"/>
                <p:cNvGrpSpPr/>
                <p:nvPr/>
              </p:nvGrpSpPr>
              <p:grpSpPr>
                <a:xfrm>
                  <a:off x="4151137" y="2732796"/>
                  <a:ext cx="374986" cy="374572"/>
                  <a:chOff x="3752358" y="3817349"/>
                  <a:chExt cx="346056" cy="345674"/>
                </a:xfrm>
              </p:grpSpPr>
              <p:sp>
                <p:nvSpPr>
                  <p:cNvPr id="497" name="Google Shape;497;p33"/>
                  <p:cNvSpPr/>
                  <p:nvPr/>
                </p:nvSpPr>
                <p:spPr>
                  <a:xfrm>
                    <a:off x="3752358" y="3817349"/>
                    <a:ext cx="346056" cy="345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2" h="10860" extrusionOk="0">
                        <a:moveTo>
                          <a:pt x="5430" y="334"/>
                        </a:moveTo>
                        <a:cubicBezTo>
                          <a:pt x="8252" y="334"/>
                          <a:pt x="10526" y="2608"/>
                          <a:pt x="10526" y="5430"/>
                        </a:cubicBezTo>
                        <a:cubicBezTo>
                          <a:pt x="10526" y="8240"/>
                          <a:pt x="8228" y="10514"/>
                          <a:pt x="5430" y="10514"/>
                        </a:cubicBezTo>
                        <a:cubicBezTo>
                          <a:pt x="2620" y="10514"/>
                          <a:pt x="346" y="8240"/>
                          <a:pt x="346" y="5430"/>
                        </a:cubicBezTo>
                        <a:cubicBezTo>
                          <a:pt x="346" y="2608"/>
                          <a:pt x="2620" y="334"/>
                          <a:pt x="5430" y="334"/>
                        </a:cubicBezTo>
                        <a:close/>
                        <a:moveTo>
                          <a:pt x="5430" y="1"/>
                        </a:moveTo>
                        <a:cubicBezTo>
                          <a:pt x="3989" y="1"/>
                          <a:pt x="2620" y="560"/>
                          <a:pt x="1596" y="1584"/>
                        </a:cubicBezTo>
                        <a:cubicBezTo>
                          <a:pt x="572" y="2620"/>
                          <a:pt x="1" y="3989"/>
                          <a:pt x="1" y="5430"/>
                        </a:cubicBezTo>
                        <a:cubicBezTo>
                          <a:pt x="1" y="6871"/>
                          <a:pt x="572" y="8240"/>
                          <a:pt x="1596" y="9264"/>
                        </a:cubicBezTo>
                        <a:cubicBezTo>
                          <a:pt x="2620" y="10300"/>
                          <a:pt x="3989" y="10859"/>
                          <a:pt x="5430" y="10859"/>
                        </a:cubicBezTo>
                        <a:cubicBezTo>
                          <a:pt x="6882" y="10859"/>
                          <a:pt x="8252" y="10300"/>
                          <a:pt x="9276" y="9264"/>
                        </a:cubicBezTo>
                        <a:cubicBezTo>
                          <a:pt x="10300" y="8240"/>
                          <a:pt x="10871" y="6871"/>
                          <a:pt x="10871" y="5430"/>
                        </a:cubicBezTo>
                        <a:cubicBezTo>
                          <a:pt x="10871" y="3989"/>
                          <a:pt x="10300" y="2620"/>
                          <a:pt x="9276" y="1584"/>
                        </a:cubicBezTo>
                        <a:cubicBezTo>
                          <a:pt x="8252" y="560"/>
                          <a:pt x="6882" y="1"/>
                          <a:pt x="54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p33"/>
                  <p:cNvSpPr/>
                  <p:nvPr/>
                </p:nvSpPr>
                <p:spPr>
                  <a:xfrm>
                    <a:off x="3831933" y="3955682"/>
                    <a:ext cx="47809" cy="1205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3787" extrusionOk="0">
                        <a:moveTo>
                          <a:pt x="1168" y="346"/>
                        </a:moveTo>
                        <a:lnTo>
                          <a:pt x="1168" y="3430"/>
                        </a:lnTo>
                        <a:lnTo>
                          <a:pt x="358" y="3430"/>
                        </a:lnTo>
                        <a:lnTo>
                          <a:pt x="358" y="346"/>
                        </a:lnTo>
                        <a:close/>
                        <a:moveTo>
                          <a:pt x="180" y="1"/>
                        </a:moveTo>
                        <a:cubicBezTo>
                          <a:pt x="96" y="1"/>
                          <a:pt x="1" y="72"/>
                          <a:pt x="1" y="179"/>
                        </a:cubicBezTo>
                        <a:lnTo>
                          <a:pt x="1" y="3608"/>
                        </a:lnTo>
                        <a:cubicBezTo>
                          <a:pt x="1" y="3703"/>
                          <a:pt x="72" y="3787"/>
                          <a:pt x="180" y="3787"/>
                        </a:cubicBezTo>
                        <a:lnTo>
                          <a:pt x="1323" y="3787"/>
                        </a:lnTo>
                        <a:cubicBezTo>
                          <a:pt x="1418" y="3787"/>
                          <a:pt x="1501" y="3715"/>
                          <a:pt x="1501" y="3608"/>
                        </a:cubicBezTo>
                        <a:lnTo>
                          <a:pt x="1501" y="179"/>
                        </a:lnTo>
                        <a:cubicBezTo>
                          <a:pt x="1501" y="72"/>
                          <a:pt x="1430" y="1"/>
                          <a:pt x="132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" name="Google Shape;499;p33"/>
                  <p:cNvSpPr/>
                  <p:nvPr/>
                </p:nvSpPr>
                <p:spPr>
                  <a:xfrm>
                    <a:off x="3824739" y="3890112"/>
                    <a:ext cx="55002" cy="55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" h="1728" extrusionOk="0">
                        <a:moveTo>
                          <a:pt x="870" y="334"/>
                        </a:moveTo>
                        <a:cubicBezTo>
                          <a:pt x="1156" y="334"/>
                          <a:pt x="1394" y="572"/>
                          <a:pt x="1394" y="846"/>
                        </a:cubicBezTo>
                        <a:cubicBezTo>
                          <a:pt x="1394" y="1132"/>
                          <a:pt x="1156" y="1370"/>
                          <a:pt x="870" y="1370"/>
                        </a:cubicBezTo>
                        <a:cubicBezTo>
                          <a:pt x="584" y="1370"/>
                          <a:pt x="346" y="1132"/>
                          <a:pt x="346" y="846"/>
                        </a:cubicBezTo>
                        <a:cubicBezTo>
                          <a:pt x="346" y="572"/>
                          <a:pt x="584" y="334"/>
                          <a:pt x="870" y="334"/>
                        </a:cubicBezTo>
                        <a:close/>
                        <a:moveTo>
                          <a:pt x="870" y="1"/>
                        </a:moveTo>
                        <a:cubicBezTo>
                          <a:pt x="394" y="1"/>
                          <a:pt x="1" y="394"/>
                          <a:pt x="1" y="870"/>
                        </a:cubicBezTo>
                        <a:cubicBezTo>
                          <a:pt x="1" y="1346"/>
                          <a:pt x="394" y="1727"/>
                          <a:pt x="870" y="1727"/>
                        </a:cubicBezTo>
                        <a:cubicBezTo>
                          <a:pt x="1346" y="1727"/>
                          <a:pt x="1727" y="1334"/>
                          <a:pt x="1727" y="870"/>
                        </a:cubicBezTo>
                        <a:cubicBezTo>
                          <a:pt x="1727" y="394"/>
                          <a:pt x="1346" y="1"/>
                          <a:pt x="87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p33"/>
                  <p:cNvSpPr/>
                  <p:nvPr/>
                </p:nvSpPr>
                <p:spPr>
                  <a:xfrm>
                    <a:off x="3904696" y="3955682"/>
                    <a:ext cx="128148" cy="1205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6" h="3787" extrusionOk="0">
                        <a:moveTo>
                          <a:pt x="191" y="1"/>
                        </a:moveTo>
                        <a:cubicBezTo>
                          <a:pt x="96" y="1"/>
                          <a:pt x="1" y="72"/>
                          <a:pt x="1" y="179"/>
                        </a:cubicBezTo>
                        <a:lnTo>
                          <a:pt x="1" y="3608"/>
                        </a:lnTo>
                        <a:cubicBezTo>
                          <a:pt x="1" y="3703"/>
                          <a:pt x="84" y="3787"/>
                          <a:pt x="191" y="3787"/>
                        </a:cubicBezTo>
                        <a:lnTo>
                          <a:pt x="1334" y="3787"/>
                        </a:lnTo>
                        <a:cubicBezTo>
                          <a:pt x="1418" y="3787"/>
                          <a:pt x="1513" y="3715"/>
                          <a:pt x="1513" y="3608"/>
                        </a:cubicBezTo>
                        <a:lnTo>
                          <a:pt x="1513" y="2382"/>
                        </a:lnTo>
                        <a:cubicBezTo>
                          <a:pt x="1513" y="1977"/>
                          <a:pt x="1596" y="1501"/>
                          <a:pt x="2037" y="1501"/>
                        </a:cubicBezTo>
                        <a:cubicBezTo>
                          <a:pt x="2347" y="1501"/>
                          <a:pt x="2477" y="1763"/>
                          <a:pt x="2525" y="2060"/>
                        </a:cubicBezTo>
                        <a:cubicBezTo>
                          <a:pt x="2537" y="2156"/>
                          <a:pt x="2608" y="2215"/>
                          <a:pt x="2692" y="2215"/>
                        </a:cubicBezTo>
                        <a:cubicBezTo>
                          <a:pt x="2787" y="2215"/>
                          <a:pt x="2870" y="2120"/>
                          <a:pt x="2847" y="2025"/>
                        </a:cubicBezTo>
                        <a:cubicBezTo>
                          <a:pt x="2763" y="1465"/>
                          <a:pt x="2477" y="1155"/>
                          <a:pt x="2013" y="1155"/>
                        </a:cubicBezTo>
                        <a:cubicBezTo>
                          <a:pt x="1465" y="1155"/>
                          <a:pt x="1156" y="1608"/>
                          <a:pt x="1156" y="2382"/>
                        </a:cubicBezTo>
                        <a:lnTo>
                          <a:pt x="1156" y="3430"/>
                        </a:lnTo>
                        <a:lnTo>
                          <a:pt x="346" y="3430"/>
                        </a:lnTo>
                        <a:lnTo>
                          <a:pt x="346" y="358"/>
                        </a:lnTo>
                        <a:lnTo>
                          <a:pt x="918" y="358"/>
                        </a:lnTo>
                        <a:lnTo>
                          <a:pt x="918" y="572"/>
                        </a:lnTo>
                        <a:cubicBezTo>
                          <a:pt x="918" y="632"/>
                          <a:pt x="930" y="679"/>
                          <a:pt x="977" y="715"/>
                        </a:cubicBezTo>
                        <a:cubicBezTo>
                          <a:pt x="1007" y="733"/>
                          <a:pt x="1043" y="742"/>
                          <a:pt x="1078" y="742"/>
                        </a:cubicBezTo>
                        <a:cubicBezTo>
                          <a:pt x="1114" y="742"/>
                          <a:pt x="1150" y="733"/>
                          <a:pt x="1180" y="715"/>
                        </a:cubicBezTo>
                        <a:cubicBezTo>
                          <a:pt x="1477" y="477"/>
                          <a:pt x="1835" y="358"/>
                          <a:pt x="2227" y="358"/>
                        </a:cubicBezTo>
                        <a:cubicBezTo>
                          <a:pt x="3204" y="358"/>
                          <a:pt x="3656" y="1191"/>
                          <a:pt x="3656" y="2001"/>
                        </a:cubicBezTo>
                        <a:lnTo>
                          <a:pt x="3656" y="3430"/>
                        </a:lnTo>
                        <a:lnTo>
                          <a:pt x="2847" y="3430"/>
                        </a:lnTo>
                        <a:lnTo>
                          <a:pt x="2847" y="2870"/>
                        </a:lnTo>
                        <a:cubicBezTo>
                          <a:pt x="2847" y="2775"/>
                          <a:pt x="2775" y="2703"/>
                          <a:pt x="2692" y="2703"/>
                        </a:cubicBezTo>
                        <a:cubicBezTo>
                          <a:pt x="2597" y="2703"/>
                          <a:pt x="2525" y="2775"/>
                          <a:pt x="2525" y="2870"/>
                        </a:cubicBezTo>
                        <a:lnTo>
                          <a:pt x="2525" y="3596"/>
                        </a:lnTo>
                        <a:cubicBezTo>
                          <a:pt x="2525" y="3691"/>
                          <a:pt x="2597" y="3775"/>
                          <a:pt x="2704" y="3775"/>
                        </a:cubicBezTo>
                        <a:lnTo>
                          <a:pt x="3847" y="3775"/>
                        </a:lnTo>
                        <a:cubicBezTo>
                          <a:pt x="3942" y="3775"/>
                          <a:pt x="4025" y="3703"/>
                          <a:pt x="4025" y="3596"/>
                        </a:cubicBezTo>
                        <a:lnTo>
                          <a:pt x="4025" y="1989"/>
                        </a:lnTo>
                        <a:cubicBezTo>
                          <a:pt x="4025" y="810"/>
                          <a:pt x="3299" y="1"/>
                          <a:pt x="2239" y="1"/>
                        </a:cubicBezTo>
                        <a:cubicBezTo>
                          <a:pt x="1894" y="1"/>
                          <a:pt x="1573" y="84"/>
                          <a:pt x="1275" y="251"/>
                        </a:cubicBezTo>
                        <a:lnTo>
                          <a:pt x="1275" y="179"/>
                        </a:lnTo>
                        <a:cubicBezTo>
                          <a:pt x="1275" y="84"/>
                          <a:pt x="1204" y="1"/>
                          <a:pt x="109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01" name="Google Shape;501;p33"/>
              <p:cNvGrpSpPr/>
              <p:nvPr/>
            </p:nvGrpSpPr>
            <p:grpSpPr>
              <a:xfrm>
                <a:off x="7034853" y="3222917"/>
                <a:ext cx="956596" cy="944252"/>
                <a:chOff x="4349489" y="2960313"/>
                <a:chExt cx="1098904" cy="1084724"/>
              </a:xfrm>
            </p:grpSpPr>
            <p:grpSp>
              <p:nvGrpSpPr>
                <p:cNvPr id="502" name="Google Shape;502;p33"/>
                <p:cNvGrpSpPr/>
                <p:nvPr/>
              </p:nvGrpSpPr>
              <p:grpSpPr>
                <a:xfrm>
                  <a:off x="4349489" y="2960313"/>
                  <a:ext cx="1098904" cy="1084724"/>
                  <a:chOff x="4349489" y="2960313"/>
                  <a:chExt cx="1098904" cy="1084724"/>
                </a:xfrm>
              </p:grpSpPr>
              <p:sp>
                <p:nvSpPr>
                  <p:cNvPr id="503" name="Google Shape;503;p33"/>
                  <p:cNvSpPr/>
                  <p:nvPr/>
                </p:nvSpPr>
                <p:spPr>
                  <a:xfrm>
                    <a:off x="4349489" y="2960313"/>
                    <a:ext cx="1098904" cy="1084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1" extrusionOk="0">
                        <a:moveTo>
                          <a:pt x="22862" y="0"/>
                        </a:moveTo>
                        <a:cubicBezTo>
                          <a:pt x="22092" y="0"/>
                          <a:pt x="21324" y="295"/>
                          <a:pt x="20741" y="884"/>
                        </a:cubicBezTo>
                        <a:lnTo>
                          <a:pt x="12871" y="8743"/>
                        </a:lnTo>
                        <a:cubicBezTo>
                          <a:pt x="12697" y="8917"/>
                          <a:pt x="12470" y="9001"/>
                          <a:pt x="12243" y="9001"/>
                        </a:cubicBezTo>
                        <a:cubicBezTo>
                          <a:pt x="11942" y="9001"/>
                          <a:pt x="11642" y="8854"/>
                          <a:pt x="11466" y="8576"/>
                        </a:cubicBezTo>
                        <a:cubicBezTo>
                          <a:pt x="11014" y="7861"/>
                          <a:pt x="10645" y="7099"/>
                          <a:pt x="10347" y="6302"/>
                        </a:cubicBezTo>
                        <a:cubicBezTo>
                          <a:pt x="10168" y="5814"/>
                          <a:pt x="9847" y="5373"/>
                          <a:pt x="9394" y="5028"/>
                        </a:cubicBezTo>
                        <a:cubicBezTo>
                          <a:pt x="8866" y="4619"/>
                          <a:pt x="8248" y="4413"/>
                          <a:pt x="7630" y="4413"/>
                        </a:cubicBezTo>
                        <a:cubicBezTo>
                          <a:pt x="7078" y="4413"/>
                          <a:pt x="6525" y="4577"/>
                          <a:pt x="6037" y="4909"/>
                        </a:cubicBezTo>
                        <a:cubicBezTo>
                          <a:pt x="4465" y="5968"/>
                          <a:pt x="4310" y="8123"/>
                          <a:pt x="5584" y="9385"/>
                        </a:cubicBezTo>
                        <a:cubicBezTo>
                          <a:pt x="5894" y="9695"/>
                          <a:pt x="6251" y="9921"/>
                          <a:pt x="6632" y="10064"/>
                        </a:cubicBezTo>
                        <a:cubicBezTo>
                          <a:pt x="7418" y="10350"/>
                          <a:pt x="8180" y="10707"/>
                          <a:pt x="8882" y="11159"/>
                        </a:cubicBezTo>
                        <a:cubicBezTo>
                          <a:pt x="9382" y="11469"/>
                          <a:pt x="9466" y="12148"/>
                          <a:pt x="9049" y="12564"/>
                        </a:cubicBezTo>
                        <a:lnTo>
                          <a:pt x="1179" y="20434"/>
                        </a:lnTo>
                        <a:cubicBezTo>
                          <a:pt x="0" y="21613"/>
                          <a:pt x="0" y="23518"/>
                          <a:pt x="1179" y="24697"/>
                        </a:cubicBezTo>
                        <a:lnTo>
                          <a:pt x="20741" y="44247"/>
                        </a:lnTo>
                        <a:cubicBezTo>
                          <a:pt x="21324" y="44836"/>
                          <a:pt x="22092" y="45131"/>
                          <a:pt x="22862" y="45131"/>
                        </a:cubicBezTo>
                        <a:cubicBezTo>
                          <a:pt x="23631" y="45131"/>
                          <a:pt x="24402" y="44836"/>
                          <a:pt x="24992" y="44247"/>
                        </a:cubicBezTo>
                        <a:lnTo>
                          <a:pt x="44554" y="24697"/>
                        </a:lnTo>
                        <a:cubicBezTo>
                          <a:pt x="45720" y="23518"/>
                          <a:pt x="45720" y="21613"/>
                          <a:pt x="44554" y="20434"/>
                        </a:cubicBezTo>
                        <a:lnTo>
                          <a:pt x="24992" y="884"/>
                        </a:lnTo>
                        <a:cubicBezTo>
                          <a:pt x="24402" y="295"/>
                          <a:pt x="23631" y="0"/>
                          <a:pt x="22862" y="0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p33"/>
                  <p:cNvSpPr/>
                  <p:nvPr/>
                </p:nvSpPr>
                <p:spPr>
                  <a:xfrm>
                    <a:off x="5065741" y="3026769"/>
                    <a:ext cx="287338" cy="287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55" extrusionOk="0">
                        <a:moveTo>
                          <a:pt x="5978" y="1"/>
                        </a:moveTo>
                        <a:cubicBezTo>
                          <a:pt x="2680" y="1"/>
                          <a:pt x="1" y="2679"/>
                          <a:pt x="1" y="5978"/>
                        </a:cubicBezTo>
                        <a:cubicBezTo>
                          <a:pt x="1" y="9276"/>
                          <a:pt x="2680" y="11954"/>
                          <a:pt x="5978" y="11954"/>
                        </a:cubicBezTo>
                        <a:cubicBezTo>
                          <a:pt x="9276" y="11954"/>
                          <a:pt x="11955" y="9276"/>
                          <a:pt x="11955" y="5978"/>
                        </a:cubicBezTo>
                        <a:cubicBezTo>
                          <a:pt x="11955" y="2679"/>
                          <a:pt x="9276" y="1"/>
                          <a:pt x="5978" y="1"/>
                        </a:cubicBez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05" name="Google Shape;505;p33"/>
                <p:cNvGrpSpPr/>
                <p:nvPr/>
              </p:nvGrpSpPr>
              <p:grpSpPr>
                <a:xfrm>
                  <a:off x="4732657" y="3315384"/>
                  <a:ext cx="374952" cy="374572"/>
                  <a:chOff x="4201447" y="3817349"/>
                  <a:chExt cx="346024" cy="345674"/>
                </a:xfrm>
              </p:grpSpPr>
              <p:sp>
                <p:nvSpPr>
                  <p:cNvPr id="506" name="Google Shape;506;p33"/>
                  <p:cNvSpPr/>
                  <p:nvPr/>
                </p:nvSpPr>
                <p:spPr>
                  <a:xfrm>
                    <a:off x="4201447" y="3817349"/>
                    <a:ext cx="346024" cy="345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1" h="10860" extrusionOk="0">
                        <a:moveTo>
                          <a:pt x="5430" y="334"/>
                        </a:moveTo>
                        <a:cubicBezTo>
                          <a:pt x="8252" y="334"/>
                          <a:pt x="10526" y="2608"/>
                          <a:pt x="10526" y="5430"/>
                        </a:cubicBezTo>
                        <a:cubicBezTo>
                          <a:pt x="10526" y="8240"/>
                          <a:pt x="8252" y="10514"/>
                          <a:pt x="5430" y="10514"/>
                        </a:cubicBezTo>
                        <a:cubicBezTo>
                          <a:pt x="2620" y="10514"/>
                          <a:pt x="346" y="8240"/>
                          <a:pt x="346" y="5430"/>
                        </a:cubicBezTo>
                        <a:cubicBezTo>
                          <a:pt x="346" y="2608"/>
                          <a:pt x="2620" y="334"/>
                          <a:pt x="5430" y="334"/>
                        </a:cubicBezTo>
                        <a:close/>
                        <a:moveTo>
                          <a:pt x="5430" y="1"/>
                        </a:moveTo>
                        <a:cubicBezTo>
                          <a:pt x="3989" y="1"/>
                          <a:pt x="2620" y="560"/>
                          <a:pt x="1596" y="1584"/>
                        </a:cubicBezTo>
                        <a:cubicBezTo>
                          <a:pt x="572" y="2620"/>
                          <a:pt x="1" y="3989"/>
                          <a:pt x="1" y="5430"/>
                        </a:cubicBezTo>
                        <a:cubicBezTo>
                          <a:pt x="1" y="6871"/>
                          <a:pt x="572" y="8240"/>
                          <a:pt x="1596" y="9264"/>
                        </a:cubicBezTo>
                        <a:cubicBezTo>
                          <a:pt x="2620" y="10300"/>
                          <a:pt x="3989" y="10859"/>
                          <a:pt x="5430" y="10859"/>
                        </a:cubicBezTo>
                        <a:cubicBezTo>
                          <a:pt x="6882" y="10859"/>
                          <a:pt x="8252" y="10300"/>
                          <a:pt x="9276" y="9264"/>
                        </a:cubicBezTo>
                        <a:cubicBezTo>
                          <a:pt x="10299" y="8240"/>
                          <a:pt x="10871" y="6871"/>
                          <a:pt x="10871" y="5430"/>
                        </a:cubicBezTo>
                        <a:cubicBezTo>
                          <a:pt x="10871" y="3989"/>
                          <a:pt x="10299" y="2620"/>
                          <a:pt x="9276" y="1584"/>
                        </a:cubicBezTo>
                        <a:cubicBezTo>
                          <a:pt x="8252" y="560"/>
                          <a:pt x="6882" y="1"/>
                          <a:pt x="54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" name="Google Shape;507;p33"/>
                  <p:cNvSpPr/>
                  <p:nvPr/>
                </p:nvSpPr>
                <p:spPr>
                  <a:xfrm>
                    <a:off x="4271569" y="3904531"/>
                    <a:ext cx="227394" cy="1857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44" h="5835" extrusionOk="0">
                        <a:moveTo>
                          <a:pt x="4620" y="0"/>
                        </a:moveTo>
                        <a:cubicBezTo>
                          <a:pt x="3727" y="0"/>
                          <a:pt x="2977" y="691"/>
                          <a:pt x="2905" y="1572"/>
                        </a:cubicBezTo>
                        <a:cubicBezTo>
                          <a:pt x="2727" y="1548"/>
                          <a:pt x="2358" y="1441"/>
                          <a:pt x="2262" y="1405"/>
                        </a:cubicBezTo>
                        <a:cubicBezTo>
                          <a:pt x="1643" y="1203"/>
                          <a:pt x="1072" y="810"/>
                          <a:pt x="631" y="322"/>
                        </a:cubicBezTo>
                        <a:cubicBezTo>
                          <a:pt x="596" y="298"/>
                          <a:pt x="572" y="274"/>
                          <a:pt x="524" y="262"/>
                        </a:cubicBezTo>
                        <a:cubicBezTo>
                          <a:pt x="517" y="261"/>
                          <a:pt x="509" y="260"/>
                          <a:pt x="501" y="260"/>
                        </a:cubicBezTo>
                        <a:cubicBezTo>
                          <a:pt x="436" y="260"/>
                          <a:pt x="367" y="304"/>
                          <a:pt x="346" y="357"/>
                        </a:cubicBezTo>
                        <a:cubicBezTo>
                          <a:pt x="238" y="572"/>
                          <a:pt x="179" y="810"/>
                          <a:pt x="179" y="1048"/>
                        </a:cubicBezTo>
                        <a:cubicBezTo>
                          <a:pt x="179" y="1393"/>
                          <a:pt x="286" y="1727"/>
                          <a:pt x="476" y="1977"/>
                        </a:cubicBezTo>
                        <a:cubicBezTo>
                          <a:pt x="466" y="1975"/>
                          <a:pt x="456" y="1974"/>
                          <a:pt x="446" y="1974"/>
                        </a:cubicBezTo>
                        <a:cubicBezTo>
                          <a:pt x="397" y="1974"/>
                          <a:pt x="349" y="1997"/>
                          <a:pt x="310" y="2036"/>
                        </a:cubicBezTo>
                        <a:cubicBezTo>
                          <a:pt x="286" y="2060"/>
                          <a:pt x="286" y="2108"/>
                          <a:pt x="274" y="2143"/>
                        </a:cubicBezTo>
                        <a:lnTo>
                          <a:pt x="274" y="2203"/>
                        </a:lnTo>
                        <a:cubicBezTo>
                          <a:pt x="274" y="2655"/>
                          <a:pt x="476" y="3072"/>
                          <a:pt x="822" y="3358"/>
                        </a:cubicBezTo>
                        <a:cubicBezTo>
                          <a:pt x="786" y="3370"/>
                          <a:pt x="774" y="3405"/>
                          <a:pt x="762" y="3417"/>
                        </a:cubicBezTo>
                        <a:cubicBezTo>
                          <a:pt x="750" y="3465"/>
                          <a:pt x="727" y="3513"/>
                          <a:pt x="750" y="3548"/>
                        </a:cubicBezTo>
                        <a:cubicBezTo>
                          <a:pt x="893" y="4024"/>
                          <a:pt x="1262" y="4405"/>
                          <a:pt x="1727" y="4548"/>
                        </a:cubicBezTo>
                        <a:cubicBezTo>
                          <a:pt x="1310" y="4798"/>
                          <a:pt x="834" y="4941"/>
                          <a:pt x="334" y="4941"/>
                        </a:cubicBezTo>
                        <a:lnTo>
                          <a:pt x="191" y="4941"/>
                        </a:lnTo>
                        <a:cubicBezTo>
                          <a:pt x="107" y="4941"/>
                          <a:pt x="36" y="5001"/>
                          <a:pt x="12" y="5084"/>
                        </a:cubicBezTo>
                        <a:cubicBezTo>
                          <a:pt x="0" y="5156"/>
                          <a:pt x="48" y="5239"/>
                          <a:pt x="107" y="5263"/>
                        </a:cubicBezTo>
                        <a:cubicBezTo>
                          <a:pt x="727" y="5632"/>
                          <a:pt x="1465" y="5834"/>
                          <a:pt x="2191" y="5834"/>
                        </a:cubicBezTo>
                        <a:cubicBezTo>
                          <a:pt x="3072" y="5834"/>
                          <a:pt x="3905" y="5560"/>
                          <a:pt x="4596" y="5060"/>
                        </a:cubicBezTo>
                        <a:cubicBezTo>
                          <a:pt x="4691" y="5001"/>
                          <a:pt x="4691" y="4858"/>
                          <a:pt x="4620" y="4786"/>
                        </a:cubicBezTo>
                        <a:cubicBezTo>
                          <a:pt x="4587" y="4754"/>
                          <a:pt x="4544" y="4735"/>
                          <a:pt x="4499" y="4735"/>
                        </a:cubicBezTo>
                        <a:cubicBezTo>
                          <a:pt x="4463" y="4735"/>
                          <a:pt x="4426" y="4748"/>
                          <a:pt x="4394" y="4775"/>
                        </a:cubicBezTo>
                        <a:cubicBezTo>
                          <a:pt x="3763" y="5215"/>
                          <a:pt x="3013" y="5489"/>
                          <a:pt x="2191" y="5489"/>
                        </a:cubicBezTo>
                        <a:cubicBezTo>
                          <a:pt x="1727" y="5489"/>
                          <a:pt x="1262" y="5394"/>
                          <a:pt x="846" y="5239"/>
                        </a:cubicBezTo>
                        <a:cubicBezTo>
                          <a:pt x="1369" y="5144"/>
                          <a:pt x="1846" y="4917"/>
                          <a:pt x="2262" y="4584"/>
                        </a:cubicBezTo>
                        <a:cubicBezTo>
                          <a:pt x="2310" y="4536"/>
                          <a:pt x="2334" y="4477"/>
                          <a:pt x="2322" y="4417"/>
                        </a:cubicBezTo>
                        <a:cubicBezTo>
                          <a:pt x="2310" y="4346"/>
                          <a:pt x="2239" y="4286"/>
                          <a:pt x="2155" y="4286"/>
                        </a:cubicBezTo>
                        <a:cubicBezTo>
                          <a:pt x="1739" y="4263"/>
                          <a:pt x="1369" y="4048"/>
                          <a:pt x="1167" y="3691"/>
                        </a:cubicBezTo>
                        <a:cubicBezTo>
                          <a:pt x="1250" y="3691"/>
                          <a:pt x="1358" y="3667"/>
                          <a:pt x="1441" y="3643"/>
                        </a:cubicBezTo>
                        <a:cubicBezTo>
                          <a:pt x="1524" y="3632"/>
                          <a:pt x="1584" y="3572"/>
                          <a:pt x="1584" y="3489"/>
                        </a:cubicBezTo>
                        <a:cubicBezTo>
                          <a:pt x="1596" y="3405"/>
                          <a:pt x="1536" y="3334"/>
                          <a:pt x="1441" y="3298"/>
                        </a:cubicBezTo>
                        <a:cubicBezTo>
                          <a:pt x="1000" y="3191"/>
                          <a:pt x="667" y="2822"/>
                          <a:pt x="596" y="2381"/>
                        </a:cubicBezTo>
                        <a:lnTo>
                          <a:pt x="596" y="2381"/>
                        </a:lnTo>
                        <a:cubicBezTo>
                          <a:pt x="727" y="2405"/>
                          <a:pt x="869" y="2417"/>
                          <a:pt x="1000" y="2417"/>
                        </a:cubicBezTo>
                        <a:cubicBezTo>
                          <a:pt x="1084" y="2417"/>
                          <a:pt x="1143" y="2358"/>
                          <a:pt x="1167" y="2274"/>
                        </a:cubicBezTo>
                        <a:cubicBezTo>
                          <a:pt x="1179" y="2203"/>
                          <a:pt x="1131" y="2143"/>
                          <a:pt x="1072" y="2108"/>
                        </a:cubicBezTo>
                        <a:cubicBezTo>
                          <a:pt x="703" y="1881"/>
                          <a:pt x="476" y="1488"/>
                          <a:pt x="476" y="1048"/>
                        </a:cubicBezTo>
                        <a:cubicBezTo>
                          <a:pt x="476" y="953"/>
                          <a:pt x="488" y="846"/>
                          <a:pt x="524" y="738"/>
                        </a:cubicBezTo>
                        <a:cubicBezTo>
                          <a:pt x="965" y="1191"/>
                          <a:pt x="1524" y="1524"/>
                          <a:pt x="2120" y="1727"/>
                        </a:cubicBezTo>
                        <a:cubicBezTo>
                          <a:pt x="2120" y="1727"/>
                          <a:pt x="2715" y="1905"/>
                          <a:pt x="2929" y="1917"/>
                        </a:cubicBezTo>
                        <a:lnTo>
                          <a:pt x="3024" y="1917"/>
                        </a:lnTo>
                        <a:cubicBezTo>
                          <a:pt x="3096" y="1917"/>
                          <a:pt x="3167" y="1869"/>
                          <a:pt x="3191" y="1798"/>
                        </a:cubicBezTo>
                        <a:cubicBezTo>
                          <a:pt x="3203" y="1786"/>
                          <a:pt x="3203" y="1750"/>
                          <a:pt x="3203" y="1738"/>
                        </a:cubicBezTo>
                        <a:lnTo>
                          <a:pt x="3203" y="1703"/>
                        </a:lnTo>
                        <a:cubicBezTo>
                          <a:pt x="3203" y="953"/>
                          <a:pt x="3810" y="334"/>
                          <a:pt x="4572" y="334"/>
                        </a:cubicBezTo>
                        <a:cubicBezTo>
                          <a:pt x="4941" y="334"/>
                          <a:pt x="5287" y="488"/>
                          <a:pt x="5549" y="750"/>
                        </a:cubicBezTo>
                        <a:cubicBezTo>
                          <a:pt x="5585" y="787"/>
                          <a:pt x="5621" y="802"/>
                          <a:pt x="5663" y="802"/>
                        </a:cubicBezTo>
                        <a:cubicBezTo>
                          <a:pt x="5676" y="802"/>
                          <a:pt x="5689" y="801"/>
                          <a:pt x="5703" y="798"/>
                        </a:cubicBezTo>
                        <a:cubicBezTo>
                          <a:pt x="5882" y="762"/>
                          <a:pt x="6049" y="738"/>
                          <a:pt x="6203" y="679"/>
                        </a:cubicBezTo>
                        <a:lnTo>
                          <a:pt x="6203" y="679"/>
                        </a:lnTo>
                        <a:cubicBezTo>
                          <a:pt x="6120" y="762"/>
                          <a:pt x="6013" y="857"/>
                          <a:pt x="5894" y="917"/>
                        </a:cubicBezTo>
                        <a:cubicBezTo>
                          <a:pt x="5822" y="965"/>
                          <a:pt x="5787" y="1048"/>
                          <a:pt x="5822" y="1143"/>
                        </a:cubicBezTo>
                        <a:cubicBezTo>
                          <a:pt x="5846" y="1203"/>
                          <a:pt x="5930" y="1250"/>
                          <a:pt x="6001" y="1250"/>
                        </a:cubicBezTo>
                        <a:cubicBezTo>
                          <a:pt x="6144" y="1227"/>
                          <a:pt x="6287" y="1215"/>
                          <a:pt x="6418" y="1167"/>
                        </a:cubicBezTo>
                        <a:lnTo>
                          <a:pt x="6418" y="1167"/>
                        </a:lnTo>
                        <a:cubicBezTo>
                          <a:pt x="6299" y="1286"/>
                          <a:pt x="6168" y="1405"/>
                          <a:pt x="6013" y="1512"/>
                        </a:cubicBezTo>
                        <a:cubicBezTo>
                          <a:pt x="5965" y="1548"/>
                          <a:pt x="5941" y="1608"/>
                          <a:pt x="5941" y="1655"/>
                        </a:cubicBezTo>
                        <a:lnTo>
                          <a:pt x="5941" y="1679"/>
                        </a:lnTo>
                        <a:lnTo>
                          <a:pt x="5941" y="1703"/>
                        </a:lnTo>
                        <a:lnTo>
                          <a:pt x="5941" y="1727"/>
                        </a:lnTo>
                        <a:cubicBezTo>
                          <a:pt x="5941" y="2691"/>
                          <a:pt x="5572" y="3572"/>
                          <a:pt x="4977" y="4227"/>
                        </a:cubicBezTo>
                        <a:cubicBezTo>
                          <a:pt x="4918" y="4298"/>
                          <a:pt x="4918" y="4405"/>
                          <a:pt x="4977" y="4465"/>
                        </a:cubicBezTo>
                        <a:cubicBezTo>
                          <a:pt x="5011" y="4499"/>
                          <a:pt x="5053" y="4514"/>
                          <a:pt x="5096" y="4514"/>
                        </a:cubicBezTo>
                        <a:cubicBezTo>
                          <a:pt x="5143" y="4514"/>
                          <a:pt x="5190" y="4496"/>
                          <a:pt x="5227" y="4465"/>
                        </a:cubicBezTo>
                        <a:cubicBezTo>
                          <a:pt x="5894" y="3715"/>
                          <a:pt x="6263" y="2762"/>
                          <a:pt x="6287" y="1750"/>
                        </a:cubicBezTo>
                        <a:cubicBezTo>
                          <a:pt x="6596" y="1524"/>
                          <a:pt x="6846" y="1250"/>
                          <a:pt x="7061" y="917"/>
                        </a:cubicBezTo>
                        <a:cubicBezTo>
                          <a:pt x="7144" y="857"/>
                          <a:pt x="7132" y="750"/>
                          <a:pt x="7061" y="715"/>
                        </a:cubicBezTo>
                        <a:cubicBezTo>
                          <a:pt x="7029" y="683"/>
                          <a:pt x="6987" y="667"/>
                          <a:pt x="6937" y="667"/>
                        </a:cubicBezTo>
                        <a:cubicBezTo>
                          <a:pt x="6912" y="667"/>
                          <a:pt x="6886" y="671"/>
                          <a:pt x="6858" y="679"/>
                        </a:cubicBezTo>
                        <a:cubicBezTo>
                          <a:pt x="6775" y="726"/>
                          <a:pt x="6680" y="750"/>
                          <a:pt x="6596" y="786"/>
                        </a:cubicBezTo>
                        <a:cubicBezTo>
                          <a:pt x="6680" y="667"/>
                          <a:pt x="6763" y="512"/>
                          <a:pt x="6823" y="369"/>
                        </a:cubicBezTo>
                        <a:cubicBezTo>
                          <a:pt x="6834" y="310"/>
                          <a:pt x="6834" y="238"/>
                          <a:pt x="6787" y="191"/>
                        </a:cubicBezTo>
                        <a:cubicBezTo>
                          <a:pt x="6750" y="153"/>
                          <a:pt x="6703" y="135"/>
                          <a:pt x="6659" y="135"/>
                        </a:cubicBezTo>
                        <a:cubicBezTo>
                          <a:pt x="6632" y="135"/>
                          <a:pt x="6607" y="142"/>
                          <a:pt x="6584" y="155"/>
                        </a:cubicBezTo>
                        <a:cubicBezTo>
                          <a:pt x="6322" y="310"/>
                          <a:pt x="6061" y="393"/>
                          <a:pt x="5775" y="441"/>
                        </a:cubicBezTo>
                        <a:cubicBezTo>
                          <a:pt x="5465" y="143"/>
                          <a:pt x="5048" y="0"/>
                          <a:pt x="46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08" name="Google Shape;508;p33"/>
              <p:cNvGrpSpPr/>
              <p:nvPr/>
            </p:nvGrpSpPr>
            <p:grpSpPr>
              <a:xfrm>
                <a:off x="6529419" y="3711909"/>
                <a:ext cx="956596" cy="944315"/>
                <a:chOff x="3768864" y="3522050"/>
                <a:chExt cx="1098904" cy="1084796"/>
              </a:xfrm>
            </p:grpSpPr>
            <p:grpSp>
              <p:nvGrpSpPr>
                <p:cNvPr id="509" name="Google Shape;509;p33"/>
                <p:cNvGrpSpPr/>
                <p:nvPr/>
              </p:nvGrpSpPr>
              <p:grpSpPr>
                <a:xfrm>
                  <a:off x="3768864" y="3522050"/>
                  <a:ext cx="1098904" cy="1084796"/>
                  <a:chOff x="3768864" y="3522050"/>
                  <a:chExt cx="1098904" cy="1084796"/>
                </a:xfrm>
              </p:grpSpPr>
              <p:sp>
                <p:nvSpPr>
                  <p:cNvPr id="510" name="Google Shape;510;p33"/>
                  <p:cNvSpPr/>
                  <p:nvPr/>
                </p:nvSpPr>
                <p:spPr>
                  <a:xfrm>
                    <a:off x="3768864" y="3522050"/>
                    <a:ext cx="1098904" cy="1084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1" h="45134" extrusionOk="0">
                        <a:moveTo>
                          <a:pt x="22862" y="0"/>
                        </a:moveTo>
                        <a:cubicBezTo>
                          <a:pt x="22093" y="0"/>
                          <a:pt x="21325" y="295"/>
                          <a:pt x="20741" y="884"/>
                        </a:cubicBezTo>
                        <a:lnTo>
                          <a:pt x="1179" y="20446"/>
                        </a:lnTo>
                        <a:cubicBezTo>
                          <a:pt x="1" y="21613"/>
                          <a:pt x="1" y="23518"/>
                          <a:pt x="1179" y="24697"/>
                        </a:cubicBezTo>
                        <a:lnTo>
                          <a:pt x="20741" y="44259"/>
                        </a:lnTo>
                        <a:cubicBezTo>
                          <a:pt x="21325" y="44842"/>
                          <a:pt x="22093" y="45134"/>
                          <a:pt x="22862" y="45134"/>
                        </a:cubicBezTo>
                        <a:cubicBezTo>
                          <a:pt x="23631" y="45134"/>
                          <a:pt x="24402" y="44842"/>
                          <a:pt x="24992" y="44259"/>
                        </a:cubicBezTo>
                        <a:lnTo>
                          <a:pt x="44554" y="24697"/>
                        </a:lnTo>
                        <a:cubicBezTo>
                          <a:pt x="45721" y="23518"/>
                          <a:pt x="45721" y="21613"/>
                          <a:pt x="44554" y="20446"/>
                        </a:cubicBezTo>
                        <a:lnTo>
                          <a:pt x="36684" y="12576"/>
                        </a:lnTo>
                        <a:cubicBezTo>
                          <a:pt x="36279" y="12171"/>
                          <a:pt x="36362" y="11481"/>
                          <a:pt x="36850" y="11171"/>
                        </a:cubicBezTo>
                        <a:cubicBezTo>
                          <a:pt x="37565" y="10719"/>
                          <a:pt x="38327" y="10362"/>
                          <a:pt x="39124" y="10052"/>
                        </a:cubicBezTo>
                        <a:cubicBezTo>
                          <a:pt x="39613" y="9874"/>
                          <a:pt x="40053" y="9552"/>
                          <a:pt x="40410" y="9100"/>
                        </a:cubicBezTo>
                        <a:cubicBezTo>
                          <a:pt x="41172" y="8111"/>
                          <a:pt x="41220" y="6778"/>
                          <a:pt x="40518" y="5742"/>
                        </a:cubicBezTo>
                        <a:cubicBezTo>
                          <a:pt x="39931" y="4872"/>
                          <a:pt x="39013" y="4437"/>
                          <a:pt x="38094" y="4437"/>
                        </a:cubicBezTo>
                        <a:cubicBezTo>
                          <a:pt x="37352" y="4437"/>
                          <a:pt x="36610" y="4721"/>
                          <a:pt x="36041" y="5290"/>
                        </a:cubicBezTo>
                        <a:cubicBezTo>
                          <a:pt x="35731" y="5599"/>
                          <a:pt x="35505" y="5956"/>
                          <a:pt x="35362" y="6337"/>
                        </a:cubicBezTo>
                        <a:cubicBezTo>
                          <a:pt x="35076" y="7135"/>
                          <a:pt x="34719" y="7885"/>
                          <a:pt x="34267" y="8588"/>
                        </a:cubicBezTo>
                        <a:cubicBezTo>
                          <a:pt x="34091" y="8872"/>
                          <a:pt x="33796" y="9021"/>
                          <a:pt x="33498" y="9021"/>
                        </a:cubicBezTo>
                        <a:cubicBezTo>
                          <a:pt x="33271" y="9021"/>
                          <a:pt x="33042" y="8934"/>
                          <a:pt x="32862" y="8754"/>
                        </a:cubicBezTo>
                        <a:lnTo>
                          <a:pt x="24992" y="884"/>
                        </a:lnTo>
                        <a:cubicBezTo>
                          <a:pt x="24402" y="295"/>
                          <a:pt x="23631" y="0"/>
                          <a:pt x="22862" y="0"/>
                        </a:cubicBezTo>
                        <a:close/>
                      </a:path>
                    </a:pathLst>
                  </a:custGeom>
                  <a:solidFill>
                    <a:srgbClr val="EC3A3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" name="Google Shape;511;p33"/>
                  <p:cNvSpPr/>
                  <p:nvPr/>
                </p:nvSpPr>
                <p:spPr>
                  <a:xfrm>
                    <a:off x="3887041" y="3641743"/>
                    <a:ext cx="287338" cy="2870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5" h="11942" extrusionOk="0">
                        <a:moveTo>
                          <a:pt x="5978" y="0"/>
                        </a:moveTo>
                        <a:cubicBezTo>
                          <a:pt x="2680" y="0"/>
                          <a:pt x="1" y="2667"/>
                          <a:pt x="1" y="5977"/>
                        </a:cubicBezTo>
                        <a:cubicBezTo>
                          <a:pt x="1" y="9275"/>
                          <a:pt x="2680" y="11942"/>
                          <a:pt x="5978" y="11942"/>
                        </a:cubicBezTo>
                        <a:cubicBezTo>
                          <a:pt x="9276" y="11942"/>
                          <a:pt x="11955" y="9275"/>
                          <a:pt x="11955" y="5977"/>
                        </a:cubicBezTo>
                        <a:cubicBezTo>
                          <a:pt x="11955" y="2667"/>
                          <a:pt x="9276" y="0"/>
                          <a:pt x="5978" y="0"/>
                        </a:cubicBezTo>
                        <a:close/>
                      </a:path>
                    </a:pathLst>
                  </a:custGeom>
                  <a:solidFill>
                    <a:srgbClr val="EC3A3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2" name="Google Shape;512;p33"/>
                <p:cNvGrpSpPr/>
                <p:nvPr/>
              </p:nvGrpSpPr>
              <p:grpSpPr>
                <a:xfrm>
                  <a:off x="4139616" y="3871555"/>
                  <a:ext cx="357419" cy="357005"/>
                  <a:chOff x="7482229" y="3351230"/>
                  <a:chExt cx="357419" cy="357005"/>
                </a:xfrm>
              </p:grpSpPr>
              <p:sp>
                <p:nvSpPr>
                  <p:cNvPr id="513" name="Google Shape;513;p33"/>
                  <p:cNvSpPr/>
                  <p:nvPr/>
                </p:nvSpPr>
                <p:spPr>
                  <a:xfrm>
                    <a:off x="7482229" y="3351230"/>
                    <a:ext cx="357419" cy="357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29" h="11216" extrusionOk="0">
                        <a:moveTo>
                          <a:pt x="5633" y="357"/>
                        </a:moveTo>
                        <a:cubicBezTo>
                          <a:pt x="8538" y="357"/>
                          <a:pt x="10883" y="2703"/>
                          <a:pt x="10883" y="5608"/>
                        </a:cubicBezTo>
                        <a:cubicBezTo>
                          <a:pt x="10883" y="8513"/>
                          <a:pt x="8538" y="10859"/>
                          <a:pt x="5633" y="10859"/>
                        </a:cubicBezTo>
                        <a:cubicBezTo>
                          <a:pt x="2728" y="10859"/>
                          <a:pt x="382" y="8513"/>
                          <a:pt x="382" y="5608"/>
                        </a:cubicBezTo>
                        <a:cubicBezTo>
                          <a:pt x="382" y="2703"/>
                          <a:pt x="2728" y="357"/>
                          <a:pt x="5633" y="357"/>
                        </a:cubicBezTo>
                        <a:close/>
                        <a:moveTo>
                          <a:pt x="5621" y="0"/>
                        </a:moveTo>
                        <a:cubicBezTo>
                          <a:pt x="4109" y="0"/>
                          <a:pt x="2716" y="572"/>
                          <a:pt x="1644" y="1631"/>
                        </a:cubicBezTo>
                        <a:cubicBezTo>
                          <a:pt x="584" y="2691"/>
                          <a:pt x="1" y="4108"/>
                          <a:pt x="1" y="5608"/>
                        </a:cubicBezTo>
                        <a:cubicBezTo>
                          <a:pt x="1" y="7108"/>
                          <a:pt x="584" y="8513"/>
                          <a:pt x="1644" y="9585"/>
                        </a:cubicBezTo>
                        <a:cubicBezTo>
                          <a:pt x="2704" y="10632"/>
                          <a:pt x="4109" y="11216"/>
                          <a:pt x="5621" y="11216"/>
                        </a:cubicBezTo>
                        <a:cubicBezTo>
                          <a:pt x="7121" y="11216"/>
                          <a:pt x="8526" y="10632"/>
                          <a:pt x="9597" y="9585"/>
                        </a:cubicBezTo>
                        <a:cubicBezTo>
                          <a:pt x="10645" y="8525"/>
                          <a:pt x="11229" y="7108"/>
                          <a:pt x="11229" y="5608"/>
                        </a:cubicBezTo>
                        <a:cubicBezTo>
                          <a:pt x="11229" y="4108"/>
                          <a:pt x="10669" y="2703"/>
                          <a:pt x="9597" y="1631"/>
                        </a:cubicBezTo>
                        <a:cubicBezTo>
                          <a:pt x="8538" y="572"/>
                          <a:pt x="7121" y="0"/>
                          <a:pt x="562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33"/>
                  <p:cNvSpPr/>
                  <p:nvPr/>
                </p:nvSpPr>
                <p:spPr>
                  <a:xfrm>
                    <a:off x="7592138" y="3605616"/>
                    <a:ext cx="137983" cy="32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5" h="1022" extrusionOk="0">
                        <a:moveTo>
                          <a:pt x="202" y="1"/>
                        </a:moveTo>
                        <a:cubicBezTo>
                          <a:pt x="147" y="1"/>
                          <a:pt x="94" y="21"/>
                          <a:pt x="60" y="69"/>
                        </a:cubicBezTo>
                        <a:cubicBezTo>
                          <a:pt x="1" y="140"/>
                          <a:pt x="1" y="259"/>
                          <a:pt x="96" y="319"/>
                        </a:cubicBezTo>
                        <a:cubicBezTo>
                          <a:pt x="644" y="783"/>
                          <a:pt x="1370" y="1021"/>
                          <a:pt x="2168" y="1021"/>
                        </a:cubicBezTo>
                        <a:cubicBezTo>
                          <a:pt x="2954" y="1021"/>
                          <a:pt x="3680" y="771"/>
                          <a:pt x="4239" y="319"/>
                        </a:cubicBezTo>
                        <a:cubicBezTo>
                          <a:pt x="4323" y="259"/>
                          <a:pt x="4335" y="140"/>
                          <a:pt x="4263" y="69"/>
                        </a:cubicBezTo>
                        <a:cubicBezTo>
                          <a:pt x="4228" y="26"/>
                          <a:pt x="4170" y="4"/>
                          <a:pt x="4115" y="4"/>
                        </a:cubicBezTo>
                        <a:cubicBezTo>
                          <a:pt x="4078" y="4"/>
                          <a:pt x="4042" y="14"/>
                          <a:pt x="4013" y="33"/>
                        </a:cubicBezTo>
                        <a:cubicBezTo>
                          <a:pt x="3537" y="438"/>
                          <a:pt x="2882" y="664"/>
                          <a:pt x="2168" y="664"/>
                        </a:cubicBezTo>
                        <a:cubicBezTo>
                          <a:pt x="1465" y="664"/>
                          <a:pt x="810" y="438"/>
                          <a:pt x="322" y="33"/>
                        </a:cubicBezTo>
                        <a:cubicBezTo>
                          <a:pt x="286" y="12"/>
                          <a:pt x="244" y="1"/>
                          <a:pt x="20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33"/>
                  <p:cNvSpPr/>
                  <p:nvPr/>
                </p:nvSpPr>
                <p:spPr>
                  <a:xfrm>
                    <a:off x="7513709" y="3387962"/>
                    <a:ext cx="295987" cy="282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9" h="8860" extrusionOk="0">
                        <a:moveTo>
                          <a:pt x="6060" y="370"/>
                        </a:moveTo>
                        <a:cubicBezTo>
                          <a:pt x="6358" y="370"/>
                          <a:pt x="6596" y="608"/>
                          <a:pt x="6596" y="906"/>
                        </a:cubicBezTo>
                        <a:cubicBezTo>
                          <a:pt x="6596" y="1204"/>
                          <a:pt x="6358" y="1442"/>
                          <a:pt x="6060" y="1442"/>
                        </a:cubicBezTo>
                        <a:cubicBezTo>
                          <a:pt x="5763" y="1442"/>
                          <a:pt x="5525" y="1204"/>
                          <a:pt x="5525" y="906"/>
                        </a:cubicBezTo>
                        <a:cubicBezTo>
                          <a:pt x="5525" y="608"/>
                          <a:pt x="5763" y="370"/>
                          <a:pt x="6060" y="370"/>
                        </a:cubicBezTo>
                        <a:close/>
                        <a:moveTo>
                          <a:pt x="1322" y="2989"/>
                        </a:moveTo>
                        <a:cubicBezTo>
                          <a:pt x="1596" y="2989"/>
                          <a:pt x="1834" y="3097"/>
                          <a:pt x="2012" y="3263"/>
                        </a:cubicBezTo>
                        <a:cubicBezTo>
                          <a:pt x="1477" y="3680"/>
                          <a:pt x="1072" y="4240"/>
                          <a:pt x="881" y="4883"/>
                        </a:cubicBezTo>
                        <a:cubicBezTo>
                          <a:pt x="548" y="4716"/>
                          <a:pt x="334" y="4359"/>
                          <a:pt x="334" y="3990"/>
                        </a:cubicBezTo>
                        <a:cubicBezTo>
                          <a:pt x="334" y="3442"/>
                          <a:pt x="774" y="2989"/>
                          <a:pt x="1322" y="2989"/>
                        </a:cubicBezTo>
                        <a:close/>
                        <a:moveTo>
                          <a:pt x="7954" y="2989"/>
                        </a:moveTo>
                        <a:cubicBezTo>
                          <a:pt x="8501" y="2989"/>
                          <a:pt x="8942" y="3442"/>
                          <a:pt x="8942" y="3990"/>
                        </a:cubicBezTo>
                        <a:cubicBezTo>
                          <a:pt x="8966" y="4359"/>
                          <a:pt x="8739" y="4704"/>
                          <a:pt x="8394" y="4883"/>
                        </a:cubicBezTo>
                        <a:cubicBezTo>
                          <a:pt x="8216" y="4240"/>
                          <a:pt x="7811" y="3680"/>
                          <a:pt x="7263" y="3263"/>
                        </a:cubicBezTo>
                        <a:cubicBezTo>
                          <a:pt x="7442" y="3085"/>
                          <a:pt x="7692" y="2989"/>
                          <a:pt x="7954" y="2989"/>
                        </a:cubicBezTo>
                        <a:close/>
                        <a:moveTo>
                          <a:pt x="6072" y="1"/>
                        </a:moveTo>
                        <a:cubicBezTo>
                          <a:pt x="5632" y="1"/>
                          <a:pt x="5251" y="334"/>
                          <a:pt x="5191" y="763"/>
                        </a:cubicBezTo>
                        <a:lnTo>
                          <a:pt x="4596" y="953"/>
                        </a:lnTo>
                        <a:cubicBezTo>
                          <a:pt x="4525" y="989"/>
                          <a:pt x="4477" y="1049"/>
                          <a:pt x="4477" y="1120"/>
                        </a:cubicBezTo>
                        <a:lnTo>
                          <a:pt x="4477" y="2370"/>
                        </a:lnTo>
                        <a:cubicBezTo>
                          <a:pt x="3679" y="2394"/>
                          <a:pt x="2929" y="2632"/>
                          <a:pt x="2334" y="3025"/>
                        </a:cubicBezTo>
                        <a:cubicBezTo>
                          <a:pt x="2084" y="2751"/>
                          <a:pt x="1727" y="2608"/>
                          <a:pt x="1358" y="2608"/>
                        </a:cubicBezTo>
                        <a:cubicBezTo>
                          <a:pt x="607" y="2608"/>
                          <a:pt x="0" y="3216"/>
                          <a:pt x="0" y="3966"/>
                        </a:cubicBezTo>
                        <a:cubicBezTo>
                          <a:pt x="0" y="4513"/>
                          <a:pt x="345" y="5002"/>
                          <a:pt x="834" y="5216"/>
                        </a:cubicBezTo>
                        <a:cubicBezTo>
                          <a:pt x="822" y="5347"/>
                          <a:pt x="798" y="5478"/>
                          <a:pt x="798" y="5609"/>
                        </a:cubicBezTo>
                        <a:cubicBezTo>
                          <a:pt x="798" y="7395"/>
                          <a:pt x="2524" y="8859"/>
                          <a:pt x="4667" y="8859"/>
                        </a:cubicBezTo>
                        <a:cubicBezTo>
                          <a:pt x="5763" y="8859"/>
                          <a:pt x="6739" y="8490"/>
                          <a:pt x="7442" y="7871"/>
                        </a:cubicBezTo>
                        <a:cubicBezTo>
                          <a:pt x="7513" y="7811"/>
                          <a:pt x="7513" y="7692"/>
                          <a:pt x="7454" y="7621"/>
                        </a:cubicBezTo>
                        <a:cubicBezTo>
                          <a:pt x="7421" y="7588"/>
                          <a:pt x="7374" y="7570"/>
                          <a:pt x="7326" y="7570"/>
                        </a:cubicBezTo>
                        <a:cubicBezTo>
                          <a:pt x="7287" y="7570"/>
                          <a:pt x="7248" y="7582"/>
                          <a:pt x="7215" y="7609"/>
                        </a:cubicBezTo>
                        <a:cubicBezTo>
                          <a:pt x="6572" y="8157"/>
                          <a:pt x="5668" y="8514"/>
                          <a:pt x="4667" y="8514"/>
                        </a:cubicBezTo>
                        <a:cubicBezTo>
                          <a:pt x="2739" y="8514"/>
                          <a:pt x="1167" y="7216"/>
                          <a:pt x="1167" y="5633"/>
                        </a:cubicBezTo>
                        <a:cubicBezTo>
                          <a:pt x="1167" y="4037"/>
                          <a:pt x="2739" y="2739"/>
                          <a:pt x="4667" y="2739"/>
                        </a:cubicBezTo>
                        <a:cubicBezTo>
                          <a:pt x="6608" y="2739"/>
                          <a:pt x="8180" y="4037"/>
                          <a:pt x="8180" y="5633"/>
                        </a:cubicBezTo>
                        <a:cubicBezTo>
                          <a:pt x="8180" y="6133"/>
                          <a:pt x="8037" y="6597"/>
                          <a:pt x="7751" y="7014"/>
                        </a:cubicBezTo>
                        <a:cubicBezTo>
                          <a:pt x="7704" y="7085"/>
                          <a:pt x="7727" y="7169"/>
                          <a:pt x="7787" y="7228"/>
                        </a:cubicBezTo>
                        <a:cubicBezTo>
                          <a:pt x="7818" y="7264"/>
                          <a:pt x="7859" y="7280"/>
                          <a:pt x="7902" y="7280"/>
                        </a:cubicBezTo>
                        <a:cubicBezTo>
                          <a:pt x="7958" y="7280"/>
                          <a:pt x="8015" y="7252"/>
                          <a:pt x="8049" y="7204"/>
                        </a:cubicBezTo>
                        <a:cubicBezTo>
                          <a:pt x="8358" y="6740"/>
                          <a:pt x="8537" y="6192"/>
                          <a:pt x="8537" y="5621"/>
                        </a:cubicBezTo>
                        <a:cubicBezTo>
                          <a:pt x="8537" y="5490"/>
                          <a:pt x="8525" y="5359"/>
                          <a:pt x="8513" y="5228"/>
                        </a:cubicBezTo>
                        <a:cubicBezTo>
                          <a:pt x="8978" y="5014"/>
                          <a:pt x="9299" y="4525"/>
                          <a:pt x="9299" y="3978"/>
                        </a:cubicBezTo>
                        <a:cubicBezTo>
                          <a:pt x="9299" y="3228"/>
                          <a:pt x="8692" y="2620"/>
                          <a:pt x="7954" y="2620"/>
                        </a:cubicBezTo>
                        <a:cubicBezTo>
                          <a:pt x="7573" y="2620"/>
                          <a:pt x="7215" y="2775"/>
                          <a:pt x="6965" y="3037"/>
                        </a:cubicBezTo>
                        <a:cubicBezTo>
                          <a:pt x="6358" y="2656"/>
                          <a:pt x="5632" y="2406"/>
                          <a:pt x="4822" y="2382"/>
                        </a:cubicBezTo>
                        <a:lnTo>
                          <a:pt x="4822" y="1263"/>
                        </a:lnTo>
                        <a:lnTo>
                          <a:pt x="5215" y="1132"/>
                        </a:lnTo>
                        <a:cubicBezTo>
                          <a:pt x="5303" y="1507"/>
                          <a:pt x="5647" y="1780"/>
                          <a:pt x="6048" y="1780"/>
                        </a:cubicBezTo>
                        <a:cubicBezTo>
                          <a:pt x="6080" y="1780"/>
                          <a:pt x="6112" y="1779"/>
                          <a:pt x="6144" y="1775"/>
                        </a:cubicBezTo>
                        <a:cubicBezTo>
                          <a:pt x="6584" y="1727"/>
                          <a:pt x="6918" y="1382"/>
                          <a:pt x="6953" y="953"/>
                        </a:cubicBezTo>
                        <a:cubicBezTo>
                          <a:pt x="6977" y="430"/>
                          <a:pt x="6584" y="1"/>
                          <a:pt x="60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p33"/>
                  <p:cNvSpPr/>
                  <p:nvPr/>
                </p:nvSpPr>
                <p:spPr>
                  <a:xfrm>
                    <a:off x="7580393" y="3516460"/>
                    <a:ext cx="568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" h="1787" extrusionOk="0">
                        <a:moveTo>
                          <a:pt x="894" y="345"/>
                        </a:moveTo>
                        <a:cubicBezTo>
                          <a:pt x="1191" y="345"/>
                          <a:pt x="1429" y="584"/>
                          <a:pt x="1429" y="881"/>
                        </a:cubicBezTo>
                        <a:cubicBezTo>
                          <a:pt x="1418" y="1179"/>
                          <a:pt x="1179" y="1417"/>
                          <a:pt x="894" y="1417"/>
                        </a:cubicBezTo>
                        <a:cubicBezTo>
                          <a:pt x="596" y="1417"/>
                          <a:pt x="358" y="1179"/>
                          <a:pt x="358" y="881"/>
                        </a:cubicBezTo>
                        <a:cubicBezTo>
                          <a:pt x="358" y="584"/>
                          <a:pt x="596" y="345"/>
                          <a:pt x="894" y="345"/>
                        </a:cubicBezTo>
                        <a:close/>
                        <a:moveTo>
                          <a:pt x="894" y="0"/>
                        </a:moveTo>
                        <a:cubicBezTo>
                          <a:pt x="406" y="0"/>
                          <a:pt x="1" y="405"/>
                          <a:pt x="1" y="893"/>
                        </a:cubicBezTo>
                        <a:cubicBezTo>
                          <a:pt x="1" y="1381"/>
                          <a:pt x="406" y="1786"/>
                          <a:pt x="894" y="1786"/>
                        </a:cubicBezTo>
                        <a:cubicBezTo>
                          <a:pt x="1394" y="1786"/>
                          <a:pt x="1787" y="1381"/>
                          <a:pt x="1787" y="893"/>
                        </a:cubicBezTo>
                        <a:cubicBezTo>
                          <a:pt x="1775" y="405"/>
                          <a:pt x="1394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p33"/>
                  <p:cNvSpPr/>
                  <p:nvPr/>
                </p:nvSpPr>
                <p:spPr>
                  <a:xfrm>
                    <a:off x="7685750" y="3516460"/>
                    <a:ext cx="56880" cy="56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" h="1787" extrusionOk="0">
                        <a:moveTo>
                          <a:pt x="894" y="345"/>
                        </a:moveTo>
                        <a:cubicBezTo>
                          <a:pt x="1191" y="345"/>
                          <a:pt x="1429" y="584"/>
                          <a:pt x="1429" y="881"/>
                        </a:cubicBezTo>
                        <a:cubicBezTo>
                          <a:pt x="1429" y="1179"/>
                          <a:pt x="1191" y="1417"/>
                          <a:pt x="894" y="1417"/>
                        </a:cubicBezTo>
                        <a:cubicBezTo>
                          <a:pt x="596" y="1417"/>
                          <a:pt x="358" y="1179"/>
                          <a:pt x="358" y="881"/>
                        </a:cubicBezTo>
                        <a:cubicBezTo>
                          <a:pt x="358" y="584"/>
                          <a:pt x="596" y="345"/>
                          <a:pt x="894" y="345"/>
                        </a:cubicBezTo>
                        <a:close/>
                        <a:moveTo>
                          <a:pt x="894" y="0"/>
                        </a:moveTo>
                        <a:cubicBezTo>
                          <a:pt x="405" y="0"/>
                          <a:pt x="1" y="405"/>
                          <a:pt x="1" y="893"/>
                        </a:cubicBezTo>
                        <a:cubicBezTo>
                          <a:pt x="1" y="1381"/>
                          <a:pt x="405" y="1786"/>
                          <a:pt x="894" y="1786"/>
                        </a:cubicBezTo>
                        <a:cubicBezTo>
                          <a:pt x="1382" y="1786"/>
                          <a:pt x="1787" y="1381"/>
                          <a:pt x="1787" y="893"/>
                        </a:cubicBezTo>
                        <a:cubicBezTo>
                          <a:pt x="1775" y="405"/>
                          <a:pt x="1382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18" name="Google Shape;518;p33"/>
            <p:cNvSpPr/>
            <p:nvPr/>
          </p:nvSpPr>
          <p:spPr>
            <a:xfrm>
              <a:off x="7189574" y="3962819"/>
              <a:ext cx="337947" cy="320109"/>
            </a:xfrm>
            <a:prstGeom prst="ellipse">
              <a:avLst/>
            </a:prstGeom>
            <a:solidFill>
              <a:srgbClr val="EC3A3B"/>
            </a:solidFill>
            <a:ln w="25400" cap="flat" cmpd="sng">
              <a:solidFill>
                <a:srgbClr val="EC3A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7185401" y="2993551"/>
              <a:ext cx="337947" cy="320109"/>
            </a:xfrm>
            <a:prstGeom prst="ellipse">
              <a:avLst/>
            </a:prstGeom>
            <a:solidFill>
              <a:srgbClr val="4949E7"/>
            </a:solidFill>
            <a:ln w="25400" cap="flat" cmpd="sng">
              <a:solidFill>
                <a:srgbClr val="4949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3"/>
            <p:cNvSpPr txBox="1"/>
            <p:nvPr/>
          </p:nvSpPr>
          <p:spPr>
            <a:xfrm>
              <a:off x="7944460" y="3880885"/>
              <a:ext cx="88844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FCBD24"/>
                  </a:solidFill>
                  <a:latin typeface="Arial"/>
                  <a:ea typeface="Arial"/>
                  <a:cs typeface="Arial"/>
                  <a:sym typeface="Arial"/>
                </a:rPr>
                <a:t>@ufvjm</a:t>
              </a:r>
              <a:endParaRPr sz="1050" b="0" i="0" u="none" strike="noStrike" cap="none">
                <a:solidFill>
                  <a:srgbClr val="FCBD2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3"/>
            <p:cNvSpPr txBox="1"/>
            <p:nvPr/>
          </p:nvSpPr>
          <p:spPr>
            <a:xfrm>
              <a:off x="7511597" y="1759881"/>
              <a:ext cx="141267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5EB2FC"/>
                  </a:solidFill>
                  <a:latin typeface="Arial"/>
                  <a:ea typeface="Arial"/>
                  <a:cs typeface="Arial"/>
                  <a:sym typeface="Arial"/>
                </a:rPr>
                <a:t> /ufvjmoficial</a:t>
              </a:r>
              <a:endParaRPr sz="1050" b="0" i="0" u="none" strike="noStrike" cap="none">
                <a:solidFill>
                  <a:srgbClr val="5EB2F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3"/>
            <p:cNvSpPr txBox="1"/>
            <p:nvPr/>
          </p:nvSpPr>
          <p:spPr>
            <a:xfrm>
              <a:off x="8143252" y="2342317"/>
              <a:ext cx="1859876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 dirty="0">
                  <a:solidFill>
                    <a:srgbClr val="69E781"/>
                  </a:solidFill>
                  <a:latin typeface="Arial"/>
                  <a:ea typeface="Arial"/>
                  <a:cs typeface="Arial"/>
                  <a:sym typeface="Arial"/>
                </a:rPr>
                <a:t>@ufvjmoficial</a:t>
              </a:r>
              <a:endParaRPr sz="1050" b="0" i="0" u="none" strike="noStrike" cap="none" dirty="0">
                <a:solidFill>
                  <a:srgbClr val="69E78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3"/>
            <p:cNvSpPr txBox="1"/>
            <p:nvPr/>
          </p:nvSpPr>
          <p:spPr>
            <a:xfrm>
              <a:off x="7872296" y="3022800"/>
              <a:ext cx="16461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0" i="0" u="none" strike="noStrike" cap="none">
                  <a:solidFill>
                    <a:srgbClr val="4949E7"/>
                  </a:solidFill>
                  <a:latin typeface="Arial"/>
                  <a:ea typeface="Arial"/>
                  <a:cs typeface="Arial"/>
                  <a:sym typeface="Arial"/>
                </a:rPr>
                <a:t>(38)99885.7686</a:t>
              </a:r>
              <a:endParaRPr sz="1050" b="0" i="0" u="none" strike="noStrike" cap="none">
                <a:solidFill>
                  <a:srgbClr val="4949E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Google Shape;524;p33" descr="Whatsapp icon in iOS Styl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23597" y="299921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33" descr="Logotipos de o email Editáveis Desig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68577" y="3981107"/>
              <a:ext cx="322777" cy="3227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6" name="Google Shape;526;p33" descr="Slidesgo - ícones de logotipo grátis"/>
          <p:cNvPicPr preferRelativeResize="0"/>
          <p:nvPr/>
        </p:nvPicPr>
        <p:blipFill rotWithShape="1">
          <a:blip r:embed="rId7">
            <a:alphaModFix/>
          </a:blip>
          <a:srcRect t="37802" b="38594"/>
          <a:stretch/>
        </p:blipFill>
        <p:spPr>
          <a:xfrm>
            <a:off x="4947835" y="4368246"/>
            <a:ext cx="1185018" cy="27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/>
          <p:cNvGrpSpPr/>
          <p:nvPr/>
        </p:nvGrpSpPr>
        <p:grpSpPr>
          <a:xfrm>
            <a:off x="3461518" y="1737379"/>
            <a:ext cx="2144337" cy="1670595"/>
            <a:chOff x="3858084" y="2078818"/>
            <a:chExt cx="2144337" cy="1670595"/>
          </a:xfrm>
        </p:grpSpPr>
        <p:pic>
          <p:nvPicPr>
            <p:cNvPr id="1026" name="Picture 2" descr="Farmacia Logo Vectors Free Download"/>
            <p:cNvPicPr>
              <a:picLocks noChangeAspect="1" noChangeArrowheads="1"/>
            </p:cNvPicPr>
            <p:nvPr/>
          </p:nvPicPr>
          <p:blipFill>
            <a:blip r:embed="rId8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084" y="2424833"/>
              <a:ext cx="1174461" cy="1324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3917401" y="2078818"/>
              <a:ext cx="2085020" cy="13553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sz="2800" dirty="0" smtClean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endParaRPr lang="pt-BR" sz="2800" dirty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endParaRPr lang="pt-BR" sz="2800" dirty="0" smtClean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pt-BR" sz="3200" dirty="0" err="1" smtClean="0">
                  <a:solidFill>
                    <a:srgbClr val="B5D8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DeFar</a:t>
              </a:r>
              <a:endParaRPr lang="pt-BR" sz="3200" dirty="0">
                <a:solidFill>
                  <a:srgbClr val="B5D8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/>
              <a:r>
                <a:rPr lang="pt-BR" sz="2800" dirty="0" smtClean="0">
                  <a:solidFill>
                    <a:srgbClr val="0078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UFVJM</a:t>
              </a:r>
              <a:endParaRPr lang="pt-BR" sz="2800" dirty="0">
                <a:solidFill>
                  <a:srgbClr val="0078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13" y="3712346"/>
            <a:ext cx="1718661" cy="475160"/>
          </a:xfrm>
          <a:prstGeom prst="rect">
            <a:avLst/>
          </a:prstGeom>
        </p:spPr>
      </p:pic>
      <p:sp>
        <p:nvSpPr>
          <p:cNvPr id="63" name="CaixaDeTexto 62"/>
          <p:cNvSpPr txBox="1"/>
          <p:nvPr/>
        </p:nvSpPr>
        <p:spPr>
          <a:xfrm>
            <a:off x="7542275" y="4399881"/>
            <a:ext cx="22854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rgbClr val="EC3A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leida@ufvjm.edu.br</a:t>
            </a:r>
            <a:endParaRPr lang="pt-BR" sz="1050" dirty="0">
              <a:solidFill>
                <a:srgbClr val="EC3A3B"/>
              </a:solidFill>
            </a:endParaRPr>
          </a:p>
        </p:txBody>
      </p:sp>
      <p:pic>
        <p:nvPicPr>
          <p:cNvPr id="64" name="Picture 8" descr="Saúde, Sociedade &amp;amp; Ambiente | PG Stricto sensu – Mestrado Profissiona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07" y="1462786"/>
            <a:ext cx="1443351" cy="10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ca CNPq — Português (Brasil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16" y="3646411"/>
            <a:ext cx="1626387" cy="5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"/>
          <p:cNvSpPr/>
          <p:nvPr/>
        </p:nvSpPr>
        <p:spPr>
          <a:xfrm>
            <a:off x="457200" y="2593876"/>
            <a:ext cx="8229586" cy="18435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</a:t>
            </a:r>
            <a:br>
              <a:rPr lang="en" dirty="0" smtClean="0"/>
            </a:br>
            <a:r>
              <a:rPr lang="en" dirty="0" smtClean="0"/>
              <a:t>Bioplástico de batata inglesa</a:t>
            </a:r>
            <a:endParaRPr dirty="0"/>
          </a:p>
        </p:txBody>
      </p:sp>
      <p:grpSp>
        <p:nvGrpSpPr>
          <p:cNvPr id="645" name="Google Shape;645;p22"/>
          <p:cNvGrpSpPr/>
          <p:nvPr/>
        </p:nvGrpSpPr>
        <p:grpSpPr>
          <a:xfrm>
            <a:off x="135097" y="1450726"/>
            <a:ext cx="2511211" cy="3727972"/>
            <a:chOff x="135082" y="1336425"/>
            <a:chExt cx="2511211" cy="3727972"/>
          </a:xfrm>
        </p:grpSpPr>
        <p:grpSp>
          <p:nvGrpSpPr>
            <p:cNvPr id="646" name="Google Shape;646;p22"/>
            <p:cNvGrpSpPr/>
            <p:nvPr/>
          </p:nvGrpSpPr>
          <p:grpSpPr>
            <a:xfrm>
              <a:off x="9796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22"/>
            <p:cNvSpPr/>
            <p:nvPr/>
          </p:nvSpPr>
          <p:spPr>
            <a:xfrm>
              <a:off x="8543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 rot="10800000">
              <a:off x="14209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 txBox="1"/>
            <p:nvPr/>
          </p:nvSpPr>
          <p:spPr>
            <a:xfrm>
              <a:off x="135082" y="4491697"/>
              <a:ext cx="251121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22"/>
            <p:cNvSpPr txBox="1"/>
            <p:nvPr/>
          </p:nvSpPr>
          <p:spPr>
            <a:xfrm>
              <a:off x="501845" y="4067700"/>
              <a:ext cx="2044752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869975" y="1421975"/>
              <a:ext cx="1269779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Batata inglesa</a:t>
              </a:r>
              <a:endParaRPr sz="1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5" name="Google Shape;655;p22"/>
          <p:cNvGrpSpPr/>
          <p:nvPr/>
        </p:nvGrpSpPr>
        <p:grpSpPr>
          <a:xfrm>
            <a:off x="2646309" y="1450726"/>
            <a:ext cx="1806600" cy="3727972"/>
            <a:chOff x="2646309" y="1336425"/>
            <a:chExt cx="1806600" cy="3727972"/>
          </a:xfrm>
        </p:grpSpPr>
        <p:grpSp>
          <p:nvGrpSpPr>
            <p:cNvPr id="656" name="Google Shape;656;p22"/>
            <p:cNvGrpSpPr/>
            <p:nvPr/>
          </p:nvGrpSpPr>
          <p:grpSpPr>
            <a:xfrm>
              <a:off x="3024369" y="2070442"/>
              <a:ext cx="1050560" cy="1002615"/>
              <a:chOff x="1213108" y="2070442"/>
              <a:chExt cx="1050560" cy="1002615"/>
            </a:xfrm>
          </p:grpSpPr>
          <p:sp>
            <p:nvSpPr>
              <p:cNvPr id="657" name="Google Shape;65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2"/>
            <p:cNvSpPr/>
            <p:nvPr/>
          </p:nvSpPr>
          <p:spPr>
            <a:xfrm>
              <a:off x="2899161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 rot="10800000">
              <a:off x="3465744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 txBox="1"/>
            <p:nvPr/>
          </p:nvSpPr>
          <p:spPr>
            <a:xfrm>
              <a:off x="2646309" y="4491697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22"/>
            <p:cNvSpPr txBox="1"/>
            <p:nvPr/>
          </p:nvSpPr>
          <p:spPr>
            <a:xfrm>
              <a:off x="2646309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2899161" y="1410138"/>
              <a:ext cx="1300951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Glicerina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65" name="Google Shape;665;p22"/>
          <p:cNvGrpSpPr/>
          <p:nvPr/>
        </p:nvGrpSpPr>
        <p:grpSpPr>
          <a:xfrm>
            <a:off x="4652312" y="1450726"/>
            <a:ext cx="1884127" cy="3727972"/>
            <a:chOff x="4652312" y="1336425"/>
            <a:chExt cx="1884127" cy="3727972"/>
          </a:xfrm>
        </p:grpSpPr>
        <p:grpSp>
          <p:nvGrpSpPr>
            <p:cNvPr id="666" name="Google Shape;666;p22"/>
            <p:cNvGrpSpPr/>
            <p:nvPr/>
          </p:nvGrpSpPr>
          <p:grpSpPr>
            <a:xfrm>
              <a:off x="5069136" y="2070442"/>
              <a:ext cx="1050560" cy="1002615"/>
              <a:chOff x="1213108" y="2070442"/>
              <a:chExt cx="1050560" cy="1002615"/>
            </a:xfrm>
          </p:grpSpPr>
          <p:sp>
            <p:nvSpPr>
              <p:cNvPr id="667" name="Google Shape;66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0" name="Google Shape;670;p22"/>
            <p:cNvSpPr/>
            <p:nvPr/>
          </p:nvSpPr>
          <p:spPr>
            <a:xfrm>
              <a:off x="4943928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 rot="10800000">
              <a:off x="5510511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4652312" y="4491697"/>
              <a:ext cx="18841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4691076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5069115" y="1410138"/>
              <a:ext cx="1050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Vinagre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6735843" y="1450726"/>
            <a:ext cx="1806600" cy="3733054"/>
            <a:chOff x="6735843" y="1336425"/>
            <a:chExt cx="1806600" cy="3733054"/>
          </a:xfrm>
        </p:grpSpPr>
        <p:grpSp>
          <p:nvGrpSpPr>
            <p:cNvPr id="676" name="Google Shape;676;p22"/>
            <p:cNvGrpSpPr/>
            <p:nvPr/>
          </p:nvGrpSpPr>
          <p:grpSpPr>
            <a:xfrm>
              <a:off x="71139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2"/>
            <p:cNvSpPr/>
            <p:nvPr/>
          </p:nvSpPr>
          <p:spPr>
            <a:xfrm>
              <a:off x="69886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 rot="10800000">
              <a:off x="75552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 txBox="1"/>
            <p:nvPr/>
          </p:nvSpPr>
          <p:spPr>
            <a:xfrm>
              <a:off x="6735843" y="4496779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6735843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7082708" y="1410138"/>
              <a:ext cx="1175766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Água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3943171"/>
            <a:ext cx="2911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1Kg de batata cortada (com casca)</a:t>
            </a:r>
          </a:p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Bater no liquidificador</a:t>
            </a:r>
          </a:p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Coar descartando a parte sólida</a:t>
            </a:r>
          </a:p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Colocar para decantar</a:t>
            </a:r>
          </a:p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Utilizar o amido depositado no fundo</a:t>
            </a:r>
            <a:endParaRPr lang="pt-BR" sz="1200" dirty="0"/>
          </a:p>
        </p:txBody>
      </p:sp>
      <p:sp>
        <p:nvSpPr>
          <p:cNvPr id="6" name="Retângulo 5"/>
          <p:cNvSpPr/>
          <p:nvPr/>
        </p:nvSpPr>
        <p:spPr>
          <a:xfrm>
            <a:off x="3220905" y="3359405"/>
            <a:ext cx="5226496" cy="725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Picture 4" descr="Batatas, Raiz, Vegetais, Vegetais De Rai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50" l="1771" r="90000">
                        <a14:backgroundMark x1="63229" y1="81250" x2="63229" y2="81250"/>
                        <a14:backgroundMark x1="36875" y1="91875" x2="36875" y2="91875"/>
                        <a14:backgroundMark x1="17917" y1="79219" x2="17917" y2="7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92" y="3694045"/>
            <a:ext cx="517966" cy="3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Batatas, Raiz, Vegetais, Vegetais De Rai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50" l="1771" r="90000">
                        <a14:backgroundMark x1="63229" y1="81250" x2="63229" y2="81250"/>
                        <a14:backgroundMark x1="36875" y1="91875" x2="36875" y2="91875"/>
                        <a14:backgroundMark x1="17917" y1="79219" x2="17917" y2="7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14" y="3929322"/>
            <a:ext cx="517966" cy="3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Batatas, Raiz, Vegetais, Vegetais De Rai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50" l="1771" r="90000">
                        <a14:backgroundMark x1="63229" y1="81250" x2="63229" y2="81250"/>
                        <a14:backgroundMark x1="36875" y1="91875" x2="36875" y2="91875"/>
                        <a14:backgroundMark x1="17917" y1="79219" x2="17917" y2="7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379638" y="3783402"/>
            <a:ext cx="517966" cy="3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17" y="3265554"/>
            <a:ext cx="928052" cy="18360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63" y="3528326"/>
            <a:ext cx="933433" cy="16037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7089">
            <a:off x="4092632" y="2806241"/>
            <a:ext cx="1901613" cy="1273685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45" y="3520391"/>
            <a:ext cx="933433" cy="1603750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544478" y="4714990"/>
            <a:ext cx="1177053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Imagem 57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81315" y="4744933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Imagem 58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790670" y="4672422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Imagem 59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785982" y="4712215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Imagem 60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31304" y="4637716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Imagem 61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78675" y="4695144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Imagem 62"/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25831" y="4579972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Tudo Sobre Amido de Milho | Danielle Noc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920" l="35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89" y="3638623"/>
            <a:ext cx="2925804" cy="19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8" name="Conector de Seta Reta 67"/>
          <p:cNvCxnSpPr/>
          <p:nvPr/>
        </p:nvCxnSpPr>
        <p:spPr>
          <a:xfrm>
            <a:off x="7128416" y="4772589"/>
            <a:ext cx="969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"/>
          <p:cNvSpPr/>
          <p:nvPr/>
        </p:nvSpPr>
        <p:spPr>
          <a:xfrm>
            <a:off x="457200" y="2593876"/>
            <a:ext cx="8229586" cy="18435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</a:t>
            </a:r>
            <a:br>
              <a:rPr lang="en" dirty="0" smtClean="0"/>
            </a:br>
            <a:r>
              <a:rPr lang="en" dirty="0" smtClean="0"/>
              <a:t>Bioplástico de mandioca</a:t>
            </a:r>
            <a:endParaRPr dirty="0"/>
          </a:p>
        </p:txBody>
      </p:sp>
      <p:grpSp>
        <p:nvGrpSpPr>
          <p:cNvPr id="645" name="Google Shape;645;p22"/>
          <p:cNvGrpSpPr/>
          <p:nvPr/>
        </p:nvGrpSpPr>
        <p:grpSpPr>
          <a:xfrm>
            <a:off x="135097" y="1450726"/>
            <a:ext cx="2511211" cy="3727972"/>
            <a:chOff x="135082" y="1336425"/>
            <a:chExt cx="2511211" cy="3727972"/>
          </a:xfrm>
        </p:grpSpPr>
        <p:grpSp>
          <p:nvGrpSpPr>
            <p:cNvPr id="646" name="Google Shape;646;p22"/>
            <p:cNvGrpSpPr/>
            <p:nvPr/>
          </p:nvGrpSpPr>
          <p:grpSpPr>
            <a:xfrm>
              <a:off x="9796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22"/>
            <p:cNvSpPr/>
            <p:nvPr/>
          </p:nvSpPr>
          <p:spPr>
            <a:xfrm>
              <a:off x="8543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 rot="10800000">
              <a:off x="14209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 txBox="1"/>
            <p:nvPr/>
          </p:nvSpPr>
          <p:spPr>
            <a:xfrm>
              <a:off x="135082" y="4491697"/>
              <a:ext cx="251121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22"/>
            <p:cNvSpPr txBox="1"/>
            <p:nvPr/>
          </p:nvSpPr>
          <p:spPr>
            <a:xfrm>
              <a:off x="501845" y="4067700"/>
              <a:ext cx="2044752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869975" y="1421975"/>
              <a:ext cx="1269779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Mandioca</a:t>
              </a:r>
              <a:endParaRPr sz="1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5" name="Google Shape;655;p22"/>
          <p:cNvGrpSpPr/>
          <p:nvPr/>
        </p:nvGrpSpPr>
        <p:grpSpPr>
          <a:xfrm>
            <a:off x="2646309" y="1450726"/>
            <a:ext cx="1806600" cy="3727972"/>
            <a:chOff x="2646309" y="1336425"/>
            <a:chExt cx="1806600" cy="3727972"/>
          </a:xfrm>
        </p:grpSpPr>
        <p:grpSp>
          <p:nvGrpSpPr>
            <p:cNvPr id="656" name="Google Shape;656;p22"/>
            <p:cNvGrpSpPr/>
            <p:nvPr/>
          </p:nvGrpSpPr>
          <p:grpSpPr>
            <a:xfrm>
              <a:off x="3024369" y="2070442"/>
              <a:ext cx="1050560" cy="1002615"/>
              <a:chOff x="1213108" y="2070442"/>
              <a:chExt cx="1050560" cy="1002615"/>
            </a:xfrm>
          </p:grpSpPr>
          <p:sp>
            <p:nvSpPr>
              <p:cNvPr id="657" name="Google Shape;65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2"/>
            <p:cNvSpPr/>
            <p:nvPr/>
          </p:nvSpPr>
          <p:spPr>
            <a:xfrm>
              <a:off x="2899161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 rot="10800000">
              <a:off x="3465744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 txBox="1"/>
            <p:nvPr/>
          </p:nvSpPr>
          <p:spPr>
            <a:xfrm>
              <a:off x="2646309" y="4491697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22"/>
            <p:cNvSpPr txBox="1"/>
            <p:nvPr/>
          </p:nvSpPr>
          <p:spPr>
            <a:xfrm>
              <a:off x="2646309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2899161" y="1410138"/>
              <a:ext cx="1300951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Glicerina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65" name="Google Shape;665;p22"/>
          <p:cNvGrpSpPr/>
          <p:nvPr/>
        </p:nvGrpSpPr>
        <p:grpSpPr>
          <a:xfrm>
            <a:off x="4652312" y="1450726"/>
            <a:ext cx="1884127" cy="3727972"/>
            <a:chOff x="4652312" y="1336425"/>
            <a:chExt cx="1884127" cy="3727972"/>
          </a:xfrm>
        </p:grpSpPr>
        <p:grpSp>
          <p:nvGrpSpPr>
            <p:cNvPr id="666" name="Google Shape;666;p22"/>
            <p:cNvGrpSpPr/>
            <p:nvPr/>
          </p:nvGrpSpPr>
          <p:grpSpPr>
            <a:xfrm>
              <a:off x="5069136" y="2070442"/>
              <a:ext cx="1050560" cy="1002615"/>
              <a:chOff x="1213108" y="2070442"/>
              <a:chExt cx="1050560" cy="1002615"/>
            </a:xfrm>
          </p:grpSpPr>
          <p:sp>
            <p:nvSpPr>
              <p:cNvPr id="667" name="Google Shape;66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0" name="Google Shape;670;p22"/>
            <p:cNvSpPr/>
            <p:nvPr/>
          </p:nvSpPr>
          <p:spPr>
            <a:xfrm>
              <a:off x="4943928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 rot="10800000">
              <a:off x="5510511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4652312" y="4491697"/>
              <a:ext cx="18841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4691076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5069115" y="1410138"/>
              <a:ext cx="1050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Vinagre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6735843" y="1450726"/>
            <a:ext cx="1806600" cy="3733054"/>
            <a:chOff x="6735843" y="1336425"/>
            <a:chExt cx="1806600" cy="3733054"/>
          </a:xfrm>
        </p:grpSpPr>
        <p:grpSp>
          <p:nvGrpSpPr>
            <p:cNvPr id="676" name="Google Shape;676;p22"/>
            <p:cNvGrpSpPr/>
            <p:nvPr/>
          </p:nvGrpSpPr>
          <p:grpSpPr>
            <a:xfrm>
              <a:off x="71139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2"/>
            <p:cNvSpPr/>
            <p:nvPr/>
          </p:nvSpPr>
          <p:spPr>
            <a:xfrm>
              <a:off x="69886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 rot="10800000">
              <a:off x="75552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 txBox="1"/>
            <p:nvPr/>
          </p:nvSpPr>
          <p:spPr>
            <a:xfrm>
              <a:off x="6735843" y="4496779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6735843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7082708" y="1410138"/>
              <a:ext cx="1175766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Água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3943171"/>
            <a:ext cx="2911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1Kg de mandioca (sem casca)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Bater no liquidificador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Coar descartando a parte sólida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Colocar para decantar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Utilizar o amido depositado no fundo</a:t>
            </a:r>
            <a:endParaRPr lang="pt-BR" sz="1200" dirty="0"/>
          </a:p>
        </p:txBody>
      </p:sp>
      <p:sp>
        <p:nvSpPr>
          <p:cNvPr id="45" name="Retângulo 44"/>
          <p:cNvSpPr/>
          <p:nvPr/>
        </p:nvSpPr>
        <p:spPr>
          <a:xfrm>
            <a:off x="3220905" y="3359405"/>
            <a:ext cx="5226496" cy="725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17" y="3265554"/>
            <a:ext cx="928052" cy="1836022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63" y="3528326"/>
            <a:ext cx="933433" cy="1603750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45" y="3520391"/>
            <a:ext cx="933433" cy="1603750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544478" y="4714990"/>
            <a:ext cx="1177053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81315" y="4744933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790670" y="4672422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Imagem 54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785982" y="4712215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Imagem 55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31304" y="4637716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Imagem 56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78675" y="4695144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Imagem 57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25831" y="4579972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2" descr="Tudo Sobre Amido de Milho | Danielle Noc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20" l="35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89" y="3638623"/>
            <a:ext cx="2925804" cy="19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ector de Seta Reta 59"/>
          <p:cNvCxnSpPr/>
          <p:nvPr/>
        </p:nvCxnSpPr>
        <p:spPr>
          <a:xfrm>
            <a:off x="7128416" y="4772589"/>
            <a:ext cx="969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"/>
          <p:cNvSpPr/>
          <p:nvPr/>
        </p:nvSpPr>
        <p:spPr>
          <a:xfrm>
            <a:off x="457200" y="2593876"/>
            <a:ext cx="8229586" cy="18435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</a:t>
            </a:r>
            <a:br>
              <a:rPr lang="en" dirty="0" smtClean="0"/>
            </a:br>
            <a:r>
              <a:rPr lang="en" dirty="0" smtClean="0"/>
              <a:t>Bioplástico de banana verde</a:t>
            </a:r>
            <a:endParaRPr dirty="0"/>
          </a:p>
        </p:txBody>
      </p:sp>
      <p:grpSp>
        <p:nvGrpSpPr>
          <p:cNvPr id="645" name="Google Shape;645;p22"/>
          <p:cNvGrpSpPr/>
          <p:nvPr/>
        </p:nvGrpSpPr>
        <p:grpSpPr>
          <a:xfrm>
            <a:off x="135097" y="1450726"/>
            <a:ext cx="2511211" cy="3727972"/>
            <a:chOff x="135082" y="1336425"/>
            <a:chExt cx="2511211" cy="3727972"/>
          </a:xfrm>
        </p:grpSpPr>
        <p:grpSp>
          <p:nvGrpSpPr>
            <p:cNvPr id="646" name="Google Shape;646;p22"/>
            <p:cNvGrpSpPr/>
            <p:nvPr/>
          </p:nvGrpSpPr>
          <p:grpSpPr>
            <a:xfrm>
              <a:off x="9796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22"/>
            <p:cNvSpPr/>
            <p:nvPr/>
          </p:nvSpPr>
          <p:spPr>
            <a:xfrm>
              <a:off x="8543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 rot="10800000">
              <a:off x="14209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 txBox="1"/>
            <p:nvPr/>
          </p:nvSpPr>
          <p:spPr>
            <a:xfrm>
              <a:off x="135082" y="4491697"/>
              <a:ext cx="251121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22"/>
            <p:cNvSpPr txBox="1"/>
            <p:nvPr/>
          </p:nvSpPr>
          <p:spPr>
            <a:xfrm>
              <a:off x="501845" y="4067700"/>
              <a:ext cx="2044752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869975" y="1421975"/>
              <a:ext cx="1269779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Banana verde</a:t>
              </a:r>
              <a:endParaRPr sz="1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5" name="Google Shape;655;p22"/>
          <p:cNvGrpSpPr/>
          <p:nvPr/>
        </p:nvGrpSpPr>
        <p:grpSpPr>
          <a:xfrm>
            <a:off x="2646309" y="1450726"/>
            <a:ext cx="1806600" cy="3727972"/>
            <a:chOff x="2646309" y="1336425"/>
            <a:chExt cx="1806600" cy="3727972"/>
          </a:xfrm>
        </p:grpSpPr>
        <p:grpSp>
          <p:nvGrpSpPr>
            <p:cNvPr id="656" name="Google Shape;656;p22"/>
            <p:cNvGrpSpPr/>
            <p:nvPr/>
          </p:nvGrpSpPr>
          <p:grpSpPr>
            <a:xfrm>
              <a:off x="3024369" y="2070442"/>
              <a:ext cx="1050560" cy="1002615"/>
              <a:chOff x="1213108" y="2070442"/>
              <a:chExt cx="1050560" cy="1002615"/>
            </a:xfrm>
          </p:grpSpPr>
          <p:sp>
            <p:nvSpPr>
              <p:cNvPr id="657" name="Google Shape;65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2"/>
            <p:cNvSpPr/>
            <p:nvPr/>
          </p:nvSpPr>
          <p:spPr>
            <a:xfrm>
              <a:off x="2899161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 rot="10800000">
              <a:off x="3465744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 txBox="1"/>
            <p:nvPr/>
          </p:nvSpPr>
          <p:spPr>
            <a:xfrm>
              <a:off x="2646309" y="4491697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22"/>
            <p:cNvSpPr txBox="1"/>
            <p:nvPr/>
          </p:nvSpPr>
          <p:spPr>
            <a:xfrm>
              <a:off x="2646309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2899161" y="1410138"/>
              <a:ext cx="1300951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Glicerina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65" name="Google Shape;665;p22"/>
          <p:cNvGrpSpPr/>
          <p:nvPr/>
        </p:nvGrpSpPr>
        <p:grpSpPr>
          <a:xfrm>
            <a:off x="4652312" y="1450726"/>
            <a:ext cx="1884127" cy="3727972"/>
            <a:chOff x="4652312" y="1336425"/>
            <a:chExt cx="1884127" cy="3727972"/>
          </a:xfrm>
        </p:grpSpPr>
        <p:grpSp>
          <p:nvGrpSpPr>
            <p:cNvPr id="666" name="Google Shape;666;p22"/>
            <p:cNvGrpSpPr/>
            <p:nvPr/>
          </p:nvGrpSpPr>
          <p:grpSpPr>
            <a:xfrm>
              <a:off x="5069136" y="2070442"/>
              <a:ext cx="1050560" cy="1002615"/>
              <a:chOff x="1213108" y="2070442"/>
              <a:chExt cx="1050560" cy="1002615"/>
            </a:xfrm>
          </p:grpSpPr>
          <p:sp>
            <p:nvSpPr>
              <p:cNvPr id="667" name="Google Shape;66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0" name="Google Shape;670;p22"/>
            <p:cNvSpPr/>
            <p:nvPr/>
          </p:nvSpPr>
          <p:spPr>
            <a:xfrm>
              <a:off x="4943928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 rot="10800000">
              <a:off x="5510511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4652312" y="4491697"/>
              <a:ext cx="18841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4691076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5069115" y="1410138"/>
              <a:ext cx="1050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Vinagre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6735843" y="1450726"/>
            <a:ext cx="1806600" cy="3733054"/>
            <a:chOff x="6735843" y="1336425"/>
            <a:chExt cx="1806600" cy="3733054"/>
          </a:xfrm>
        </p:grpSpPr>
        <p:grpSp>
          <p:nvGrpSpPr>
            <p:cNvPr id="676" name="Google Shape;676;p22"/>
            <p:cNvGrpSpPr/>
            <p:nvPr/>
          </p:nvGrpSpPr>
          <p:grpSpPr>
            <a:xfrm>
              <a:off x="71139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2"/>
            <p:cNvSpPr/>
            <p:nvPr/>
          </p:nvSpPr>
          <p:spPr>
            <a:xfrm>
              <a:off x="69886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 rot="10800000">
              <a:off x="75552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 txBox="1"/>
            <p:nvPr/>
          </p:nvSpPr>
          <p:spPr>
            <a:xfrm>
              <a:off x="6735843" y="4496779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6735843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7082708" y="1410138"/>
              <a:ext cx="1175766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Água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3943171"/>
            <a:ext cx="2911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1Kg de banana verde (sem casca)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Bater no liquidificador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Coar descartando a parte sólida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Colocar para decantar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Utilizar o amido depositado no fundo</a:t>
            </a:r>
            <a:endParaRPr lang="pt-BR" sz="1200" dirty="0"/>
          </a:p>
        </p:txBody>
      </p:sp>
      <p:sp>
        <p:nvSpPr>
          <p:cNvPr id="45" name="Retângulo 44"/>
          <p:cNvSpPr/>
          <p:nvPr/>
        </p:nvSpPr>
        <p:spPr>
          <a:xfrm>
            <a:off x="3220905" y="3359405"/>
            <a:ext cx="5226496" cy="725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17" y="3265554"/>
            <a:ext cx="928052" cy="1836022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63" y="3528326"/>
            <a:ext cx="933433" cy="1603750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45" y="3520391"/>
            <a:ext cx="933433" cy="1603750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544478" y="4714990"/>
            <a:ext cx="1177053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81315" y="4744933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790670" y="4672422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Imagem 54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785982" y="4712215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Imagem 55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31304" y="4637716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Imagem 56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78675" y="4695144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Imagem 57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507" b="5703"/>
          <a:stretch/>
        </p:blipFill>
        <p:spPr>
          <a:xfrm>
            <a:off x="6825831" y="4579972"/>
            <a:ext cx="628121" cy="39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2" descr="Tudo Sobre Amido de Milho | Danielle Noc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20" l="35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89" y="3638623"/>
            <a:ext cx="2925804" cy="19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ector de Seta Reta 59"/>
          <p:cNvCxnSpPr/>
          <p:nvPr/>
        </p:nvCxnSpPr>
        <p:spPr>
          <a:xfrm>
            <a:off x="7128416" y="4772589"/>
            <a:ext cx="969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"/>
          <p:cNvSpPr/>
          <p:nvPr/>
        </p:nvSpPr>
        <p:spPr>
          <a:xfrm>
            <a:off x="457200" y="2593876"/>
            <a:ext cx="8229586" cy="18435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</a:t>
            </a:r>
            <a:br>
              <a:rPr lang="en" dirty="0" smtClean="0"/>
            </a:br>
            <a:r>
              <a:rPr lang="en" dirty="0" smtClean="0"/>
              <a:t>Bioplástico de amido de milho (maisena)</a:t>
            </a:r>
            <a:endParaRPr dirty="0"/>
          </a:p>
        </p:txBody>
      </p:sp>
      <p:grpSp>
        <p:nvGrpSpPr>
          <p:cNvPr id="645" name="Google Shape;645;p22"/>
          <p:cNvGrpSpPr/>
          <p:nvPr/>
        </p:nvGrpSpPr>
        <p:grpSpPr>
          <a:xfrm>
            <a:off x="135082" y="1450726"/>
            <a:ext cx="2511211" cy="3727972"/>
            <a:chOff x="135082" y="1336425"/>
            <a:chExt cx="2511211" cy="3727972"/>
          </a:xfrm>
        </p:grpSpPr>
        <p:grpSp>
          <p:nvGrpSpPr>
            <p:cNvPr id="646" name="Google Shape;646;p22"/>
            <p:cNvGrpSpPr/>
            <p:nvPr/>
          </p:nvGrpSpPr>
          <p:grpSpPr>
            <a:xfrm>
              <a:off x="9796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22"/>
            <p:cNvSpPr/>
            <p:nvPr/>
          </p:nvSpPr>
          <p:spPr>
            <a:xfrm>
              <a:off x="8543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 rot="10800000">
              <a:off x="14209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 txBox="1"/>
            <p:nvPr/>
          </p:nvSpPr>
          <p:spPr>
            <a:xfrm>
              <a:off x="135082" y="4491697"/>
              <a:ext cx="251121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22"/>
            <p:cNvSpPr txBox="1"/>
            <p:nvPr/>
          </p:nvSpPr>
          <p:spPr>
            <a:xfrm>
              <a:off x="501845" y="4067700"/>
              <a:ext cx="2044752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869975" y="1421975"/>
              <a:ext cx="1269779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Amido de milho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(maisena)</a:t>
              </a:r>
              <a:endParaRPr sz="1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5" name="Google Shape;655;p22"/>
          <p:cNvGrpSpPr/>
          <p:nvPr/>
        </p:nvGrpSpPr>
        <p:grpSpPr>
          <a:xfrm>
            <a:off x="2646309" y="1450726"/>
            <a:ext cx="1806600" cy="3727972"/>
            <a:chOff x="2646309" y="1336425"/>
            <a:chExt cx="1806600" cy="3727972"/>
          </a:xfrm>
        </p:grpSpPr>
        <p:grpSp>
          <p:nvGrpSpPr>
            <p:cNvPr id="656" name="Google Shape;656;p22"/>
            <p:cNvGrpSpPr/>
            <p:nvPr/>
          </p:nvGrpSpPr>
          <p:grpSpPr>
            <a:xfrm>
              <a:off x="3024369" y="2070442"/>
              <a:ext cx="1050560" cy="1002615"/>
              <a:chOff x="1213108" y="2070442"/>
              <a:chExt cx="1050560" cy="1002615"/>
            </a:xfrm>
          </p:grpSpPr>
          <p:sp>
            <p:nvSpPr>
              <p:cNvPr id="657" name="Google Shape;65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2"/>
            <p:cNvSpPr/>
            <p:nvPr/>
          </p:nvSpPr>
          <p:spPr>
            <a:xfrm>
              <a:off x="2899161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 rot="10800000">
              <a:off x="3465744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 txBox="1"/>
            <p:nvPr/>
          </p:nvSpPr>
          <p:spPr>
            <a:xfrm>
              <a:off x="2646309" y="4491697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22"/>
            <p:cNvSpPr txBox="1"/>
            <p:nvPr/>
          </p:nvSpPr>
          <p:spPr>
            <a:xfrm>
              <a:off x="2646309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2899161" y="1410138"/>
              <a:ext cx="1300951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Glicerina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65" name="Google Shape;665;p22"/>
          <p:cNvGrpSpPr/>
          <p:nvPr/>
        </p:nvGrpSpPr>
        <p:grpSpPr>
          <a:xfrm>
            <a:off x="4652312" y="1450726"/>
            <a:ext cx="1884127" cy="3727972"/>
            <a:chOff x="4652312" y="1336425"/>
            <a:chExt cx="1884127" cy="3727972"/>
          </a:xfrm>
        </p:grpSpPr>
        <p:grpSp>
          <p:nvGrpSpPr>
            <p:cNvPr id="666" name="Google Shape;666;p22"/>
            <p:cNvGrpSpPr/>
            <p:nvPr/>
          </p:nvGrpSpPr>
          <p:grpSpPr>
            <a:xfrm>
              <a:off x="5069136" y="2070442"/>
              <a:ext cx="1050560" cy="1002615"/>
              <a:chOff x="1213108" y="2070442"/>
              <a:chExt cx="1050560" cy="1002615"/>
            </a:xfrm>
          </p:grpSpPr>
          <p:sp>
            <p:nvSpPr>
              <p:cNvPr id="667" name="Google Shape;66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0" name="Google Shape;670;p22"/>
            <p:cNvSpPr/>
            <p:nvPr/>
          </p:nvSpPr>
          <p:spPr>
            <a:xfrm>
              <a:off x="4943928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 rot="10800000">
              <a:off x="5510511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4652312" y="4491697"/>
              <a:ext cx="18841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4691076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5069115" y="1410138"/>
              <a:ext cx="1050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Vinagre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6735843" y="1450726"/>
            <a:ext cx="1806600" cy="3733054"/>
            <a:chOff x="6735843" y="1336425"/>
            <a:chExt cx="1806600" cy="3733054"/>
          </a:xfrm>
        </p:grpSpPr>
        <p:grpSp>
          <p:nvGrpSpPr>
            <p:cNvPr id="676" name="Google Shape;676;p22"/>
            <p:cNvGrpSpPr/>
            <p:nvPr/>
          </p:nvGrpSpPr>
          <p:grpSpPr>
            <a:xfrm>
              <a:off x="71139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2"/>
            <p:cNvSpPr/>
            <p:nvPr/>
          </p:nvSpPr>
          <p:spPr>
            <a:xfrm>
              <a:off x="69886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 rot="10800000">
              <a:off x="75552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 txBox="1"/>
            <p:nvPr/>
          </p:nvSpPr>
          <p:spPr>
            <a:xfrm>
              <a:off x="6735843" y="4496779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6735843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7082708" y="1410138"/>
              <a:ext cx="1175766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Água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675409" y="4628709"/>
            <a:ext cx="8324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Reservas energéticas, biodegradação, interações moleculares, lixo, compostagem, fontes de energia, impactos ambientais e sociais, reciclagem, operações matemáticas básicas, porcentagem, proporção, rendimento, custos, história do plástico e bioplástico, tradução de pequeno texto em </a:t>
            </a:r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línguas estrangeiras </a:t>
            </a:r>
            <a:r>
              <a: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sobre o </a:t>
            </a:r>
            <a:r>
              <a:rPr lang="en" sz="12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assunto…</a:t>
            </a:r>
            <a:endParaRPr lang="pt-BR" sz="1200" dirty="0"/>
          </a:p>
        </p:txBody>
      </p:sp>
      <p:sp>
        <p:nvSpPr>
          <p:cNvPr id="3" name="Retângulo 2"/>
          <p:cNvSpPr/>
          <p:nvPr/>
        </p:nvSpPr>
        <p:spPr>
          <a:xfrm>
            <a:off x="2988765" y="4082778"/>
            <a:ext cx="3270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800" dirty="0" smtClean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Muitas oportunidades!</a:t>
            </a:r>
            <a:endParaRPr lang="pt-BR" sz="2800" dirty="0">
              <a:solidFill>
                <a:schemeClr val="l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4088482"/>
            <a:ext cx="9144000" cy="119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5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"/>
          <p:cNvSpPr/>
          <p:nvPr/>
        </p:nvSpPr>
        <p:spPr>
          <a:xfrm>
            <a:off x="457200" y="2593876"/>
            <a:ext cx="8229586" cy="18435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</a:t>
            </a:r>
            <a:br>
              <a:rPr lang="en" dirty="0" smtClean="0"/>
            </a:br>
            <a:r>
              <a:rPr lang="en" dirty="0" smtClean="0"/>
              <a:t>Bioplástico de farinha de tapioca</a:t>
            </a:r>
            <a:endParaRPr dirty="0"/>
          </a:p>
        </p:txBody>
      </p:sp>
      <p:grpSp>
        <p:nvGrpSpPr>
          <p:cNvPr id="645" name="Google Shape;645;p22"/>
          <p:cNvGrpSpPr/>
          <p:nvPr/>
        </p:nvGrpSpPr>
        <p:grpSpPr>
          <a:xfrm>
            <a:off x="135082" y="1450726"/>
            <a:ext cx="2511211" cy="3727972"/>
            <a:chOff x="135082" y="1336425"/>
            <a:chExt cx="2511211" cy="3727972"/>
          </a:xfrm>
        </p:grpSpPr>
        <p:grpSp>
          <p:nvGrpSpPr>
            <p:cNvPr id="646" name="Google Shape;646;p22"/>
            <p:cNvGrpSpPr/>
            <p:nvPr/>
          </p:nvGrpSpPr>
          <p:grpSpPr>
            <a:xfrm>
              <a:off x="9796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22"/>
            <p:cNvSpPr/>
            <p:nvPr/>
          </p:nvSpPr>
          <p:spPr>
            <a:xfrm>
              <a:off x="8543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 rot="10800000">
              <a:off x="14209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 txBox="1"/>
            <p:nvPr/>
          </p:nvSpPr>
          <p:spPr>
            <a:xfrm>
              <a:off x="135082" y="4491697"/>
              <a:ext cx="251121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22"/>
            <p:cNvSpPr txBox="1"/>
            <p:nvPr/>
          </p:nvSpPr>
          <p:spPr>
            <a:xfrm>
              <a:off x="501845" y="4067700"/>
              <a:ext cx="2044752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869975" y="1421975"/>
              <a:ext cx="1269779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Farinha de tapioca</a:t>
              </a:r>
              <a:endParaRPr sz="1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5" name="Google Shape;655;p22"/>
          <p:cNvGrpSpPr/>
          <p:nvPr/>
        </p:nvGrpSpPr>
        <p:grpSpPr>
          <a:xfrm>
            <a:off x="2646309" y="1450726"/>
            <a:ext cx="1806600" cy="3727972"/>
            <a:chOff x="2646309" y="1336425"/>
            <a:chExt cx="1806600" cy="3727972"/>
          </a:xfrm>
        </p:grpSpPr>
        <p:grpSp>
          <p:nvGrpSpPr>
            <p:cNvPr id="656" name="Google Shape;656;p22"/>
            <p:cNvGrpSpPr/>
            <p:nvPr/>
          </p:nvGrpSpPr>
          <p:grpSpPr>
            <a:xfrm>
              <a:off x="3024369" y="2070442"/>
              <a:ext cx="1050560" cy="1002615"/>
              <a:chOff x="1213108" y="2070442"/>
              <a:chExt cx="1050560" cy="1002615"/>
            </a:xfrm>
          </p:grpSpPr>
          <p:sp>
            <p:nvSpPr>
              <p:cNvPr id="657" name="Google Shape;65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2"/>
            <p:cNvSpPr/>
            <p:nvPr/>
          </p:nvSpPr>
          <p:spPr>
            <a:xfrm>
              <a:off x="2899161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 rot="10800000">
              <a:off x="3465744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 txBox="1"/>
            <p:nvPr/>
          </p:nvSpPr>
          <p:spPr>
            <a:xfrm>
              <a:off x="2646309" y="4491697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22"/>
            <p:cNvSpPr txBox="1"/>
            <p:nvPr/>
          </p:nvSpPr>
          <p:spPr>
            <a:xfrm>
              <a:off x="2646309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2899161" y="1410138"/>
              <a:ext cx="1300951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Glicerina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65" name="Google Shape;665;p22"/>
          <p:cNvGrpSpPr/>
          <p:nvPr/>
        </p:nvGrpSpPr>
        <p:grpSpPr>
          <a:xfrm>
            <a:off x="4652312" y="1455808"/>
            <a:ext cx="1884127" cy="3727972"/>
            <a:chOff x="4652312" y="1336425"/>
            <a:chExt cx="1884127" cy="3727972"/>
          </a:xfrm>
        </p:grpSpPr>
        <p:grpSp>
          <p:nvGrpSpPr>
            <p:cNvPr id="666" name="Google Shape;666;p22"/>
            <p:cNvGrpSpPr/>
            <p:nvPr/>
          </p:nvGrpSpPr>
          <p:grpSpPr>
            <a:xfrm>
              <a:off x="5069136" y="2070442"/>
              <a:ext cx="1050560" cy="1002615"/>
              <a:chOff x="1213108" y="2070442"/>
              <a:chExt cx="1050560" cy="1002615"/>
            </a:xfrm>
          </p:grpSpPr>
          <p:sp>
            <p:nvSpPr>
              <p:cNvPr id="667" name="Google Shape;66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0" name="Google Shape;670;p22"/>
            <p:cNvSpPr/>
            <p:nvPr/>
          </p:nvSpPr>
          <p:spPr>
            <a:xfrm>
              <a:off x="4943928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 rot="10800000">
              <a:off x="5510511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4652312" y="4491697"/>
              <a:ext cx="18841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4691076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5069115" y="1410138"/>
              <a:ext cx="1050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Vinagre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6735843" y="1450726"/>
            <a:ext cx="1806600" cy="3733054"/>
            <a:chOff x="6735843" y="1336425"/>
            <a:chExt cx="1806600" cy="3733054"/>
          </a:xfrm>
        </p:grpSpPr>
        <p:grpSp>
          <p:nvGrpSpPr>
            <p:cNvPr id="676" name="Google Shape;676;p22"/>
            <p:cNvGrpSpPr/>
            <p:nvPr/>
          </p:nvGrpSpPr>
          <p:grpSpPr>
            <a:xfrm>
              <a:off x="71139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2"/>
            <p:cNvSpPr/>
            <p:nvPr/>
          </p:nvSpPr>
          <p:spPr>
            <a:xfrm>
              <a:off x="69886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 rot="10800000">
              <a:off x="75552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 txBox="1"/>
            <p:nvPr/>
          </p:nvSpPr>
          <p:spPr>
            <a:xfrm>
              <a:off x="6735843" y="4496779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6735843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7082708" y="1410138"/>
              <a:ext cx="1175766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Água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"/>
          <p:cNvSpPr/>
          <p:nvPr/>
        </p:nvSpPr>
        <p:spPr>
          <a:xfrm>
            <a:off x="457200" y="2593876"/>
            <a:ext cx="8229586" cy="18435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 para produção do bioplástico</a:t>
            </a:r>
            <a:endParaRPr dirty="0"/>
          </a:p>
        </p:txBody>
      </p:sp>
      <p:grpSp>
        <p:nvGrpSpPr>
          <p:cNvPr id="645" name="Google Shape;645;p22"/>
          <p:cNvGrpSpPr/>
          <p:nvPr/>
        </p:nvGrpSpPr>
        <p:grpSpPr>
          <a:xfrm>
            <a:off x="135082" y="1450726"/>
            <a:ext cx="2511211" cy="3727972"/>
            <a:chOff x="135082" y="1336425"/>
            <a:chExt cx="2511211" cy="3727972"/>
          </a:xfrm>
        </p:grpSpPr>
        <p:grpSp>
          <p:nvGrpSpPr>
            <p:cNvPr id="646" name="Google Shape;646;p22"/>
            <p:cNvGrpSpPr/>
            <p:nvPr/>
          </p:nvGrpSpPr>
          <p:grpSpPr>
            <a:xfrm>
              <a:off x="9796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22"/>
            <p:cNvSpPr/>
            <p:nvPr/>
          </p:nvSpPr>
          <p:spPr>
            <a:xfrm>
              <a:off x="8543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/>
            <p:nvPr/>
          </p:nvSpPr>
          <p:spPr>
            <a:xfrm rot="10800000">
              <a:off x="14209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2"/>
            <p:cNvSpPr txBox="1"/>
            <p:nvPr/>
          </p:nvSpPr>
          <p:spPr>
            <a:xfrm>
              <a:off x="135082" y="4491697"/>
              <a:ext cx="251121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3" name="Google Shape;653;p22"/>
            <p:cNvSpPr txBox="1"/>
            <p:nvPr/>
          </p:nvSpPr>
          <p:spPr>
            <a:xfrm>
              <a:off x="501845" y="4067700"/>
              <a:ext cx="2044752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869975" y="1421975"/>
              <a:ext cx="1269779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Fonte renovável</a:t>
              </a:r>
              <a:endParaRPr sz="1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5" name="Google Shape;655;p22"/>
          <p:cNvGrpSpPr/>
          <p:nvPr/>
        </p:nvGrpSpPr>
        <p:grpSpPr>
          <a:xfrm>
            <a:off x="2646309" y="1450726"/>
            <a:ext cx="1806600" cy="3727972"/>
            <a:chOff x="2646309" y="1336425"/>
            <a:chExt cx="1806600" cy="3727972"/>
          </a:xfrm>
        </p:grpSpPr>
        <p:grpSp>
          <p:nvGrpSpPr>
            <p:cNvPr id="656" name="Google Shape;656;p22"/>
            <p:cNvGrpSpPr/>
            <p:nvPr/>
          </p:nvGrpSpPr>
          <p:grpSpPr>
            <a:xfrm>
              <a:off x="3024369" y="2070442"/>
              <a:ext cx="1050560" cy="1002615"/>
              <a:chOff x="1213108" y="2070442"/>
              <a:chExt cx="1050560" cy="1002615"/>
            </a:xfrm>
          </p:grpSpPr>
          <p:sp>
            <p:nvSpPr>
              <p:cNvPr id="657" name="Google Shape;65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0" name="Google Shape;660;p22"/>
            <p:cNvSpPr/>
            <p:nvPr/>
          </p:nvSpPr>
          <p:spPr>
            <a:xfrm>
              <a:off x="2899161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2"/>
            <p:cNvSpPr/>
            <p:nvPr/>
          </p:nvSpPr>
          <p:spPr>
            <a:xfrm rot="10800000">
              <a:off x="3465744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2"/>
            <p:cNvSpPr txBox="1"/>
            <p:nvPr/>
          </p:nvSpPr>
          <p:spPr>
            <a:xfrm>
              <a:off x="2646309" y="4491697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3" name="Google Shape;663;p22"/>
            <p:cNvSpPr txBox="1"/>
            <p:nvPr/>
          </p:nvSpPr>
          <p:spPr>
            <a:xfrm>
              <a:off x="2646309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2899161" y="1410138"/>
              <a:ext cx="1300951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Glicerina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65" name="Google Shape;665;p22"/>
          <p:cNvGrpSpPr/>
          <p:nvPr/>
        </p:nvGrpSpPr>
        <p:grpSpPr>
          <a:xfrm>
            <a:off x="4652312" y="1450726"/>
            <a:ext cx="1884127" cy="3727972"/>
            <a:chOff x="4652312" y="1336425"/>
            <a:chExt cx="1884127" cy="3727972"/>
          </a:xfrm>
        </p:grpSpPr>
        <p:grpSp>
          <p:nvGrpSpPr>
            <p:cNvPr id="666" name="Google Shape;666;p22"/>
            <p:cNvGrpSpPr/>
            <p:nvPr/>
          </p:nvGrpSpPr>
          <p:grpSpPr>
            <a:xfrm>
              <a:off x="5069136" y="2070442"/>
              <a:ext cx="1050560" cy="1002615"/>
              <a:chOff x="1213108" y="2070442"/>
              <a:chExt cx="1050560" cy="1002615"/>
            </a:xfrm>
          </p:grpSpPr>
          <p:sp>
            <p:nvSpPr>
              <p:cNvPr id="667" name="Google Shape;66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0" name="Google Shape;670;p22"/>
            <p:cNvSpPr/>
            <p:nvPr/>
          </p:nvSpPr>
          <p:spPr>
            <a:xfrm>
              <a:off x="4943928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 rot="10800000">
              <a:off x="5510511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2"/>
            <p:cNvSpPr txBox="1"/>
            <p:nvPr/>
          </p:nvSpPr>
          <p:spPr>
            <a:xfrm>
              <a:off x="4652312" y="4491697"/>
              <a:ext cx="1884127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3" name="Google Shape;673;p22"/>
            <p:cNvSpPr txBox="1"/>
            <p:nvPr/>
          </p:nvSpPr>
          <p:spPr>
            <a:xfrm>
              <a:off x="4691076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5069115" y="1410138"/>
              <a:ext cx="1050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Vinagre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6735843" y="1450726"/>
            <a:ext cx="1806600" cy="3733054"/>
            <a:chOff x="6735843" y="1336425"/>
            <a:chExt cx="1806600" cy="3733054"/>
          </a:xfrm>
        </p:grpSpPr>
        <p:grpSp>
          <p:nvGrpSpPr>
            <p:cNvPr id="676" name="Google Shape;676;p22"/>
            <p:cNvGrpSpPr/>
            <p:nvPr/>
          </p:nvGrpSpPr>
          <p:grpSpPr>
            <a:xfrm>
              <a:off x="7113902" y="2070442"/>
              <a:ext cx="1050560" cy="1002615"/>
              <a:chOff x="1213108" y="2070442"/>
              <a:chExt cx="1050560" cy="1002615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1213108" y="2070442"/>
                <a:ext cx="1050560" cy="1002615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347596" y="2198793"/>
                <a:ext cx="781583" cy="745914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463169" y="2309092"/>
                <a:ext cx="550437" cy="525317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8139" extrusionOk="0">
                    <a:moveTo>
                      <a:pt x="23650" y="0"/>
                    </a:moveTo>
                    <a:cubicBezTo>
                      <a:pt x="20135" y="0"/>
                      <a:pt x="16764" y="610"/>
                      <a:pt x="13989" y="1881"/>
                    </a:cubicBezTo>
                    <a:cubicBezTo>
                      <a:pt x="3811" y="6544"/>
                      <a:pt x="0" y="24343"/>
                      <a:pt x="2532" y="32417"/>
                    </a:cubicBezTo>
                    <a:cubicBezTo>
                      <a:pt x="5007" y="40203"/>
                      <a:pt x="13818" y="48139"/>
                      <a:pt x="25899" y="48139"/>
                    </a:cubicBezTo>
                    <a:cubicBezTo>
                      <a:pt x="26305" y="48139"/>
                      <a:pt x="26713" y="48130"/>
                      <a:pt x="27126" y="48111"/>
                    </a:cubicBezTo>
                    <a:cubicBezTo>
                      <a:pt x="36452" y="47685"/>
                      <a:pt x="41968" y="44274"/>
                      <a:pt x="46204" y="37933"/>
                    </a:cubicBezTo>
                    <a:cubicBezTo>
                      <a:pt x="50441" y="31564"/>
                      <a:pt x="50015" y="22665"/>
                      <a:pt x="46204" y="12060"/>
                    </a:cubicBezTo>
                    <a:cubicBezTo>
                      <a:pt x="43432" y="4345"/>
                      <a:pt x="33032" y="0"/>
                      <a:pt x="23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0" name="Google Shape;680;p22"/>
            <p:cNvSpPr/>
            <p:nvPr/>
          </p:nvSpPr>
          <p:spPr>
            <a:xfrm>
              <a:off x="6988695" y="1336425"/>
              <a:ext cx="1300952" cy="448615"/>
            </a:xfrm>
            <a:custGeom>
              <a:avLst/>
              <a:gdLst/>
              <a:ahLst/>
              <a:cxnLst/>
              <a:rect l="l" t="t" r="r" b="b"/>
              <a:pathLst>
                <a:path w="43914" h="76101" extrusionOk="0">
                  <a:moveTo>
                    <a:pt x="374" y="0"/>
                  </a:moveTo>
                  <a:cubicBezTo>
                    <a:pt x="374" y="0"/>
                    <a:pt x="374" y="27339"/>
                    <a:pt x="187" y="39063"/>
                  </a:cubicBezTo>
                  <a:cubicBezTo>
                    <a:pt x="1" y="50787"/>
                    <a:pt x="2239" y="75914"/>
                    <a:pt x="2239" y="75914"/>
                  </a:cubicBezTo>
                  <a:lnTo>
                    <a:pt x="6502" y="76101"/>
                  </a:lnTo>
                  <a:lnTo>
                    <a:pt x="43913" y="75728"/>
                  </a:lnTo>
                  <a:lnTo>
                    <a:pt x="43540" y="62698"/>
                  </a:lnTo>
                  <a:lnTo>
                    <a:pt x="42421" y="0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 rot="10800000">
              <a:off x="7555277" y="3358442"/>
              <a:ext cx="167777" cy="500057"/>
            </a:xfrm>
            <a:custGeom>
              <a:avLst/>
              <a:gdLst/>
              <a:ahLst/>
              <a:cxnLst/>
              <a:rect l="l" t="t" r="r" b="b"/>
              <a:pathLst>
                <a:path w="5403" h="19119" extrusionOk="0">
                  <a:moveTo>
                    <a:pt x="2235" y="1"/>
                  </a:moveTo>
                  <a:cubicBezTo>
                    <a:pt x="2111" y="1"/>
                    <a:pt x="1991" y="81"/>
                    <a:pt x="1975" y="241"/>
                  </a:cubicBezTo>
                  <a:cubicBezTo>
                    <a:pt x="1751" y="273"/>
                    <a:pt x="1559" y="401"/>
                    <a:pt x="1495" y="593"/>
                  </a:cubicBezTo>
                  <a:cubicBezTo>
                    <a:pt x="1111" y="1681"/>
                    <a:pt x="663" y="2737"/>
                    <a:pt x="119" y="3729"/>
                  </a:cubicBezTo>
                  <a:cubicBezTo>
                    <a:pt x="0" y="3966"/>
                    <a:pt x="197" y="4220"/>
                    <a:pt x="398" y="4220"/>
                  </a:cubicBezTo>
                  <a:cubicBezTo>
                    <a:pt x="469" y="4220"/>
                    <a:pt x="540" y="4188"/>
                    <a:pt x="599" y="4113"/>
                  </a:cubicBezTo>
                  <a:cubicBezTo>
                    <a:pt x="1079" y="3505"/>
                    <a:pt x="1527" y="2833"/>
                    <a:pt x="1879" y="2129"/>
                  </a:cubicBezTo>
                  <a:lnTo>
                    <a:pt x="1879" y="2129"/>
                  </a:lnTo>
                  <a:cubicBezTo>
                    <a:pt x="1783" y="5234"/>
                    <a:pt x="1879" y="8370"/>
                    <a:pt x="1879" y="11475"/>
                  </a:cubicBezTo>
                  <a:cubicBezTo>
                    <a:pt x="1879" y="13747"/>
                    <a:pt x="1239" y="17076"/>
                    <a:pt x="2775" y="18996"/>
                  </a:cubicBezTo>
                  <a:cubicBezTo>
                    <a:pt x="2846" y="19082"/>
                    <a:pt x="2936" y="19119"/>
                    <a:pt x="3027" y="19119"/>
                  </a:cubicBezTo>
                  <a:cubicBezTo>
                    <a:pt x="3309" y="19119"/>
                    <a:pt x="3609" y="18774"/>
                    <a:pt x="3415" y="18484"/>
                  </a:cubicBezTo>
                  <a:cubicBezTo>
                    <a:pt x="2583" y="17172"/>
                    <a:pt x="2743" y="15636"/>
                    <a:pt x="2743" y="14163"/>
                  </a:cubicBezTo>
                  <a:lnTo>
                    <a:pt x="2711" y="9522"/>
                  </a:lnTo>
                  <a:cubicBezTo>
                    <a:pt x="2711" y="7186"/>
                    <a:pt x="2711" y="4850"/>
                    <a:pt x="2615" y="2481"/>
                  </a:cubicBezTo>
                  <a:lnTo>
                    <a:pt x="2615" y="2481"/>
                  </a:lnTo>
                  <a:cubicBezTo>
                    <a:pt x="3159" y="3153"/>
                    <a:pt x="3799" y="3729"/>
                    <a:pt x="4472" y="4241"/>
                  </a:cubicBezTo>
                  <a:cubicBezTo>
                    <a:pt x="4564" y="4317"/>
                    <a:pt x="4657" y="4349"/>
                    <a:pt x="4744" y="4349"/>
                  </a:cubicBezTo>
                  <a:cubicBezTo>
                    <a:pt x="5136" y="4349"/>
                    <a:pt x="5403" y="3692"/>
                    <a:pt x="4984" y="3377"/>
                  </a:cubicBezTo>
                  <a:cubicBezTo>
                    <a:pt x="3991" y="2641"/>
                    <a:pt x="3191" y="1713"/>
                    <a:pt x="2519" y="689"/>
                  </a:cubicBezTo>
                  <a:cubicBezTo>
                    <a:pt x="2519" y="529"/>
                    <a:pt x="2519" y="401"/>
                    <a:pt x="2519" y="241"/>
                  </a:cubicBezTo>
                  <a:cubicBezTo>
                    <a:pt x="2487" y="81"/>
                    <a:pt x="2359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 txBox="1"/>
            <p:nvPr/>
          </p:nvSpPr>
          <p:spPr>
            <a:xfrm>
              <a:off x="6735843" y="4496779"/>
              <a:ext cx="18066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3" name="Google Shape;683;p22"/>
            <p:cNvSpPr txBox="1"/>
            <p:nvPr/>
          </p:nvSpPr>
          <p:spPr>
            <a:xfrm>
              <a:off x="6735843" y="4067700"/>
              <a:ext cx="18066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accent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84" name="Google Shape;684;p22"/>
            <p:cNvSpPr txBox="1"/>
            <p:nvPr/>
          </p:nvSpPr>
          <p:spPr>
            <a:xfrm>
              <a:off x="7082708" y="1410138"/>
              <a:ext cx="1175766" cy="3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Água</a:t>
              </a: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162793" y="4082934"/>
            <a:ext cx="252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4 colheres de sopa do amido</a:t>
            </a:r>
            <a:endParaRPr lang="pt-BR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2710760" y="4095598"/>
            <a:ext cx="1685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8 colheres de sopa</a:t>
            </a:r>
            <a:endParaRPr lang="pt-BR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4770723" y="4113984"/>
            <a:ext cx="1685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8 colheres de sopa</a:t>
            </a:r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6822954" y="4140016"/>
            <a:ext cx="1685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 copo</a:t>
            </a:r>
            <a:endParaRPr lang="pt-BR" dirty="0"/>
          </a:p>
        </p:txBody>
      </p:sp>
      <p:sp>
        <p:nvSpPr>
          <p:cNvPr id="3" name="Retângulo Arredondado 2"/>
          <p:cNvSpPr/>
          <p:nvPr/>
        </p:nvSpPr>
        <p:spPr>
          <a:xfrm>
            <a:off x="3465743" y="4483201"/>
            <a:ext cx="5335357" cy="577172"/>
          </a:xfrm>
          <a:prstGeom prst="roundRect">
            <a:avLst/>
          </a:prstGeom>
          <a:solidFill>
            <a:srgbClr val="5775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300" dirty="0" smtClean="0"/>
              <a:t>Mais amido: material mais rígido</a:t>
            </a:r>
          </a:p>
          <a:p>
            <a:r>
              <a:rPr lang="pt-BR" sz="1300" dirty="0" smtClean="0"/>
              <a:t>Mais água: material mais macio e mais susceptível à decomposição</a:t>
            </a:r>
          </a:p>
          <a:p>
            <a:r>
              <a:rPr lang="pt-BR" sz="1300" dirty="0" smtClean="0"/>
              <a:t>Mais glicerina: maior flexibilidade</a:t>
            </a:r>
            <a:endParaRPr lang="pt-BR" sz="1300" dirty="0"/>
          </a:p>
        </p:txBody>
      </p:sp>
      <p:sp>
        <p:nvSpPr>
          <p:cNvPr id="50" name="Retângulo Arredondado 49"/>
          <p:cNvSpPr/>
          <p:nvPr/>
        </p:nvSpPr>
        <p:spPr>
          <a:xfrm>
            <a:off x="226733" y="4489778"/>
            <a:ext cx="3039606" cy="577172"/>
          </a:xfrm>
          <a:prstGeom prst="roundRect">
            <a:avLst/>
          </a:prstGeom>
          <a:solidFill>
            <a:srgbClr val="F941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Experimente novas proporções!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630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5" y="2794188"/>
            <a:ext cx="3185508" cy="2349312"/>
          </a:xfrm>
          <a:prstGeom prst="rect">
            <a:avLst/>
          </a:prstGeom>
        </p:spPr>
      </p:pic>
      <p:sp>
        <p:nvSpPr>
          <p:cNvPr id="644" name="Google Shape;644;p22"/>
          <p:cNvSpPr txBox="1">
            <a:spLocks noGrp="1"/>
          </p:cNvSpPr>
          <p:nvPr>
            <p:ph type="title"/>
          </p:nvPr>
        </p:nvSpPr>
        <p:spPr>
          <a:xfrm>
            <a:off x="457186" y="26813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dirty="0" smtClean="0"/>
              <a:t>Materiais para produção do bioplástico</a:t>
            </a: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03" y="1095353"/>
            <a:ext cx="4872372" cy="20219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8029">
            <a:off x="4728186" y="2574899"/>
            <a:ext cx="1963882" cy="9819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clrChange>
              <a:clrFrom>
                <a:srgbClr val="EAEAEC"/>
              </a:clrFrom>
              <a:clrTo>
                <a:srgbClr val="EAEA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8" y="1458686"/>
            <a:ext cx="2003254" cy="133550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6200000">
            <a:off x="8176431" y="471650"/>
            <a:ext cx="1711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>
                    <a:lumMod val="50000"/>
                  </a:schemeClr>
                </a:solidFill>
              </a:rPr>
              <a:t>Imagens: pixabay.com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and-drawn Timeline Infographics by Slidesgo">
  <a:themeElements>
    <a:clrScheme name="Simple Light">
      <a:dk1>
        <a:srgbClr val="000000"/>
      </a:dk1>
      <a:lt1>
        <a:srgbClr val="FFFFFF"/>
      </a:lt1>
      <a:dk2>
        <a:srgbClr val="F94144"/>
      </a:dk2>
      <a:lt2>
        <a:srgbClr val="F3722C"/>
      </a:lt2>
      <a:accent1>
        <a:srgbClr val="F8961E"/>
      </a:accent1>
      <a:accent2>
        <a:srgbClr val="F9C74F"/>
      </a:accent2>
      <a:accent3>
        <a:srgbClr val="90BE6D"/>
      </a:accent3>
      <a:accent4>
        <a:srgbClr val="43AA8B"/>
      </a:accent4>
      <a:accent5>
        <a:srgbClr val="577590"/>
      </a:accent5>
      <a:accent6>
        <a:srgbClr val="344E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449</Words>
  <Application>Microsoft Office PowerPoint</Application>
  <PresentationFormat>Apresentação na tela (16:9)</PresentationFormat>
  <Paragraphs>122</Paragraphs>
  <Slides>28</Slides>
  <Notes>27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Proxima Nova</vt:lpstr>
      <vt:lpstr>Fira Sans Extra Condensed Medium</vt:lpstr>
      <vt:lpstr>Proxima Nova Semibold</vt:lpstr>
      <vt:lpstr>Arial</vt:lpstr>
      <vt:lpstr>Roboto</vt:lpstr>
      <vt:lpstr>Edwardian Script ITC</vt:lpstr>
      <vt:lpstr>Hand-drawn Timeline Infographics by Slidesgo</vt:lpstr>
      <vt:lpstr>Slidesgo Final Pages</vt:lpstr>
      <vt:lpstr>Inclusão digital e aplicações pedagógicas: contribuições          para melhoria da qualidade da educação básica</vt:lpstr>
      <vt:lpstr>Materiais Bioplástico a partir de vários tipos de fontes renováveis</vt:lpstr>
      <vt:lpstr>Materiais Bioplástico de batata inglesa</vt:lpstr>
      <vt:lpstr>Materiais Bioplástico de mandioca</vt:lpstr>
      <vt:lpstr>Materiais Bioplástico de banana verde</vt:lpstr>
      <vt:lpstr>Materiais Bioplástico de amido de milho (maisena)</vt:lpstr>
      <vt:lpstr>Materiais Bioplástico de farinha de tapioca</vt:lpstr>
      <vt:lpstr>Materiais para produção do bioplástico</vt:lpstr>
      <vt:lpstr>Materiais para produção do bioplástico</vt:lpstr>
      <vt:lpstr>Materiais para produção do bioplástico</vt:lpstr>
      <vt:lpstr>Calor</vt:lpstr>
      <vt:lpstr>Calor + Vinagre</vt:lpstr>
      <vt:lpstr>Produção do bioplástico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Hand-Drawn Timeline Infographics</dc:title>
  <dc:creator>Leida</dc:creator>
  <cp:lastModifiedBy>Leida</cp:lastModifiedBy>
  <cp:revision>137</cp:revision>
  <dcterms:modified xsi:type="dcterms:W3CDTF">2022-02-24T12:33:21Z</dcterms:modified>
</cp:coreProperties>
</file>