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5"/>
  </p:notesMasterIdLst>
  <p:sldIdLst>
    <p:sldId id="256" r:id="rId3"/>
    <p:sldId id="269" r:id="rId4"/>
    <p:sldId id="257" r:id="rId5"/>
    <p:sldId id="297" r:id="rId6"/>
    <p:sldId id="302" r:id="rId7"/>
    <p:sldId id="266" r:id="rId8"/>
    <p:sldId id="258" r:id="rId9"/>
    <p:sldId id="301" r:id="rId10"/>
    <p:sldId id="324" r:id="rId11"/>
    <p:sldId id="280" r:id="rId12"/>
    <p:sldId id="263" r:id="rId13"/>
    <p:sldId id="26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91" r:id="rId23"/>
    <p:sldId id="288" r:id="rId2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Edwardian Script ITC" panose="030303020407070D0804" pitchFamily="66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Proxima Nova Semibold" panose="020B0604020202020204" charset="0"/>
      <p:regular r:id="rId43"/>
      <p:bold r:id="rId44"/>
      <p:boldItalic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E6D"/>
    <a:srgbClr val="F94144"/>
    <a:srgbClr val="FDCDCE"/>
    <a:srgbClr val="FBC481"/>
    <a:srgbClr val="F8961E"/>
    <a:srgbClr val="FFFFFF"/>
    <a:srgbClr val="577590"/>
    <a:srgbClr val="43AA8B"/>
    <a:srgbClr val="F9C74F"/>
    <a:srgbClr val="755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Antes do Trezentos</c:v>
                </c:pt>
              </c:strCache>
            </c:strRef>
          </c:tx>
          <c:spPr>
            <a:solidFill>
              <a:srgbClr val="F94144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Planilha1!$A$3:$A$5</c:f>
              <c:strCache>
                <c:ptCount val="3"/>
                <c:pt idx="0">
                  <c:v>Enfermagem</c:v>
                </c:pt>
                <c:pt idx="1">
                  <c:v>Farmácia</c:v>
                </c:pt>
                <c:pt idx="2">
                  <c:v>Nutrição</c:v>
                </c:pt>
              </c:strCache>
            </c:strRef>
          </c:cat>
          <c:val>
            <c:numRef>
              <c:f>Planilha1!$B$3:$B$5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65.55</c:v>
                </c:pt>
                <c:pt idx="2">
                  <c:v>58.65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6-42B9-AAE7-FA625E644DF7}"/>
            </c:ext>
          </c:extLst>
        </c:ser>
        <c:ser>
          <c:idx val="1"/>
          <c:order val="1"/>
          <c:tx>
            <c:strRef>
              <c:f>Planilha1!$C$2</c:f>
              <c:strCache>
                <c:ptCount val="1"/>
                <c:pt idx="0">
                  <c:v>Depois do Trezentos</c:v>
                </c:pt>
              </c:strCache>
            </c:strRef>
          </c:tx>
          <c:spPr>
            <a:solidFill>
              <a:srgbClr val="57759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Planilha1!$A$3:$A$5</c:f>
              <c:strCache>
                <c:ptCount val="3"/>
                <c:pt idx="0">
                  <c:v>Enfermagem</c:v>
                </c:pt>
                <c:pt idx="1">
                  <c:v>Farmácia</c:v>
                </c:pt>
                <c:pt idx="2">
                  <c:v>Nutrição</c:v>
                </c:pt>
              </c:strCache>
            </c:strRef>
          </c:cat>
          <c:val>
            <c:numRef>
              <c:f>Planilha1!$C$3:$C$5</c:f>
              <c:numCache>
                <c:formatCode>General</c:formatCode>
                <c:ptCount val="3"/>
                <c:pt idx="0">
                  <c:v>71.099999999999994</c:v>
                </c:pt>
                <c:pt idx="1">
                  <c:v>74.650000000000006</c:v>
                </c:pt>
                <c:pt idx="2">
                  <c:v>69.650000000000006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6-42B9-AAE7-FA625E644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14356720"/>
        <c:axId val="414358032"/>
      </c:barChart>
      <c:catAx>
        <c:axId val="41435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Curso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4358032"/>
        <c:crosses val="autoZero"/>
        <c:auto val="1"/>
        <c:lblAlgn val="ctr"/>
        <c:lblOffset val="100"/>
        <c:noMultiLvlLbl val="0"/>
      </c:catAx>
      <c:valAx>
        <c:axId val="41435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Nota média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435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Trezentos</a:t>
          </a:r>
          <a:endParaRPr lang="pt-BR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Calegário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5D8732-5FAE-448A-AA7A-DE87714AAA9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352A3D-B7E0-4309-8921-48BE442EE7BA}">
      <dgm:prSet phldrT="[Texto]" custT="1"/>
      <dgm:spPr>
        <a:solidFill>
          <a:srgbClr val="577590"/>
        </a:solidFill>
      </dgm:spPr>
      <dgm:t>
        <a:bodyPr/>
        <a:lstStyle/>
        <a:p>
          <a:pPr algn="ctr"/>
          <a:r>
            <a: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rPr>
            <a:t>“...é uma lição de aprendizado. Parei de me preocupar comigo apenas, me tornando sensível à pessoa que está ao meu lado. O que eu mais ganho é o prazer e a satisfação de ter visto, ter presenciado e ter dado apoio às pessoas para alcançarem o seu real potencial...” </a:t>
          </a:r>
        </a:p>
        <a:p>
          <a:pPr algn="r"/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Thiago Ribeiro – ajudante UnB.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2F33E2-F525-431B-85A5-BC9F92C7421F}" type="parTrans" cxnId="{82920B0D-D075-41E4-A4B2-EE25845710B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dwardian Script ITC" panose="030303020407070D0804" pitchFamily="66" charset="0"/>
          </a:endParaRPr>
        </a:p>
      </dgm:t>
    </dgm:pt>
    <dgm:pt modelId="{E345436F-3A7F-46FC-9BC2-AEA765351362}" type="sibTrans" cxnId="{82920B0D-D075-41E4-A4B2-EE25845710B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dwardian Script ITC" panose="030303020407070D0804" pitchFamily="66" charset="0"/>
          </a:endParaRPr>
        </a:p>
      </dgm:t>
    </dgm:pt>
    <dgm:pt modelId="{1A536A9A-1711-4DFB-96BC-87A14A821DFF}" type="pres">
      <dgm:prSet presAssocID="{CC5D8732-5FAE-448A-AA7A-DE87714AAA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D54B84-73AD-457F-AC8B-4E86E13FEF19}" type="pres">
      <dgm:prSet presAssocID="{B4352A3D-B7E0-4309-8921-48BE442EE7BA}" presName="node" presStyleLbl="node1" presStyleIdx="0" presStyleCnt="1" custLinFactNeighborX="1098" custLinFactNeighborY="-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C1024A-67BF-4F67-A505-8B3FCA759711}" type="presOf" srcId="{B4352A3D-B7E0-4309-8921-48BE442EE7BA}" destId="{B3D54B84-73AD-457F-AC8B-4E86E13FEF19}" srcOrd="0" destOrd="0" presId="urn:microsoft.com/office/officeart/2005/8/layout/default"/>
    <dgm:cxn modelId="{82920B0D-D075-41E4-A4B2-EE25845710B3}" srcId="{CC5D8732-5FAE-448A-AA7A-DE87714AAA9C}" destId="{B4352A3D-B7E0-4309-8921-48BE442EE7BA}" srcOrd="0" destOrd="0" parTransId="{EF2F33E2-F525-431B-85A5-BC9F92C7421F}" sibTransId="{E345436F-3A7F-46FC-9BC2-AEA765351362}"/>
    <dgm:cxn modelId="{F28B3F2E-7511-4849-8387-019FAEA0DD78}" type="presOf" srcId="{CC5D8732-5FAE-448A-AA7A-DE87714AAA9C}" destId="{1A536A9A-1711-4DFB-96BC-87A14A821DFF}" srcOrd="0" destOrd="0" presId="urn:microsoft.com/office/officeart/2005/8/layout/default"/>
    <dgm:cxn modelId="{977B5946-05FB-417E-BEDB-B09B81CF08B2}" type="presParOf" srcId="{1A536A9A-1711-4DFB-96BC-87A14A821DFF}" destId="{B3D54B84-73AD-457F-AC8B-4E86E13FEF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9DD8F-A44D-47E9-8D10-3804C5E87331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ADBEBBC-90DE-4932-ACE7-110172B3F48D}">
      <dgm:prSet phldrT="[Texto]" custT="1"/>
      <dgm:spPr>
        <a:solidFill>
          <a:srgbClr val="90BE6D"/>
        </a:solidFill>
      </dgm:spPr>
      <dgm:t>
        <a:bodyPr/>
        <a:lstStyle/>
        <a:p>
          <a:r>
            <a: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estudantes</a:t>
          </a:r>
          <a:endParaRPr lang="pt-B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58D8D-70D6-46C4-9F66-2CF9B951E247}" type="parTrans" cxnId="{61B17878-7BA2-41BC-B1D1-D9283D47579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A5945-78D5-4781-AF70-2E53DCBEE9F1}" type="sibTrans" cxnId="{61B17878-7BA2-41BC-B1D1-D9283D47579B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39A00-0480-45CF-AD94-5FAC13AD3325}">
      <dgm:prSet phldrT="[Texto]"/>
      <dgm:spPr>
        <a:solidFill>
          <a:srgbClr val="8DA4B9"/>
        </a:solidFill>
      </dgm:spPr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motivação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9B83C-D045-47BB-8C00-72C52E1C788C}" type="parTrans" cxnId="{8F2F95D1-8387-4C9D-AC37-F3A89228AD1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E1388-9C3E-445B-8134-2D79B76FEA35}" type="sibTrans" cxnId="{8F2F95D1-8387-4C9D-AC37-F3A89228AD1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D8E57E-0E60-4D5B-9E45-01258070B0B6}">
      <dgm:prSet phldrT="[Texto]"/>
      <dgm:spPr/>
      <dgm:t>
        <a:bodyPr/>
        <a:lstStyle/>
        <a:p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205F5-6E1E-4B3F-8A73-E6864D92983E}" type="parTrans" cxnId="{AD1DED38-65FF-4A9A-9571-C9B8D0F1178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413A6-6548-456C-AE0B-2F3D90ED55FD}" type="sibTrans" cxnId="{AD1DED38-65FF-4A9A-9571-C9B8D0F1178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D58F2-DF14-4752-961F-A55DE514AD24}">
      <dgm:prSet phldrT="[Texto]" custT="1"/>
      <dgm:spPr>
        <a:solidFill>
          <a:srgbClr val="F8961E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engajamento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E8A6F-B39C-4317-BDC7-254B5BE61E21}" type="parTrans" cxnId="{3D02B293-A6FA-48BE-9778-D5207267FC5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D5ABC-D145-4486-BA15-7EDA0C5690B5}" type="sibTrans" cxnId="{3D02B293-A6FA-48BE-9778-D5207267FC5D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578AE7-6A38-4910-8ACA-8EAF8258186D}">
      <dgm:prSet phldrT="[Texto]" custT="1"/>
      <dgm:spPr>
        <a:solidFill>
          <a:srgbClr val="F94144"/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alto rendimento acadêmico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E7DA8-05CE-4C93-822F-DD3B934BB465}" type="parTrans" cxnId="{8A6BB335-A0C7-45D7-964A-0733ECCB54C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1902B-3550-4428-A72F-810009253C51}" type="sibTrans" cxnId="{8A6BB335-A0C7-45D7-964A-0733ECCB54C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DB2DC-432F-4B8A-B0CC-2EC58F4BAFB1}">
      <dgm:prSet phldrT="[Texto]" custT="1"/>
      <dgm:spPr>
        <a:solidFill>
          <a:srgbClr val="57759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comprometimento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3CD794-3136-4516-96F3-02C1C51CCF68}" type="parTrans" cxnId="{4C689F1F-F95B-4E4F-8E67-8ACDB3309B5E}">
      <dgm:prSet/>
      <dgm:spPr/>
      <dgm:t>
        <a:bodyPr/>
        <a:lstStyle/>
        <a:p>
          <a:endParaRPr lang="pt-BR"/>
        </a:p>
      </dgm:t>
    </dgm:pt>
    <dgm:pt modelId="{3E81C767-9EDC-43AB-B489-7DCFA414CD92}" type="sibTrans" cxnId="{4C689F1F-F95B-4E4F-8E67-8ACDB3309B5E}">
      <dgm:prSet/>
      <dgm:spPr/>
      <dgm:t>
        <a:bodyPr/>
        <a:lstStyle/>
        <a:p>
          <a:endParaRPr lang="pt-BR"/>
        </a:p>
      </dgm:t>
    </dgm:pt>
    <dgm:pt modelId="{A65EAA60-D277-4580-96D7-EDCD633DCD8C}" type="pres">
      <dgm:prSet presAssocID="{5809DD8F-A44D-47E9-8D10-3804C5E8733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DE1CEF4-8B2B-4AAF-84ED-674F03ABFE57}" type="pres">
      <dgm:prSet presAssocID="{9ADBEBBC-90DE-4932-ACE7-110172B3F48D}" presName="Parent" presStyleLbl="node0" presStyleIdx="0" presStyleCnt="1" custScaleX="91728" custScaleY="91748" custLinFactNeighborX="15182" custLinFactNeighborY="11086">
        <dgm:presLayoutVars>
          <dgm:chMax val="5"/>
          <dgm:chPref val="5"/>
        </dgm:presLayoutVars>
      </dgm:prSet>
      <dgm:spPr/>
      <dgm:t>
        <a:bodyPr/>
        <a:lstStyle/>
        <a:p>
          <a:endParaRPr lang="pt-BR"/>
        </a:p>
      </dgm:t>
    </dgm:pt>
    <dgm:pt modelId="{C3914093-6427-4B4C-BFFB-03E6CDB2FD23}" type="pres">
      <dgm:prSet presAssocID="{9ADBEBBC-90DE-4932-ACE7-110172B3F48D}" presName="Accent1" presStyleLbl="node1" presStyleIdx="0" presStyleCnt="17"/>
      <dgm:spPr/>
    </dgm:pt>
    <dgm:pt modelId="{AD90A898-B6AB-4FA5-8958-7E7D8D78F646}" type="pres">
      <dgm:prSet presAssocID="{9ADBEBBC-90DE-4932-ACE7-110172B3F48D}" presName="Accent2" presStyleLbl="node1" presStyleIdx="1" presStyleCnt="17"/>
      <dgm:spPr/>
    </dgm:pt>
    <dgm:pt modelId="{1E78BEDD-8DDF-460E-B20E-CAFF40E3D3FD}" type="pres">
      <dgm:prSet presAssocID="{9ADBEBBC-90DE-4932-ACE7-110172B3F48D}" presName="Accent3" presStyleLbl="node1" presStyleIdx="2" presStyleCnt="17"/>
      <dgm:spPr/>
    </dgm:pt>
    <dgm:pt modelId="{98366302-19DA-40E2-91DC-CF77A8D124AF}" type="pres">
      <dgm:prSet presAssocID="{9ADBEBBC-90DE-4932-ACE7-110172B3F48D}" presName="Accent4" presStyleLbl="node1" presStyleIdx="3" presStyleCnt="17" custLinFactX="12922" custLinFactNeighborX="100000" custLinFactNeighborY="47218"/>
      <dgm:spPr/>
    </dgm:pt>
    <dgm:pt modelId="{8B8375EC-173A-403F-97DF-06D9DBED7BD2}" type="pres">
      <dgm:prSet presAssocID="{9ADBEBBC-90DE-4932-ACE7-110172B3F48D}" presName="Accent5" presStyleLbl="node1" presStyleIdx="4" presStyleCnt="17"/>
      <dgm:spPr/>
    </dgm:pt>
    <dgm:pt modelId="{77D60DF7-93CD-4875-B6A6-6F82B8BE8394}" type="pres">
      <dgm:prSet presAssocID="{9ADBEBBC-90DE-4932-ACE7-110172B3F48D}" presName="Accent6" presStyleLbl="node1" presStyleIdx="5" presStyleCnt="17"/>
      <dgm:spPr/>
    </dgm:pt>
    <dgm:pt modelId="{46A90A39-C6D9-489D-B371-0A960A14296E}" type="pres">
      <dgm:prSet presAssocID="{8EC39A00-0480-45CF-AD94-5FAC13AD3325}" presName="Child1" presStyleLbl="node1" presStyleIdx="6" presStyleCnt="17" custScaleX="100275" custScaleY="100276" custLinFactX="174147" custLinFactNeighborX="200000" custLinFactNeighborY="-3098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348C473-EC97-402B-9FC9-0C720124112F}" type="pres">
      <dgm:prSet presAssocID="{8EC39A00-0480-45CF-AD94-5FAC13AD3325}" presName="Accent7" presStyleCnt="0"/>
      <dgm:spPr/>
    </dgm:pt>
    <dgm:pt modelId="{17CB19A7-0EAA-48AC-B7F2-5473C4B0EED1}" type="pres">
      <dgm:prSet presAssocID="{8EC39A00-0480-45CF-AD94-5FAC13AD3325}" presName="AccentHold1" presStyleLbl="node1" presStyleIdx="7" presStyleCnt="17"/>
      <dgm:spPr/>
    </dgm:pt>
    <dgm:pt modelId="{BF9C9538-4134-4AD5-9D3E-C7BDCE442F81}" type="pres">
      <dgm:prSet presAssocID="{8EC39A00-0480-45CF-AD94-5FAC13AD3325}" presName="Accent8" presStyleCnt="0"/>
      <dgm:spPr/>
    </dgm:pt>
    <dgm:pt modelId="{2232B279-1F13-490B-AAED-EDBB66C8E380}" type="pres">
      <dgm:prSet presAssocID="{8EC39A00-0480-45CF-AD94-5FAC13AD3325}" presName="AccentHold2" presStyleLbl="node1" presStyleIdx="8" presStyleCnt="17" custLinFactNeighborX="-87202" custLinFactNeighborY="-12940"/>
      <dgm:spPr/>
    </dgm:pt>
    <dgm:pt modelId="{C85BAE12-CAAD-4ECA-B857-4B7358404243}" type="pres">
      <dgm:prSet presAssocID="{145D58F2-DF14-4752-961F-A55DE514AD24}" presName="Child2" presStyleLbl="node1" presStyleIdx="9" presStyleCnt="17" custScaleX="102913" custScaleY="102915" custLinFactY="100000" custLinFactNeighborX="17707" custLinFactNeighborY="10540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8A9C0E7-C561-4746-9FA6-A02DCD5BC417}" type="pres">
      <dgm:prSet presAssocID="{145D58F2-DF14-4752-961F-A55DE514AD24}" presName="Accent9" presStyleCnt="0"/>
      <dgm:spPr/>
    </dgm:pt>
    <dgm:pt modelId="{781132AE-D6CD-4275-BEE6-097D7C233E7A}" type="pres">
      <dgm:prSet presAssocID="{145D58F2-DF14-4752-961F-A55DE514AD24}" presName="AccentHold1" presStyleLbl="node1" presStyleIdx="10" presStyleCnt="17"/>
      <dgm:spPr/>
    </dgm:pt>
    <dgm:pt modelId="{935CA8D7-1EE5-4D50-B4A3-574C305824B4}" type="pres">
      <dgm:prSet presAssocID="{145D58F2-DF14-4752-961F-A55DE514AD24}" presName="Accent10" presStyleCnt="0"/>
      <dgm:spPr/>
    </dgm:pt>
    <dgm:pt modelId="{76B35A24-C76B-442F-9591-72A4F9C86A90}" type="pres">
      <dgm:prSet presAssocID="{145D58F2-DF14-4752-961F-A55DE514AD24}" presName="AccentHold2" presStyleLbl="node1" presStyleIdx="11" presStyleCnt="17" custLinFactX="100000" custLinFactY="-306273" custLinFactNeighborX="191933" custLinFactNeighborY="-400000"/>
      <dgm:spPr/>
    </dgm:pt>
    <dgm:pt modelId="{1CE4EA37-B20D-41F6-9B1F-5CA326744F66}" type="pres">
      <dgm:prSet presAssocID="{145D58F2-DF14-4752-961F-A55DE514AD24}" presName="Accent11" presStyleCnt="0"/>
      <dgm:spPr/>
    </dgm:pt>
    <dgm:pt modelId="{4AE14BFC-5C66-4EAD-830D-3E6C6BE50B7C}" type="pres">
      <dgm:prSet presAssocID="{145D58F2-DF14-4752-961F-A55DE514AD24}" presName="AccentHold3" presStyleLbl="node1" presStyleIdx="12" presStyleCnt="17"/>
      <dgm:spPr/>
    </dgm:pt>
    <dgm:pt modelId="{30DE2882-71A4-4D3F-BCD2-DCCCA1E03483}" type="pres">
      <dgm:prSet presAssocID="{82578AE7-6A38-4910-8ACA-8EAF8258186D}" presName="Child3" presStyleLbl="node1" presStyleIdx="13" presStyleCnt="17" custScaleX="112258" custScaleY="111255" custLinFactNeighborX="58321" custLinFactNeighborY="-5878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2FC1CE6-33D9-4C26-B201-4009B3EA25C3}" type="pres">
      <dgm:prSet presAssocID="{82578AE7-6A38-4910-8ACA-8EAF8258186D}" presName="Accent12" presStyleCnt="0"/>
      <dgm:spPr/>
    </dgm:pt>
    <dgm:pt modelId="{A22E22EF-34FD-4CB1-ACBD-6DE38C0AC436}" type="pres">
      <dgm:prSet presAssocID="{82578AE7-6A38-4910-8ACA-8EAF8258186D}" presName="AccentHold1" presStyleLbl="node1" presStyleIdx="14" presStyleCnt="17"/>
      <dgm:spPr/>
    </dgm:pt>
    <dgm:pt modelId="{FB734423-EAF1-4C14-92D4-651D97522BB8}" type="pres">
      <dgm:prSet presAssocID="{90DDB2DC-432F-4B8A-B0CC-2EC58F4BAFB1}" presName="Child4" presStyleLbl="node1" presStyleIdx="15" presStyleCnt="17" custScaleX="137659" custScaleY="139734" custLinFactX="-303" custLinFactNeighborX="-100000" custLinFactNeighborY="-6519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D5DFEFC3-3DF1-4644-90E4-C8FE8954A461}" type="pres">
      <dgm:prSet presAssocID="{90DDB2DC-432F-4B8A-B0CC-2EC58F4BAFB1}" presName="Accent13" presStyleCnt="0"/>
      <dgm:spPr/>
    </dgm:pt>
    <dgm:pt modelId="{AE44846B-790C-4BD9-B730-28032110E10F}" type="pres">
      <dgm:prSet presAssocID="{90DDB2DC-432F-4B8A-B0CC-2EC58F4BAFB1}" presName="AccentHold1" presStyleLbl="node1" presStyleIdx="16" presStyleCnt="17" custLinFactNeighborX="25352" custLinFactNeighborY="57983"/>
      <dgm:spPr/>
    </dgm:pt>
  </dgm:ptLst>
  <dgm:cxnLst>
    <dgm:cxn modelId="{88110FEF-6C8B-4E7A-9626-BD49EFA331B0}" type="presOf" srcId="{5809DD8F-A44D-47E9-8D10-3804C5E87331}" destId="{A65EAA60-D277-4580-96D7-EDCD633DCD8C}" srcOrd="0" destOrd="0" presId="urn:microsoft.com/office/officeart/2009/3/layout/CircleRelationship"/>
    <dgm:cxn modelId="{8A6BB335-A0C7-45D7-964A-0733ECCB54C0}" srcId="{9ADBEBBC-90DE-4932-ACE7-110172B3F48D}" destId="{82578AE7-6A38-4910-8ACA-8EAF8258186D}" srcOrd="2" destOrd="0" parTransId="{9F9E7DA8-05CE-4C93-822F-DD3B934BB465}" sibTransId="{15E1902B-3550-4428-A72F-810009253C51}"/>
    <dgm:cxn modelId="{566D55AC-F120-49DD-BF2A-DADEC8F32E21}" type="presOf" srcId="{145D58F2-DF14-4752-961F-A55DE514AD24}" destId="{C85BAE12-CAAD-4ECA-B857-4B7358404243}" srcOrd="0" destOrd="0" presId="urn:microsoft.com/office/officeart/2009/3/layout/CircleRelationship"/>
    <dgm:cxn modelId="{61B17878-7BA2-41BC-B1D1-D9283D47579B}" srcId="{5809DD8F-A44D-47E9-8D10-3804C5E87331}" destId="{9ADBEBBC-90DE-4932-ACE7-110172B3F48D}" srcOrd="0" destOrd="0" parTransId="{22C58D8D-70D6-46C4-9F66-2CF9B951E247}" sibTransId="{584A5945-78D5-4781-AF70-2E53DCBEE9F1}"/>
    <dgm:cxn modelId="{864A7028-EDBC-4DC3-A05D-B35B25557309}" type="presOf" srcId="{82578AE7-6A38-4910-8ACA-8EAF8258186D}" destId="{30DE2882-71A4-4D3F-BCD2-DCCCA1E03483}" srcOrd="0" destOrd="0" presId="urn:microsoft.com/office/officeart/2009/3/layout/CircleRelationship"/>
    <dgm:cxn modelId="{8F2F95D1-8387-4C9D-AC37-F3A89228AD16}" srcId="{9ADBEBBC-90DE-4932-ACE7-110172B3F48D}" destId="{8EC39A00-0480-45CF-AD94-5FAC13AD3325}" srcOrd="0" destOrd="0" parTransId="{14D9B83C-D045-47BB-8C00-72C52E1C788C}" sibTransId="{1AFE1388-9C3E-445B-8134-2D79B76FEA35}"/>
    <dgm:cxn modelId="{AD1DED38-65FF-4A9A-9571-C9B8D0F1178D}" srcId="{5809DD8F-A44D-47E9-8D10-3804C5E87331}" destId="{49D8E57E-0E60-4D5B-9E45-01258070B0B6}" srcOrd="1" destOrd="0" parTransId="{E96205F5-6E1E-4B3F-8A73-E6864D92983E}" sibTransId="{C6E413A6-6548-456C-AE0B-2F3D90ED55FD}"/>
    <dgm:cxn modelId="{4C689F1F-F95B-4E4F-8E67-8ACDB3309B5E}" srcId="{9ADBEBBC-90DE-4932-ACE7-110172B3F48D}" destId="{90DDB2DC-432F-4B8A-B0CC-2EC58F4BAFB1}" srcOrd="3" destOrd="0" parTransId="{FB3CD794-3136-4516-96F3-02C1C51CCF68}" sibTransId="{3E81C767-9EDC-43AB-B489-7DCFA414CD92}"/>
    <dgm:cxn modelId="{E9A940C2-D02F-40EC-8867-8F01D7723C89}" type="presOf" srcId="{9ADBEBBC-90DE-4932-ACE7-110172B3F48D}" destId="{0DE1CEF4-8B2B-4AAF-84ED-674F03ABFE57}" srcOrd="0" destOrd="0" presId="urn:microsoft.com/office/officeart/2009/3/layout/CircleRelationship"/>
    <dgm:cxn modelId="{F70605EE-5D0D-44D3-A47D-705E07983B02}" type="presOf" srcId="{90DDB2DC-432F-4B8A-B0CC-2EC58F4BAFB1}" destId="{FB734423-EAF1-4C14-92D4-651D97522BB8}" srcOrd="0" destOrd="0" presId="urn:microsoft.com/office/officeart/2009/3/layout/CircleRelationship"/>
    <dgm:cxn modelId="{3D02B293-A6FA-48BE-9778-D5207267FC5D}" srcId="{9ADBEBBC-90DE-4932-ACE7-110172B3F48D}" destId="{145D58F2-DF14-4752-961F-A55DE514AD24}" srcOrd="1" destOrd="0" parTransId="{C85E8A6F-B39C-4317-BDC7-254B5BE61E21}" sibTransId="{823D5ABC-D145-4486-BA15-7EDA0C5690B5}"/>
    <dgm:cxn modelId="{107C5E4D-DDFC-4A7C-889E-F62AB2450A22}" type="presOf" srcId="{8EC39A00-0480-45CF-AD94-5FAC13AD3325}" destId="{46A90A39-C6D9-489D-B371-0A960A14296E}" srcOrd="0" destOrd="0" presId="urn:microsoft.com/office/officeart/2009/3/layout/CircleRelationship"/>
    <dgm:cxn modelId="{F1747BD1-9F9A-4BDA-A929-70DBB27CFD38}" type="presParOf" srcId="{A65EAA60-D277-4580-96D7-EDCD633DCD8C}" destId="{0DE1CEF4-8B2B-4AAF-84ED-674F03ABFE57}" srcOrd="0" destOrd="0" presId="urn:microsoft.com/office/officeart/2009/3/layout/CircleRelationship"/>
    <dgm:cxn modelId="{67D3B60B-3499-4D0F-AE1A-F82C8B84940C}" type="presParOf" srcId="{A65EAA60-D277-4580-96D7-EDCD633DCD8C}" destId="{C3914093-6427-4B4C-BFFB-03E6CDB2FD23}" srcOrd="1" destOrd="0" presId="urn:microsoft.com/office/officeart/2009/3/layout/CircleRelationship"/>
    <dgm:cxn modelId="{65C96C73-01E3-49D8-939E-E77A286FA303}" type="presParOf" srcId="{A65EAA60-D277-4580-96D7-EDCD633DCD8C}" destId="{AD90A898-B6AB-4FA5-8958-7E7D8D78F646}" srcOrd="2" destOrd="0" presId="urn:microsoft.com/office/officeart/2009/3/layout/CircleRelationship"/>
    <dgm:cxn modelId="{C67FE0B5-99B7-43C1-A8A0-B50F080E9E6A}" type="presParOf" srcId="{A65EAA60-D277-4580-96D7-EDCD633DCD8C}" destId="{1E78BEDD-8DDF-460E-B20E-CAFF40E3D3FD}" srcOrd="3" destOrd="0" presId="urn:microsoft.com/office/officeart/2009/3/layout/CircleRelationship"/>
    <dgm:cxn modelId="{94BFFB3B-68CB-472C-A5AC-B2FD50559F90}" type="presParOf" srcId="{A65EAA60-D277-4580-96D7-EDCD633DCD8C}" destId="{98366302-19DA-40E2-91DC-CF77A8D124AF}" srcOrd="4" destOrd="0" presId="urn:microsoft.com/office/officeart/2009/3/layout/CircleRelationship"/>
    <dgm:cxn modelId="{84212EDA-CDA4-4EB8-8384-57BCC91631BE}" type="presParOf" srcId="{A65EAA60-D277-4580-96D7-EDCD633DCD8C}" destId="{8B8375EC-173A-403F-97DF-06D9DBED7BD2}" srcOrd="5" destOrd="0" presId="urn:microsoft.com/office/officeart/2009/3/layout/CircleRelationship"/>
    <dgm:cxn modelId="{1DA00F0C-93AD-41EC-9449-5220F9AE6E5B}" type="presParOf" srcId="{A65EAA60-D277-4580-96D7-EDCD633DCD8C}" destId="{77D60DF7-93CD-4875-B6A6-6F82B8BE8394}" srcOrd="6" destOrd="0" presId="urn:microsoft.com/office/officeart/2009/3/layout/CircleRelationship"/>
    <dgm:cxn modelId="{FA63EF28-F8FC-42BE-A2F0-1480F9FAF5FE}" type="presParOf" srcId="{A65EAA60-D277-4580-96D7-EDCD633DCD8C}" destId="{46A90A39-C6D9-489D-B371-0A960A14296E}" srcOrd="7" destOrd="0" presId="urn:microsoft.com/office/officeart/2009/3/layout/CircleRelationship"/>
    <dgm:cxn modelId="{44A3183C-7D86-4ABB-917E-2D5E33481CA0}" type="presParOf" srcId="{A65EAA60-D277-4580-96D7-EDCD633DCD8C}" destId="{C348C473-EC97-402B-9FC9-0C720124112F}" srcOrd="8" destOrd="0" presId="urn:microsoft.com/office/officeart/2009/3/layout/CircleRelationship"/>
    <dgm:cxn modelId="{C659A01C-E918-493C-A544-50D7C9B5DAA2}" type="presParOf" srcId="{C348C473-EC97-402B-9FC9-0C720124112F}" destId="{17CB19A7-0EAA-48AC-B7F2-5473C4B0EED1}" srcOrd="0" destOrd="0" presId="urn:microsoft.com/office/officeart/2009/3/layout/CircleRelationship"/>
    <dgm:cxn modelId="{D659C2C0-6E55-4298-8AE9-140318160AEF}" type="presParOf" srcId="{A65EAA60-D277-4580-96D7-EDCD633DCD8C}" destId="{BF9C9538-4134-4AD5-9D3E-C7BDCE442F81}" srcOrd="9" destOrd="0" presId="urn:microsoft.com/office/officeart/2009/3/layout/CircleRelationship"/>
    <dgm:cxn modelId="{EB8A1875-7232-4EB9-AADF-0FEA2BD8D3F3}" type="presParOf" srcId="{BF9C9538-4134-4AD5-9D3E-C7BDCE442F81}" destId="{2232B279-1F13-490B-AAED-EDBB66C8E380}" srcOrd="0" destOrd="0" presId="urn:microsoft.com/office/officeart/2009/3/layout/CircleRelationship"/>
    <dgm:cxn modelId="{89A151DB-6A43-4878-9D49-7381EE19DAB6}" type="presParOf" srcId="{A65EAA60-D277-4580-96D7-EDCD633DCD8C}" destId="{C85BAE12-CAAD-4ECA-B857-4B7358404243}" srcOrd="10" destOrd="0" presId="urn:microsoft.com/office/officeart/2009/3/layout/CircleRelationship"/>
    <dgm:cxn modelId="{95398E22-3563-40AA-8851-A740FE922544}" type="presParOf" srcId="{A65EAA60-D277-4580-96D7-EDCD633DCD8C}" destId="{18A9C0E7-C561-4746-9FA6-A02DCD5BC417}" srcOrd="11" destOrd="0" presId="urn:microsoft.com/office/officeart/2009/3/layout/CircleRelationship"/>
    <dgm:cxn modelId="{72FEF131-2AD7-4FA1-A9A9-D0433FF36BAC}" type="presParOf" srcId="{18A9C0E7-C561-4746-9FA6-A02DCD5BC417}" destId="{781132AE-D6CD-4275-BEE6-097D7C233E7A}" srcOrd="0" destOrd="0" presId="urn:microsoft.com/office/officeart/2009/3/layout/CircleRelationship"/>
    <dgm:cxn modelId="{1AC73A99-B456-47B3-A19B-D0CFF4E12BFD}" type="presParOf" srcId="{A65EAA60-D277-4580-96D7-EDCD633DCD8C}" destId="{935CA8D7-1EE5-4D50-B4A3-574C305824B4}" srcOrd="12" destOrd="0" presId="urn:microsoft.com/office/officeart/2009/3/layout/CircleRelationship"/>
    <dgm:cxn modelId="{137EDC7C-9261-46FD-B421-DC310D867A72}" type="presParOf" srcId="{935CA8D7-1EE5-4D50-B4A3-574C305824B4}" destId="{76B35A24-C76B-442F-9591-72A4F9C86A90}" srcOrd="0" destOrd="0" presId="urn:microsoft.com/office/officeart/2009/3/layout/CircleRelationship"/>
    <dgm:cxn modelId="{408AEC7F-8DB8-42CD-8BDF-E1717674397C}" type="presParOf" srcId="{A65EAA60-D277-4580-96D7-EDCD633DCD8C}" destId="{1CE4EA37-B20D-41F6-9B1F-5CA326744F66}" srcOrd="13" destOrd="0" presId="urn:microsoft.com/office/officeart/2009/3/layout/CircleRelationship"/>
    <dgm:cxn modelId="{1ACFEAFB-A0BF-479E-93EC-770455ED0C15}" type="presParOf" srcId="{1CE4EA37-B20D-41F6-9B1F-5CA326744F66}" destId="{4AE14BFC-5C66-4EAD-830D-3E6C6BE50B7C}" srcOrd="0" destOrd="0" presId="urn:microsoft.com/office/officeart/2009/3/layout/CircleRelationship"/>
    <dgm:cxn modelId="{0D8F11EB-ABA7-49A1-955E-F5EAD0E2526A}" type="presParOf" srcId="{A65EAA60-D277-4580-96D7-EDCD633DCD8C}" destId="{30DE2882-71A4-4D3F-BCD2-DCCCA1E03483}" srcOrd="14" destOrd="0" presId="urn:microsoft.com/office/officeart/2009/3/layout/CircleRelationship"/>
    <dgm:cxn modelId="{F744E041-3710-4455-B8D1-63524773D6AA}" type="presParOf" srcId="{A65EAA60-D277-4580-96D7-EDCD633DCD8C}" destId="{A2FC1CE6-33D9-4C26-B201-4009B3EA25C3}" srcOrd="15" destOrd="0" presId="urn:microsoft.com/office/officeart/2009/3/layout/CircleRelationship"/>
    <dgm:cxn modelId="{D1F9B439-26C9-4048-8D5F-AA27572BFFD8}" type="presParOf" srcId="{A2FC1CE6-33D9-4C26-B201-4009B3EA25C3}" destId="{A22E22EF-34FD-4CB1-ACBD-6DE38C0AC436}" srcOrd="0" destOrd="0" presId="urn:microsoft.com/office/officeart/2009/3/layout/CircleRelationship"/>
    <dgm:cxn modelId="{04EEF7E8-37A6-47B1-AEFF-9541392CC9F6}" type="presParOf" srcId="{A65EAA60-D277-4580-96D7-EDCD633DCD8C}" destId="{FB734423-EAF1-4C14-92D4-651D97522BB8}" srcOrd="16" destOrd="0" presId="urn:microsoft.com/office/officeart/2009/3/layout/CircleRelationship"/>
    <dgm:cxn modelId="{2803FA87-017C-45C1-9BA3-95DFD5B9250F}" type="presParOf" srcId="{A65EAA60-D277-4580-96D7-EDCD633DCD8C}" destId="{D5DFEFC3-3DF1-4644-90E4-C8FE8954A461}" srcOrd="17" destOrd="0" presId="urn:microsoft.com/office/officeart/2009/3/layout/CircleRelationship"/>
    <dgm:cxn modelId="{32B041AB-8BC9-46AB-B99F-2467FC624532}" type="presParOf" srcId="{D5DFEFC3-3DF1-4644-90E4-C8FE8954A461}" destId="{AE44846B-790C-4BD9-B730-28032110E10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www.metodo300.com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FlipVert="1" custFlipHor="1" custScaleX="8645" custScaleY="17040" custLinFactNeighborX="-15086" custLinFactNeighborY="-18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Etapa 1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smtClean="0"/>
            <a:t>Realização e correção da avaliação</a:t>
          </a:r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LinFactNeighborX="-16091" custLinFactNeighborY="36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Etapa 2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smtClean="0"/>
            <a:t>Definição dos grupos</a:t>
          </a:r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LinFactNeighborX="-16091" custLinFactNeighborY="36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Etapa 3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err="1" smtClean="0"/>
            <a:t>Pactuação</a:t>
          </a:r>
          <a:r>
            <a:rPr lang="pt-BR" dirty="0" smtClean="0"/>
            <a:t> das regras</a:t>
          </a:r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 custScaleY="165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ScaleY="165382" custLinFactNeighborX="-16091" custLinFactNeighborY="36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Etapa 4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smtClean="0"/>
            <a:t>Elaboração de </a:t>
          </a:r>
        </a:p>
        <a:p>
          <a:r>
            <a:rPr lang="pt-BR" dirty="0" smtClean="0"/>
            <a:t>relatório</a:t>
          </a:r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 custScaleY="165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ScaleY="165382" custLinFactNeighborX="-16091" custLinFactNeighborY="36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Etapa 5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smtClean="0"/>
            <a:t>Realização e correção da nova avaliação</a:t>
          </a:r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 custScaleY="165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ScaleY="165382" custLinFactNeighborX="-16091" custLinFactNeighborY="36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5502F8-34DE-432A-81AF-6060FA79B46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1011F42C-05EF-4932-9C0A-0B4728C488A4}">
      <dgm:prSet phldrT="[Texto]"/>
      <dgm:spPr>
        <a:solidFill>
          <a:srgbClr val="577590"/>
        </a:solidFill>
      </dgm:spPr>
      <dgm:t>
        <a:bodyPr/>
        <a:lstStyle/>
        <a:p>
          <a:r>
            <a:rPr lang="pt-BR" dirty="0" smtClean="0"/>
            <a:t>Etapa 5</a:t>
          </a:r>
          <a:endParaRPr lang="pt-BR" dirty="0"/>
        </a:p>
      </dgm:t>
    </dgm:pt>
    <dgm:pt modelId="{23A45B26-989C-4F7F-B2EC-A83E26799A88}" type="parTrans" cxnId="{4375067B-7183-449C-9A40-5FE8A9917AE3}">
      <dgm:prSet/>
      <dgm:spPr/>
      <dgm:t>
        <a:bodyPr/>
        <a:lstStyle/>
        <a:p>
          <a:endParaRPr lang="pt-BR"/>
        </a:p>
      </dgm:t>
    </dgm:pt>
    <dgm:pt modelId="{6581FE5A-1F11-44A2-875A-98C41C7EC2D9}" type="sibTrans" cxnId="{4375067B-7183-449C-9A40-5FE8A9917AE3}">
      <dgm:prSet/>
      <dgm:spPr>
        <a:solidFill>
          <a:srgbClr val="90BE6D"/>
        </a:solidFill>
      </dgm:spPr>
      <dgm:t>
        <a:bodyPr/>
        <a:lstStyle/>
        <a:p>
          <a:endParaRPr lang="pt-BR"/>
        </a:p>
      </dgm:t>
    </dgm:pt>
    <dgm:pt modelId="{19CCCA4F-693B-49DD-838A-1F04F52D90FA}">
      <dgm:prSet phldrT="[Texto]"/>
      <dgm:spPr>
        <a:solidFill>
          <a:srgbClr val="F94144"/>
        </a:solidFill>
      </dgm:spPr>
      <dgm:t>
        <a:bodyPr/>
        <a:lstStyle/>
        <a:p>
          <a:r>
            <a:rPr lang="pt-BR" dirty="0" smtClean="0"/>
            <a:t>Realização e correção da nova avaliação</a:t>
          </a:r>
          <a:endParaRPr lang="pt-BR" dirty="0"/>
        </a:p>
      </dgm:t>
    </dgm:pt>
    <dgm:pt modelId="{A8222897-3984-41CF-A16F-715037568C69}" type="parTrans" cxnId="{0794A89F-F8AE-4419-BD5D-4BF7A4546364}">
      <dgm:prSet/>
      <dgm:spPr/>
      <dgm:t>
        <a:bodyPr/>
        <a:lstStyle/>
        <a:p>
          <a:endParaRPr lang="pt-BR"/>
        </a:p>
      </dgm:t>
    </dgm:pt>
    <dgm:pt modelId="{218AE10A-E619-4A19-B503-E2B2E3D8F2BD}" type="sibTrans" cxnId="{0794A89F-F8AE-4419-BD5D-4BF7A4546364}">
      <dgm:prSet/>
      <dgm:spPr/>
      <dgm:t>
        <a:bodyPr/>
        <a:lstStyle/>
        <a:p>
          <a:endParaRPr lang="pt-BR"/>
        </a:p>
      </dgm:t>
    </dgm:pt>
    <dgm:pt modelId="{5F217D9D-A4FC-439D-B337-A07CB857B09A}" type="pres">
      <dgm:prSet presAssocID="{CE5502F8-34DE-432A-81AF-6060FA79B467}" presName="Name0" presStyleCnt="0">
        <dgm:presLayoutVars>
          <dgm:dir/>
          <dgm:resizeHandles val="exact"/>
        </dgm:presLayoutVars>
      </dgm:prSet>
      <dgm:spPr/>
    </dgm:pt>
    <dgm:pt modelId="{D17C756E-85CC-4095-9322-5F4B66F57BE5}" type="pres">
      <dgm:prSet presAssocID="{1011F42C-05EF-4932-9C0A-0B4728C488A4}" presName="node" presStyleLbl="node1" presStyleIdx="0" presStyleCnt="2" custScaleY="165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AC1C71-933F-4683-841D-EFBC5D10BC8A}" type="pres">
      <dgm:prSet presAssocID="{6581FE5A-1F11-44A2-875A-98C41C7EC2D9}" presName="sibTrans" presStyleLbl="sibTrans2D1" presStyleIdx="0" presStyleCnt="1" custLinFactNeighborX="-1291" custLinFactNeighborY="3986"/>
      <dgm:spPr/>
      <dgm:t>
        <a:bodyPr/>
        <a:lstStyle/>
        <a:p>
          <a:endParaRPr lang="pt-BR"/>
        </a:p>
      </dgm:t>
    </dgm:pt>
    <dgm:pt modelId="{BD028116-D170-4EAD-8446-0B721E8E6106}" type="pres">
      <dgm:prSet presAssocID="{6581FE5A-1F11-44A2-875A-98C41C7EC2D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A129E-C56E-48E1-BC42-31D999943B3F}" type="pres">
      <dgm:prSet presAssocID="{19CCCA4F-693B-49DD-838A-1F04F52D90FA}" presName="node" presStyleLbl="node1" presStyleIdx="1" presStyleCnt="2" custScaleY="165382" custLinFactNeighborX="-16091" custLinFactNeighborY="36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94A89F-F8AE-4419-BD5D-4BF7A4546364}" srcId="{CE5502F8-34DE-432A-81AF-6060FA79B467}" destId="{19CCCA4F-693B-49DD-838A-1F04F52D90FA}" srcOrd="1" destOrd="0" parTransId="{A8222897-3984-41CF-A16F-715037568C69}" sibTransId="{218AE10A-E619-4A19-B503-E2B2E3D8F2BD}"/>
    <dgm:cxn modelId="{4375067B-7183-449C-9A40-5FE8A9917AE3}" srcId="{CE5502F8-34DE-432A-81AF-6060FA79B467}" destId="{1011F42C-05EF-4932-9C0A-0B4728C488A4}" srcOrd="0" destOrd="0" parTransId="{23A45B26-989C-4F7F-B2EC-A83E26799A88}" sibTransId="{6581FE5A-1F11-44A2-875A-98C41C7EC2D9}"/>
    <dgm:cxn modelId="{27AFC8F7-200E-4F96-853D-E10F88E19790}" type="presOf" srcId="{19CCCA4F-693B-49DD-838A-1F04F52D90FA}" destId="{E36A129E-C56E-48E1-BC42-31D999943B3F}" srcOrd="0" destOrd="0" presId="urn:microsoft.com/office/officeart/2005/8/layout/process1"/>
    <dgm:cxn modelId="{6E68AF53-4B72-4EF6-B0EC-A7CADCF295DA}" type="presOf" srcId="{CE5502F8-34DE-432A-81AF-6060FA79B467}" destId="{5F217D9D-A4FC-439D-B337-A07CB857B09A}" srcOrd="0" destOrd="0" presId="urn:microsoft.com/office/officeart/2005/8/layout/process1"/>
    <dgm:cxn modelId="{A7325E8F-4674-470E-8642-51C3DE54689F}" type="presOf" srcId="{6581FE5A-1F11-44A2-875A-98C41C7EC2D9}" destId="{BD028116-D170-4EAD-8446-0B721E8E6106}" srcOrd="1" destOrd="0" presId="urn:microsoft.com/office/officeart/2005/8/layout/process1"/>
    <dgm:cxn modelId="{F6EDD7A7-B0A7-45BE-A183-3992DB5866A7}" type="presOf" srcId="{1011F42C-05EF-4932-9C0A-0B4728C488A4}" destId="{D17C756E-85CC-4095-9322-5F4B66F57BE5}" srcOrd="0" destOrd="0" presId="urn:microsoft.com/office/officeart/2005/8/layout/process1"/>
    <dgm:cxn modelId="{A895E27F-7BA8-4DD9-9A30-CA16DDEA8B52}" type="presOf" srcId="{6581FE5A-1F11-44A2-875A-98C41C7EC2D9}" destId="{3CAC1C71-933F-4683-841D-EFBC5D10BC8A}" srcOrd="0" destOrd="0" presId="urn:microsoft.com/office/officeart/2005/8/layout/process1"/>
    <dgm:cxn modelId="{3DC5DE27-66C3-47FC-94F4-AEE388C15713}" type="presParOf" srcId="{5F217D9D-A4FC-439D-B337-A07CB857B09A}" destId="{D17C756E-85CC-4095-9322-5F4B66F57BE5}" srcOrd="0" destOrd="0" presId="urn:microsoft.com/office/officeart/2005/8/layout/process1"/>
    <dgm:cxn modelId="{2E3B3074-7634-4A0A-95BD-519720DC7F01}" type="presParOf" srcId="{5F217D9D-A4FC-439D-B337-A07CB857B09A}" destId="{3CAC1C71-933F-4683-841D-EFBC5D10BC8A}" srcOrd="1" destOrd="0" presId="urn:microsoft.com/office/officeart/2005/8/layout/process1"/>
    <dgm:cxn modelId="{FADA146D-CF6E-44E4-8769-4594DFBB2984}" type="presParOf" srcId="{3CAC1C71-933F-4683-841D-EFBC5D10BC8A}" destId="{BD028116-D170-4EAD-8446-0B721E8E6106}" srcOrd="0" destOrd="0" presId="urn:microsoft.com/office/officeart/2005/8/layout/process1"/>
    <dgm:cxn modelId="{BCCBD60A-AE95-4E29-998B-0565DF23F847}" type="presParOf" srcId="{5F217D9D-A4FC-439D-B337-A07CB857B09A}" destId="{E36A129E-C56E-48E1-BC42-31D999943B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766" y="1361604"/>
          <a:ext cx="1863450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13" y="1394351"/>
        <a:ext cx="1797956" cy="1052576"/>
      </dsp:txXfrm>
    </dsp:sp>
    <dsp:sp modelId="{352C245E-E585-4334-BAE5-831F6BE9F3BF}">
      <dsp:nvSpPr>
        <dsp:cNvPr id="0" name=""/>
        <dsp:cNvSpPr/>
      </dsp:nvSpPr>
      <dsp:spPr>
        <a:xfrm>
          <a:off x="2054561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561" y="1781999"/>
        <a:ext cx="276536" cy="277281"/>
      </dsp:txXfrm>
    </dsp:sp>
    <dsp:sp modelId="{563E5D8D-FBD5-434D-A73D-96357F1394AF}">
      <dsp:nvSpPr>
        <dsp:cNvPr id="0" name=""/>
        <dsp:cNvSpPr/>
      </dsp:nvSpPr>
      <dsp:spPr>
        <a:xfrm>
          <a:off x="2613597" y="1361604"/>
          <a:ext cx="2970395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Trezentos</a:t>
          </a:r>
          <a:endParaRPr lang="pt-B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344" y="1394351"/>
        <a:ext cx="2904901" cy="1052576"/>
      </dsp:txXfrm>
    </dsp:sp>
    <dsp:sp modelId="{9D83345F-1BD9-4DCF-B502-CF5DFF0A8AD6}">
      <dsp:nvSpPr>
        <dsp:cNvPr id="0" name=""/>
        <dsp:cNvSpPr/>
      </dsp:nvSpPr>
      <dsp:spPr>
        <a:xfrm>
          <a:off x="5770337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0337" y="1781999"/>
        <a:ext cx="276536" cy="277281"/>
      </dsp:txXfrm>
    </dsp:sp>
    <dsp:sp modelId="{7A91BBEF-F619-4448-ABCF-46B36E24EC93}">
      <dsp:nvSpPr>
        <dsp:cNvPr id="0" name=""/>
        <dsp:cNvSpPr/>
      </dsp:nvSpPr>
      <dsp:spPr>
        <a:xfrm>
          <a:off x="6329373" y="1361604"/>
          <a:ext cx="1863450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Calegário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2120" y="1394351"/>
        <a:ext cx="1797956" cy="10525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54B84-73AD-457F-AC8B-4E86E13FEF19}">
      <dsp:nvSpPr>
        <dsp:cNvPr id="0" name=""/>
        <dsp:cNvSpPr/>
      </dsp:nvSpPr>
      <dsp:spPr>
        <a:xfrm>
          <a:off x="335195" y="61"/>
          <a:ext cx="5295411" cy="3177246"/>
        </a:xfrm>
        <a:prstGeom prst="rect">
          <a:avLst/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rPr>
            <a:t>“...é uma lição de aprendizado. Parei de me preocupar comigo apenas, me tornando sensível à pessoa que está ao meu lado. O que eu mais ganho é o prazer e a satisfação de ter visto, ter presenciado e ter dado apoio às pessoas para alcançarem o seu real potencial...” 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Thiago Ribeiro – ajudante UnB.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5195" y="61"/>
        <a:ext cx="5295411" cy="317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1CEF4-8B2B-4AAF-84ED-674F03ABFE57}">
      <dsp:nvSpPr>
        <dsp:cNvPr id="0" name=""/>
        <dsp:cNvSpPr/>
      </dsp:nvSpPr>
      <dsp:spPr>
        <a:xfrm>
          <a:off x="2721164" y="528155"/>
          <a:ext cx="3077996" cy="3078833"/>
        </a:xfrm>
        <a:prstGeom prst="ellipse">
          <a:avLst/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Todos estudantes</a:t>
          </a:r>
          <a:endParaRPr lang="pt-B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926" y="979040"/>
        <a:ext cx="2176472" cy="2177063"/>
      </dsp:txXfrm>
    </dsp:sp>
    <dsp:sp modelId="{C3914093-6427-4B4C-BFFB-03E6CDB2FD23}">
      <dsp:nvSpPr>
        <dsp:cNvPr id="0" name=""/>
        <dsp:cNvSpPr/>
      </dsp:nvSpPr>
      <dsp:spPr>
        <a:xfrm>
          <a:off x="3987847" y="-135515"/>
          <a:ext cx="373070" cy="3734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90A898-B6AB-4FA5-8958-7E7D8D78F646}">
      <dsp:nvSpPr>
        <dsp:cNvPr id="0" name=""/>
        <dsp:cNvSpPr/>
      </dsp:nvSpPr>
      <dsp:spPr>
        <a:xfrm>
          <a:off x="3104730" y="3124113"/>
          <a:ext cx="270510" cy="2703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78BEDD-8DDF-460E-B20E-CAFF40E3D3FD}">
      <dsp:nvSpPr>
        <dsp:cNvPr id="0" name=""/>
        <dsp:cNvSpPr/>
      </dsp:nvSpPr>
      <dsp:spPr>
        <a:xfrm>
          <a:off x="5644638" y="1379403"/>
          <a:ext cx="270510" cy="2703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366302-19DA-40E2-91DC-CF77A8D124AF}">
      <dsp:nvSpPr>
        <dsp:cNvPr id="0" name=""/>
        <dsp:cNvSpPr/>
      </dsp:nvSpPr>
      <dsp:spPr>
        <a:xfrm>
          <a:off x="4773248" y="3587823"/>
          <a:ext cx="373070" cy="3734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8375EC-173A-403F-97DF-06D9DBED7BD2}">
      <dsp:nvSpPr>
        <dsp:cNvPr id="0" name=""/>
        <dsp:cNvSpPr/>
      </dsp:nvSpPr>
      <dsp:spPr>
        <a:xfrm>
          <a:off x="3180445" y="394655"/>
          <a:ext cx="270510" cy="2703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D60DF7-93CD-4875-B6A6-6F82B8BE8394}">
      <dsp:nvSpPr>
        <dsp:cNvPr id="0" name=""/>
        <dsp:cNvSpPr/>
      </dsp:nvSpPr>
      <dsp:spPr>
        <a:xfrm>
          <a:off x="2328991" y="1942616"/>
          <a:ext cx="270510" cy="270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A90A39-C6D9-489D-B371-0A960A14296E}">
      <dsp:nvSpPr>
        <dsp:cNvPr id="0" name=""/>
        <dsp:cNvSpPr/>
      </dsp:nvSpPr>
      <dsp:spPr>
        <a:xfrm>
          <a:off x="6126372" y="198356"/>
          <a:ext cx="1368005" cy="1367993"/>
        </a:xfrm>
        <a:prstGeom prst="ellipse">
          <a:avLst/>
        </a:prstGeom>
        <a:solidFill>
          <a:srgbClr val="8DA4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motivação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6712" y="398694"/>
        <a:ext cx="967325" cy="967317"/>
      </dsp:txXfrm>
    </dsp:sp>
    <dsp:sp modelId="{17CB19A7-0EAA-48AC-B7F2-5473C4B0EED1}">
      <dsp:nvSpPr>
        <dsp:cNvPr id="0" name=""/>
        <dsp:cNvSpPr/>
      </dsp:nvSpPr>
      <dsp:spPr>
        <a:xfrm>
          <a:off x="3610647" y="406671"/>
          <a:ext cx="373070" cy="3734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32B279-1F13-490B-AAED-EDBB66C8E380}">
      <dsp:nvSpPr>
        <dsp:cNvPr id="0" name=""/>
        <dsp:cNvSpPr/>
      </dsp:nvSpPr>
      <dsp:spPr>
        <a:xfrm>
          <a:off x="564424" y="2299352"/>
          <a:ext cx="674555" cy="6748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BAE12-CAAD-4ECA-B857-4B7358404243}">
      <dsp:nvSpPr>
        <dsp:cNvPr id="0" name=""/>
        <dsp:cNvSpPr/>
      </dsp:nvSpPr>
      <dsp:spPr>
        <a:xfrm>
          <a:off x="5995052" y="2763440"/>
          <a:ext cx="1403994" cy="1403995"/>
        </a:xfrm>
        <a:prstGeom prst="ellipse">
          <a:avLst/>
        </a:prstGeom>
        <a:solidFill>
          <a:srgbClr val="F896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engajamento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0662" y="2969050"/>
        <a:ext cx="992774" cy="992775"/>
      </dsp:txXfrm>
    </dsp:sp>
    <dsp:sp modelId="{781132AE-D6CD-4275-BEE6-097D7C233E7A}">
      <dsp:nvSpPr>
        <dsp:cNvPr id="0" name=""/>
        <dsp:cNvSpPr/>
      </dsp:nvSpPr>
      <dsp:spPr>
        <a:xfrm>
          <a:off x="5164189" y="923325"/>
          <a:ext cx="373070" cy="3734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B35A24-C76B-442F-9591-72A4F9C86A90}">
      <dsp:nvSpPr>
        <dsp:cNvPr id="0" name=""/>
        <dsp:cNvSpPr/>
      </dsp:nvSpPr>
      <dsp:spPr>
        <a:xfrm>
          <a:off x="1685615" y="1280340"/>
          <a:ext cx="270510" cy="2703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E14BFC-5C66-4EAD-830D-3E6C6BE50B7C}">
      <dsp:nvSpPr>
        <dsp:cNvPr id="0" name=""/>
        <dsp:cNvSpPr/>
      </dsp:nvSpPr>
      <dsp:spPr>
        <a:xfrm>
          <a:off x="3591374" y="2804708"/>
          <a:ext cx="270510" cy="2703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DE2882-71A4-4D3F-BCD2-DCCCA1E03483}">
      <dsp:nvSpPr>
        <dsp:cNvPr id="0" name=""/>
        <dsp:cNvSpPr/>
      </dsp:nvSpPr>
      <dsp:spPr>
        <a:xfrm>
          <a:off x="7126901" y="1460399"/>
          <a:ext cx="1531484" cy="1517771"/>
        </a:xfrm>
        <a:prstGeom prst="ellipse">
          <a:avLst/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alto rendimento acadêmico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1182" y="1682671"/>
        <a:ext cx="1082922" cy="1073227"/>
      </dsp:txXfrm>
    </dsp:sp>
    <dsp:sp modelId="{A22E22EF-34FD-4CB1-ACBD-6DE38C0AC436}">
      <dsp:nvSpPr>
        <dsp:cNvPr id="0" name=""/>
        <dsp:cNvSpPr/>
      </dsp:nvSpPr>
      <dsp:spPr>
        <a:xfrm>
          <a:off x="6030098" y="2291558"/>
          <a:ext cx="270510" cy="2703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734423-EAF1-4C14-92D4-651D97522BB8}">
      <dsp:nvSpPr>
        <dsp:cNvPr id="0" name=""/>
        <dsp:cNvSpPr/>
      </dsp:nvSpPr>
      <dsp:spPr>
        <a:xfrm>
          <a:off x="873737" y="2346171"/>
          <a:ext cx="1878018" cy="1906290"/>
        </a:xfrm>
        <a:prstGeom prst="ellipse">
          <a:avLst/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comprometimento</a:t>
          </a:r>
          <a:endParaRPr lang="pt-B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8766" y="2625341"/>
        <a:ext cx="1327960" cy="1347950"/>
      </dsp:txXfrm>
    </dsp:sp>
    <dsp:sp modelId="{AE44846B-790C-4BD9-B730-28032110E10F}">
      <dsp:nvSpPr>
        <dsp:cNvPr id="0" name=""/>
        <dsp:cNvSpPr/>
      </dsp:nvSpPr>
      <dsp:spPr>
        <a:xfrm>
          <a:off x="3785916" y="3617291"/>
          <a:ext cx="270510" cy="2703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1939" y="926082"/>
          <a:ext cx="2017836" cy="1210701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www.metodo300.com</a:t>
          </a:r>
          <a:endParaRPr lang="pt-BR" sz="1500" kern="1200" dirty="0"/>
        </a:p>
      </dsp:txBody>
      <dsp:txXfrm>
        <a:off x="37399" y="961542"/>
        <a:ext cx="1946916" cy="1139781"/>
      </dsp:txXfrm>
    </dsp:sp>
    <dsp:sp modelId="{3CAC1C71-933F-4683-841D-EFBC5D10BC8A}">
      <dsp:nvSpPr>
        <dsp:cNvPr id="0" name=""/>
        <dsp:cNvSpPr/>
      </dsp:nvSpPr>
      <dsp:spPr>
        <a:xfrm rot="21556384">
          <a:off x="2186413" y="1283889"/>
          <a:ext cx="363275" cy="500423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186417" y="1384665"/>
        <a:ext cx="254293" cy="300253"/>
      </dsp:txXfrm>
    </dsp:sp>
    <dsp:sp modelId="{E36A129E-C56E-48E1-BC42-31D999943B3F}">
      <dsp:nvSpPr>
        <dsp:cNvPr id="0" name=""/>
        <dsp:cNvSpPr/>
      </dsp:nvSpPr>
      <dsp:spPr>
        <a:xfrm flipH="1" flipV="1">
          <a:off x="2705145" y="1405677"/>
          <a:ext cx="174441" cy="206303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 rot="10800000">
        <a:off x="2710254" y="1410786"/>
        <a:ext cx="164223" cy="196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501" y="1066460"/>
          <a:ext cx="1069235" cy="912191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Etapa 1</a:t>
          </a:r>
          <a:endParaRPr lang="pt-BR" sz="1400" kern="1200" dirty="0"/>
        </a:p>
      </dsp:txBody>
      <dsp:txXfrm>
        <a:off x="27218" y="1093177"/>
        <a:ext cx="1015801" cy="858757"/>
      </dsp:txXfrm>
    </dsp:sp>
    <dsp:sp modelId="{3CAC1C71-933F-4683-841D-EFBC5D10BC8A}">
      <dsp:nvSpPr>
        <dsp:cNvPr id="0" name=""/>
        <dsp:cNvSpPr/>
      </dsp:nvSpPr>
      <dsp:spPr>
        <a:xfrm rot="81033">
          <a:off x="1156972" y="1417502"/>
          <a:ext cx="190256" cy="265170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156980" y="1469863"/>
        <a:ext cx="133179" cy="159102"/>
      </dsp:txXfrm>
    </dsp:sp>
    <dsp:sp modelId="{E36A129E-C56E-48E1-BC42-31D999943B3F}">
      <dsp:nvSpPr>
        <dsp:cNvPr id="0" name=""/>
        <dsp:cNvSpPr/>
      </dsp:nvSpPr>
      <dsp:spPr>
        <a:xfrm>
          <a:off x="1428610" y="1100129"/>
          <a:ext cx="1069235" cy="912191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Realização e correção da avaliação</a:t>
          </a:r>
          <a:endParaRPr lang="pt-BR" sz="1400" kern="1200" dirty="0"/>
        </a:p>
      </dsp:txBody>
      <dsp:txXfrm>
        <a:off x="1455327" y="1126846"/>
        <a:ext cx="1015801" cy="858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501" y="1111569"/>
          <a:ext cx="1069235" cy="821974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Etapa 2</a:t>
          </a:r>
          <a:endParaRPr lang="pt-BR" sz="1600" kern="1200" dirty="0"/>
        </a:p>
      </dsp:txBody>
      <dsp:txXfrm>
        <a:off x="24576" y="1135644"/>
        <a:ext cx="1021085" cy="773824"/>
      </dsp:txXfrm>
    </dsp:sp>
    <dsp:sp modelId="{3CAC1C71-933F-4683-841D-EFBC5D10BC8A}">
      <dsp:nvSpPr>
        <dsp:cNvPr id="0" name=""/>
        <dsp:cNvSpPr/>
      </dsp:nvSpPr>
      <dsp:spPr>
        <a:xfrm rot="73021">
          <a:off x="1156977" y="1415824"/>
          <a:ext cx="190246" cy="265170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156983" y="1468252"/>
        <a:ext cx="133172" cy="159102"/>
      </dsp:txXfrm>
    </dsp:sp>
    <dsp:sp modelId="{E36A129E-C56E-48E1-BC42-31D999943B3F}">
      <dsp:nvSpPr>
        <dsp:cNvPr id="0" name=""/>
        <dsp:cNvSpPr/>
      </dsp:nvSpPr>
      <dsp:spPr>
        <a:xfrm>
          <a:off x="1428610" y="1141908"/>
          <a:ext cx="1069235" cy="821974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Definição dos grupos</a:t>
          </a:r>
          <a:endParaRPr lang="pt-BR" sz="1600" kern="1200" dirty="0"/>
        </a:p>
      </dsp:txBody>
      <dsp:txXfrm>
        <a:off x="1452685" y="1165983"/>
        <a:ext cx="1021085" cy="773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532" y="959110"/>
          <a:ext cx="1135645" cy="1126892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Etapa 3</a:t>
          </a:r>
          <a:endParaRPr lang="pt-BR" sz="1500" kern="1200" dirty="0"/>
        </a:p>
      </dsp:txBody>
      <dsp:txXfrm>
        <a:off x="33538" y="992116"/>
        <a:ext cx="1069633" cy="1060880"/>
      </dsp:txXfrm>
    </dsp:sp>
    <dsp:sp modelId="{3CAC1C71-933F-4683-841D-EFBC5D10BC8A}">
      <dsp:nvSpPr>
        <dsp:cNvPr id="0" name=""/>
        <dsp:cNvSpPr/>
      </dsp:nvSpPr>
      <dsp:spPr>
        <a:xfrm rot="56996">
          <a:off x="1228846" y="1405632"/>
          <a:ext cx="202044" cy="281640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228850" y="1461458"/>
        <a:ext cx="141431" cy="168984"/>
      </dsp:txXfrm>
    </dsp:sp>
    <dsp:sp modelId="{E36A129E-C56E-48E1-BC42-31D999943B3F}">
      <dsp:nvSpPr>
        <dsp:cNvPr id="0" name=""/>
        <dsp:cNvSpPr/>
      </dsp:nvSpPr>
      <dsp:spPr>
        <a:xfrm>
          <a:off x="1517341" y="984260"/>
          <a:ext cx="1135645" cy="1126892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Pactuação</a:t>
          </a:r>
          <a:r>
            <a:rPr lang="pt-BR" sz="1500" kern="1200" dirty="0" smtClean="0"/>
            <a:t> das regras</a:t>
          </a:r>
          <a:endParaRPr lang="pt-BR" sz="1500" kern="1200" dirty="0"/>
        </a:p>
      </dsp:txBody>
      <dsp:txXfrm>
        <a:off x="1550347" y="1017266"/>
        <a:ext cx="1069633" cy="106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532" y="959110"/>
          <a:ext cx="1135645" cy="1126892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Etapa 4</a:t>
          </a:r>
          <a:endParaRPr lang="pt-BR" sz="1400" kern="1200" dirty="0"/>
        </a:p>
      </dsp:txBody>
      <dsp:txXfrm>
        <a:off x="33538" y="992116"/>
        <a:ext cx="1069633" cy="1060880"/>
      </dsp:txXfrm>
    </dsp:sp>
    <dsp:sp modelId="{3CAC1C71-933F-4683-841D-EFBC5D10BC8A}">
      <dsp:nvSpPr>
        <dsp:cNvPr id="0" name=""/>
        <dsp:cNvSpPr/>
      </dsp:nvSpPr>
      <dsp:spPr>
        <a:xfrm rot="56996">
          <a:off x="1228846" y="1405632"/>
          <a:ext cx="202044" cy="281640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228850" y="1461458"/>
        <a:ext cx="141431" cy="168984"/>
      </dsp:txXfrm>
    </dsp:sp>
    <dsp:sp modelId="{E36A129E-C56E-48E1-BC42-31D999943B3F}">
      <dsp:nvSpPr>
        <dsp:cNvPr id="0" name=""/>
        <dsp:cNvSpPr/>
      </dsp:nvSpPr>
      <dsp:spPr>
        <a:xfrm>
          <a:off x="1517341" y="984260"/>
          <a:ext cx="1135645" cy="1126892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Elaboração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relatório</a:t>
          </a:r>
          <a:endParaRPr lang="pt-BR" sz="1400" kern="1200" dirty="0"/>
        </a:p>
      </dsp:txBody>
      <dsp:txXfrm>
        <a:off x="1550347" y="1017266"/>
        <a:ext cx="1069633" cy="106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532" y="721406"/>
          <a:ext cx="1135645" cy="1602299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Etapa 5</a:t>
          </a:r>
          <a:endParaRPr lang="pt-BR" sz="1500" kern="1200" dirty="0"/>
        </a:p>
      </dsp:txBody>
      <dsp:txXfrm>
        <a:off x="33794" y="754668"/>
        <a:ext cx="1069121" cy="1535775"/>
      </dsp:txXfrm>
    </dsp:sp>
    <dsp:sp modelId="{3CAC1C71-933F-4683-841D-EFBC5D10BC8A}">
      <dsp:nvSpPr>
        <dsp:cNvPr id="0" name=""/>
        <dsp:cNvSpPr/>
      </dsp:nvSpPr>
      <dsp:spPr>
        <a:xfrm rot="81033">
          <a:off x="1228832" y="1410977"/>
          <a:ext cx="202072" cy="281640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228840" y="1466591"/>
        <a:ext cx="141450" cy="168984"/>
      </dsp:txXfrm>
    </dsp:sp>
    <dsp:sp modelId="{E36A129E-C56E-48E1-BC42-31D999943B3F}">
      <dsp:nvSpPr>
        <dsp:cNvPr id="0" name=""/>
        <dsp:cNvSpPr/>
      </dsp:nvSpPr>
      <dsp:spPr>
        <a:xfrm>
          <a:off x="1517341" y="757166"/>
          <a:ext cx="1135645" cy="1602299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Realização e correção da nova avaliação</a:t>
          </a:r>
          <a:endParaRPr lang="pt-BR" sz="1500" kern="1200" dirty="0"/>
        </a:p>
      </dsp:txBody>
      <dsp:txXfrm>
        <a:off x="1550603" y="790428"/>
        <a:ext cx="1069121" cy="15357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756E-85CC-4095-9322-5F4B66F57BE5}">
      <dsp:nvSpPr>
        <dsp:cNvPr id="0" name=""/>
        <dsp:cNvSpPr/>
      </dsp:nvSpPr>
      <dsp:spPr>
        <a:xfrm>
          <a:off x="532" y="721406"/>
          <a:ext cx="1135645" cy="1602299"/>
        </a:xfrm>
        <a:prstGeom prst="roundRect">
          <a:avLst>
            <a:gd name="adj" fmla="val 10000"/>
          </a:avLst>
        </a:prstGeom>
        <a:solidFill>
          <a:srgbClr val="5775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Etapa 5</a:t>
          </a:r>
          <a:endParaRPr lang="pt-BR" sz="1500" kern="1200" dirty="0"/>
        </a:p>
      </dsp:txBody>
      <dsp:txXfrm>
        <a:off x="33794" y="754668"/>
        <a:ext cx="1069121" cy="1535775"/>
      </dsp:txXfrm>
    </dsp:sp>
    <dsp:sp modelId="{3CAC1C71-933F-4683-841D-EFBC5D10BC8A}">
      <dsp:nvSpPr>
        <dsp:cNvPr id="0" name=""/>
        <dsp:cNvSpPr/>
      </dsp:nvSpPr>
      <dsp:spPr>
        <a:xfrm rot="81033">
          <a:off x="1228832" y="1410977"/>
          <a:ext cx="202072" cy="281640"/>
        </a:xfrm>
        <a:prstGeom prst="rightArrow">
          <a:avLst>
            <a:gd name="adj1" fmla="val 60000"/>
            <a:gd name="adj2" fmla="val 50000"/>
          </a:avLst>
        </a:prstGeom>
        <a:solidFill>
          <a:srgbClr val="90BE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228840" y="1466591"/>
        <a:ext cx="141450" cy="168984"/>
      </dsp:txXfrm>
    </dsp:sp>
    <dsp:sp modelId="{E36A129E-C56E-48E1-BC42-31D999943B3F}">
      <dsp:nvSpPr>
        <dsp:cNvPr id="0" name=""/>
        <dsp:cNvSpPr/>
      </dsp:nvSpPr>
      <dsp:spPr>
        <a:xfrm>
          <a:off x="1517341" y="757166"/>
          <a:ext cx="1135645" cy="1602299"/>
        </a:xfrm>
        <a:prstGeom prst="roundRect">
          <a:avLst>
            <a:gd name="adj" fmla="val 10000"/>
          </a:avLst>
        </a:prstGeom>
        <a:solidFill>
          <a:srgbClr val="F94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Realização e correção da nova avaliação</a:t>
          </a:r>
          <a:endParaRPr lang="pt-BR" sz="1500" kern="1200" dirty="0"/>
        </a:p>
      </dsp:txBody>
      <dsp:txXfrm>
        <a:off x="1550603" y="790428"/>
        <a:ext cx="1069121" cy="153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38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54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628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44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28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757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0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928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9288fa2f0c_0_2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9288fa2f0c_0_2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913592f7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913592f75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42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9a0c79df7d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9a0c79df7d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a0c79df7d_0_3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a0c79df7d_0_3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image" Target="../media/image17.png"/><Relationship Id="rId10" Type="http://schemas.microsoft.com/office/2007/relationships/diagramDrawing" Target="../diagrams/drawing4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7648881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51" y="3761274"/>
            <a:ext cx="1562400" cy="15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39"/>
          <p:cNvGrpSpPr/>
          <p:nvPr/>
        </p:nvGrpSpPr>
        <p:grpSpPr>
          <a:xfrm>
            <a:off x="526207" y="1085979"/>
            <a:ext cx="2945123" cy="2923064"/>
            <a:chOff x="656582" y="1555868"/>
            <a:chExt cx="2945123" cy="2923064"/>
          </a:xfrm>
        </p:grpSpPr>
        <p:sp>
          <p:nvSpPr>
            <p:cNvPr id="1850" name="Google Shape;1850;p39"/>
            <p:cNvSpPr/>
            <p:nvPr/>
          </p:nvSpPr>
          <p:spPr>
            <a:xfrm>
              <a:off x="656582" y="1555868"/>
              <a:ext cx="2945123" cy="2923064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DAECF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055670" y="1932966"/>
              <a:ext cx="2146946" cy="216886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C6D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39"/>
            <p:cNvGrpSpPr/>
            <p:nvPr/>
          </p:nvGrpSpPr>
          <p:grpSpPr>
            <a:xfrm>
              <a:off x="1350147" y="2240693"/>
              <a:ext cx="1557993" cy="1553414"/>
              <a:chOff x="1217742" y="2113292"/>
              <a:chExt cx="1557993" cy="1553414"/>
            </a:xfrm>
          </p:grpSpPr>
          <p:grpSp>
            <p:nvGrpSpPr>
              <p:cNvPr id="1853" name="Google Shape;1853;p39"/>
              <p:cNvGrpSpPr/>
              <p:nvPr/>
            </p:nvGrpSpPr>
            <p:grpSpPr>
              <a:xfrm>
                <a:off x="1217742" y="2113292"/>
                <a:ext cx="1557993" cy="1553414"/>
                <a:chOff x="1217742" y="2113292"/>
                <a:chExt cx="1557993" cy="1553414"/>
              </a:xfrm>
            </p:grpSpPr>
            <p:sp>
              <p:nvSpPr>
                <p:cNvPr id="1854" name="Google Shape;1854;p39"/>
                <p:cNvSpPr/>
                <p:nvPr/>
              </p:nvSpPr>
              <p:spPr>
                <a:xfrm>
                  <a:off x="1217742" y="2124522"/>
                  <a:ext cx="1557981" cy="15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404" extrusionOk="0">
                      <a:moveTo>
                        <a:pt x="7928" y="5407"/>
                      </a:moveTo>
                      <a:cubicBezTo>
                        <a:pt x="7977" y="5407"/>
                        <a:pt x="8027" y="5409"/>
                        <a:pt x="8078" y="5412"/>
                      </a:cubicBezTo>
                      <a:cubicBezTo>
                        <a:pt x="8637" y="5447"/>
                        <a:pt x="9161" y="5726"/>
                        <a:pt x="9546" y="6146"/>
                      </a:cubicBezTo>
                      <a:cubicBezTo>
                        <a:pt x="9896" y="6566"/>
                        <a:pt x="10106" y="7125"/>
                        <a:pt x="10141" y="7685"/>
                      </a:cubicBezTo>
                      <a:cubicBezTo>
                        <a:pt x="10141" y="8034"/>
                        <a:pt x="10071" y="8384"/>
                        <a:pt x="9896" y="8664"/>
                      </a:cubicBezTo>
                      <a:cubicBezTo>
                        <a:pt x="9721" y="9013"/>
                        <a:pt x="9476" y="9293"/>
                        <a:pt x="9161" y="9538"/>
                      </a:cubicBezTo>
                      <a:cubicBezTo>
                        <a:pt x="8777" y="9818"/>
                        <a:pt x="8322" y="9992"/>
                        <a:pt x="7833" y="9992"/>
                      </a:cubicBezTo>
                      <a:cubicBezTo>
                        <a:pt x="7273" y="9957"/>
                        <a:pt x="6784" y="9783"/>
                        <a:pt x="6364" y="9433"/>
                      </a:cubicBezTo>
                      <a:cubicBezTo>
                        <a:pt x="5979" y="9118"/>
                        <a:pt x="5700" y="8664"/>
                        <a:pt x="5595" y="8174"/>
                      </a:cubicBezTo>
                      <a:cubicBezTo>
                        <a:pt x="5525" y="7720"/>
                        <a:pt x="5560" y="7265"/>
                        <a:pt x="5700" y="6845"/>
                      </a:cubicBezTo>
                      <a:cubicBezTo>
                        <a:pt x="5840" y="6426"/>
                        <a:pt x="6084" y="6076"/>
                        <a:pt x="6434" y="5866"/>
                      </a:cubicBezTo>
                      <a:cubicBezTo>
                        <a:pt x="6882" y="5578"/>
                        <a:pt x="7389" y="5407"/>
                        <a:pt x="7928" y="5407"/>
                      </a:cubicBezTo>
                      <a:close/>
                      <a:moveTo>
                        <a:pt x="8054" y="1"/>
                      </a:moveTo>
                      <a:cubicBezTo>
                        <a:pt x="7935" y="1"/>
                        <a:pt x="7815" y="9"/>
                        <a:pt x="7693" y="27"/>
                      </a:cubicBezTo>
                      <a:cubicBezTo>
                        <a:pt x="7552" y="40"/>
                        <a:pt x="7422" y="43"/>
                        <a:pt x="7303" y="43"/>
                      </a:cubicBezTo>
                      <a:cubicBezTo>
                        <a:pt x="7198" y="43"/>
                        <a:pt x="7102" y="41"/>
                        <a:pt x="7016" y="41"/>
                      </a:cubicBezTo>
                      <a:cubicBezTo>
                        <a:pt x="6690" y="41"/>
                        <a:pt x="6504" y="76"/>
                        <a:pt x="6504" y="412"/>
                      </a:cubicBezTo>
                      <a:cubicBezTo>
                        <a:pt x="6504" y="831"/>
                        <a:pt x="6574" y="1740"/>
                        <a:pt x="6609" y="2545"/>
                      </a:cubicBezTo>
                      <a:cubicBezTo>
                        <a:pt x="6014" y="2649"/>
                        <a:pt x="5455" y="2894"/>
                        <a:pt x="4930" y="3209"/>
                      </a:cubicBezTo>
                      <a:cubicBezTo>
                        <a:pt x="4356" y="2466"/>
                        <a:pt x="3652" y="1527"/>
                        <a:pt x="3447" y="1527"/>
                      </a:cubicBezTo>
                      <a:cubicBezTo>
                        <a:pt x="3439" y="1527"/>
                        <a:pt x="3433" y="1528"/>
                        <a:pt x="3427" y="1530"/>
                      </a:cubicBezTo>
                      <a:cubicBezTo>
                        <a:pt x="2972" y="1705"/>
                        <a:pt x="2588" y="1985"/>
                        <a:pt x="2308" y="2370"/>
                      </a:cubicBezTo>
                      <a:cubicBezTo>
                        <a:pt x="1853" y="2929"/>
                        <a:pt x="1364" y="3104"/>
                        <a:pt x="1748" y="3489"/>
                      </a:cubicBezTo>
                      <a:cubicBezTo>
                        <a:pt x="2098" y="3838"/>
                        <a:pt x="2658" y="4328"/>
                        <a:pt x="3252" y="4817"/>
                      </a:cubicBezTo>
                      <a:cubicBezTo>
                        <a:pt x="3077" y="5097"/>
                        <a:pt x="2937" y="5412"/>
                        <a:pt x="2867" y="5692"/>
                      </a:cubicBezTo>
                      <a:cubicBezTo>
                        <a:pt x="2763" y="5971"/>
                        <a:pt x="2693" y="6286"/>
                        <a:pt x="2623" y="6566"/>
                      </a:cubicBezTo>
                      <a:cubicBezTo>
                        <a:pt x="1913" y="6490"/>
                        <a:pt x="1076" y="6359"/>
                        <a:pt x="641" y="6359"/>
                      </a:cubicBezTo>
                      <a:cubicBezTo>
                        <a:pt x="476" y="6359"/>
                        <a:pt x="369" y="6378"/>
                        <a:pt x="350" y="6426"/>
                      </a:cubicBezTo>
                      <a:cubicBezTo>
                        <a:pt x="140" y="6880"/>
                        <a:pt x="105" y="7335"/>
                        <a:pt x="175" y="7790"/>
                      </a:cubicBezTo>
                      <a:cubicBezTo>
                        <a:pt x="245" y="8559"/>
                        <a:pt x="0" y="9013"/>
                        <a:pt x="525" y="9013"/>
                      </a:cubicBezTo>
                      <a:cubicBezTo>
                        <a:pt x="979" y="9013"/>
                        <a:pt x="1853" y="8943"/>
                        <a:pt x="2623" y="8908"/>
                      </a:cubicBezTo>
                      <a:cubicBezTo>
                        <a:pt x="2763" y="9503"/>
                        <a:pt x="3007" y="10097"/>
                        <a:pt x="3322" y="10657"/>
                      </a:cubicBezTo>
                      <a:cubicBezTo>
                        <a:pt x="2553" y="11251"/>
                        <a:pt x="1574" y="11916"/>
                        <a:pt x="1644" y="12125"/>
                      </a:cubicBezTo>
                      <a:cubicBezTo>
                        <a:pt x="1818" y="12545"/>
                        <a:pt x="2098" y="12930"/>
                        <a:pt x="2483" y="13209"/>
                      </a:cubicBezTo>
                      <a:cubicBezTo>
                        <a:pt x="2936" y="13556"/>
                        <a:pt x="3145" y="13923"/>
                        <a:pt x="3374" y="13923"/>
                      </a:cubicBezTo>
                      <a:cubicBezTo>
                        <a:pt x="3445" y="13923"/>
                        <a:pt x="3519" y="13887"/>
                        <a:pt x="3602" y="13804"/>
                      </a:cubicBezTo>
                      <a:cubicBezTo>
                        <a:pt x="3986" y="13419"/>
                        <a:pt x="4511" y="12790"/>
                        <a:pt x="5035" y="12195"/>
                      </a:cubicBezTo>
                      <a:cubicBezTo>
                        <a:pt x="5560" y="12545"/>
                        <a:pt x="6119" y="12790"/>
                        <a:pt x="6714" y="12930"/>
                      </a:cubicBezTo>
                      <a:cubicBezTo>
                        <a:pt x="6574" y="13909"/>
                        <a:pt x="6399" y="15133"/>
                        <a:pt x="6574" y="15168"/>
                      </a:cubicBezTo>
                      <a:cubicBezTo>
                        <a:pt x="6889" y="15325"/>
                        <a:pt x="7243" y="15404"/>
                        <a:pt x="7592" y="15404"/>
                      </a:cubicBezTo>
                      <a:cubicBezTo>
                        <a:pt x="7708" y="15404"/>
                        <a:pt x="7824" y="15395"/>
                        <a:pt x="7938" y="15377"/>
                      </a:cubicBezTo>
                      <a:cubicBezTo>
                        <a:pt x="8078" y="15364"/>
                        <a:pt x="8210" y="15361"/>
                        <a:pt x="8331" y="15361"/>
                      </a:cubicBezTo>
                      <a:cubicBezTo>
                        <a:pt x="8437" y="15361"/>
                        <a:pt x="8536" y="15363"/>
                        <a:pt x="8625" y="15363"/>
                      </a:cubicBezTo>
                      <a:cubicBezTo>
                        <a:pt x="8961" y="15363"/>
                        <a:pt x="9161" y="15328"/>
                        <a:pt x="9161" y="14993"/>
                      </a:cubicBezTo>
                      <a:cubicBezTo>
                        <a:pt x="9161" y="14573"/>
                        <a:pt x="9092" y="13699"/>
                        <a:pt x="9022" y="12895"/>
                      </a:cubicBezTo>
                      <a:cubicBezTo>
                        <a:pt x="9651" y="12755"/>
                        <a:pt x="10210" y="12510"/>
                        <a:pt x="10735" y="12160"/>
                      </a:cubicBezTo>
                      <a:cubicBezTo>
                        <a:pt x="11319" y="12950"/>
                        <a:pt x="12037" y="13875"/>
                        <a:pt x="12229" y="13875"/>
                      </a:cubicBezTo>
                      <a:cubicBezTo>
                        <a:pt x="12232" y="13875"/>
                        <a:pt x="12235" y="13874"/>
                        <a:pt x="12239" y="13874"/>
                      </a:cubicBezTo>
                      <a:cubicBezTo>
                        <a:pt x="12658" y="13699"/>
                        <a:pt x="13043" y="13384"/>
                        <a:pt x="13323" y="13035"/>
                      </a:cubicBezTo>
                      <a:cubicBezTo>
                        <a:pt x="13812" y="12440"/>
                        <a:pt x="14302" y="12265"/>
                        <a:pt x="13917" y="11916"/>
                      </a:cubicBezTo>
                      <a:cubicBezTo>
                        <a:pt x="13532" y="11531"/>
                        <a:pt x="12938" y="11041"/>
                        <a:pt x="12343" y="10482"/>
                      </a:cubicBezTo>
                      <a:cubicBezTo>
                        <a:pt x="12448" y="10342"/>
                        <a:pt x="12553" y="10167"/>
                        <a:pt x="12623" y="9992"/>
                      </a:cubicBezTo>
                      <a:cubicBezTo>
                        <a:pt x="12833" y="9608"/>
                        <a:pt x="12973" y="9223"/>
                        <a:pt x="13078" y="8804"/>
                      </a:cubicBezTo>
                      <a:cubicBezTo>
                        <a:pt x="13764" y="8902"/>
                        <a:pt x="14536" y="9017"/>
                        <a:pt x="14972" y="9017"/>
                      </a:cubicBezTo>
                      <a:cubicBezTo>
                        <a:pt x="15159" y="9017"/>
                        <a:pt x="15284" y="8996"/>
                        <a:pt x="15316" y="8943"/>
                      </a:cubicBezTo>
                      <a:cubicBezTo>
                        <a:pt x="15491" y="8489"/>
                        <a:pt x="15560" y="8034"/>
                        <a:pt x="15491" y="7580"/>
                      </a:cubicBezTo>
                      <a:cubicBezTo>
                        <a:pt x="15421" y="6845"/>
                        <a:pt x="15630" y="6356"/>
                        <a:pt x="15106" y="6356"/>
                      </a:cubicBezTo>
                      <a:cubicBezTo>
                        <a:pt x="14686" y="6356"/>
                        <a:pt x="13812" y="6426"/>
                        <a:pt x="13008" y="6461"/>
                      </a:cubicBezTo>
                      <a:cubicBezTo>
                        <a:pt x="12868" y="5866"/>
                        <a:pt x="12623" y="5307"/>
                        <a:pt x="12309" y="4782"/>
                      </a:cubicBezTo>
                      <a:cubicBezTo>
                        <a:pt x="13078" y="4188"/>
                        <a:pt x="14057" y="3489"/>
                        <a:pt x="13987" y="3279"/>
                      </a:cubicBezTo>
                      <a:cubicBezTo>
                        <a:pt x="13847" y="2859"/>
                        <a:pt x="13532" y="2475"/>
                        <a:pt x="13148" y="2195"/>
                      </a:cubicBezTo>
                      <a:cubicBezTo>
                        <a:pt x="12729" y="1829"/>
                        <a:pt x="12526" y="1462"/>
                        <a:pt x="12303" y="1462"/>
                      </a:cubicBezTo>
                      <a:cubicBezTo>
                        <a:pt x="12229" y="1462"/>
                        <a:pt x="12152" y="1504"/>
                        <a:pt x="12064" y="1600"/>
                      </a:cubicBezTo>
                      <a:cubicBezTo>
                        <a:pt x="11679" y="1950"/>
                        <a:pt x="11190" y="2545"/>
                        <a:pt x="10665" y="3139"/>
                      </a:cubicBezTo>
                      <a:cubicBezTo>
                        <a:pt x="10141" y="2789"/>
                        <a:pt x="9581" y="2545"/>
                        <a:pt x="8952" y="2405"/>
                      </a:cubicBezTo>
                      <a:cubicBezTo>
                        <a:pt x="9092" y="1461"/>
                        <a:pt x="9266" y="307"/>
                        <a:pt x="9092" y="237"/>
                      </a:cubicBezTo>
                      <a:cubicBezTo>
                        <a:pt x="8751" y="79"/>
                        <a:pt x="8410" y="1"/>
                        <a:pt x="80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9"/>
                <p:cNvSpPr/>
                <p:nvPr/>
              </p:nvSpPr>
              <p:spPr>
                <a:xfrm>
                  <a:off x="1217742" y="2113292"/>
                  <a:ext cx="1557993" cy="155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631" fill="none" extrusionOk="0">
                      <a:moveTo>
                        <a:pt x="15491" y="7693"/>
                      </a:moveTo>
                      <a:cubicBezTo>
                        <a:pt x="15421" y="6958"/>
                        <a:pt x="15630" y="6469"/>
                        <a:pt x="15141" y="6469"/>
                      </a:cubicBezTo>
                      <a:cubicBezTo>
                        <a:pt x="14686" y="6469"/>
                        <a:pt x="13812" y="6539"/>
                        <a:pt x="13008" y="6609"/>
                      </a:cubicBezTo>
                      <a:cubicBezTo>
                        <a:pt x="12868" y="5979"/>
                        <a:pt x="12623" y="5420"/>
                        <a:pt x="12309" y="4895"/>
                      </a:cubicBezTo>
                      <a:cubicBezTo>
                        <a:pt x="13078" y="4301"/>
                        <a:pt x="14057" y="3602"/>
                        <a:pt x="13987" y="3392"/>
                      </a:cubicBezTo>
                      <a:cubicBezTo>
                        <a:pt x="13847" y="2972"/>
                        <a:pt x="13532" y="2588"/>
                        <a:pt x="13183" y="2308"/>
                      </a:cubicBezTo>
                      <a:cubicBezTo>
                        <a:pt x="12588" y="1818"/>
                        <a:pt x="12413" y="1329"/>
                        <a:pt x="12064" y="1713"/>
                      </a:cubicBezTo>
                      <a:cubicBezTo>
                        <a:pt x="11679" y="2098"/>
                        <a:pt x="11190" y="2658"/>
                        <a:pt x="10665" y="3252"/>
                      </a:cubicBezTo>
                      <a:cubicBezTo>
                        <a:pt x="10141" y="2902"/>
                        <a:pt x="9581" y="2658"/>
                        <a:pt x="8952" y="2518"/>
                      </a:cubicBezTo>
                      <a:cubicBezTo>
                        <a:pt x="9092" y="1574"/>
                        <a:pt x="9266" y="420"/>
                        <a:pt x="9092" y="350"/>
                      </a:cubicBezTo>
                      <a:cubicBezTo>
                        <a:pt x="8637" y="140"/>
                        <a:pt x="8182" y="70"/>
                        <a:pt x="7693" y="140"/>
                      </a:cubicBezTo>
                      <a:cubicBezTo>
                        <a:pt x="6959" y="210"/>
                        <a:pt x="6504" y="0"/>
                        <a:pt x="6504" y="525"/>
                      </a:cubicBezTo>
                      <a:cubicBezTo>
                        <a:pt x="6504" y="944"/>
                        <a:pt x="6574" y="1853"/>
                        <a:pt x="6609" y="2658"/>
                      </a:cubicBezTo>
                      <a:cubicBezTo>
                        <a:pt x="6014" y="2797"/>
                        <a:pt x="5455" y="3007"/>
                        <a:pt x="4930" y="3357"/>
                      </a:cubicBezTo>
                      <a:cubicBezTo>
                        <a:pt x="4336" y="2553"/>
                        <a:pt x="3602" y="1574"/>
                        <a:pt x="3427" y="1643"/>
                      </a:cubicBezTo>
                      <a:cubicBezTo>
                        <a:pt x="2972" y="1818"/>
                        <a:pt x="2588" y="2098"/>
                        <a:pt x="2343" y="2483"/>
                      </a:cubicBezTo>
                      <a:cubicBezTo>
                        <a:pt x="1853" y="3042"/>
                        <a:pt x="1364" y="3217"/>
                        <a:pt x="1748" y="3602"/>
                      </a:cubicBezTo>
                      <a:cubicBezTo>
                        <a:pt x="2098" y="3951"/>
                        <a:pt x="2658" y="4441"/>
                        <a:pt x="3252" y="4930"/>
                      </a:cubicBezTo>
                      <a:cubicBezTo>
                        <a:pt x="3077" y="5210"/>
                        <a:pt x="2937" y="5525"/>
                        <a:pt x="2867" y="5805"/>
                      </a:cubicBezTo>
                      <a:cubicBezTo>
                        <a:pt x="2763" y="6084"/>
                        <a:pt x="2693" y="6399"/>
                        <a:pt x="2623" y="6679"/>
                      </a:cubicBezTo>
                      <a:cubicBezTo>
                        <a:pt x="1644" y="6574"/>
                        <a:pt x="420" y="6364"/>
                        <a:pt x="350" y="6539"/>
                      </a:cubicBezTo>
                      <a:cubicBezTo>
                        <a:pt x="140" y="6993"/>
                        <a:pt x="105" y="7448"/>
                        <a:pt x="175" y="7903"/>
                      </a:cubicBezTo>
                      <a:cubicBezTo>
                        <a:pt x="245" y="8672"/>
                        <a:pt x="0" y="9126"/>
                        <a:pt x="525" y="9126"/>
                      </a:cubicBezTo>
                      <a:cubicBezTo>
                        <a:pt x="979" y="9126"/>
                        <a:pt x="1853" y="9056"/>
                        <a:pt x="2623" y="9021"/>
                      </a:cubicBezTo>
                      <a:cubicBezTo>
                        <a:pt x="2763" y="9616"/>
                        <a:pt x="3007" y="10210"/>
                        <a:pt x="3322" y="10735"/>
                      </a:cubicBezTo>
                      <a:cubicBezTo>
                        <a:pt x="2553" y="11329"/>
                        <a:pt x="1574" y="12029"/>
                        <a:pt x="1644" y="12203"/>
                      </a:cubicBezTo>
                      <a:cubicBezTo>
                        <a:pt x="1818" y="12658"/>
                        <a:pt x="2098" y="13043"/>
                        <a:pt x="2483" y="13287"/>
                      </a:cubicBezTo>
                      <a:cubicBezTo>
                        <a:pt x="3077" y="13777"/>
                        <a:pt x="3252" y="14266"/>
                        <a:pt x="3602" y="13882"/>
                      </a:cubicBezTo>
                      <a:cubicBezTo>
                        <a:pt x="3951" y="13532"/>
                        <a:pt x="4511" y="12903"/>
                        <a:pt x="5035" y="12308"/>
                      </a:cubicBezTo>
                      <a:cubicBezTo>
                        <a:pt x="5560" y="12623"/>
                        <a:pt x="6119" y="12868"/>
                        <a:pt x="6714" y="13043"/>
                      </a:cubicBezTo>
                      <a:cubicBezTo>
                        <a:pt x="6574" y="13987"/>
                        <a:pt x="6399" y="15211"/>
                        <a:pt x="6574" y="15281"/>
                      </a:cubicBezTo>
                      <a:cubicBezTo>
                        <a:pt x="6994" y="15455"/>
                        <a:pt x="7483" y="15525"/>
                        <a:pt x="7938" y="15455"/>
                      </a:cubicBezTo>
                      <a:cubicBezTo>
                        <a:pt x="8672" y="15385"/>
                        <a:pt x="9161" y="15630"/>
                        <a:pt x="9161" y="15106"/>
                      </a:cubicBezTo>
                      <a:cubicBezTo>
                        <a:pt x="9161" y="14651"/>
                        <a:pt x="9092" y="13777"/>
                        <a:pt x="9022" y="12973"/>
                      </a:cubicBezTo>
                      <a:cubicBezTo>
                        <a:pt x="9651" y="12868"/>
                        <a:pt x="10210" y="12623"/>
                        <a:pt x="10735" y="12273"/>
                      </a:cubicBezTo>
                      <a:cubicBezTo>
                        <a:pt x="11329" y="13078"/>
                        <a:pt x="12064" y="14022"/>
                        <a:pt x="12239" y="13987"/>
                      </a:cubicBezTo>
                      <a:cubicBezTo>
                        <a:pt x="12693" y="13812"/>
                        <a:pt x="13078" y="13532"/>
                        <a:pt x="13358" y="13148"/>
                      </a:cubicBezTo>
                      <a:cubicBezTo>
                        <a:pt x="13812" y="12553"/>
                        <a:pt x="14302" y="12378"/>
                        <a:pt x="13952" y="12029"/>
                      </a:cubicBezTo>
                      <a:cubicBezTo>
                        <a:pt x="13567" y="11644"/>
                        <a:pt x="12973" y="11154"/>
                        <a:pt x="12378" y="10630"/>
                      </a:cubicBezTo>
                      <a:cubicBezTo>
                        <a:pt x="12483" y="10455"/>
                        <a:pt x="12588" y="10280"/>
                        <a:pt x="12658" y="10105"/>
                      </a:cubicBezTo>
                      <a:cubicBezTo>
                        <a:pt x="12868" y="9721"/>
                        <a:pt x="13008" y="9336"/>
                        <a:pt x="13113" y="8917"/>
                      </a:cubicBezTo>
                      <a:cubicBezTo>
                        <a:pt x="14092" y="9056"/>
                        <a:pt x="15246" y="9231"/>
                        <a:pt x="15316" y="9056"/>
                      </a:cubicBezTo>
                      <a:cubicBezTo>
                        <a:pt x="15525" y="8602"/>
                        <a:pt x="15560" y="8147"/>
                        <a:pt x="15491" y="7693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6" name="Google Shape;1856;p39"/>
              <p:cNvSpPr/>
              <p:nvPr/>
            </p:nvSpPr>
            <p:spPr>
              <a:xfrm>
                <a:off x="1768337" y="2658791"/>
                <a:ext cx="460191" cy="455361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7" name="Google Shape;1857;p39"/>
          <p:cNvSpPr txBox="1">
            <a:spLocks noGrp="1"/>
          </p:cNvSpPr>
          <p:nvPr>
            <p:ph type="title"/>
          </p:nvPr>
        </p:nvSpPr>
        <p:spPr>
          <a:xfrm>
            <a:off x="457200" y="20166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nome do método</a:t>
            </a:r>
            <a:endParaRPr dirty="0"/>
          </a:p>
        </p:txBody>
      </p:sp>
      <p:sp>
        <p:nvSpPr>
          <p:cNvPr id="1858" name="Google Shape;1858;p39"/>
          <p:cNvSpPr/>
          <p:nvPr/>
        </p:nvSpPr>
        <p:spPr>
          <a:xfrm>
            <a:off x="737350" y="680187"/>
            <a:ext cx="3874500" cy="3874200"/>
          </a:xfrm>
          <a:prstGeom prst="arc">
            <a:avLst>
              <a:gd name="adj1" fmla="val 19427148"/>
              <a:gd name="adj2" fmla="val 4548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9"/>
          <p:cNvSpPr/>
          <p:nvPr/>
        </p:nvSpPr>
        <p:spPr>
          <a:xfrm>
            <a:off x="3552698" y="1085979"/>
            <a:ext cx="970800" cy="654300"/>
          </a:xfrm>
          <a:prstGeom prst="roundRect">
            <a:avLst>
              <a:gd name="adj" fmla="val 50000"/>
            </a:avLst>
          </a:prstGeom>
          <a:solidFill>
            <a:srgbClr val="4F69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861" name="Google Shape;1861;p39"/>
          <p:cNvSpPr txBox="1"/>
          <p:nvPr/>
        </p:nvSpPr>
        <p:spPr>
          <a:xfrm>
            <a:off x="4848350" y="986087"/>
            <a:ext cx="3302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Filme Trezentos</a:t>
            </a:r>
            <a:endParaRPr sz="17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2" name="Google Shape;1862;p39"/>
          <p:cNvSpPr txBox="1"/>
          <p:nvPr/>
        </p:nvSpPr>
        <p:spPr>
          <a:xfrm>
            <a:off x="4848350" y="1401739"/>
            <a:ext cx="3302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Soldados 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espartanos sempre vitoriosos nas batalhas contra grande contingente</a:t>
            </a:r>
          </a:p>
        </p:txBody>
      </p:sp>
      <p:sp>
        <p:nvSpPr>
          <p:cNvPr id="1864" name="Google Shape;1864;p39"/>
          <p:cNvSpPr/>
          <p:nvPr/>
        </p:nvSpPr>
        <p:spPr>
          <a:xfrm>
            <a:off x="4091334" y="2215662"/>
            <a:ext cx="970800" cy="654300"/>
          </a:xfrm>
          <a:prstGeom prst="roundRect">
            <a:avLst>
              <a:gd name="adj" fmla="val 50000"/>
            </a:avLst>
          </a:prstGeom>
          <a:solidFill>
            <a:srgbClr val="F3722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865" name="Google Shape;1865;p39"/>
          <p:cNvSpPr txBox="1"/>
          <p:nvPr/>
        </p:nvSpPr>
        <p:spPr>
          <a:xfrm>
            <a:off x="5384100" y="2157162"/>
            <a:ext cx="3302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Elphiades</a:t>
            </a:r>
            <a:endParaRPr sz="17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6" name="Google Shape;1866;p39"/>
          <p:cNvSpPr txBox="1"/>
          <p:nvPr/>
        </p:nvSpPr>
        <p:spPr>
          <a:xfrm>
            <a:off x="5384100" y="2532987"/>
            <a:ext cx="3302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 impedido 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de integrar o exército do Rei Leônidas por causa de sua deformidade → não conseguia erguer o escudo</a:t>
            </a:r>
          </a:p>
        </p:txBody>
      </p:sp>
      <p:sp>
        <p:nvSpPr>
          <p:cNvPr id="1868" name="Google Shape;1868;p39"/>
          <p:cNvSpPr/>
          <p:nvPr/>
        </p:nvSpPr>
        <p:spPr>
          <a:xfrm>
            <a:off x="3552698" y="3339087"/>
            <a:ext cx="970800" cy="654300"/>
          </a:xfrm>
          <a:prstGeom prst="roundRect">
            <a:avLst>
              <a:gd name="adj" fmla="val 50000"/>
            </a:avLst>
          </a:prstGeom>
          <a:solidFill>
            <a:srgbClr val="F9414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869" name="Google Shape;1869;p39"/>
          <p:cNvSpPr txBox="1"/>
          <p:nvPr/>
        </p:nvSpPr>
        <p:spPr>
          <a:xfrm>
            <a:off x="4848350" y="3281642"/>
            <a:ext cx="3302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Diferencial</a:t>
            </a:r>
            <a:endParaRPr sz="17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70" name="Google Shape;1870;p39"/>
          <p:cNvSpPr txBox="1"/>
          <p:nvPr/>
        </p:nvSpPr>
        <p:spPr>
          <a:xfrm>
            <a:off x="4848350" y="3667737"/>
            <a:ext cx="3302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A força dos 300 estava em um soldado proteger o outro</a:t>
            </a:r>
          </a:p>
        </p:txBody>
      </p:sp>
      <p:sp>
        <p:nvSpPr>
          <p:cNvPr id="25" name="Google Shape;1864;p39"/>
          <p:cNvSpPr/>
          <p:nvPr/>
        </p:nvSpPr>
        <p:spPr>
          <a:xfrm>
            <a:off x="2946561" y="4345611"/>
            <a:ext cx="970800" cy="654300"/>
          </a:xfrm>
          <a:prstGeom prst="roundRect">
            <a:avLst>
              <a:gd name="adj" fmla="val 50000"/>
            </a:avLst>
          </a:prstGeom>
          <a:solidFill>
            <a:srgbClr val="90BE6D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6" name="Google Shape;1865;p39"/>
          <p:cNvSpPr txBox="1"/>
          <p:nvPr/>
        </p:nvSpPr>
        <p:spPr>
          <a:xfrm>
            <a:off x="4239327" y="4287111"/>
            <a:ext cx="3302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Trezentos</a:t>
            </a:r>
            <a:endParaRPr sz="17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" name="Google Shape;1866;p39"/>
          <p:cNvSpPr txBox="1"/>
          <p:nvPr/>
        </p:nvSpPr>
        <p:spPr>
          <a:xfrm>
            <a:off x="4239327" y="4662936"/>
            <a:ext cx="3302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250 + 50</a:t>
            </a:r>
            <a:endParaRPr lang="pt-BR" sz="12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28" name="Google Shape;1990;p42"/>
          <p:cNvGrpSpPr/>
          <p:nvPr/>
        </p:nvGrpSpPr>
        <p:grpSpPr>
          <a:xfrm>
            <a:off x="3778551" y="1145199"/>
            <a:ext cx="526082" cy="535860"/>
            <a:chOff x="1244906" y="1219332"/>
            <a:chExt cx="643364" cy="641326"/>
          </a:xfrm>
        </p:grpSpPr>
        <p:sp>
          <p:nvSpPr>
            <p:cNvPr id="29" name="Google Shape;1991;p42"/>
            <p:cNvSpPr/>
            <p:nvPr/>
          </p:nvSpPr>
          <p:spPr>
            <a:xfrm>
              <a:off x="1244906" y="1221787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2;p42"/>
            <p:cNvSpPr/>
            <p:nvPr/>
          </p:nvSpPr>
          <p:spPr>
            <a:xfrm>
              <a:off x="1271899" y="124886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3;p42"/>
            <p:cNvSpPr/>
            <p:nvPr/>
          </p:nvSpPr>
          <p:spPr>
            <a:xfrm>
              <a:off x="1362348" y="1282419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4;p42"/>
            <p:cNvSpPr/>
            <p:nvPr/>
          </p:nvSpPr>
          <p:spPr>
            <a:xfrm>
              <a:off x="1342656" y="1392159"/>
              <a:ext cx="344399" cy="179213"/>
            </a:xfrm>
            <a:custGeom>
              <a:avLst/>
              <a:gdLst/>
              <a:ahLst/>
              <a:cxnLst/>
              <a:rect l="l" t="t" r="r" b="b"/>
              <a:pathLst>
                <a:path w="16510" h="8616" extrusionOk="0">
                  <a:moveTo>
                    <a:pt x="16482" y="0"/>
                  </a:moveTo>
                  <a:cubicBezTo>
                    <a:pt x="16055" y="0"/>
                    <a:pt x="10073" y="2115"/>
                    <a:pt x="7833" y="2951"/>
                  </a:cubicBezTo>
                  <a:cubicBezTo>
                    <a:pt x="6574" y="3406"/>
                    <a:pt x="0" y="6098"/>
                    <a:pt x="140" y="6238"/>
                  </a:cubicBezTo>
                  <a:cubicBezTo>
                    <a:pt x="140" y="6238"/>
                    <a:pt x="2028" y="7112"/>
                    <a:pt x="2623" y="7392"/>
                  </a:cubicBezTo>
                  <a:cubicBezTo>
                    <a:pt x="3462" y="7741"/>
                    <a:pt x="5315" y="8616"/>
                    <a:pt x="5665" y="8616"/>
                  </a:cubicBezTo>
                  <a:cubicBezTo>
                    <a:pt x="6015" y="8616"/>
                    <a:pt x="7868" y="6867"/>
                    <a:pt x="9931" y="5329"/>
                  </a:cubicBezTo>
                  <a:cubicBezTo>
                    <a:pt x="12239" y="3580"/>
                    <a:pt x="16400" y="259"/>
                    <a:pt x="16505" y="14"/>
                  </a:cubicBezTo>
                  <a:cubicBezTo>
                    <a:pt x="16509" y="5"/>
                    <a:pt x="16501" y="0"/>
                    <a:pt x="16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5;p42"/>
            <p:cNvSpPr/>
            <p:nvPr/>
          </p:nvSpPr>
          <p:spPr>
            <a:xfrm>
              <a:off x="1527914" y="1392430"/>
              <a:ext cx="159037" cy="258232"/>
            </a:xfrm>
            <a:custGeom>
              <a:avLst/>
              <a:gdLst/>
              <a:ahLst/>
              <a:cxnLst/>
              <a:rect l="l" t="t" r="r" b="b"/>
              <a:pathLst>
                <a:path w="7624" h="12415" extrusionOk="0">
                  <a:moveTo>
                    <a:pt x="7624" y="1"/>
                  </a:moveTo>
                  <a:lnTo>
                    <a:pt x="7624" y="1"/>
                  </a:lnTo>
                  <a:cubicBezTo>
                    <a:pt x="6854" y="1015"/>
                    <a:pt x="5386" y="2973"/>
                    <a:pt x="4861" y="3567"/>
                  </a:cubicBezTo>
                  <a:cubicBezTo>
                    <a:pt x="4372" y="4197"/>
                    <a:pt x="2519" y="6714"/>
                    <a:pt x="2239" y="7099"/>
                  </a:cubicBezTo>
                  <a:cubicBezTo>
                    <a:pt x="1924" y="7484"/>
                    <a:pt x="1" y="9582"/>
                    <a:pt x="246" y="9792"/>
                  </a:cubicBezTo>
                  <a:cubicBezTo>
                    <a:pt x="1050" y="10316"/>
                    <a:pt x="1924" y="10806"/>
                    <a:pt x="2868" y="11190"/>
                  </a:cubicBezTo>
                  <a:cubicBezTo>
                    <a:pt x="3952" y="11680"/>
                    <a:pt x="5736" y="12414"/>
                    <a:pt x="5875" y="12414"/>
                  </a:cubicBezTo>
                  <a:cubicBezTo>
                    <a:pt x="5876" y="12414"/>
                    <a:pt x="5877" y="12414"/>
                    <a:pt x="5878" y="12414"/>
                  </a:cubicBezTo>
                  <a:cubicBezTo>
                    <a:pt x="6020" y="12414"/>
                    <a:pt x="6401" y="9892"/>
                    <a:pt x="6505" y="9197"/>
                  </a:cubicBezTo>
                  <a:cubicBezTo>
                    <a:pt x="6680" y="8078"/>
                    <a:pt x="7029" y="5141"/>
                    <a:pt x="7169" y="4057"/>
                  </a:cubicBezTo>
                  <a:cubicBezTo>
                    <a:pt x="7414" y="2448"/>
                    <a:pt x="7484" y="1295"/>
                    <a:pt x="7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6;p42"/>
            <p:cNvSpPr/>
            <p:nvPr/>
          </p:nvSpPr>
          <p:spPr>
            <a:xfrm>
              <a:off x="1342656" y="1388083"/>
              <a:ext cx="346485" cy="183290"/>
            </a:xfrm>
            <a:custGeom>
              <a:avLst/>
              <a:gdLst/>
              <a:ahLst/>
              <a:cxnLst/>
              <a:rect l="l" t="t" r="r" b="b"/>
              <a:pathLst>
                <a:path w="16610" h="8812" fill="none" extrusionOk="0">
                  <a:moveTo>
                    <a:pt x="140" y="6434"/>
                  </a:moveTo>
                  <a:cubicBezTo>
                    <a:pt x="0" y="6294"/>
                    <a:pt x="6574" y="3602"/>
                    <a:pt x="7833" y="3147"/>
                  </a:cubicBezTo>
                  <a:cubicBezTo>
                    <a:pt x="10176" y="2273"/>
                    <a:pt x="16610" y="0"/>
                    <a:pt x="16505" y="210"/>
                  </a:cubicBezTo>
                  <a:cubicBezTo>
                    <a:pt x="16400" y="455"/>
                    <a:pt x="12239" y="3776"/>
                    <a:pt x="9931" y="5525"/>
                  </a:cubicBezTo>
                  <a:cubicBezTo>
                    <a:pt x="7868" y="7063"/>
                    <a:pt x="6015" y="8812"/>
                    <a:pt x="5665" y="8812"/>
                  </a:cubicBezTo>
                  <a:cubicBezTo>
                    <a:pt x="5315" y="8812"/>
                    <a:pt x="3462" y="7937"/>
                    <a:pt x="2623" y="7588"/>
                  </a:cubicBezTo>
                  <a:cubicBezTo>
                    <a:pt x="2028" y="7308"/>
                    <a:pt x="140" y="6434"/>
                    <a:pt x="140" y="6434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7;p42"/>
            <p:cNvSpPr/>
            <p:nvPr/>
          </p:nvSpPr>
          <p:spPr>
            <a:xfrm>
              <a:off x="1527914" y="1392430"/>
              <a:ext cx="159037" cy="258939"/>
            </a:xfrm>
            <a:custGeom>
              <a:avLst/>
              <a:gdLst/>
              <a:ahLst/>
              <a:cxnLst/>
              <a:rect l="l" t="t" r="r" b="b"/>
              <a:pathLst>
                <a:path w="7624" h="12449" fill="none" extrusionOk="0">
                  <a:moveTo>
                    <a:pt x="7624" y="1"/>
                  </a:moveTo>
                  <a:cubicBezTo>
                    <a:pt x="6854" y="1015"/>
                    <a:pt x="5386" y="2973"/>
                    <a:pt x="4861" y="3567"/>
                  </a:cubicBezTo>
                  <a:cubicBezTo>
                    <a:pt x="4372" y="4197"/>
                    <a:pt x="2519" y="6714"/>
                    <a:pt x="2239" y="7099"/>
                  </a:cubicBezTo>
                  <a:cubicBezTo>
                    <a:pt x="1924" y="7484"/>
                    <a:pt x="1" y="9582"/>
                    <a:pt x="246" y="9792"/>
                  </a:cubicBezTo>
                  <a:cubicBezTo>
                    <a:pt x="1050" y="10316"/>
                    <a:pt x="1924" y="10806"/>
                    <a:pt x="2868" y="11190"/>
                  </a:cubicBezTo>
                  <a:cubicBezTo>
                    <a:pt x="3952" y="11680"/>
                    <a:pt x="5736" y="12414"/>
                    <a:pt x="5875" y="12414"/>
                  </a:cubicBezTo>
                  <a:cubicBezTo>
                    <a:pt x="6015" y="12449"/>
                    <a:pt x="6400" y="9896"/>
                    <a:pt x="6505" y="9197"/>
                  </a:cubicBezTo>
                  <a:cubicBezTo>
                    <a:pt x="6680" y="8078"/>
                    <a:pt x="7029" y="5141"/>
                    <a:pt x="7169" y="4057"/>
                  </a:cubicBezTo>
                  <a:cubicBezTo>
                    <a:pt x="7414" y="2448"/>
                    <a:pt x="7484" y="1295"/>
                    <a:pt x="7624" y="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8;p42"/>
            <p:cNvSpPr/>
            <p:nvPr/>
          </p:nvSpPr>
          <p:spPr>
            <a:xfrm>
              <a:off x="1460807" y="1571351"/>
              <a:ext cx="96311" cy="119309"/>
            </a:xfrm>
            <a:custGeom>
              <a:avLst/>
              <a:gdLst/>
              <a:ahLst/>
              <a:cxnLst/>
              <a:rect l="l" t="t" r="r" b="b"/>
              <a:pathLst>
                <a:path w="4617" h="5736" fill="none" extrusionOk="0">
                  <a:moveTo>
                    <a:pt x="1" y="1"/>
                  </a:moveTo>
                  <a:cubicBezTo>
                    <a:pt x="36" y="1469"/>
                    <a:pt x="1260" y="3602"/>
                    <a:pt x="1435" y="4127"/>
                  </a:cubicBezTo>
                  <a:cubicBezTo>
                    <a:pt x="1644" y="4686"/>
                    <a:pt x="1889" y="5211"/>
                    <a:pt x="2169" y="5735"/>
                  </a:cubicBezTo>
                  <a:cubicBezTo>
                    <a:pt x="2169" y="5735"/>
                    <a:pt x="3288" y="4127"/>
                    <a:pt x="3533" y="3707"/>
                  </a:cubicBezTo>
                  <a:cubicBezTo>
                    <a:pt x="3987" y="3043"/>
                    <a:pt x="4512" y="2169"/>
                    <a:pt x="4617" y="1924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9;p42"/>
            <p:cNvSpPr/>
            <p:nvPr/>
          </p:nvSpPr>
          <p:spPr>
            <a:xfrm>
              <a:off x="1506032" y="1596083"/>
              <a:ext cx="26284" cy="94578"/>
            </a:xfrm>
            <a:custGeom>
              <a:avLst/>
              <a:gdLst/>
              <a:ahLst/>
              <a:cxnLst/>
              <a:rect l="l" t="t" r="r" b="b"/>
              <a:pathLst>
                <a:path w="1260" h="4547" fill="none" extrusionOk="0">
                  <a:moveTo>
                    <a:pt x="1260" y="1"/>
                  </a:moveTo>
                  <a:cubicBezTo>
                    <a:pt x="1015" y="875"/>
                    <a:pt x="735" y="1749"/>
                    <a:pt x="630" y="2029"/>
                  </a:cubicBezTo>
                  <a:cubicBezTo>
                    <a:pt x="386" y="2833"/>
                    <a:pt x="176" y="3672"/>
                    <a:pt x="1" y="4546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00;p42"/>
            <p:cNvSpPr/>
            <p:nvPr/>
          </p:nvSpPr>
          <p:spPr>
            <a:xfrm>
              <a:off x="1506032" y="1597539"/>
              <a:ext cx="50356" cy="90938"/>
            </a:xfrm>
            <a:custGeom>
              <a:avLst/>
              <a:gdLst/>
              <a:ahLst/>
              <a:cxnLst/>
              <a:rect l="l" t="t" r="r" b="b"/>
              <a:pathLst>
                <a:path w="2414" h="4372" extrusionOk="0">
                  <a:moveTo>
                    <a:pt x="1260" y="0"/>
                  </a:moveTo>
                  <a:cubicBezTo>
                    <a:pt x="1120" y="770"/>
                    <a:pt x="910" y="1539"/>
                    <a:pt x="700" y="2308"/>
                  </a:cubicBezTo>
                  <a:cubicBezTo>
                    <a:pt x="524" y="2786"/>
                    <a:pt x="421" y="3317"/>
                    <a:pt x="247" y="3812"/>
                  </a:cubicBezTo>
                  <a:lnTo>
                    <a:pt x="247" y="3812"/>
                  </a:lnTo>
                  <a:cubicBezTo>
                    <a:pt x="350" y="3624"/>
                    <a:pt x="468" y="3451"/>
                    <a:pt x="595" y="3287"/>
                  </a:cubicBezTo>
                  <a:cubicBezTo>
                    <a:pt x="805" y="2903"/>
                    <a:pt x="1085" y="2553"/>
                    <a:pt x="1295" y="2168"/>
                  </a:cubicBezTo>
                  <a:cubicBezTo>
                    <a:pt x="1539" y="1574"/>
                    <a:pt x="1924" y="1049"/>
                    <a:pt x="2414" y="665"/>
                  </a:cubicBezTo>
                  <a:cubicBezTo>
                    <a:pt x="2099" y="525"/>
                    <a:pt x="1714" y="175"/>
                    <a:pt x="1365" y="105"/>
                  </a:cubicBezTo>
                  <a:lnTo>
                    <a:pt x="1260" y="0"/>
                  </a:lnTo>
                  <a:close/>
                  <a:moveTo>
                    <a:pt x="247" y="3812"/>
                  </a:moveTo>
                  <a:lnTo>
                    <a:pt x="247" y="3812"/>
                  </a:lnTo>
                  <a:cubicBezTo>
                    <a:pt x="151" y="3985"/>
                    <a:pt x="68" y="4170"/>
                    <a:pt x="1" y="4371"/>
                  </a:cubicBezTo>
                  <a:cubicBezTo>
                    <a:pt x="99" y="4194"/>
                    <a:pt x="178" y="4006"/>
                    <a:pt x="247" y="3812"/>
                  </a:cubicBezTo>
                  <a:close/>
                </a:path>
              </a:pathLst>
            </a:custGeom>
            <a:solidFill>
              <a:srgbClr val="020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01;p42"/>
            <p:cNvSpPr/>
            <p:nvPr/>
          </p:nvSpPr>
          <p:spPr>
            <a:xfrm>
              <a:off x="1244906" y="1219332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015;p42"/>
          <p:cNvGrpSpPr/>
          <p:nvPr/>
        </p:nvGrpSpPr>
        <p:grpSpPr>
          <a:xfrm>
            <a:off x="4333253" y="2283061"/>
            <a:ext cx="526082" cy="536121"/>
            <a:chOff x="3247534" y="1219332"/>
            <a:chExt cx="643364" cy="641638"/>
          </a:xfrm>
        </p:grpSpPr>
        <p:sp>
          <p:nvSpPr>
            <p:cNvPr id="41" name="Google Shape;2016;p42"/>
            <p:cNvSpPr/>
            <p:nvPr/>
          </p:nvSpPr>
          <p:spPr>
            <a:xfrm>
              <a:off x="3247534" y="122178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17;p42"/>
            <p:cNvSpPr/>
            <p:nvPr/>
          </p:nvSpPr>
          <p:spPr>
            <a:xfrm>
              <a:off x="3274526" y="1248868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18;p42"/>
            <p:cNvSpPr/>
            <p:nvPr/>
          </p:nvSpPr>
          <p:spPr>
            <a:xfrm>
              <a:off x="3364975" y="1282419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19;p42"/>
            <p:cNvSpPr/>
            <p:nvPr/>
          </p:nvSpPr>
          <p:spPr>
            <a:xfrm>
              <a:off x="3373007" y="1369737"/>
              <a:ext cx="361066" cy="350147"/>
            </a:xfrm>
            <a:custGeom>
              <a:avLst/>
              <a:gdLst/>
              <a:ahLst/>
              <a:cxnLst/>
              <a:rect l="l" t="t" r="r" b="b"/>
              <a:pathLst>
                <a:path w="17309" h="16834" extrusionOk="0">
                  <a:moveTo>
                    <a:pt x="13816" y="1"/>
                  </a:moveTo>
                  <a:cubicBezTo>
                    <a:pt x="13103" y="1"/>
                    <a:pt x="12523" y="456"/>
                    <a:pt x="12413" y="1372"/>
                  </a:cubicBezTo>
                  <a:cubicBezTo>
                    <a:pt x="12323" y="2091"/>
                    <a:pt x="11848" y="2990"/>
                    <a:pt x="11208" y="2990"/>
                  </a:cubicBezTo>
                  <a:cubicBezTo>
                    <a:pt x="11101" y="2990"/>
                    <a:pt x="10990" y="2965"/>
                    <a:pt x="10875" y="2910"/>
                  </a:cubicBezTo>
                  <a:cubicBezTo>
                    <a:pt x="10121" y="2550"/>
                    <a:pt x="8601" y="716"/>
                    <a:pt x="8095" y="716"/>
                  </a:cubicBezTo>
                  <a:cubicBezTo>
                    <a:pt x="8061" y="716"/>
                    <a:pt x="8032" y="724"/>
                    <a:pt x="8007" y="742"/>
                  </a:cubicBezTo>
                  <a:cubicBezTo>
                    <a:pt x="7588" y="1022"/>
                    <a:pt x="5595" y="2665"/>
                    <a:pt x="5350" y="3400"/>
                  </a:cubicBezTo>
                  <a:cubicBezTo>
                    <a:pt x="5117" y="4065"/>
                    <a:pt x="5866" y="5333"/>
                    <a:pt x="7115" y="5333"/>
                  </a:cubicBezTo>
                  <a:cubicBezTo>
                    <a:pt x="7178" y="5333"/>
                    <a:pt x="7242" y="5330"/>
                    <a:pt x="7308" y="5323"/>
                  </a:cubicBezTo>
                  <a:cubicBezTo>
                    <a:pt x="7342" y="5319"/>
                    <a:pt x="7376" y="5317"/>
                    <a:pt x="7410" y="5317"/>
                  </a:cubicBezTo>
                  <a:cubicBezTo>
                    <a:pt x="8673" y="5317"/>
                    <a:pt x="9331" y="7833"/>
                    <a:pt x="7833" y="8889"/>
                  </a:cubicBezTo>
                  <a:cubicBezTo>
                    <a:pt x="7468" y="9154"/>
                    <a:pt x="7017" y="9276"/>
                    <a:pt x="6578" y="9276"/>
                  </a:cubicBezTo>
                  <a:cubicBezTo>
                    <a:pt x="5628" y="9276"/>
                    <a:pt x="4739" y="8704"/>
                    <a:pt x="4930" y="7770"/>
                  </a:cubicBezTo>
                  <a:cubicBezTo>
                    <a:pt x="5182" y="6608"/>
                    <a:pt x="3994" y="5305"/>
                    <a:pt x="3319" y="5305"/>
                  </a:cubicBezTo>
                  <a:cubicBezTo>
                    <a:pt x="3243" y="5305"/>
                    <a:pt x="3173" y="5322"/>
                    <a:pt x="3112" y="5358"/>
                  </a:cubicBezTo>
                  <a:cubicBezTo>
                    <a:pt x="2553" y="5742"/>
                    <a:pt x="0" y="7945"/>
                    <a:pt x="35" y="8750"/>
                  </a:cubicBezTo>
                  <a:cubicBezTo>
                    <a:pt x="35" y="9064"/>
                    <a:pt x="1678" y="10708"/>
                    <a:pt x="2308" y="11477"/>
                  </a:cubicBezTo>
                  <a:cubicBezTo>
                    <a:pt x="2762" y="12001"/>
                    <a:pt x="5315" y="14169"/>
                    <a:pt x="6294" y="15288"/>
                  </a:cubicBezTo>
                  <a:cubicBezTo>
                    <a:pt x="7212" y="16338"/>
                    <a:pt x="8284" y="16833"/>
                    <a:pt x="8587" y="16833"/>
                  </a:cubicBezTo>
                  <a:cubicBezTo>
                    <a:pt x="8607" y="16833"/>
                    <a:pt x="8624" y="16831"/>
                    <a:pt x="8637" y="16827"/>
                  </a:cubicBezTo>
                  <a:cubicBezTo>
                    <a:pt x="9231" y="16652"/>
                    <a:pt x="10980" y="14729"/>
                    <a:pt x="12169" y="13715"/>
                  </a:cubicBezTo>
                  <a:cubicBezTo>
                    <a:pt x="13322" y="12701"/>
                    <a:pt x="16330" y="9868"/>
                    <a:pt x="16819" y="9134"/>
                  </a:cubicBezTo>
                  <a:cubicBezTo>
                    <a:pt x="17309" y="8400"/>
                    <a:pt x="15071" y="6721"/>
                    <a:pt x="14162" y="5812"/>
                  </a:cubicBezTo>
                  <a:cubicBezTo>
                    <a:pt x="13253" y="4903"/>
                    <a:pt x="14057" y="4099"/>
                    <a:pt x="15071" y="3994"/>
                  </a:cubicBezTo>
                  <a:cubicBezTo>
                    <a:pt x="16050" y="3924"/>
                    <a:pt x="17134" y="2700"/>
                    <a:pt x="15840" y="1127"/>
                  </a:cubicBezTo>
                  <a:cubicBezTo>
                    <a:pt x="15224" y="377"/>
                    <a:pt x="14465" y="1"/>
                    <a:pt x="1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20;p42"/>
            <p:cNvSpPr/>
            <p:nvPr/>
          </p:nvSpPr>
          <p:spPr>
            <a:xfrm>
              <a:off x="3373007" y="1360439"/>
              <a:ext cx="361066" cy="360755"/>
            </a:xfrm>
            <a:custGeom>
              <a:avLst/>
              <a:gdLst/>
              <a:ahLst/>
              <a:cxnLst/>
              <a:rect l="l" t="t" r="r" b="b"/>
              <a:pathLst>
                <a:path w="17309" h="17344" fill="none" extrusionOk="0">
                  <a:moveTo>
                    <a:pt x="2308" y="11924"/>
                  </a:moveTo>
                  <a:cubicBezTo>
                    <a:pt x="2762" y="12448"/>
                    <a:pt x="5315" y="14616"/>
                    <a:pt x="6294" y="15735"/>
                  </a:cubicBezTo>
                  <a:cubicBezTo>
                    <a:pt x="7273" y="16854"/>
                    <a:pt x="8427" y="17344"/>
                    <a:pt x="8637" y="17274"/>
                  </a:cubicBezTo>
                  <a:cubicBezTo>
                    <a:pt x="9231" y="17099"/>
                    <a:pt x="10980" y="15176"/>
                    <a:pt x="12169" y="14162"/>
                  </a:cubicBezTo>
                  <a:cubicBezTo>
                    <a:pt x="13322" y="13148"/>
                    <a:pt x="16330" y="10315"/>
                    <a:pt x="16819" y="9581"/>
                  </a:cubicBezTo>
                  <a:cubicBezTo>
                    <a:pt x="17309" y="8847"/>
                    <a:pt x="15071" y="7168"/>
                    <a:pt x="14162" y="6259"/>
                  </a:cubicBezTo>
                  <a:cubicBezTo>
                    <a:pt x="13253" y="5350"/>
                    <a:pt x="14057" y="4546"/>
                    <a:pt x="15071" y="4441"/>
                  </a:cubicBezTo>
                  <a:cubicBezTo>
                    <a:pt x="16050" y="4371"/>
                    <a:pt x="17134" y="3147"/>
                    <a:pt x="15840" y="1574"/>
                  </a:cubicBezTo>
                  <a:cubicBezTo>
                    <a:pt x="14546" y="0"/>
                    <a:pt x="12623" y="70"/>
                    <a:pt x="12413" y="1819"/>
                  </a:cubicBezTo>
                  <a:cubicBezTo>
                    <a:pt x="12308" y="2658"/>
                    <a:pt x="11679" y="3742"/>
                    <a:pt x="10875" y="3357"/>
                  </a:cubicBezTo>
                  <a:cubicBezTo>
                    <a:pt x="10071" y="2972"/>
                    <a:pt x="8392" y="909"/>
                    <a:pt x="8007" y="1189"/>
                  </a:cubicBezTo>
                  <a:cubicBezTo>
                    <a:pt x="7588" y="1469"/>
                    <a:pt x="5595" y="3112"/>
                    <a:pt x="5350" y="3847"/>
                  </a:cubicBezTo>
                  <a:cubicBezTo>
                    <a:pt x="5105" y="4546"/>
                    <a:pt x="5944" y="5910"/>
                    <a:pt x="7308" y="5770"/>
                  </a:cubicBezTo>
                  <a:cubicBezTo>
                    <a:pt x="8637" y="5630"/>
                    <a:pt x="9371" y="8252"/>
                    <a:pt x="7833" y="9336"/>
                  </a:cubicBezTo>
                  <a:cubicBezTo>
                    <a:pt x="6679" y="10176"/>
                    <a:pt x="4651" y="9581"/>
                    <a:pt x="4930" y="8217"/>
                  </a:cubicBezTo>
                  <a:cubicBezTo>
                    <a:pt x="5210" y="6924"/>
                    <a:pt x="3707" y="5455"/>
                    <a:pt x="3112" y="5805"/>
                  </a:cubicBezTo>
                  <a:cubicBezTo>
                    <a:pt x="2553" y="6189"/>
                    <a:pt x="0" y="8392"/>
                    <a:pt x="35" y="9197"/>
                  </a:cubicBezTo>
                  <a:cubicBezTo>
                    <a:pt x="35" y="9511"/>
                    <a:pt x="1678" y="11155"/>
                    <a:pt x="2308" y="11924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21;p42"/>
            <p:cNvSpPr/>
            <p:nvPr/>
          </p:nvSpPr>
          <p:spPr>
            <a:xfrm>
              <a:off x="3247534" y="121933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2042;p42"/>
          <p:cNvGrpSpPr/>
          <p:nvPr/>
        </p:nvGrpSpPr>
        <p:grpSpPr>
          <a:xfrm>
            <a:off x="3785905" y="3398236"/>
            <a:ext cx="526082" cy="535860"/>
            <a:chOff x="5248722" y="1219332"/>
            <a:chExt cx="643364" cy="641326"/>
          </a:xfrm>
        </p:grpSpPr>
        <p:sp>
          <p:nvSpPr>
            <p:cNvPr id="48" name="Google Shape;2043;p42"/>
            <p:cNvSpPr/>
            <p:nvPr/>
          </p:nvSpPr>
          <p:spPr>
            <a:xfrm>
              <a:off x="5248722" y="122178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4;p42"/>
            <p:cNvSpPr/>
            <p:nvPr/>
          </p:nvSpPr>
          <p:spPr>
            <a:xfrm>
              <a:off x="5276445" y="124886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5;p42"/>
            <p:cNvSpPr/>
            <p:nvPr/>
          </p:nvSpPr>
          <p:spPr>
            <a:xfrm>
              <a:off x="5366163" y="128241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6;p42"/>
            <p:cNvSpPr/>
            <p:nvPr/>
          </p:nvSpPr>
          <p:spPr>
            <a:xfrm>
              <a:off x="5628749" y="1382155"/>
              <a:ext cx="137154" cy="157893"/>
            </a:xfrm>
            <a:custGeom>
              <a:avLst/>
              <a:gdLst/>
              <a:ahLst/>
              <a:cxnLst/>
              <a:rect l="l" t="t" r="r" b="b"/>
              <a:pathLst>
                <a:path w="6575" h="7591" extrusionOk="0">
                  <a:moveTo>
                    <a:pt x="2861" y="1"/>
                  </a:moveTo>
                  <a:cubicBezTo>
                    <a:pt x="2382" y="1"/>
                    <a:pt x="1665" y="411"/>
                    <a:pt x="1329" y="670"/>
                  </a:cubicBezTo>
                  <a:cubicBezTo>
                    <a:pt x="910" y="1019"/>
                    <a:pt x="105" y="1544"/>
                    <a:pt x="35" y="1859"/>
                  </a:cubicBezTo>
                  <a:cubicBezTo>
                    <a:pt x="1" y="2138"/>
                    <a:pt x="3078" y="7139"/>
                    <a:pt x="3672" y="7558"/>
                  </a:cubicBezTo>
                  <a:cubicBezTo>
                    <a:pt x="3701" y="7580"/>
                    <a:pt x="3743" y="7590"/>
                    <a:pt x="3794" y="7590"/>
                  </a:cubicBezTo>
                  <a:cubicBezTo>
                    <a:pt x="4227" y="7590"/>
                    <a:pt x="5352" y="6857"/>
                    <a:pt x="5665" y="6544"/>
                  </a:cubicBezTo>
                  <a:cubicBezTo>
                    <a:pt x="6050" y="6194"/>
                    <a:pt x="6574" y="5845"/>
                    <a:pt x="6434" y="5355"/>
                  </a:cubicBezTo>
                  <a:cubicBezTo>
                    <a:pt x="6295" y="4866"/>
                    <a:pt x="4197" y="1579"/>
                    <a:pt x="3252" y="180"/>
                  </a:cubicBezTo>
                  <a:cubicBezTo>
                    <a:pt x="3170" y="52"/>
                    <a:pt x="3030" y="1"/>
                    <a:pt x="2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7;p42"/>
            <p:cNvSpPr/>
            <p:nvPr/>
          </p:nvSpPr>
          <p:spPr>
            <a:xfrm>
              <a:off x="5466145" y="1438252"/>
              <a:ext cx="207849" cy="193565"/>
            </a:xfrm>
            <a:custGeom>
              <a:avLst/>
              <a:gdLst/>
              <a:ahLst/>
              <a:cxnLst/>
              <a:rect l="l" t="t" r="r" b="b"/>
              <a:pathLst>
                <a:path w="9964" h="9306" extrusionOk="0">
                  <a:moveTo>
                    <a:pt x="6502" y="1"/>
                  </a:moveTo>
                  <a:cubicBezTo>
                    <a:pt x="5243" y="665"/>
                    <a:pt x="4019" y="1434"/>
                    <a:pt x="2865" y="2239"/>
                  </a:cubicBezTo>
                  <a:cubicBezTo>
                    <a:pt x="2236" y="2763"/>
                    <a:pt x="522" y="3777"/>
                    <a:pt x="243" y="3952"/>
                  </a:cubicBezTo>
                  <a:cubicBezTo>
                    <a:pt x="21" y="4110"/>
                    <a:pt x="0" y="5325"/>
                    <a:pt x="1521" y="5325"/>
                  </a:cubicBezTo>
                  <a:cubicBezTo>
                    <a:pt x="1683" y="5325"/>
                    <a:pt x="1862" y="5311"/>
                    <a:pt x="2061" y="5281"/>
                  </a:cubicBezTo>
                  <a:lnTo>
                    <a:pt x="2061" y="5281"/>
                  </a:lnTo>
                  <a:cubicBezTo>
                    <a:pt x="1222" y="5630"/>
                    <a:pt x="942" y="6749"/>
                    <a:pt x="1571" y="7449"/>
                  </a:cubicBezTo>
                  <a:cubicBezTo>
                    <a:pt x="1902" y="7874"/>
                    <a:pt x="2344" y="8076"/>
                    <a:pt x="2737" y="8076"/>
                  </a:cubicBezTo>
                  <a:cubicBezTo>
                    <a:pt x="2925" y="8076"/>
                    <a:pt x="3102" y="8029"/>
                    <a:pt x="3250" y="7938"/>
                  </a:cubicBezTo>
                  <a:lnTo>
                    <a:pt x="3250" y="7938"/>
                  </a:lnTo>
                  <a:cubicBezTo>
                    <a:pt x="2914" y="8442"/>
                    <a:pt x="3251" y="9306"/>
                    <a:pt x="3883" y="9306"/>
                  </a:cubicBezTo>
                  <a:cubicBezTo>
                    <a:pt x="4040" y="9306"/>
                    <a:pt x="4216" y="9252"/>
                    <a:pt x="4404" y="9127"/>
                  </a:cubicBezTo>
                  <a:cubicBezTo>
                    <a:pt x="5313" y="8463"/>
                    <a:pt x="6712" y="7623"/>
                    <a:pt x="7516" y="7134"/>
                  </a:cubicBezTo>
                  <a:cubicBezTo>
                    <a:pt x="8285" y="6644"/>
                    <a:pt x="9089" y="6190"/>
                    <a:pt x="9963" y="5595"/>
                  </a:cubicBezTo>
                  <a:lnTo>
                    <a:pt x="65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8;p42"/>
            <p:cNvSpPr/>
            <p:nvPr/>
          </p:nvSpPr>
          <p:spPr>
            <a:xfrm>
              <a:off x="5628749" y="1375707"/>
              <a:ext cx="137154" cy="168022"/>
            </a:xfrm>
            <a:custGeom>
              <a:avLst/>
              <a:gdLst/>
              <a:ahLst/>
              <a:cxnLst/>
              <a:rect l="l" t="t" r="r" b="b"/>
              <a:pathLst>
                <a:path w="6575" h="8078" fill="none" extrusionOk="0">
                  <a:moveTo>
                    <a:pt x="3252" y="490"/>
                  </a:moveTo>
                  <a:cubicBezTo>
                    <a:pt x="2938" y="1"/>
                    <a:pt x="1784" y="630"/>
                    <a:pt x="1329" y="980"/>
                  </a:cubicBezTo>
                  <a:cubicBezTo>
                    <a:pt x="910" y="1329"/>
                    <a:pt x="105" y="1854"/>
                    <a:pt x="35" y="2169"/>
                  </a:cubicBezTo>
                  <a:cubicBezTo>
                    <a:pt x="1" y="2448"/>
                    <a:pt x="3078" y="7449"/>
                    <a:pt x="3672" y="7868"/>
                  </a:cubicBezTo>
                  <a:cubicBezTo>
                    <a:pt x="3952" y="8078"/>
                    <a:pt x="5315" y="7204"/>
                    <a:pt x="5665" y="6854"/>
                  </a:cubicBezTo>
                  <a:cubicBezTo>
                    <a:pt x="6050" y="6504"/>
                    <a:pt x="6574" y="6155"/>
                    <a:pt x="6434" y="5665"/>
                  </a:cubicBezTo>
                  <a:cubicBezTo>
                    <a:pt x="6295" y="5176"/>
                    <a:pt x="4197" y="1889"/>
                    <a:pt x="3252" y="490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9;p42"/>
            <p:cNvSpPr/>
            <p:nvPr/>
          </p:nvSpPr>
          <p:spPr>
            <a:xfrm>
              <a:off x="5601756" y="1420073"/>
              <a:ext cx="103612" cy="139672"/>
            </a:xfrm>
            <a:custGeom>
              <a:avLst/>
              <a:gdLst/>
              <a:ahLst/>
              <a:cxnLst/>
              <a:rect l="l" t="t" r="r" b="b"/>
              <a:pathLst>
                <a:path w="4967" h="6715" fill="none" extrusionOk="0">
                  <a:moveTo>
                    <a:pt x="1364" y="1"/>
                  </a:moveTo>
                  <a:cubicBezTo>
                    <a:pt x="840" y="210"/>
                    <a:pt x="385" y="490"/>
                    <a:pt x="1" y="875"/>
                  </a:cubicBezTo>
                  <a:cubicBezTo>
                    <a:pt x="350" y="1714"/>
                    <a:pt x="805" y="2518"/>
                    <a:pt x="1260" y="3287"/>
                  </a:cubicBezTo>
                  <a:cubicBezTo>
                    <a:pt x="1644" y="3847"/>
                    <a:pt x="3288" y="6260"/>
                    <a:pt x="3497" y="6504"/>
                  </a:cubicBezTo>
                  <a:cubicBezTo>
                    <a:pt x="3707" y="6714"/>
                    <a:pt x="4966" y="5735"/>
                    <a:pt x="4966" y="5735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0;p42"/>
            <p:cNvSpPr/>
            <p:nvPr/>
          </p:nvSpPr>
          <p:spPr>
            <a:xfrm>
              <a:off x="5466083" y="1438252"/>
              <a:ext cx="207912" cy="202946"/>
            </a:xfrm>
            <a:custGeom>
              <a:avLst/>
              <a:gdLst/>
              <a:ahLst/>
              <a:cxnLst/>
              <a:rect l="l" t="t" r="r" b="b"/>
              <a:pathLst>
                <a:path w="9967" h="9757" fill="none" extrusionOk="0">
                  <a:moveTo>
                    <a:pt x="6505" y="1"/>
                  </a:moveTo>
                  <a:cubicBezTo>
                    <a:pt x="5246" y="665"/>
                    <a:pt x="4022" y="1434"/>
                    <a:pt x="2868" y="2239"/>
                  </a:cubicBezTo>
                  <a:cubicBezTo>
                    <a:pt x="2239" y="2763"/>
                    <a:pt x="525" y="3777"/>
                    <a:pt x="246" y="3952"/>
                  </a:cubicBezTo>
                  <a:cubicBezTo>
                    <a:pt x="1" y="4127"/>
                    <a:pt x="1" y="5595"/>
                    <a:pt x="2064" y="5281"/>
                  </a:cubicBezTo>
                  <a:cubicBezTo>
                    <a:pt x="1225" y="5630"/>
                    <a:pt x="945" y="6749"/>
                    <a:pt x="1574" y="7449"/>
                  </a:cubicBezTo>
                  <a:cubicBezTo>
                    <a:pt x="2064" y="8078"/>
                    <a:pt x="2798" y="8218"/>
                    <a:pt x="3253" y="7938"/>
                  </a:cubicBezTo>
                  <a:cubicBezTo>
                    <a:pt x="2833" y="8568"/>
                    <a:pt x="3463" y="9756"/>
                    <a:pt x="4407" y="9127"/>
                  </a:cubicBezTo>
                  <a:cubicBezTo>
                    <a:pt x="5316" y="8463"/>
                    <a:pt x="6715" y="7623"/>
                    <a:pt x="7519" y="7134"/>
                  </a:cubicBezTo>
                  <a:cubicBezTo>
                    <a:pt x="8288" y="6644"/>
                    <a:pt x="9092" y="6190"/>
                    <a:pt x="9966" y="5595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1;p42"/>
            <p:cNvSpPr/>
            <p:nvPr/>
          </p:nvSpPr>
          <p:spPr>
            <a:xfrm>
              <a:off x="5380014" y="1520433"/>
              <a:ext cx="172158" cy="135304"/>
            </a:xfrm>
            <a:custGeom>
              <a:avLst/>
              <a:gdLst/>
              <a:ahLst/>
              <a:cxnLst/>
              <a:rect l="l" t="t" r="r" b="b"/>
              <a:pathLst>
                <a:path w="8253" h="6505" fill="none" extrusionOk="0">
                  <a:moveTo>
                    <a:pt x="4407" y="1"/>
                  </a:moveTo>
                  <a:cubicBezTo>
                    <a:pt x="2938" y="1365"/>
                    <a:pt x="1714" y="2938"/>
                    <a:pt x="700" y="4617"/>
                  </a:cubicBezTo>
                  <a:cubicBezTo>
                    <a:pt x="385" y="5316"/>
                    <a:pt x="1" y="6085"/>
                    <a:pt x="700" y="6330"/>
                  </a:cubicBezTo>
                  <a:cubicBezTo>
                    <a:pt x="1155" y="6505"/>
                    <a:pt x="3637" y="6400"/>
                    <a:pt x="5351" y="6190"/>
                  </a:cubicBezTo>
                  <a:cubicBezTo>
                    <a:pt x="6854" y="5980"/>
                    <a:pt x="7169" y="6015"/>
                    <a:pt x="8253" y="5316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2;p42"/>
            <p:cNvSpPr/>
            <p:nvPr/>
          </p:nvSpPr>
          <p:spPr>
            <a:xfrm>
              <a:off x="5387315" y="1608895"/>
              <a:ext cx="39175" cy="48069"/>
            </a:xfrm>
            <a:custGeom>
              <a:avLst/>
              <a:gdLst/>
              <a:ahLst/>
              <a:cxnLst/>
              <a:rect l="l" t="t" r="r" b="b"/>
              <a:pathLst>
                <a:path w="1878" h="2311" extrusionOk="0">
                  <a:moveTo>
                    <a:pt x="662" y="0"/>
                  </a:moveTo>
                  <a:cubicBezTo>
                    <a:pt x="610" y="0"/>
                    <a:pt x="563" y="26"/>
                    <a:pt x="525" y="84"/>
                  </a:cubicBezTo>
                  <a:cubicBezTo>
                    <a:pt x="245" y="503"/>
                    <a:pt x="0" y="1692"/>
                    <a:pt x="350" y="2077"/>
                  </a:cubicBezTo>
                  <a:cubicBezTo>
                    <a:pt x="500" y="2241"/>
                    <a:pt x="764" y="2310"/>
                    <a:pt x="1026" y="2310"/>
                  </a:cubicBezTo>
                  <a:cubicBezTo>
                    <a:pt x="1377" y="2310"/>
                    <a:pt x="1724" y="2187"/>
                    <a:pt x="1784" y="2007"/>
                  </a:cubicBezTo>
                  <a:cubicBezTo>
                    <a:pt x="1877" y="1696"/>
                    <a:pt x="1084" y="0"/>
                    <a:pt x="662" y="0"/>
                  </a:cubicBezTo>
                  <a:close/>
                </a:path>
              </a:pathLst>
            </a:custGeom>
            <a:solidFill>
              <a:srgbClr val="020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3;p42"/>
            <p:cNvSpPr/>
            <p:nvPr/>
          </p:nvSpPr>
          <p:spPr>
            <a:xfrm>
              <a:off x="5248722" y="121933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074;p42"/>
          <p:cNvGrpSpPr/>
          <p:nvPr/>
        </p:nvGrpSpPr>
        <p:grpSpPr>
          <a:xfrm>
            <a:off x="3177641" y="4429566"/>
            <a:ext cx="526082" cy="535860"/>
            <a:chOff x="7253539" y="1219332"/>
            <a:chExt cx="643364" cy="641326"/>
          </a:xfrm>
        </p:grpSpPr>
        <p:sp>
          <p:nvSpPr>
            <p:cNvPr id="60" name="Google Shape;2075;p42"/>
            <p:cNvSpPr/>
            <p:nvPr/>
          </p:nvSpPr>
          <p:spPr>
            <a:xfrm>
              <a:off x="7253539" y="122178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76;p42"/>
            <p:cNvSpPr/>
            <p:nvPr/>
          </p:nvSpPr>
          <p:spPr>
            <a:xfrm>
              <a:off x="7280532" y="124886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77;p42"/>
            <p:cNvSpPr/>
            <p:nvPr/>
          </p:nvSpPr>
          <p:spPr>
            <a:xfrm>
              <a:off x="7370981" y="128241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78;p42"/>
            <p:cNvSpPr/>
            <p:nvPr/>
          </p:nvSpPr>
          <p:spPr>
            <a:xfrm>
              <a:off x="7397974" y="1367886"/>
              <a:ext cx="326063" cy="320403"/>
            </a:xfrm>
            <a:custGeom>
              <a:avLst/>
              <a:gdLst/>
              <a:ahLst/>
              <a:cxnLst/>
              <a:rect l="l" t="t" r="r" b="b"/>
              <a:pathLst>
                <a:path w="15631" h="15404" extrusionOk="0">
                  <a:moveTo>
                    <a:pt x="7928" y="5407"/>
                  </a:moveTo>
                  <a:cubicBezTo>
                    <a:pt x="7977" y="5407"/>
                    <a:pt x="8027" y="5409"/>
                    <a:pt x="8078" y="5412"/>
                  </a:cubicBezTo>
                  <a:cubicBezTo>
                    <a:pt x="8637" y="5447"/>
                    <a:pt x="9161" y="5726"/>
                    <a:pt x="9546" y="6146"/>
                  </a:cubicBezTo>
                  <a:cubicBezTo>
                    <a:pt x="9896" y="6566"/>
                    <a:pt x="10106" y="7125"/>
                    <a:pt x="10141" y="7685"/>
                  </a:cubicBezTo>
                  <a:cubicBezTo>
                    <a:pt x="10141" y="8034"/>
                    <a:pt x="10071" y="8384"/>
                    <a:pt x="9896" y="8664"/>
                  </a:cubicBezTo>
                  <a:cubicBezTo>
                    <a:pt x="9721" y="9013"/>
                    <a:pt x="9476" y="9293"/>
                    <a:pt x="9161" y="9538"/>
                  </a:cubicBezTo>
                  <a:cubicBezTo>
                    <a:pt x="8777" y="9818"/>
                    <a:pt x="8322" y="9992"/>
                    <a:pt x="7833" y="9992"/>
                  </a:cubicBezTo>
                  <a:cubicBezTo>
                    <a:pt x="7273" y="9957"/>
                    <a:pt x="6784" y="9783"/>
                    <a:pt x="6364" y="9433"/>
                  </a:cubicBezTo>
                  <a:cubicBezTo>
                    <a:pt x="5979" y="9118"/>
                    <a:pt x="5700" y="8664"/>
                    <a:pt x="5595" y="8174"/>
                  </a:cubicBezTo>
                  <a:cubicBezTo>
                    <a:pt x="5525" y="7720"/>
                    <a:pt x="5560" y="7265"/>
                    <a:pt x="5700" y="6845"/>
                  </a:cubicBezTo>
                  <a:cubicBezTo>
                    <a:pt x="5840" y="6426"/>
                    <a:pt x="6084" y="6076"/>
                    <a:pt x="6434" y="5866"/>
                  </a:cubicBezTo>
                  <a:cubicBezTo>
                    <a:pt x="6882" y="5578"/>
                    <a:pt x="7389" y="5407"/>
                    <a:pt x="7928" y="5407"/>
                  </a:cubicBezTo>
                  <a:close/>
                  <a:moveTo>
                    <a:pt x="8054" y="1"/>
                  </a:moveTo>
                  <a:cubicBezTo>
                    <a:pt x="7935" y="1"/>
                    <a:pt x="7815" y="9"/>
                    <a:pt x="7693" y="27"/>
                  </a:cubicBezTo>
                  <a:cubicBezTo>
                    <a:pt x="7552" y="40"/>
                    <a:pt x="7422" y="43"/>
                    <a:pt x="7303" y="43"/>
                  </a:cubicBezTo>
                  <a:cubicBezTo>
                    <a:pt x="7198" y="43"/>
                    <a:pt x="7102" y="41"/>
                    <a:pt x="7016" y="41"/>
                  </a:cubicBezTo>
                  <a:cubicBezTo>
                    <a:pt x="6690" y="41"/>
                    <a:pt x="6504" y="76"/>
                    <a:pt x="6504" y="412"/>
                  </a:cubicBezTo>
                  <a:cubicBezTo>
                    <a:pt x="6504" y="831"/>
                    <a:pt x="6574" y="1740"/>
                    <a:pt x="6609" y="2545"/>
                  </a:cubicBezTo>
                  <a:cubicBezTo>
                    <a:pt x="6014" y="2649"/>
                    <a:pt x="5455" y="2894"/>
                    <a:pt x="4930" y="3209"/>
                  </a:cubicBezTo>
                  <a:cubicBezTo>
                    <a:pt x="4356" y="2466"/>
                    <a:pt x="3652" y="1527"/>
                    <a:pt x="3447" y="1527"/>
                  </a:cubicBezTo>
                  <a:cubicBezTo>
                    <a:pt x="3439" y="1527"/>
                    <a:pt x="3433" y="1528"/>
                    <a:pt x="3427" y="1530"/>
                  </a:cubicBezTo>
                  <a:cubicBezTo>
                    <a:pt x="2972" y="1705"/>
                    <a:pt x="2588" y="1985"/>
                    <a:pt x="2308" y="2370"/>
                  </a:cubicBezTo>
                  <a:cubicBezTo>
                    <a:pt x="1853" y="2929"/>
                    <a:pt x="1364" y="3104"/>
                    <a:pt x="1748" y="3489"/>
                  </a:cubicBezTo>
                  <a:cubicBezTo>
                    <a:pt x="2098" y="3838"/>
                    <a:pt x="2658" y="4328"/>
                    <a:pt x="3252" y="4817"/>
                  </a:cubicBezTo>
                  <a:cubicBezTo>
                    <a:pt x="3077" y="5097"/>
                    <a:pt x="2937" y="5412"/>
                    <a:pt x="2867" y="5692"/>
                  </a:cubicBezTo>
                  <a:cubicBezTo>
                    <a:pt x="2763" y="5971"/>
                    <a:pt x="2693" y="6286"/>
                    <a:pt x="2623" y="6566"/>
                  </a:cubicBezTo>
                  <a:cubicBezTo>
                    <a:pt x="1913" y="6490"/>
                    <a:pt x="1076" y="6359"/>
                    <a:pt x="641" y="6359"/>
                  </a:cubicBezTo>
                  <a:cubicBezTo>
                    <a:pt x="476" y="6359"/>
                    <a:pt x="369" y="6378"/>
                    <a:pt x="350" y="6426"/>
                  </a:cubicBezTo>
                  <a:cubicBezTo>
                    <a:pt x="140" y="6880"/>
                    <a:pt x="105" y="7335"/>
                    <a:pt x="175" y="7790"/>
                  </a:cubicBezTo>
                  <a:cubicBezTo>
                    <a:pt x="245" y="8559"/>
                    <a:pt x="0" y="9013"/>
                    <a:pt x="525" y="9013"/>
                  </a:cubicBezTo>
                  <a:cubicBezTo>
                    <a:pt x="979" y="9013"/>
                    <a:pt x="1853" y="8943"/>
                    <a:pt x="2623" y="8908"/>
                  </a:cubicBezTo>
                  <a:cubicBezTo>
                    <a:pt x="2763" y="9503"/>
                    <a:pt x="3007" y="10097"/>
                    <a:pt x="3322" y="10657"/>
                  </a:cubicBezTo>
                  <a:cubicBezTo>
                    <a:pt x="2553" y="11251"/>
                    <a:pt x="1574" y="11916"/>
                    <a:pt x="1644" y="12125"/>
                  </a:cubicBezTo>
                  <a:cubicBezTo>
                    <a:pt x="1818" y="12545"/>
                    <a:pt x="2098" y="12930"/>
                    <a:pt x="2483" y="13209"/>
                  </a:cubicBezTo>
                  <a:cubicBezTo>
                    <a:pt x="2936" y="13556"/>
                    <a:pt x="3145" y="13923"/>
                    <a:pt x="3374" y="13923"/>
                  </a:cubicBezTo>
                  <a:cubicBezTo>
                    <a:pt x="3445" y="13923"/>
                    <a:pt x="3519" y="13887"/>
                    <a:pt x="3602" y="13804"/>
                  </a:cubicBezTo>
                  <a:cubicBezTo>
                    <a:pt x="3986" y="13419"/>
                    <a:pt x="4511" y="12790"/>
                    <a:pt x="5035" y="12195"/>
                  </a:cubicBezTo>
                  <a:cubicBezTo>
                    <a:pt x="5560" y="12545"/>
                    <a:pt x="6119" y="12790"/>
                    <a:pt x="6714" y="12930"/>
                  </a:cubicBezTo>
                  <a:cubicBezTo>
                    <a:pt x="6574" y="13909"/>
                    <a:pt x="6399" y="15133"/>
                    <a:pt x="6574" y="15168"/>
                  </a:cubicBezTo>
                  <a:cubicBezTo>
                    <a:pt x="6889" y="15325"/>
                    <a:pt x="7243" y="15404"/>
                    <a:pt x="7592" y="15404"/>
                  </a:cubicBezTo>
                  <a:cubicBezTo>
                    <a:pt x="7708" y="15404"/>
                    <a:pt x="7824" y="15395"/>
                    <a:pt x="7938" y="15377"/>
                  </a:cubicBezTo>
                  <a:cubicBezTo>
                    <a:pt x="8078" y="15364"/>
                    <a:pt x="8210" y="15361"/>
                    <a:pt x="8331" y="15361"/>
                  </a:cubicBezTo>
                  <a:cubicBezTo>
                    <a:pt x="8437" y="15361"/>
                    <a:pt x="8536" y="15363"/>
                    <a:pt x="8625" y="15363"/>
                  </a:cubicBezTo>
                  <a:cubicBezTo>
                    <a:pt x="8961" y="15363"/>
                    <a:pt x="9161" y="15328"/>
                    <a:pt x="9161" y="14993"/>
                  </a:cubicBezTo>
                  <a:cubicBezTo>
                    <a:pt x="9161" y="14573"/>
                    <a:pt x="9092" y="13699"/>
                    <a:pt x="9022" y="12895"/>
                  </a:cubicBezTo>
                  <a:cubicBezTo>
                    <a:pt x="9651" y="12755"/>
                    <a:pt x="10210" y="12510"/>
                    <a:pt x="10735" y="12160"/>
                  </a:cubicBezTo>
                  <a:cubicBezTo>
                    <a:pt x="11319" y="12950"/>
                    <a:pt x="12037" y="13875"/>
                    <a:pt x="12229" y="13875"/>
                  </a:cubicBezTo>
                  <a:cubicBezTo>
                    <a:pt x="12232" y="13875"/>
                    <a:pt x="12235" y="13874"/>
                    <a:pt x="12239" y="13874"/>
                  </a:cubicBezTo>
                  <a:cubicBezTo>
                    <a:pt x="12658" y="13699"/>
                    <a:pt x="13043" y="13384"/>
                    <a:pt x="13323" y="13035"/>
                  </a:cubicBezTo>
                  <a:cubicBezTo>
                    <a:pt x="13812" y="12440"/>
                    <a:pt x="14302" y="12265"/>
                    <a:pt x="13917" y="11916"/>
                  </a:cubicBezTo>
                  <a:cubicBezTo>
                    <a:pt x="13532" y="11531"/>
                    <a:pt x="12938" y="11041"/>
                    <a:pt x="12343" y="10482"/>
                  </a:cubicBezTo>
                  <a:cubicBezTo>
                    <a:pt x="12448" y="10342"/>
                    <a:pt x="12553" y="10167"/>
                    <a:pt x="12623" y="9992"/>
                  </a:cubicBezTo>
                  <a:cubicBezTo>
                    <a:pt x="12833" y="9608"/>
                    <a:pt x="12973" y="9223"/>
                    <a:pt x="13078" y="8804"/>
                  </a:cubicBezTo>
                  <a:cubicBezTo>
                    <a:pt x="13764" y="8902"/>
                    <a:pt x="14536" y="9017"/>
                    <a:pt x="14972" y="9017"/>
                  </a:cubicBezTo>
                  <a:cubicBezTo>
                    <a:pt x="15159" y="9017"/>
                    <a:pt x="15284" y="8996"/>
                    <a:pt x="15316" y="8943"/>
                  </a:cubicBezTo>
                  <a:cubicBezTo>
                    <a:pt x="15491" y="8489"/>
                    <a:pt x="15560" y="8034"/>
                    <a:pt x="15491" y="7580"/>
                  </a:cubicBezTo>
                  <a:cubicBezTo>
                    <a:pt x="15421" y="6845"/>
                    <a:pt x="15630" y="6356"/>
                    <a:pt x="15106" y="6356"/>
                  </a:cubicBezTo>
                  <a:cubicBezTo>
                    <a:pt x="14686" y="6356"/>
                    <a:pt x="13812" y="6426"/>
                    <a:pt x="13008" y="6461"/>
                  </a:cubicBezTo>
                  <a:cubicBezTo>
                    <a:pt x="12868" y="5866"/>
                    <a:pt x="12623" y="5307"/>
                    <a:pt x="12309" y="4782"/>
                  </a:cubicBezTo>
                  <a:cubicBezTo>
                    <a:pt x="13078" y="4188"/>
                    <a:pt x="14057" y="3489"/>
                    <a:pt x="13987" y="3279"/>
                  </a:cubicBezTo>
                  <a:cubicBezTo>
                    <a:pt x="13847" y="2859"/>
                    <a:pt x="13532" y="2475"/>
                    <a:pt x="13148" y="2195"/>
                  </a:cubicBezTo>
                  <a:cubicBezTo>
                    <a:pt x="12729" y="1829"/>
                    <a:pt x="12526" y="1462"/>
                    <a:pt x="12303" y="1462"/>
                  </a:cubicBezTo>
                  <a:cubicBezTo>
                    <a:pt x="12229" y="1462"/>
                    <a:pt x="12152" y="1504"/>
                    <a:pt x="12064" y="1600"/>
                  </a:cubicBezTo>
                  <a:cubicBezTo>
                    <a:pt x="11679" y="1950"/>
                    <a:pt x="11190" y="2545"/>
                    <a:pt x="10665" y="3139"/>
                  </a:cubicBezTo>
                  <a:cubicBezTo>
                    <a:pt x="10141" y="2789"/>
                    <a:pt x="9581" y="2545"/>
                    <a:pt x="8952" y="2405"/>
                  </a:cubicBezTo>
                  <a:cubicBezTo>
                    <a:pt x="9092" y="1461"/>
                    <a:pt x="9266" y="307"/>
                    <a:pt x="9092" y="237"/>
                  </a:cubicBezTo>
                  <a:cubicBezTo>
                    <a:pt x="8751" y="79"/>
                    <a:pt x="8410" y="1"/>
                    <a:pt x="8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79;p42"/>
            <p:cNvSpPr/>
            <p:nvPr/>
          </p:nvSpPr>
          <p:spPr>
            <a:xfrm>
              <a:off x="7397974" y="1365535"/>
              <a:ext cx="326063" cy="325125"/>
            </a:xfrm>
            <a:custGeom>
              <a:avLst/>
              <a:gdLst/>
              <a:ahLst/>
              <a:cxnLst/>
              <a:rect l="l" t="t" r="r" b="b"/>
              <a:pathLst>
                <a:path w="15631" h="15631" fill="none" extrusionOk="0">
                  <a:moveTo>
                    <a:pt x="15491" y="7693"/>
                  </a:moveTo>
                  <a:cubicBezTo>
                    <a:pt x="15421" y="6958"/>
                    <a:pt x="15630" y="6469"/>
                    <a:pt x="15141" y="6469"/>
                  </a:cubicBezTo>
                  <a:cubicBezTo>
                    <a:pt x="14686" y="6469"/>
                    <a:pt x="13812" y="6539"/>
                    <a:pt x="13008" y="6609"/>
                  </a:cubicBezTo>
                  <a:cubicBezTo>
                    <a:pt x="12868" y="5979"/>
                    <a:pt x="12623" y="5420"/>
                    <a:pt x="12309" y="4895"/>
                  </a:cubicBezTo>
                  <a:cubicBezTo>
                    <a:pt x="13078" y="4301"/>
                    <a:pt x="14057" y="3602"/>
                    <a:pt x="13987" y="3392"/>
                  </a:cubicBezTo>
                  <a:cubicBezTo>
                    <a:pt x="13847" y="2972"/>
                    <a:pt x="13532" y="2588"/>
                    <a:pt x="13183" y="2308"/>
                  </a:cubicBezTo>
                  <a:cubicBezTo>
                    <a:pt x="12588" y="1818"/>
                    <a:pt x="12413" y="1329"/>
                    <a:pt x="12064" y="1713"/>
                  </a:cubicBezTo>
                  <a:cubicBezTo>
                    <a:pt x="11679" y="2098"/>
                    <a:pt x="11190" y="2658"/>
                    <a:pt x="10665" y="3252"/>
                  </a:cubicBezTo>
                  <a:cubicBezTo>
                    <a:pt x="10141" y="2902"/>
                    <a:pt x="9581" y="2658"/>
                    <a:pt x="8952" y="2518"/>
                  </a:cubicBezTo>
                  <a:cubicBezTo>
                    <a:pt x="9092" y="1574"/>
                    <a:pt x="9266" y="420"/>
                    <a:pt x="9092" y="350"/>
                  </a:cubicBezTo>
                  <a:cubicBezTo>
                    <a:pt x="8637" y="140"/>
                    <a:pt x="8182" y="70"/>
                    <a:pt x="7693" y="140"/>
                  </a:cubicBezTo>
                  <a:cubicBezTo>
                    <a:pt x="6959" y="210"/>
                    <a:pt x="6504" y="0"/>
                    <a:pt x="6504" y="525"/>
                  </a:cubicBezTo>
                  <a:cubicBezTo>
                    <a:pt x="6504" y="944"/>
                    <a:pt x="6574" y="1853"/>
                    <a:pt x="6609" y="2658"/>
                  </a:cubicBezTo>
                  <a:cubicBezTo>
                    <a:pt x="6014" y="2797"/>
                    <a:pt x="5455" y="3007"/>
                    <a:pt x="4930" y="3357"/>
                  </a:cubicBezTo>
                  <a:cubicBezTo>
                    <a:pt x="4336" y="2553"/>
                    <a:pt x="3602" y="1574"/>
                    <a:pt x="3427" y="1643"/>
                  </a:cubicBezTo>
                  <a:cubicBezTo>
                    <a:pt x="2972" y="1818"/>
                    <a:pt x="2588" y="2098"/>
                    <a:pt x="2343" y="2483"/>
                  </a:cubicBezTo>
                  <a:cubicBezTo>
                    <a:pt x="1853" y="3042"/>
                    <a:pt x="1364" y="3217"/>
                    <a:pt x="1748" y="3602"/>
                  </a:cubicBezTo>
                  <a:cubicBezTo>
                    <a:pt x="2098" y="3951"/>
                    <a:pt x="2658" y="4441"/>
                    <a:pt x="3252" y="4930"/>
                  </a:cubicBezTo>
                  <a:cubicBezTo>
                    <a:pt x="3077" y="5210"/>
                    <a:pt x="2937" y="5525"/>
                    <a:pt x="2867" y="5805"/>
                  </a:cubicBezTo>
                  <a:cubicBezTo>
                    <a:pt x="2763" y="6084"/>
                    <a:pt x="2693" y="6399"/>
                    <a:pt x="2623" y="6679"/>
                  </a:cubicBezTo>
                  <a:cubicBezTo>
                    <a:pt x="1644" y="6574"/>
                    <a:pt x="420" y="6364"/>
                    <a:pt x="350" y="6539"/>
                  </a:cubicBezTo>
                  <a:cubicBezTo>
                    <a:pt x="140" y="6993"/>
                    <a:pt x="105" y="7448"/>
                    <a:pt x="175" y="7903"/>
                  </a:cubicBezTo>
                  <a:cubicBezTo>
                    <a:pt x="245" y="8672"/>
                    <a:pt x="0" y="9126"/>
                    <a:pt x="525" y="9126"/>
                  </a:cubicBezTo>
                  <a:cubicBezTo>
                    <a:pt x="979" y="9126"/>
                    <a:pt x="1853" y="9056"/>
                    <a:pt x="2623" y="9021"/>
                  </a:cubicBezTo>
                  <a:cubicBezTo>
                    <a:pt x="2763" y="9616"/>
                    <a:pt x="3007" y="10210"/>
                    <a:pt x="3322" y="10735"/>
                  </a:cubicBezTo>
                  <a:cubicBezTo>
                    <a:pt x="2553" y="11329"/>
                    <a:pt x="1574" y="12029"/>
                    <a:pt x="1644" y="12203"/>
                  </a:cubicBezTo>
                  <a:cubicBezTo>
                    <a:pt x="1818" y="12658"/>
                    <a:pt x="2098" y="13043"/>
                    <a:pt x="2483" y="13287"/>
                  </a:cubicBezTo>
                  <a:cubicBezTo>
                    <a:pt x="3077" y="13777"/>
                    <a:pt x="3252" y="14266"/>
                    <a:pt x="3602" y="13882"/>
                  </a:cubicBezTo>
                  <a:cubicBezTo>
                    <a:pt x="3951" y="13532"/>
                    <a:pt x="4511" y="12903"/>
                    <a:pt x="5035" y="12308"/>
                  </a:cubicBezTo>
                  <a:cubicBezTo>
                    <a:pt x="5560" y="12623"/>
                    <a:pt x="6119" y="12868"/>
                    <a:pt x="6714" y="13043"/>
                  </a:cubicBezTo>
                  <a:cubicBezTo>
                    <a:pt x="6574" y="13987"/>
                    <a:pt x="6399" y="15211"/>
                    <a:pt x="6574" y="15281"/>
                  </a:cubicBezTo>
                  <a:cubicBezTo>
                    <a:pt x="6994" y="15455"/>
                    <a:pt x="7483" y="15525"/>
                    <a:pt x="7938" y="15455"/>
                  </a:cubicBezTo>
                  <a:cubicBezTo>
                    <a:pt x="8672" y="15385"/>
                    <a:pt x="9161" y="15630"/>
                    <a:pt x="9161" y="15106"/>
                  </a:cubicBezTo>
                  <a:cubicBezTo>
                    <a:pt x="9161" y="14651"/>
                    <a:pt x="9092" y="13777"/>
                    <a:pt x="9022" y="12973"/>
                  </a:cubicBezTo>
                  <a:cubicBezTo>
                    <a:pt x="9651" y="12868"/>
                    <a:pt x="10210" y="12623"/>
                    <a:pt x="10735" y="12273"/>
                  </a:cubicBezTo>
                  <a:cubicBezTo>
                    <a:pt x="11329" y="13078"/>
                    <a:pt x="12064" y="14022"/>
                    <a:pt x="12239" y="13987"/>
                  </a:cubicBezTo>
                  <a:cubicBezTo>
                    <a:pt x="12693" y="13812"/>
                    <a:pt x="13078" y="13532"/>
                    <a:pt x="13358" y="13148"/>
                  </a:cubicBezTo>
                  <a:cubicBezTo>
                    <a:pt x="13812" y="12553"/>
                    <a:pt x="14302" y="12378"/>
                    <a:pt x="13952" y="12029"/>
                  </a:cubicBezTo>
                  <a:cubicBezTo>
                    <a:pt x="13567" y="11644"/>
                    <a:pt x="12973" y="11154"/>
                    <a:pt x="12378" y="10630"/>
                  </a:cubicBezTo>
                  <a:cubicBezTo>
                    <a:pt x="12483" y="10455"/>
                    <a:pt x="12588" y="10280"/>
                    <a:pt x="12658" y="10105"/>
                  </a:cubicBezTo>
                  <a:cubicBezTo>
                    <a:pt x="12868" y="9721"/>
                    <a:pt x="13008" y="9336"/>
                    <a:pt x="13113" y="8917"/>
                  </a:cubicBezTo>
                  <a:cubicBezTo>
                    <a:pt x="14092" y="9056"/>
                    <a:pt x="15246" y="9231"/>
                    <a:pt x="15316" y="9056"/>
                  </a:cubicBezTo>
                  <a:cubicBezTo>
                    <a:pt x="15525" y="8602"/>
                    <a:pt x="15560" y="8147"/>
                    <a:pt x="15491" y="7693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80;p42"/>
            <p:cNvSpPr/>
            <p:nvPr/>
          </p:nvSpPr>
          <p:spPr>
            <a:xfrm>
              <a:off x="7513205" y="1479707"/>
              <a:ext cx="96311" cy="95306"/>
            </a:xfrm>
            <a:custGeom>
              <a:avLst/>
              <a:gdLst/>
              <a:ahLst/>
              <a:cxnLst/>
              <a:rect l="l" t="t" r="r" b="b"/>
              <a:pathLst>
                <a:path w="4617" h="4582" fill="none" extrusionOk="0">
                  <a:moveTo>
                    <a:pt x="4582" y="2309"/>
                  </a:moveTo>
                  <a:cubicBezTo>
                    <a:pt x="4582" y="1749"/>
                    <a:pt x="4372" y="1190"/>
                    <a:pt x="3987" y="770"/>
                  </a:cubicBezTo>
                  <a:cubicBezTo>
                    <a:pt x="3637" y="350"/>
                    <a:pt x="3113" y="71"/>
                    <a:pt x="2554" y="36"/>
                  </a:cubicBezTo>
                  <a:cubicBezTo>
                    <a:pt x="1959" y="1"/>
                    <a:pt x="1400" y="176"/>
                    <a:pt x="910" y="490"/>
                  </a:cubicBezTo>
                  <a:cubicBezTo>
                    <a:pt x="560" y="700"/>
                    <a:pt x="281" y="1050"/>
                    <a:pt x="176" y="1469"/>
                  </a:cubicBezTo>
                  <a:cubicBezTo>
                    <a:pt x="36" y="1889"/>
                    <a:pt x="1" y="2344"/>
                    <a:pt x="71" y="2798"/>
                  </a:cubicBezTo>
                  <a:cubicBezTo>
                    <a:pt x="176" y="3323"/>
                    <a:pt x="421" y="3742"/>
                    <a:pt x="840" y="4057"/>
                  </a:cubicBezTo>
                  <a:cubicBezTo>
                    <a:pt x="1260" y="4407"/>
                    <a:pt x="1784" y="4581"/>
                    <a:pt x="2309" y="4581"/>
                  </a:cubicBezTo>
                  <a:cubicBezTo>
                    <a:pt x="2798" y="4581"/>
                    <a:pt x="3253" y="4442"/>
                    <a:pt x="3637" y="4162"/>
                  </a:cubicBezTo>
                  <a:cubicBezTo>
                    <a:pt x="3917" y="3917"/>
                    <a:pt x="4162" y="3602"/>
                    <a:pt x="4337" y="3288"/>
                  </a:cubicBezTo>
                  <a:cubicBezTo>
                    <a:pt x="4512" y="2973"/>
                    <a:pt x="4617" y="2658"/>
                    <a:pt x="4582" y="230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81;p42"/>
            <p:cNvSpPr/>
            <p:nvPr/>
          </p:nvSpPr>
          <p:spPr>
            <a:xfrm>
              <a:off x="7253539" y="121933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" grpId="0" animBg="1"/>
      <p:bldP spid="1861" grpId="0"/>
      <p:bldP spid="1862" grpId="0"/>
      <p:bldP spid="1864" grpId="0" animBg="1"/>
      <p:bldP spid="1865" grpId="0"/>
      <p:bldP spid="1866" grpId="0"/>
      <p:bldP spid="1868" grpId="0" animBg="1"/>
      <p:bldP spid="1869" grpId="0"/>
      <p:bldP spid="1870" grpId="0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2"/>
          <p:cNvSpPr/>
          <p:nvPr/>
        </p:nvSpPr>
        <p:spPr>
          <a:xfrm>
            <a:off x="457200" y="2479575"/>
            <a:ext cx="8229586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2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Objetivos?</a:t>
            </a:r>
            <a:endParaRPr dirty="0"/>
          </a:p>
        </p:txBody>
      </p:sp>
      <p:grpSp>
        <p:nvGrpSpPr>
          <p:cNvPr id="645" name="Google Shape;645;p22"/>
          <p:cNvGrpSpPr/>
          <p:nvPr/>
        </p:nvGrpSpPr>
        <p:grpSpPr>
          <a:xfrm>
            <a:off x="601543" y="1336425"/>
            <a:ext cx="1806600" cy="3628657"/>
            <a:chOff x="601543" y="1336425"/>
            <a:chExt cx="1806600" cy="3628657"/>
          </a:xfrm>
        </p:grpSpPr>
        <p:grpSp>
          <p:nvGrpSpPr>
            <p:cNvPr id="646" name="Google Shape;646;p22"/>
            <p:cNvGrpSpPr/>
            <p:nvPr/>
          </p:nvGrpSpPr>
          <p:grpSpPr>
            <a:xfrm>
              <a:off x="9796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47" name="Google Shape;64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2"/>
            <p:cNvSpPr/>
            <p:nvPr/>
          </p:nvSpPr>
          <p:spPr>
            <a:xfrm>
              <a:off x="8543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 rot="10800000">
              <a:off x="14209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 txBox="1"/>
            <p:nvPr/>
          </p:nvSpPr>
          <p:spPr>
            <a:xfrm>
              <a:off x="601543" y="4392382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Permitir que o estudante aprenda, inclusive com os erros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22"/>
            <p:cNvSpPr txBox="1"/>
            <p:nvPr/>
          </p:nvSpPr>
          <p:spPr>
            <a:xfrm>
              <a:off x="601543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Aprendizado</a:t>
              </a:r>
              <a:endParaRPr sz="18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979581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5" name="Google Shape;655;p22"/>
          <p:cNvGrpSpPr/>
          <p:nvPr/>
        </p:nvGrpSpPr>
        <p:grpSpPr>
          <a:xfrm>
            <a:off x="2646295" y="1336425"/>
            <a:ext cx="1806614" cy="3586781"/>
            <a:chOff x="2646295" y="1336425"/>
            <a:chExt cx="1806614" cy="3586781"/>
          </a:xfrm>
        </p:grpSpPr>
        <p:grpSp>
          <p:nvGrpSpPr>
            <p:cNvPr id="656" name="Google Shape;656;p22"/>
            <p:cNvGrpSpPr/>
            <p:nvPr/>
          </p:nvGrpSpPr>
          <p:grpSpPr>
            <a:xfrm>
              <a:off x="3024369" y="2070442"/>
              <a:ext cx="1050560" cy="1002615"/>
              <a:chOff x="1213108" y="2070442"/>
              <a:chExt cx="1050560" cy="1002615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0" name="Google Shape;660;p22"/>
            <p:cNvSpPr/>
            <p:nvPr/>
          </p:nvSpPr>
          <p:spPr>
            <a:xfrm>
              <a:off x="2899162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 rot="10800000">
              <a:off x="3465744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 txBox="1"/>
            <p:nvPr/>
          </p:nvSpPr>
          <p:spPr>
            <a:xfrm>
              <a:off x="2646295" y="4350506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 estudante pode também ensinar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2646309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4" name="Google Shape;664;p22"/>
            <p:cNvSpPr txBox="1"/>
            <p:nvPr/>
          </p:nvSpPr>
          <p:spPr>
            <a:xfrm>
              <a:off x="3024348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5" name="Google Shape;665;p22"/>
          <p:cNvGrpSpPr/>
          <p:nvPr/>
        </p:nvGrpSpPr>
        <p:grpSpPr>
          <a:xfrm>
            <a:off x="4691076" y="1336425"/>
            <a:ext cx="1806615" cy="3572107"/>
            <a:chOff x="4691076" y="1336425"/>
            <a:chExt cx="1806615" cy="3572107"/>
          </a:xfrm>
        </p:grpSpPr>
        <p:grpSp>
          <p:nvGrpSpPr>
            <p:cNvPr id="666" name="Google Shape;666;p22"/>
            <p:cNvGrpSpPr/>
            <p:nvPr/>
          </p:nvGrpSpPr>
          <p:grpSpPr>
            <a:xfrm>
              <a:off x="5069136" y="2070442"/>
              <a:ext cx="1050560" cy="1002615"/>
              <a:chOff x="1213108" y="2070442"/>
              <a:chExt cx="1050560" cy="1002615"/>
            </a:xfrm>
          </p:grpSpPr>
          <p:sp>
            <p:nvSpPr>
              <p:cNvPr id="667" name="Google Shape;66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0" name="Google Shape;670;p22"/>
            <p:cNvSpPr/>
            <p:nvPr/>
          </p:nvSpPr>
          <p:spPr>
            <a:xfrm>
              <a:off x="4943928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 rot="10800000">
              <a:off x="5510511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 txBox="1"/>
            <p:nvPr/>
          </p:nvSpPr>
          <p:spPr>
            <a:xfrm>
              <a:off x="4691091" y="4335832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Aprendizagem entre pares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2"/>
            <p:cNvSpPr txBox="1"/>
            <p:nvPr/>
          </p:nvSpPr>
          <p:spPr>
            <a:xfrm>
              <a:off x="4691076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Colaboração</a:t>
              </a:r>
              <a:endParaRPr sz="18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4" name="Google Shape;674;p22"/>
            <p:cNvSpPr txBox="1"/>
            <p:nvPr/>
          </p:nvSpPr>
          <p:spPr>
            <a:xfrm>
              <a:off x="5069115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5" name="Google Shape;675;p22"/>
          <p:cNvGrpSpPr/>
          <p:nvPr/>
        </p:nvGrpSpPr>
        <p:grpSpPr>
          <a:xfrm>
            <a:off x="6735843" y="1336425"/>
            <a:ext cx="1806600" cy="3675581"/>
            <a:chOff x="6735843" y="1336425"/>
            <a:chExt cx="1806600" cy="3675581"/>
          </a:xfrm>
        </p:grpSpPr>
        <p:grpSp>
          <p:nvGrpSpPr>
            <p:cNvPr id="676" name="Google Shape;676;p22"/>
            <p:cNvGrpSpPr/>
            <p:nvPr/>
          </p:nvGrpSpPr>
          <p:grpSpPr>
            <a:xfrm>
              <a:off x="71139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" name="Google Shape;680;p22"/>
            <p:cNvSpPr/>
            <p:nvPr/>
          </p:nvSpPr>
          <p:spPr>
            <a:xfrm>
              <a:off x="69886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 rot="10800000">
              <a:off x="75552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735843" y="4439306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Pró-atividade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Empatia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Solidariedade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22"/>
            <p:cNvSpPr txBox="1"/>
            <p:nvPr/>
          </p:nvSpPr>
          <p:spPr>
            <a:xfrm>
              <a:off x="6735843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Além do conteúdo</a:t>
              </a: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4" name="Google Shape;684;p22"/>
            <p:cNvSpPr txBox="1"/>
            <p:nvPr/>
          </p:nvSpPr>
          <p:spPr>
            <a:xfrm>
              <a:off x="7113881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Como funciona?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31" name="Google Shape;831;p24"/>
          <p:cNvSpPr/>
          <p:nvPr/>
        </p:nvSpPr>
        <p:spPr>
          <a:xfrm>
            <a:off x="768558" y="2996151"/>
            <a:ext cx="7596000" cy="9976"/>
          </a:xfrm>
          <a:custGeom>
            <a:avLst/>
            <a:gdLst/>
            <a:ahLst/>
            <a:cxnLst/>
            <a:rect l="l" t="t" r="r" b="b"/>
            <a:pathLst>
              <a:path w="280749" h="2603" extrusionOk="0">
                <a:moveTo>
                  <a:pt x="247063" y="0"/>
                </a:moveTo>
                <a:cubicBezTo>
                  <a:pt x="243078" y="0"/>
                  <a:pt x="239092" y="42"/>
                  <a:pt x="235105" y="141"/>
                </a:cubicBezTo>
                <a:cubicBezTo>
                  <a:pt x="208282" y="792"/>
                  <a:pt x="181435" y="723"/>
                  <a:pt x="154589" y="1025"/>
                </a:cubicBezTo>
                <a:cubicBezTo>
                  <a:pt x="147776" y="1102"/>
                  <a:pt x="140958" y="1127"/>
                  <a:pt x="134139" y="1127"/>
                </a:cubicBezTo>
                <a:cubicBezTo>
                  <a:pt x="126546" y="1127"/>
                  <a:pt x="118952" y="1096"/>
                  <a:pt x="111364" y="1072"/>
                </a:cubicBezTo>
                <a:cubicBezTo>
                  <a:pt x="91102" y="979"/>
                  <a:pt x="70862" y="886"/>
                  <a:pt x="50599" y="769"/>
                </a:cubicBezTo>
                <a:cubicBezTo>
                  <a:pt x="34873" y="699"/>
                  <a:pt x="19123" y="630"/>
                  <a:pt x="3374" y="560"/>
                </a:cubicBezTo>
                <a:lnTo>
                  <a:pt x="931" y="560"/>
                </a:lnTo>
                <a:cubicBezTo>
                  <a:pt x="0" y="560"/>
                  <a:pt x="0" y="2025"/>
                  <a:pt x="931" y="2025"/>
                </a:cubicBezTo>
                <a:cubicBezTo>
                  <a:pt x="15075" y="2025"/>
                  <a:pt x="29197" y="2142"/>
                  <a:pt x="43341" y="2212"/>
                </a:cubicBezTo>
                <a:cubicBezTo>
                  <a:pt x="63906" y="2305"/>
                  <a:pt x="84495" y="2398"/>
                  <a:pt x="105083" y="2491"/>
                </a:cubicBezTo>
                <a:cubicBezTo>
                  <a:pt x="114562" y="2537"/>
                  <a:pt x="124052" y="2603"/>
                  <a:pt x="133538" y="2603"/>
                </a:cubicBezTo>
                <a:cubicBezTo>
                  <a:pt x="138463" y="2603"/>
                  <a:pt x="143386" y="2585"/>
                  <a:pt x="148307" y="2537"/>
                </a:cubicBezTo>
                <a:cubicBezTo>
                  <a:pt x="174735" y="2305"/>
                  <a:pt x="201140" y="2351"/>
                  <a:pt x="227567" y="1770"/>
                </a:cubicBezTo>
                <a:cubicBezTo>
                  <a:pt x="234149" y="1632"/>
                  <a:pt x="240730" y="1446"/>
                  <a:pt x="247326" y="1446"/>
                </a:cubicBezTo>
                <a:cubicBezTo>
                  <a:pt x="248564" y="1446"/>
                  <a:pt x="249802" y="1452"/>
                  <a:pt x="251041" y="1467"/>
                </a:cubicBezTo>
                <a:cubicBezTo>
                  <a:pt x="260021" y="1583"/>
                  <a:pt x="269000" y="1770"/>
                  <a:pt x="277980" y="1979"/>
                </a:cubicBezTo>
                <a:lnTo>
                  <a:pt x="279818" y="2025"/>
                </a:lnTo>
                <a:cubicBezTo>
                  <a:pt x="279826" y="2026"/>
                  <a:pt x="279833" y="2026"/>
                  <a:pt x="279840" y="2026"/>
                </a:cubicBezTo>
                <a:cubicBezTo>
                  <a:pt x="280749" y="2026"/>
                  <a:pt x="280741" y="606"/>
                  <a:pt x="279818" y="583"/>
                </a:cubicBezTo>
                <a:cubicBezTo>
                  <a:pt x="268893" y="310"/>
                  <a:pt x="257981" y="0"/>
                  <a:pt x="2470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24"/>
          <p:cNvGrpSpPr/>
          <p:nvPr/>
        </p:nvGrpSpPr>
        <p:grpSpPr>
          <a:xfrm>
            <a:off x="83625" y="1231007"/>
            <a:ext cx="1417860" cy="1979170"/>
            <a:chOff x="633781" y="1212372"/>
            <a:chExt cx="1417860" cy="1979170"/>
          </a:xfrm>
        </p:grpSpPr>
        <p:sp>
          <p:nvSpPr>
            <p:cNvPr id="833" name="Google Shape;833;p24"/>
            <p:cNvSpPr/>
            <p:nvPr/>
          </p:nvSpPr>
          <p:spPr>
            <a:xfrm>
              <a:off x="1335497" y="2032110"/>
              <a:ext cx="14420" cy="863470"/>
            </a:xfrm>
            <a:custGeom>
              <a:avLst/>
              <a:gdLst/>
              <a:ahLst/>
              <a:cxnLst/>
              <a:rect l="l" t="t" r="r" b="b"/>
              <a:pathLst>
                <a:path w="629" h="37665" extrusionOk="0">
                  <a:moveTo>
                    <a:pt x="222" y="0"/>
                  </a:moveTo>
                  <a:cubicBezTo>
                    <a:pt x="111" y="0"/>
                    <a:pt x="1" y="70"/>
                    <a:pt x="1" y="210"/>
                  </a:cubicBezTo>
                  <a:cubicBezTo>
                    <a:pt x="1" y="5025"/>
                    <a:pt x="24" y="9841"/>
                    <a:pt x="71" y="14657"/>
                  </a:cubicBezTo>
                  <a:cubicBezTo>
                    <a:pt x="94" y="19565"/>
                    <a:pt x="140" y="24474"/>
                    <a:pt x="187" y="29383"/>
                  </a:cubicBezTo>
                  <a:cubicBezTo>
                    <a:pt x="187" y="32081"/>
                    <a:pt x="187" y="34757"/>
                    <a:pt x="210" y="37455"/>
                  </a:cubicBezTo>
                  <a:cubicBezTo>
                    <a:pt x="210" y="37595"/>
                    <a:pt x="315" y="37664"/>
                    <a:pt x="420" y="37664"/>
                  </a:cubicBezTo>
                  <a:cubicBezTo>
                    <a:pt x="524" y="37664"/>
                    <a:pt x="629" y="37595"/>
                    <a:pt x="629" y="37455"/>
                  </a:cubicBezTo>
                  <a:cubicBezTo>
                    <a:pt x="629" y="32640"/>
                    <a:pt x="606" y="27824"/>
                    <a:pt x="582" y="23008"/>
                  </a:cubicBezTo>
                  <a:cubicBezTo>
                    <a:pt x="536" y="18100"/>
                    <a:pt x="489" y="13191"/>
                    <a:pt x="466" y="8282"/>
                  </a:cubicBezTo>
                  <a:cubicBezTo>
                    <a:pt x="443" y="5584"/>
                    <a:pt x="443" y="2908"/>
                    <a:pt x="443" y="210"/>
                  </a:cubicBezTo>
                  <a:cubicBezTo>
                    <a:pt x="443" y="70"/>
                    <a:pt x="332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36322" y="1616054"/>
              <a:ext cx="1412770" cy="794443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3781" y="1611056"/>
              <a:ext cx="1417853" cy="804438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6" name="Google Shape;836;p24"/>
            <p:cNvGrpSpPr/>
            <p:nvPr/>
          </p:nvGrpSpPr>
          <p:grpSpPr>
            <a:xfrm>
              <a:off x="1124564" y="2763096"/>
              <a:ext cx="436286" cy="428445"/>
              <a:chOff x="2478124" y="2763096"/>
              <a:chExt cx="436286" cy="428445"/>
            </a:xfrm>
          </p:grpSpPr>
          <p:sp>
            <p:nvSpPr>
              <p:cNvPr id="837" name="Google Shape;837;p24"/>
              <p:cNvSpPr/>
              <p:nvPr/>
            </p:nvSpPr>
            <p:spPr>
              <a:xfrm>
                <a:off x="2493598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27" y="0"/>
                    </a:moveTo>
                    <a:cubicBezTo>
                      <a:pt x="4048" y="0"/>
                      <a:pt x="0" y="4048"/>
                      <a:pt x="0" y="9027"/>
                    </a:cubicBezTo>
                    <a:cubicBezTo>
                      <a:pt x="0" y="14005"/>
                      <a:pt x="4048" y="18030"/>
                      <a:pt x="9027" y="18030"/>
                    </a:cubicBezTo>
                    <a:cubicBezTo>
                      <a:pt x="14005" y="18030"/>
                      <a:pt x="18030" y="14005"/>
                      <a:pt x="18030" y="9027"/>
                    </a:cubicBezTo>
                    <a:cubicBezTo>
                      <a:pt x="18030" y="4048"/>
                      <a:pt x="14005" y="0"/>
                      <a:pt x="90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>
                <a:off x="2478124" y="2763096"/>
                <a:ext cx="436286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18689" extrusionOk="0">
                    <a:moveTo>
                      <a:pt x="9728" y="649"/>
                    </a:moveTo>
                    <a:cubicBezTo>
                      <a:pt x="13931" y="649"/>
                      <a:pt x="17617" y="3717"/>
                      <a:pt x="18286" y="7965"/>
                    </a:cubicBezTo>
                    <a:cubicBezTo>
                      <a:pt x="18356" y="8431"/>
                      <a:pt x="18379" y="8873"/>
                      <a:pt x="18379" y="9338"/>
                    </a:cubicBezTo>
                    <a:cubicBezTo>
                      <a:pt x="18379" y="13991"/>
                      <a:pt x="14680" y="17806"/>
                      <a:pt x="10050" y="17969"/>
                    </a:cubicBezTo>
                    <a:cubicBezTo>
                      <a:pt x="9947" y="17972"/>
                      <a:pt x="9843" y="17974"/>
                      <a:pt x="9740" y="17974"/>
                    </a:cubicBezTo>
                    <a:cubicBezTo>
                      <a:pt x="5223" y="17974"/>
                      <a:pt x="1435" y="14515"/>
                      <a:pt x="1094" y="9966"/>
                    </a:cubicBezTo>
                    <a:cubicBezTo>
                      <a:pt x="745" y="5336"/>
                      <a:pt x="4095" y="1242"/>
                      <a:pt x="8724" y="707"/>
                    </a:cubicBezTo>
                    <a:cubicBezTo>
                      <a:pt x="9061" y="668"/>
                      <a:pt x="9396" y="649"/>
                      <a:pt x="9728" y="649"/>
                    </a:cubicBezTo>
                    <a:close/>
                    <a:moveTo>
                      <a:pt x="9679" y="1"/>
                    </a:moveTo>
                    <a:cubicBezTo>
                      <a:pt x="4849" y="1"/>
                      <a:pt x="781" y="3724"/>
                      <a:pt x="396" y="8593"/>
                    </a:cubicBezTo>
                    <a:cubicBezTo>
                      <a:pt x="0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4" y="15403"/>
                      <a:pt x="18914" y="10827"/>
                    </a:cubicBezTo>
                    <a:cubicBezTo>
                      <a:pt x="18984" y="10338"/>
                      <a:pt x="19030" y="9826"/>
                      <a:pt x="19030" y="9338"/>
                    </a:cubicBezTo>
                    <a:cubicBezTo>
                      <a:pt x="19030" y="4336"/>
                      <a:pt x="15075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690386" y="2826209"/>
                <a:ext cx="167490" cy="158962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6934" extrusionOk="0">
                    <a:moveTo>
                      <a:pt x="1074" y="0"/>
                    </a:moveTo>
                    <a:cubicBezTo>
                      <a:pt x="1" y="0"/>
                      <a:pt x="15" y="1700"/>
                      <a:pt x="1117" y="1746"/>
                    </a:cubicBezTo>
                    <a:cubicBezTo>
                      <a:pt x="3606" y="1816"/>
                      <a:pt x="5537" y="3584"/>
                      <a:pt x="5468" y="6096"/>
                    </a:cubicBezTo>
                    <a:cubicBezTo>
                      <a:pt x="5456" y="6655"/>
                      <a:pt x="5886" y="6934"/>
                      <a:pt x="6322" y="6934"/>
                    </a:cubicBezTo>
                    <a:cubicBezTo>
                      <a:pt x="6759" y="6934"/>
                      <a:pt x="7201" y="6655"/>
                      <a:pt x="7212" y="6096"/>
                    </a:cubicBezTo>
                    <a:cubicBezTo>
                      <a:pt x="7305" y="2607"/>
                      <a:pt x="4537" y="94"/>
                      <a:pt x="1117" y="1"/>
                    </a:cubicBezTo>
                    <a:cubicBezTo>
                      <a:pt x="1102" y="1"/>
                      <a:pt x="1088" y="0"/>
                      <a:pt x="1074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2529407" y="2945832"/>
                <a:ext cx="221112" cy="215816"/>
              </a:xfrm>
              <a:custGeom>
                <a:avLst/>
                <a:gdLst/>
                <a:ahLst/>
                <a:cxnLst/>
                <a:rect l="l" t="t" r="r" b="b"/>
                <a:pathLst>
                  <a:path w="9645" h="9414" extrusionOk="0">
                    <a:moveTo>
                      <a:pt x="1372" y="0"/>
                    </a:moveTo>
                    <a:cubicBezTo>
                      <a:pt x="718" y="0"/>
                      <a:pt x="55" y="425"/>
                      <a:pt x="43" y="1274"/>
                    </a:cubicBezTo>
                    <a:cubicBezTo>
                      <a:pt x="0" y="4745"/>
                      <a:pt x="3373" y="9414"/>
                      <a:pt x="7181" y="9414"/>
                    </a:cubicBezTo>
                    <a:cubicBezTo>
                      <a:pt x="7483" y="9414"/>
                      <a:pt x="7787" y="9385"/>
                      <a:pt x="8093" y="9323"/>
                    </a:cubicBezTo>
                    <a:cubicBezTo>
                      <a:pt x="9644" y="8995"/>
                      <a:pt x="9122" y="6758"/>
                      <a:pt x="7684" y="6758"/>
                    </a:cubicBezTo>
                    <a:cubicBezTo>
                      <a:pt x="7591" y="6758"/>
                      <a:pt x="7495" y="6768"/>
                      <a:pt x="7395" y="6787"/>
                    </a:cubicBezTo>
                    <a:cubicBezTo>
                      <a:pt x="7310" y="6806"/>
                      <a:pt x="7223" y="6814"/>
                      <a:pt x="7135" y="6814"/>
                    </a:cubicBezTo>
                    <a:cubicBezTo>
                      <a:pt x="6215" y="6814"/>
                      <a:pt x="5177" y="5876"/>
                      <a:pt x="4603" y="5345"/>
                    </a:cubicBezTo>
                    <a:cubicBezTo>
                      <a:pt x="3463" y="4298"/>
                      <a:pt x="2649" y="2856"/>
                      <a:pt x="2649" y="1274"/>
                    </a:cubicBezTo>
                    <a:cubicBezTo>
                      <a:pt x="2672" y="425"/>
                      <a:pt x="2027" y="0"/>
                      <a:pt x="1372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1" name="Google Shape;841;p24"/>
            <p:cNvSpPr/>
            <p:nvPr/>
          </p:nvSpPr>
          <p:spPr>
            <a:xfrm>
              <a:off x="636329" y="1214275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Avaliação</a:t>
              </a:r>
              <a:endParaRPr dirty="0"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633788" y="1212372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 txBox="1"/>
            <p:nvPr/>
          </p:nvSpPr>
          <p:spPr>
            <a:xfrm>
              <a:off x="711823" y="169437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Correção e divulgação das notas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4" name="Google Shape;844;p24"/>
          <p:cNvGrpSpPr/>
          <p:nvPr/>
        </p:nvGrpSpPr>
        <p:grpSpPr>
          <a:xfrm>
            <a:off x="1576255" y="2781757"/>
            <a:ext cx="1420725" cy="2002994"/>
            <a:chOff x="2245713" y="2763096"/>
            <a:chExt cx="1420725" cy="2002994"/>
          </a:xfrm>
        </p:grpSpPr>
        <p:sp>
          <p:nvSpPr>
            <p:cNvPr id="845" name="Google Shape;845;p24"/>
            <p:cNvSpPr/>
            <p:nvPr/>
          </p:nvSpPr>
          <p:spPr>
            <a:xfrm>
              <a:off x="2945170" y="3101951"/>
              <a:ext cx="24025" cy="876675"/>
            </a:xfrm>
            <a:custGeom>
              <a:avLst/>
              <a:gdLst/>
              <a:ahLst/>
              <a:cxnLst/>
              <a:rect l="l" t="t" r="r" b="b"/>
              <a:pathLst>
                <a:path w="1048" h="38241" extrusionOk="0">
                  <a:moveTo>
                    <a:pt x="827" y="1"/>
                  </a:moveTo>
                  <a:cubicBezTo>
                    <a:pt x="716" y="1"/>
                    <a:pt x="606" y="70"/>
                    <a:pt x="606" y="210"/>
                  </a:cubicBezTo>
                  <a:cubicBezTo>
                    <a:pt x="419" y="5072"/>
                    <a:pt x="280" y="9934"/>
                    <a:pt x="210" y="14820"/>
                  </a:cubicBezTo>
                  <a:cubicBezTo>
                    <a:pt x="94" y="19868"/>
                    <a:pt x="47" y="24939"/>
                    <a:pt x="24" y="30011"/>
                  </a:cubicBezTo>
                  <a:cubicBezTo>
                    <a:pt x="1" y="32686"/>
                    <a:pt x="1" y="35338"/>
                    <a:pt x="24" y="38014"/>
                  </a:cubicBezTo>
                  <a:cubicBezTo>
                    <a:pt x="24" y="38165"/>
                    <a:pt x="129" y="38240"/>
                    <a:pt x="233" y="38240"/>
                  </a:cubicBezTo>
                  <a:cubicBezTo>
                    <a:pt x="338" y="38240"/>
                    <a:pt x="443" y="38165"/>
                    <a:pt x="443" y="38014"/>
                  </a:cubicBezTo>
                  <a:cubicBezTo>
                    <a:pt x="443" y="33152"/>
                    <a:pt x="466" y="28289"/>
                    <a:pt x="512" y="23404"/>
                  </a:cubicBezTo>
                  <a:cubicBezTo>
                    <a:pt x="559" y="18356"/>
                    <a:pt x="652" y="13284"/>
                    <a:pt x="792" y="8213"/>
                  </a:cubicBezTo>
                  <a:cubicBezTo>
                    <a:pt x="861" y="5561"/>
                    <a:pt x="954" y="2885"/>
                    <a:pt x="1048" y="210"/>
                  </a:cubicBezTo>
                  <a:cubicBezTo>
                    <a:pt x="1048" y="70"/>
                    <a:pt x="93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2250798" y="3585449"/>
              <a:ext cx="1412770" cy="794260"/>
            </a:xfrm>
            <a:custGeom>
              <a:avLst/>
              <a:gdLst/>
              <a:ahLst/>
              <a:cxnLst/>
              <a:rect l="l" t="t" r="r" b="b"/>
              <a:pathLst>
                <a:path w="51693" h="34646" extrusionOk="0">
                  <a:moveTo>
                    <a:pt x="9327" y="1"/>
                  </a:moveTo>
                  <a:cubicBezTo>
                    <a:pt x="5994" y="1"/>
                    <a:pt x="2918" y="34"/>
                    <a:pt x="303" y="123"/>
                  </a:cubicBezTo>
                  <a:cubicBezTo>
                    <a:pt x="629" y="8893"/>
                    <a:pt x="1" y="25271"/>
                    <a:pt x="303" y="34274"/>
                  </a:cubicBezTo>
                  <a:cubicBezTo>
                    <a:pt x="2198" y="34542"/>
                    <a:pt x="12483" y="34645"/>
                    <a:pt x="23349" y="34645"/>
                  </a:cubicBezTo>
                  <a:cubicBezTo>
                    <a:pt x="37022" y="34645"/>
                    <a:pt x="51615" y="34481"/>
                    <a:pt x="51576" y="34274"/>
                  </a:cubicBezTo>
                  <a:cubicBezTo>
                    <a:pt x="51437" y="32971"/>
                    <a:pt x="51693" y="146"/>
                    <a:pt x="51576" y="123"/>
                  </a:cubicBezTo>
                  <a:lnTo>
                    <a:pt x="51576" y="123"/>
                  </a:lnTo>
                  <a:cubicBezTo>
                    <a:pt x="49634" y="290"/>
                    <a:pt x="46516" y="349"/>
                    <a:pt x="42697" y="349"/>
                  </a:cubicBezTo>
                  <a:cubicBezTo>
                    <a:pt x="33434" y="349"/>
                    <a:pt x="20049" y="1"/>
                    <a:pt x="9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2247928" y="3580279"/>
              <a:ext cx="1418509" cy="804599"/>
            </a:xfrm>
            <a:custGeom>
              <a:avLst/>
              <a:gdLst/>
              <a:ahLst/>
              <a:cxnLst/>
              <a:rect l="l" t="t" r="r" b="b"/>
              <a:pathLst>
                <a:path w="51903" h="35097" extrusionOk="0">
                  <a:moveTo>
                    <a:pt x="51381" y="371"/>
                  </a:moveTo>
                  <a:cubicBezTo>
                    <a:pt x="51386" y="371"/>
                    <a:pt x="51390" y="375"/>
                    <a:pt x="51390" y="387"/>
                  </a:cubicBezTo>
                  <a:cubicBezTo>
                    <a:pt x="51387" y="394"/>
                    <a:pt x="51383" y="402"/>
                    <a:pt x="51381" y="410"/>
                  </a:cubicBezTo>
                  <a:lnTo>
                    <a:pt x="51381" y="410"/>
                  </a:lnTo>
                  <a:cubicBezTo>
                    <a:pt x="51342" y="405"/>
                    <a:pt x="51365" y="371"/>
                    <a:pt x="51381" y="371"/>
                  </a:cubicBezTo>
                  <a:close/>
                  <a:moveTo>
                    <a:pt x="10935" y="433"/>
                  </a:moveTo>
                  <a:cubicBezTo>
                    <a:pt x="15075" y="457"/>
                    <a:pt x="19193" y="503"/>
                    <a:pt x="23334" y="573"/>
                  </a:cubicBezTo>
                  <a:cubicBezTo>
                    <a:pt x="27475" y="620"/>
                    <a:pt x="31546" y="689"/>
                    <a:pt x="35641" y="736"/>
                  </a:cubicBezTo>
                  <a:cubicBezTo>
                    <a:pt x="37783" y="765"/>
                    <a:pt x="39925" y="784"/>
                    <a:pt x="42068" y="784"/>
                  </a:cubicBezTo>
                  <a:cubicBezTo>
                    <a:pt x="43392" y="784"/>
                    <a:pt x="44716" y="777"/>
                    <a:pt x="46040" y="759"/>
                  </a:cubicBezTo>
                  <a:cubicBezTo>
                    <a:pt x="47319" y="759"/>
                    <a:pt x="48599" y="736"/>
                    <a:pt x="49855" y="666"/>
                  </a:cubicBezTo>
                  <a:cubicBezTo>
                    <a:pt x="50367" y="643"/>
                    <a:pt x="50855" y="620"/>
                    <a:pt x="51367" y="573"/>
                  </a:cubicBezTo>
                  <a:cubicBezTo>
                    <a:pt x="51375" y="577"/>
                    <a:pt x="51384" y="581"/>
                    <a:pt x="51392" y="583"/>
                  </a:cubicBezTo>
                  <a:lnTo>
                    <a:pt x="51392" y="583"/>
                  </a:lnTo>
                  <a:cubicBezTo>
                    <a:pt x="51436" y="1937"/>
                    <a:pt x="51390" y="3291"/>
                    <a:pt x="51390" y="4644"/>
                  </a:cubicBezTo>
                  <a:cubicBezTo>
                    <a:pt x="51390" y="7226"/>
                    <a:pt x="51367" y="9832"/>
                    <a:pt x="51344" y="12414"/>
                  </a:cubicBezTo>
                  <a:lnTo>
                    <a:pt x="51321" y="21464"/>
                  </a:lnTo>
                  <a:cubicBezTo>
                    <a:pt x="51321" y="24139"/>
                    <a:pt x="51321" y="26815"/>
                    <a:pt x="51297" y="29490"/>
                  </a:cubicBezTo>
                  <a:cubicBezTo>
                    <a:pt x="51297" y="31049"/>
                    <a:pt x="51297" y="32584"/>
                    <a:pt x="51344" y="34143"/>
                  </a:cubicBezTo>
                  <a:cubicBezTo>
                    <a:pt x="51344" y="34205"/>
                    <a:pt x="51344" y="34267"/>
                    <a:pt x="51344" y="34329"/>
                  </a:cubicBezTo>
                  <a:lnTo>
                    <a:pt x="51181" y="34329"/>
                  </a:lnTo>
                  <a:cubicBezTo>
                    <a:pt x="50855" y="34352"/>
                    <a:pt x="50530" y="34375"/>
                    <a:pt x="50181" y="34375"/>
                  </a:cubicBezTo>
                  <a:cubicBezTo>
                    <a:pt x="49017" y="34422"/>
                    <a:pt x="47831" y="34445"/>
                    <a:pt x="46645" y="34468"/>
                  </a:cubicBezTo>
                  <a:cubicBezTo>
                    <a:pt x="42829" y="34538"/>
                    <a:pt x="39014" y="34585"/>
                    <a:pt x="35175" y="34608"/>
                  </a:cubicBezTo>
                  <a:cubicBezTo>
                    <a:pt x="30476" y="34631"/>
                    <a:pt x="25777" y="34654"/>
                    <a:pt x="21101" y="34654"/>
                  </a:cubicBezTo>
                  <a:cubicBezTo>
                    <a:pt x="16820" y="34654"/>
                    <a:pt x="12563" y="34631"/>
                    <a:pt x="8306" y="34561"/>
                  </a:cubicBezTo>
                  <a:cubicBezTo>
                    <a:pt x="5770" y="34515"/>
                    <a:pt x="3211" y="34538"/>
                    <a:pt x="698" y="34306"/>
                  </a:cubicBezTo>
                  <a:lnTo>
                    <a:pt x="528" y="34284"/>
                  </a:lnTo>
                  <a:lnTo>
                    <a:pt x="528" y="34284"/>
                  </a:lnTo>
                  <a:cubicBezTo>
                    <a:pt x="375" y="30026"/>
                    <a:pt x="443" y="25768"/>
                    <a:pt x="489" y="21510"/>
                  </a:cubicBezTo>
                  <a:cubicBezTo>
                    <a:pt x="536" y="16695"/>
                    <a:pt x="605" y="11879"/>
                    <a:pt x="629" y="7064"/>
                  </a:cubicBezTo>
                  <a:cubicBezTo>
                    <a:pt x="629" y="4897"/>
                    <a:pt x="629" y="2709"/>
                    <a:pt x="544" y="542"/>
                  </a:cubicBezTo>
                  <a:lnTo>
                    <a:pt x="544" y="542"/>
                  </a:lnTo>
                  <a:cubicBezTo>
                    <a:pt x="4022" y="433"/>
                    <a:pt x="7478" y="433"/>
                    <a:pt x="10935" y="433"/>
                  </a:cubicBezTo>
                  <a:close/>
                  <a:moveTo>
                    <a:pt x="9804" y="1"/>
                  </a:moveTo>
                  <a:cubicBezTo>
                    <a:pt x="7422" y="1"/>
                    <a:pt x="5042" y="17"/>
                    <a:pt x="2653" y="61"/>
                  </a:cubicBezTo>
                  <a:cubicBezTo>
                    <a:pt x="1862" y="84"/>
                    <a:pt x="1071" y="108"/>
                    <a:pt x="303" y="131"/>
                  </a:cubicBezTo>
                  <a:cubicBezTo>
                    <a:pt x="187" y="131"/>
                    <a:pt x="94" y="224"/>
                    <a:pt x="70" y="340"/>
                  </a:cubicBezTo>
                  <a:cubicBezTo>
                    <a:pt x="233" y="4621"/>
                    <a:pt x="163" y="8901"/>
                    <a:pt x="140" y="13182"/>
                  </a:cubicBezTo>
                  <a:cubicBezTo>
                    <a:pt x="70" y="17998"/>
                    <a:pt x="1" y="22836"/>
                    <a:pt x="1" y="27652"/>
                  </a:cubicBezTo>
                  <a:cubicBezTo>
                    <a:pt x="1" y="29932"/>
                    <a:pt x="1" y="32212"/>
                    <a:pt x="70" y="34492"/>
                  </a:cubicBezTo>
                  <a:cubicBezTo>
                    <a:pt x="94" y="34585"/>
                    <a:pt x="140" y="34678"/>
                    <a:pt x="233" y="34701"/>
                  </a:cubicBezTo>
                  <a:cubicBezTo>
                    <a:pt x="1047" y="34794"/>
                    <a:pt x="1885" y="34864"/>
                    <a:pt x="2699" y="34864"/>
                  </a:cubicBezTo>
                  <a:cubicBezTo>
                    <a:pt x="4141" y="34934"/>
                    <a:pt x="5607" y="34957"/>
                    <a:pt x="7049" y="34980"/>
                  </a:cubicBezTo>
                  <a:cubicBezTo>
                    <a:pt x="11260" y="35050"/>
                    <a:pt x="15471" y="35073"/>
                    <a:pt x="19658" y="35096"/>
                  </a:cubicBezTo>
                  <a:cubicBezTo>
                    <a:pt x="24451" y="35096"/>
                    <a:pt x="29243" y="35096"/>
                    <a:pt x="34036" y="35050"/>
                  </a:cubicBezTo>
                  <a:cubicBezTo>
                    <a:pt x="38014" y="35027"/>
                    <a:pt x="42015" y="35003"/>
                    <a:pt x="46016" y="34934"/>
                  </a:cubicBezTo>
                  <a:cubicBezTo>
                    <a:pt x="47296" y="34910"/>
                    <a:pt x="48552" y="34887"/>
                    <a:pt x="49832" y="34841"/>
                  </a:cubicBezTo>
                  <a:cubicBezTo>
                    <a:pt x="50227" y="34841"/>
                    <a:pt x="50599" y="34817"/>
                    <a:pt x="50995" y="34794"/>
                  </a:cubicBezTo>
                  <a:cubicBezTo>
                    <a:pt x="51204" y="34794"/>
                    <a:pt x="51414" y="34771"/>
                    <a:pt x="51600" y="34724"/>
                  </a:cubicBezTo>
                  <a:cubicBezTo>
                    <a:pt x="51632" y="34711"/>
                    <a:pt x="51662" y="34699"/>
                    <a:pt x="51689" y="34684"/>
                  </a:cubicBezTo>
                  <a:lnTo>
                    <a:pt x="51689" y="34684"/>
                  </a:lnTo>
                  <a:cubicBezTo>
                    <a:pt x="51713" y="34674"/>
                    <a:pt x="51735" y="34659"/>
                    <a:pt x="51751" y="34640"/>
                  </a:cubicBezTo>
                  <a:lnTo>
                    <a:pt x="51751" y="34640"/>
                  </a:lnTo>
                  <a:cubicBezTo>
                    <a:pt x="51787" y="34605"/>
                    <a:pt x="51809" y="34559"/>
                    <a:pt x="51809" y="34492"/>
                  </a:cubicBezTo>
                  <a:cubicBezTo>
                    <a:pt x="51809" y="34443"/>
                    <a:pt x="51798" y="34403"/>
                    <a:pt x="51778" y="34371"/>
                  </a:cubicBezTo>
                  <a:lnTo>
                    <a:pt x="51778" y="34371"/>
                  </a:lnTo>
                  <a:cubicBezTo>
                    <a:pt x="51758" y="34039"/>
                    <a:pt x="51742" y="33707"/>
                    <a:pt x="51763" y="33375"/>
                  </a:cubicBezTo>
                  <a:cubicBezTo>
                    <a:pt x="51763" y="32584"/>
                    <a:pt x="51739" y="31770"/>
                    <a:pt x="51739" y="30956"/>
                  </a:cubicBezTo>
                  <a:lnTo>
                    <a:pt x="51739" y="23465"/>
                  </a:lnTo>
                  <a:cubicBezTo>
                    <a:pt x="51739" y="20417"/>
                    <a:pt x="51763" y="17393"/>
                    <a:pt x="51786" y="14368"/>
                  </a:cubicBezTo>
                  <a:cubicBezTo>
                    <a:pt x="51786" y="11577"/>
                    <a:pt x="51786" y="8808"/>
                    <a:pt x="51809" y="6040"/>
                  </a:cubicBezTo>
                  <a:cubicBezTo>
                    <a:pt x="51809" y="4342"/>
                    <a:pt x="51832" y="2643"/>
                    <a:pt x="51809" y="945"/>
                  </a:cubicBezTo>
                  <a:cubicBezTo>
                    <a:pt x="51809" y="666"/>
                    <a:pt x="51902" y="131"/>
                    <a:pt x="51507" y="131"/>
                  </a:cubicBezTo>
                  <a:cubicBezTo>
                    <a:pt x="51018" y="131"/>
                    <a:pt x="50530" y="201"/>
                    <a:pt x="50041" y="224"/>
                  </a:cubicBezTo>
                  <a:cubicBezTo>
                    <a:pt x="49459" y="247"/>
                    <a:pt x="48878" y="271"/>
                    <a:pt x="48273" y="294"/>
                  </a:cubicBezTo>
                  <a:cubicBezTo>
                    <a:pt x="46498" y="345"/>
                    <a:pt x="44738" y="361"/>
                    <a:pt x="42980" y="361"/>
                  </a:cubicBezTo>
                  <a:cubicBezTo>
                    <a:pt x="41558" y="361"/>
                    <a:pt x="40137" y="351"/>
                    <a:pt x="38712" y="340"/>
                  </a:cubicBezTo>
                  <a:cubicBezTo>
                    <a:pt x="34687" y="317"/>
                    <a:pt x="30662" y="247"/>
                    <a:pt x="26638" y="177"/>
                  </a:cubicBezTo>
                  <a:cubicBezTo>
                    <a:pt x="22404" y="108"/>
                    <a:pt x="18170" y="61"/>
                    <a:pt x="13936" y="15"/>
                  </a:cubicBezTo>
                  <a:cubicBezTo>
                    <a:pt x="12556" y="6"/>
                    <a:pt x="11180" y="1"/>
                    <a:pt x="9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8" name="Google Shape;848;p24"/>
            <p:cNvGrpSpPr/>
            <p:nvPr/>
          </p:nvGrpSpPr>
          <p:grpSpPr>
            <a:xfrm>
              <a:off x="2738776" y="2763096"/>
              <a:ext cx="436813" cy="428445"/>
              <a:chOff x="3351176" y="2763096"/>
              <a:chExt cx="436813" cy="428445"/>
            </a:xfrm>
          </p:grpSpPr>
          <p:sp>
            <p:nvSpPr>
              <p:cNvPr id="849" name="Google Shape;849;p24"/>
              <p:cNvSpPr/>
              <p:nvPr/>
            </p:nvSpPr>
            <p:spPr>
              <a:xfrm>
                <a:off x="3367178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03" y="0"/>
                    </a:moveTo>
                    <a:cubicBezTo>
                      <a:pt x="4025" y="0"/>
                      <a:pt x="0" y="4048"/>
                      <a:pt x="0" y="9027"/>
                    </a:cubicBezTo>
                    <a:cubicBezTo>
                      <a:pt x="0" y="14005"/>
                      <a:pt x="4025" y="18030"/>
                      <a:pt x="9003" y="18030"/>
                    </a:cubicBezTo>
                    <a:cubicBezTo>
                      <a:pt x="13982" y="18030"/>
                      <a:pt x="18030" y="14005"/>
                      <a:pt x="18030" y="9027"/>
                    </a:cubicBezTo>
                    <a:cubicBezTo>
                      <a:pt x="18030" y="4048"/>
                      <a:pt x="13982" y="0"/>
                      <a:pt x="9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3351176" y="2763096"/>
                <a:ext cx="436813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54" h="18689" extrusionOk="0">
                    <a:moveTo>
                      <a:pt x="9732" y="649"/>
                    </a:moveTo>
                    <a:cubicBezTo>
                      <a:pt x="13951" y="649"/>
                      <a:pt x="17617" y="3717"/>
                      <a:pt x="18286" y="7965"/>
                    </a:cubicBezTo>
                    <a:cubicBezTo>
                      <a:pt x="18356" y="8431"/>
                      <a:pt x="18402" y="8873"/>
                      <a:pt x="18402" y="9338"/>
                    </a:cubicBezTo>
                    <a:cubicBezTo>
                      <a:pt x="18379" y="13991"/>
                      <a:pt x="14703" y="17806"/>
                      <a:pt x="10050" y="17969"/>
                    </a:cubicBezTo>
                    <a:cubicBezTo>
                      <a:pt x="9947" y="17972"/>
                      <a:pt x="9844" y="17974"/>
                      <a:pt x="9741" y="17974"/>
                    </a:cubicBezTo>
                    <a:cubicBezTo>
                      <a:pt x="5246" y="17974"/>
                      <a:pt x="1458" y="14515"/>
                      <a:pt x="1117" y="9966"/>
                    </a:cubicBezTo>
                    <a:cubicBezTo>
                      <a:pt x="745" y="5336"/>
                      <a:pt x="4118" y="1242"/>
                      <a:pt x="8724" y="707"/>
                    </a:cubicBezTo>
                    <a:cubicBezTo>
                      <a:pt x="9063" y="668"/>
                      <a:pt x="9399" y="649"/>
                      <a:pt x="9732" y="649"/>
                    </a:cubicBezTo>
                    <a:close/>
                    <a:moveTo>
                      <a:pt x="9679" y="1"/>
                    </a:moveTo>
                    <a:cubicBezTo>
                      <a:pt x="4850" y="1"/>
                      <a:pt x="804" y="3724"/>
                      <a:pt x="396" y="8593"/>
                    </a:cubicBezTo>
                    <a:cubicBezTo>
                      <a:pt x="0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5" y="15403"/>
                      <a:pt x="18937" y="10827"/>
                    </a:cubicBezTo>
                    <a:cubicBezTo>
                      <a:pt x="19007" y="10338"/>
                      <a:pt x="19054" y="9826"/>
                      <a:pt x="19054" y="9338"/>
                    </a:cubicBezTo>
                    <a:cubicBezTo>
                      <a:pt x="19054" y="4336"/>
                      <a:pt x="15075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3575750" y="2821991"/>
                <a:ext cx="153575" cy="165519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7220" extrusionOk="0">
                    <a:moveTo>
                      <a:pt x="1303" y="0"/>
                    </a:moveTo>
                    <a:cubicBezTo>
                      <a:pt x="340" y="0"/>
                      <a:pt x="1" y="1480"/>
                      <a:pt x="1045" y="1697"/>
                    </a:cubicBezTo>
                    <a:cubicBezTo>
                      <a:pt x="3372" y="2163"/>
                      <a:pt x="4884" y="4024"/>
                      <a:pt x="4651" y="6373"/>
                    </a:cubicBezTo>
                    <a:cubicBezTo>
                      <a:pt x="4605" y="6940"/>
                      <a:pt x="5013" y="7220"/>
                      <a:pt x="5447" y="7220"/>
                    </a:cubicBezTo>
                    <a:cubicBezTo>
                      <a:pt x="5885" y="7220"/>
                      <a:pt x="6349" y="6935"/>
                      <a:pt x="6396" y="6373"/>
                    </a:cubicBezTo>
                    <a:cubicBezTo>
                      <a:pt x="6699" y="3326"/>
                      <a:pt x="4535" y="627"/>
                      <a:pt x="1511" y="22"/>
                    </a:cubicBezTo>
                    <a:cubicBezTo>
                      <a:pt x="1438" y="7"/>
                      <a:pt x="1369" y="0"/>
                      <a:pt x="1303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3400511" y="2968229"/>
                <a:ext cx="207219" cy="187641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8185" extrusionOk="0">
                    <a:moveTo>
                      <a:pt x="1297" y="0"/>
                    </a:moveTo>
                    <a:cubicBezTo>
                      <a:pt x="640" y="0"/>
                      <a:pt x="0" y="425"/>
                      <a:pt x="35" y="1274"/>
                    </a:cubicBezTo>
                    <a:cubicBezTo>
                      <a:pt x="198" y="4926"/>
                      <a:pt x="3781" y="8067"/>
                      <a:pt x="7363" y="8183"/>
                    </a:cubicBezTo>
                    <a:cubicBezTo>
                      <a:pt x="7385" y="8184"/>
                      <a:pt x="7407" y="8185"/>
                      <a:pt x="7429" y="8185"/>
                    </a:cubicBezTo>
                    <a:cubicBezTo>
                      <a:pt x="9038" y="8185"/>
                      <a:pt x="9016" y="5647"/>
                      <a:pt x="7363" y="5578"/>
                    </a:cubicBezTo>
                    <a:cubicBezTo>
                      <a:pt x="5246" y="5508"/>
                      <a:pt x="2757" y="3461"/>
                      <a:pt x="2664" y="1274"/>
                    </a:cubicBezTo>
                    <a:cubicBezTo>
                      <a:pt x="2629" y="425"/>
                      <a:pt x="1954" y="0"/>
                      <a:pt x="1297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3" name="Google Shape;853;p24"/>
            <p:cNvSpPr/>
            <p:nvPr/>
          </p:nvSpPr>
          <p:spPr>
            <a:xfrm>
              <a:off x="2248254" y="44588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Nova avaliação</a:t>
              </a:r>
              <a:endParaRPr dirty="0"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2245713" y="44569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4"/>
            <p:cNvSpPr txBox="1"/>
            <p:nvPr/>
          </p:nvSpPr>
          <p:spPr>
            <a:xfrm>
              <a:off x="2323736" y="3663678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Somente ajudados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6" name="Google Shape;856;p24"/>
          <p:cNvGrpSpPr/>
          <p:nvPr/>
        </p:nvGrpSpPr>
        <p:grpSpPr>
          <a:xfrm>
            <a:off x="4616816" y="2781757"/>
            <a:ext cx="1421378" cy="2002994"/>
            <a:chOff x="5474038" y="2763096"/>
            <a:chExt cx="1421378" cy="2002994"/>
          </a:xfrm>
        </p:grpSpPr>
        <p:sp>
          <p:nvSpPr>
            <p:cNvPr id="857" name="Google Shape;857;p24"/>
            <p:cNvSpPr/>
            <p:nvPr/>
          </p:nvSpPr>
          <p:spPr>
            <a:xfrm>
              <a:off x="6181083" y="3121827"/>
              <a:ext cx="10156" cy="870141"/>
            </a:xfrm>
            <a:custGeom>
              <a:avLst/>
              <a:gdLst/>
              <a:ahLst/>
              <a:cxnLst/>
              <a:rect l="l" t="t" r="r" b="b"/>
              <a:pathLst>
                <a:path w="443" h="37956" extrusionOk="0">
                  <a:moveTo>
                    <a:pt x="221" y="0"/>
                  </a:moveTo>
                  <a:cubicBezTo>
                    <a:pt x="111" y="0"/>
                    <a:pt x="0" y="76"/>
                    <a:pt x="0" y="227"/>
                  </a:cubicBezTo>
                  <a:lnTo>
                    <a:pt x="0" y="37728"/>
                  </a:lnTo>
                  <a:cubicBezTo>
                    <a:pt x="0" y="37879"/>
                    <a:pt x="111" y="37955"/>
                    <a:pt x="221" y="37955"/>
                  </a:cubicBezTo>
                  <a:cubicBezTo>
                    <a:pt x="332" y="37955"/>
                    <a:pt x="442" y="37879"/>
                    <a:pt x="442" y="37728"/>
                  </a:cubicBezTo>
                  <a:lnTo>
                    <a:pt x="442" y="227"/>
                  </a:lnTo>
                  <a:cubicBezTo>
                    <a:pt x="442" y="76"/>
                    <a:pt x="33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5479776" y="3585334"/>
              <a:ext cx="1412770" cy="794489"/>
            </a:xfrm>
            <a:custGeom>
              <a:avLst/>
              <a:gdLst/>
              <a:ahLst/>
              <a:cxnLst/>
              <a:rect l="l" t="t" r="r" b="b"/>
              <a:pathLst>
                <a:path w="51693" h="34656" extrusionOk="0">
                  <a:moveTo>
                    <a:pt x="9327" y="1"/>
                  </a:moveTo>
                  <a:cubicBezTo>
                    <a:pt x="5994" y="1"/>
                    <a:pt x="2918" y="35"/>
                    <a:pt x="303" y="123"/>
                  </a:cubicBezTo>
                  <a:cubicBezTo>
                    <a:pt x="606" y="8893"/>
                    <a:pt x="1" y="25294"/>
                    <a:pt x="303" y="34274"/>
                  </a:cubicBezTo>
                  <a:cubicBezTo>
                    <a:pt x="2182" y="34550"/>
                    <a:pt x="12302" y="34655"/>
                    <a:pt x="23064" y="34655"/>
                  </a:cubicBezTo>
                  <a:cubicBezTo>
                    <a:pt x="36821" y="34655"/>
                    <a:pt x="51626" y="34483"/>
                    <a:pt x="51600" y="34274"/>
                  </a:cubicBezTo>
                  <a:cubicBezTo>
                    <a:pt x="51437" y="32971"/>
                    <a:pt x="51693" y="146"/>
                    <a:pt x="51577" y="123"/>
                  </a:cubicBezTo>
                  <a:lnTo>
                    <a:pt x="51577" y="123"/>
                  </a:lnTo>
                  <a:cubicBezTo>
                    <a:pt x="49634" y="290"/>
                    <a:pt x="46516" y="349"/>
                    <a:pt x="42697" y="349"/>
                  </a:cubicBezTo>
                  <a:cubicBezTo>
                    <a:pt x="33434" y="349"/>
                    <a:pt x="20050" y="1"/>
                    <a:pt x="9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5476907" y="3580474"/>
              <a:ext cx="1418509" cy="804209"/>
            </a:xfrm>
            <a:custGeom>
              <a:avLst/>
              <a:gdLst/>
              <a:ahLst/>
              <a:cxnLst/>
              <a:rect l="l" t="t" r="r" b="b"/>
              <a:pathLst>
                <a:path w="51903" h="35080" extrusionOk="0">
                  <a:moveTo>
                    <a:pt x="51371" y="377"/>
                  </a:moveTo>
                  <a:cubicBezTo>
                    <a:pt x="51373" y="377"/>
                    <a:pt x="51373" y="382"/>
                    <a:pt x="51367" y="393"/>
                  </a:cubicBezTo>
                  <a:cubicBezTo>
                    <a:pt x="51367" y="401"/>
                    <a:pt x="51367" y="409"/>
                    <a:pt x="51367" y="417"/>
                  </a:cubicBezTo>
                  <a:cubicBezTo>
                    <a:pt x="51332" y="417"/>
                    <a:pt x="51363" y="377"/>
                    <a:pt x="51371" y="377"/>
                  </a:cubicBezTo>
                  <a:close/>
                  <a:moveTo>
                    <a:pt x="8550" y="432"/>
                  </a:moveTo>
                  <a:cubicBezTo>
                    <a:pt x="9345" y="432"/>
                    <a:pt x="10140" y="435"/>
                    <a:pt x="10935" y="440"/>
                  </a:cubicBezTo>
                  <a:cubicBezTo>
                    <a:pt x="15076" y="440"/>
                    <a:pt x="19193" y="486"/>
                    <a:pt x="23334" y="556"/>
                  </a:cubicBezTo>
                  <a:cubicBezTo>
                    <a:pt x="27452" y="626"/>
                    <a:pt x="31546" y="672"/>
                    <a:pt x="35641" y="742"/>
                  </a:cubicBezTo>
                  <a:cubicBezTo>
                    <a:pt x="38032" y="758"/>
                    <a:pt x="40424" y="785"/>
                    <a:pt x="42815" y="785"/>
                  </a:cubicBezTo>
                  <a:cubicBezTo>
                    <a:pt x="43890" y="785"/>
                    <a:pt x="44965" y="780"/>
                    <a:pt x="46040" y="766"/>
                  </a:cubicBezTo>
                  <a:cubicBezTo>
                    <a:pt x="47296" y="742"/>
                    <a:pt x="48576" y="719"/>
                    <a:pt x="49855" y="672"/>
                  </a:cubicBezTo>
                  <a:cubicBezTo>
                    <a:pt x="50367" y="649"/>
                    <a:pt x="50855" y="603"/>
                    <a:pt x="51344" y="579"/>
                  </a:cubicBezTo>
                  <a:lnTo>
                    <a:pt x="51369" y="579"/>
                  </a:lnTo>
                  <a:cubicBezTo>
                    <a:pt x="51413" y="1936"/>
                    <a:pt x="51367" y="3293"/>
                    <a:pt x="51367" y="4627"/>
                  </a:cubicBezTo>
                  <a:cubicBezTo>
                    <a:pt x="51391" y="7233"/>
                    <a:pt x="51367" y="9815"/>
                    <a:pt x="51344" y="12421"/>
                  </a:cubicBezTo>
                  <a:lnTo>
                    <a:pt x="51321" y="21470"/>
                  </a:lnTo>
                  <a:cubicBezTo>
                    <a:pt x="51321" y="24146"/>
                    <a:pt x="51321" y="26798"/>
                    <a:pt x="51297" y="29473"/>
                  </a:cubicBezTo>
                  <a:cubicBezTo>
                    <a:pt x="51297" y="31032"/>
                    <a:pt x="51297" y="32590"/>
                    <a:pt x="51344" y="34126"/>
                  </a:cubicBezTo>
                  <a:cubicBezTo>
                    <a:pt x="51344" y="34188"/>
                    <a:pt x="51344" y="34250"/>
                    <a:pt x="51344" y="34312"/>
                  </a:cubicBezTo>
                  <a:lnTo>
                    <a:pt x="51181" y="34312"/>
                  </a:lnTo>
                  <a:cubicBezTo>
                    <a:pt x="50855" y="34358"/>
                    <a:pt x="50530" y="34358"/>
                    <a:pt x="50181" y="34382"/>
                  </a:cubicBezTo>
                  <a:cubicBezTo>
                    <a:pt x="49018" y="34428"/>
                    <a:pt x="47831" y="34452"/>
                    <a:pt x="46645" y="34475"/>
                  </a:cubicBezTo>
                  <a:cubicBezTo>
                    <a:pt x="42829" y="34545"/>
                    <a:pt x="39014" y="34568"/>
                    <a:pt x="35176" y="34591"/>
                  </a:cubicBezTo>
                  <a:cubicBezTo>
                    <a:pt x="30476" y="34638"/>
                    <a:pt x="25777" y="34638"/>
                    <a:pt x="21101" y="34638"/>
                  </a:cubicBezTo>
                  <a:cubicBezTo>
                    <a:pt x="16820" y="34638"/>
                    <a:pt x="12563" y="34614"/>
                    <a:pt x="8306" y="34545"/>
                  </a:cubicBezTo>
                  <a:cubicBezTo>
                    <a:pt x="5770" y="34521"/>
                    <a:pt x="3211" y="34545"/>
                    <a:pt x="699" y="34312"/>
                  </a:cubicBezTo>
                  <a:lnTo>
                    <a:pt x="529" y="34291"/>
                  </a:lnTo>
                  <a:lnTo>
                    <a:pt x="529" y="34291"/>
                  </a:lnTo>
                  <a:cubicBezTo>
                    <a:pt x="375" y="30025"/>
                    <a:pt x="443" y="25759"/>
                    <a:pt x="489" y="21494"/>
                  </a:cubicBezTo>
                  <a:cubicBezTo>
                    <a:pt x="536" y="16678"/>
                    <a:pt x="606" y="11886"/>
                    <a:pt x="606" y="7070"/>
                  </a:cubicBezTo>
                  <a:cubicBezTo>
                    <a:pt x="606" y="4888"/>
                    <a:pt x="606" y="2729"/>
                    <a:pt x="542" y="548"/>
                  </a:cubicBezTo>
                  <a:lnTo>
                    <a:pt x="542" y="548"/>
                  </a:lnTo>
                  <a:cubicBezTo>
                    <a:pt x="3221" y="464"/>
                    <a:pt x="5887" y="432"/>
                    <a:pt x="8550" y="432"/>
                  </a:cubicBezTo>
                  <a:close/>
                  <a:moveTo>
                    <a:pt x="8881" y="0"/>
                  </a:moveTo>
                  <a:cubicBezTo>
                    <a:pt x="6801" y="0"/>
                    <a:pt x="4723" y="16"/>
                    <a:pt x="2653" y="68"/>
                  </a:cubicBezTo>
                  <a:cubicBezTo>
                    <a:pt x="1862" y="68"/>
                    <a:pt x="1071" y="91"/>
                    <a:pt x="303" y="114"/>
                  </a:cubicBezTo>
                  <a:cubicBezTo>
                    <a:pt x="187" y="114"/>
                    <a:pt x="94" y="230"/>
                    <a:pt x="70" y="347"/>
                  </a:cubicBezTo>
                  <a:cubicBezTo>
                    <a:pt x="233" y="4604"/>
                    <a:pt x="164" y="8885"/>
                    <a:pt x="117" y="13165"/>
                  </a:cubicBezTo>
                  <a:cubicBezTo>
                    <a:pt x="70" y="17981"/>
                    <a:pt x="1" y="22820"/>
                    <a:pt x="1" y="27658"/>
                  </a:cubicBezTo>
                  <a:cubicBezTo>
                    <a:pt x="1" y="29938"/>
                    <a:pt x="1" y="32218"/>
                    <a:pt x="70" y="34475"/>
                  </a:cubicBezTo>
                  <a:cubicBezTo>
                    <a:pt x="94" y="34591"/>
                    <a:pt x="140" y="34661"/>
                    <a:pt x="233" y="34684"/>
                  </a:cubicBezTo>
                  <a:cubicBezTo>
                    <a:pt x="1048" y="34800"/>
                    <a:pt x="1885" y="34847"/>
                    <a:pt x="2699" y="34870"/>
                  </a:cubicBezTo>
                  <a:cubicBezTo>
                    <a:pt x="4142" y="34917"/>
                    <a:pt x="5607" y="34940"/>
                    <a:pt x="7050" y="34963"/>
                  </a:cubicBezTo>
                  <a:cubicBezTo>
                    <a:pt x="11260" y="35056"/>
                    <a:pt x="15471" y="35080"/>
                    <a:pt x="19659" y="35080"/>
                  </a:cubicBezTo>
                  <a:cubicBezTo>
                    <a:pt x="24451" y="35080"/>
                    <a:pt x="29243" y="35080"/>
                    <a:pt x="34012" y="35056"/>
                  </a:cubicBezTo>
                  <a:cubicBezTo>
                    <a:pt x="38014" y="35033"/>
                    <a:pt x="42015" y="34987"/>
                    <a:pt x="46017" y="34917"/>
                  </a:cubicBezTo>
                  <a:cubicBezTo>
                    <a:pt x="47296" y="34894"/>
                    <a:pt x="48552" y="34870"/>
                    <a:pt x="49832" y="34824"/>
                  </a:cubicBezTo>
                  <a:cubicBezTo>
                    <a:pt x="50227" y="34824"/>
                    <a:pt x="50600" y="34800"/>
                    <a:pt x="50995" y="34777"/>
                  </a:cubicBezTo>
                  <a:cubicBezTo>
                    <a:pt x="51204" y="34777"/>
                    <a:pt x="51414" y="34754"/>
                    <a:pt x="51600" y="34707"/>
                  </a:cubicBezTo>
                  <a:cubicBezTo>
                    <a:pt x="51631" y="34701"/>
                    <a:pt x="51661" y="34692"/>
                    <a:pt x="51687" y="34678"/>
                  </a:cubicBezTo>
                  <a:lnTo>
                    <a:pt x="51687" y="34678"/>
                  </a:lnTo>
                  <a:cubicBezTo>
                    <a:pt x="51715" y="34667"/>
                    <a:pt x="51740" y="34649"/>
                    <a:pt x="51757" y="34625"/>
                  </a:cubicBezTo>
                  <a:lnTo>
                    <a:pt x="51757" y="34625"/>
                  </a:lnTo>
                  <a:cubicBezTo>
                    <a:pt x="51790" y="34588"/>
                    <a:pt x="51809" y="34539"/>
                    <a:pt x="51809" y="34475"/>
                  </a:cubicBezTo>
                  <a:cubicBezTo>
                    <a:pt x="51809" y="34430"/>
                    <a:pt x="51798" y="34393"/>
                    <a:pt x="51779" y="34362"/>
                  </a:cubicBezTo>
                  <a:lnTo>
                    <a:pt x="51779" y="34362"/>
                  </a:lnTo>
                  <a:cubicBezTo>
                    <a:pt x="51759" y="34032"/>
                    <a:pt x="51742" y="33716"/>
                    <a:pt x="51763" y="33381"/>
                  </a:cubicBezTo>
                  <a:cubicBezTo>
                    <a:pt x="51763" y="32567"/>
                    <a:pt x="51739" y="31753"/>
                    <a:pt x="51739" y="30962"/>
                  </a:cubicBezTo>
                  <a:lnTo>
                    <a:pt x="51739" y="23448"/>
                  </a:lnTo>
                  <a:cubicBezTo>
                    <a:pt x="51739" y="20423"/>
                    <a:pt x="51739" y="17376"/>
                    <a:pt x="51786" y="14352"/>
                  </a:cubicBezTo>
                  <a:cubicBezTo>
                    <a:pt x="51786" y="11583"/>
                    <a:pt x="51786" y="8815"/>
                    <a:pt x="51809" y="6023"/>
                  </a:cubicBezTo>
                  <a:cubicBezTo>
                    <a:pt x="51809" y="4348"/>
                    <a:pt x="51809" y="2650"/>
                    <a:pt x="51809" y="952"/>
                  </a:cubicBezTo>
                  <a:cubicBezTo>
                    <a:pt x="51809" y="649"/>
                    <a:pt x="51902" y="137"/>
                    <a:pt x="51507" y="137"/>
                  </a:cubicBezTo>
                  <a:cubicBezTo>
                    <a:pt x="51018" y="137"/>
                    <a:pt x="50530" y="207"/>
                    <a:pt x="50041" y="230"/>
                  </a:cubicBezTo>
                  <a:cubicBezTo>
                    <a:pt x="49460" y="254"/>
                    <a:pt x="48878" y="277"/>
                    <a:pt x="48273" y="277"/>
                  </a:cubicBezTo>
                  <a:cubicBezTo>
                    <a:pt x="46498" y="328"/>
                    <a:pt x="44738" y="344"/>
                    <a:pt x="42980" y="344"/>
                  </a:cubicBezTo>
                  <a:cubicBezTo>
                    <a:pt x="41558" y="344"/>
                    <a:pt x="40137" y="334"/>
                    <a:pt x="38712" y="323"/>
                  </a:cubicBezTo>
                  <a:cubicBezTo>
                    <a:pt x="34687" y="300"/>
                    <a:pt x="30662" y="230"/>
                    <a:pt x="26638" y="184"/>
                  </a:cubicBezTo>
                  <a:cubicBezTo>
                    <a:pt x="22404" y="114"/>
                    <a:pt x="18170" y="44"/>
                    <a:pt x="13936" y="21"/>
                  </a:cubicBezTo>
                  <a:cubicBezTo>
                    <a:pt x="12250" y="11"/>
                    <a:pt x="10565" y="0"/>
                    <a:pt x="8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0" name="Google Shape;860;p24"/>
            <p:cNvGrpSpPr/>
            <p:nvPr/>
          </p:nvGrpSpPr>
          <p:grpSpPr>
            <a:xfrm>
              <a:off x="5967755" y="2763096"/>
              <a:ext cx="436813" cy="428445"/>
              <a:chOff x="5097809" y="2763096"/>
              <a:chExt cx="436813" cy="428445"/>
            </a:xfrm>
          </p:grpSpPr>
          <p:sp>
            <p:nvSpPr>
              <p:cNvPr id="861" name="Google Shape;861;p24"/>
              <p:cNvSpPr/>
              <p:nvPr/>
            </p:nvSpPr>
            <p:spPr>
              <a:xfrm>
                <a:off x="5113811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04" y="0"/>
                    </a:moveTo>
                    <a:cubicBezTo>
                      <a:pt x="4025" y="0"/>
                      <a:pt x="0" y="4048"/>
                      <a:pt x="0" y="9027"/>
                    </a:cubicBezTo>
                    <a:cubicBezTo>
                      <a:pt x="0" y="14005"/>
                      <a:pt x="4025" y="18030"/>
                      <a:pt x="9004" y="18030"/>
                    </a:cubicBezTo>
                    <a:cubicBezTo>
                      <a:pt x="13982" y="18030"/>
                      <a:pt x="18030" y="14005"/>
                      <a:pt x="18030" y="9027"/>
                    </a:cubicBezTo>
                    <a:cubicBezTo>
                      <a:pt x="18030" y="4048"/>
                      <a:pt x="13982" y="0"/>
                      <a:pt x="90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5097809" y="2763096"/>
                <a:ext cx="436813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54" h="18689" extrusionOk="0">
                    <a:moveTo>
                      <a:pt x="9732" y="649"/>
                    </a:moveTo>
                    <a:cubicBezTo>
                      <a:pt x="13951" y="649"/>
                      <a:pt x="17618" y="3717"/>
                      <a:pt x="18286" y="7965"/>
                    </a:cubicBezTo>
                    <a:cubicBezTo>
                      <a:pt x="18356" y="8431"/>
                      <a:pt x="18402" y="8873"/>
                      <a:pt x="18402" y="9338"/>
                    </a:cubicBezTo>
                    <a:cubicBezTo>
                      <a:pt x="18379" y="13991"/>
                      <a:pt x="14703" y="17806"/>
                      <a:pt x="10051" y="17969"/>
                    </a:cubicBezTo>
                    <a:cubicBezTo>
                      <a:pt x="9947" y="17972"/>
                      <a:pt x="9844" y="17974"/>
                      <a:pt x="9742" y="17974"/>
                    </a:cubicBezTo>
                    <a:cubicBezTo>
                      <a:pt x="5246" y="17974"/>
                      <a:pt x="1458" y="14515"/>
                      <a:pt x="1117" y="9966"/>
                    </a:cubicBezTo>
                    <a:cubicBezTo>
                      <a:pt x="745" y="5336"/>
                      <a:pt x="4118" y="1242"/>
                      <a:pt x="8725" y="707"/>
                    </a:cubicBezTo>
                    <a:cubicBezTo>
                      <a:pt x="9063" y="668"/>
                      <a:pt x="9399" y="649"/>
                      <a:pt x="9732" y="649"/>
                    </a:cubicBezTo>
                    <a:close/>
                    <a:moveTo>
                      <a:pt x="9679" y="1"/>
                    </a:moveTo>
                    <a:cubicBezTo>
                      <a:pt x="4850" y="1"/>
                      <a:pt x="804" y="3724"/>
                      <a:pt x="396" y="8593"/>
                    </a:cubicBezTo>
                    <a:cubicBezTo>
                      <a:pt x="1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40" y="18689"/>
                      <a:pt x="18185" y="15403"/>
                      <a:pt x="18937" y="10827"/>
                    </a:cubicBezTo>
                    <a:cubicBezTo>
                      <a:pt x="19007" y="10338"/>
                      <a:pt x="19054" y="9826"/>
                      <a:pt x="19054" y="9338"/>
                    </a:cubicBezTo>
                    <a:cubicBezTo>
                      <a:pt x="19054" y="4336"/>
                      <a:pt x="15076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5321282" y="2821303"/>
                <a:ext cx="158205" cy="16026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991" extrusionOk="0">
                    <a:moveTo>
                      <a:pt x="1373" y="1"/>
                    </a:moveTo>
                    <a:cubicBezTo>
                      <a:pt x="1289" y="1"/>
                      <a:pt x="1203" y="2"/>
                      <a:pt x="1117" y="6"/>
                    </a:cubicBezTo>
                    <a:cubicBezTo>
                      <a:pt x="15" y="52"/>
                      <a:pt x="0" y="1752"/>
                      <a:pt x="1073" y="1752"/>
                    </a:cubicBezTo>
                    <a:cubicBezTo>
                      <a:pt x="1088" y="1752"/>
                      <a:pt x="1102" y="1751"/>
                      <a:pt x="1117" y="1751"/>
                    </a:cubicBezTo>
                    <a:lnTo>
                      <a:pt x="1698" y="1751"/>
                    </a:lnTo>
                    <a:cubicBezTo>
                      <a:pt x="3885" y="1937"/>
                      <a:pt x="4792" y="3821"/>
                      <a:pt x="5118" y="6357"/>
                    </a:cubicBezTo>
                    <a:cubicBezTo>
                      <a:pt x="5183" y="6800"/>
                      <a:pt x="5486" y="6990"/>
                      <a:pt x="5819" y="6990"/>
                    </a:cubicBezTo>
                    <a:cubicBezTo>
                      <a:pt x="6325" y="6990"/>
                      <a:pt x="6901" y="6551"/>
                      <a:pt x="6816" y="5892"/>
                    </a:cubicBezTo>
                    <a:cubicBezTo>
                      <a:pt x="6363" y="2669"/>
                      <a:pt x="4714" y="1"/>
                      <a:pt x="1373" y="1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5159684" y="2990696"/>
                <a:ext cx="250960" cy="171892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7498" extrusionOk="0">
                    <a:moveTo>
                      <a:pt x="1264" y="0"/>
                    </a:moveTo>
                    <a:cubicBezTo>
                      <a:pt x="612" y="0"/>
                      <a:pt x="0" y="413"/>
                      <a:pt x="70" y="1248"/>
                    </a:cubicBezTo>
                    <a:cubicBezTo>
                      <a:pt x="413" y="4981"/>
                      <a:pt x="3314" y="7498"/>
                      <a:pt x="6649" y="7498"/>
                    </a:cubicBezTo>
                    <a:cubicBezTo>
                      <a:pt x="7616" y="7498"/>
                      <a:pt x="8620" y="7286"/>
                      <a:pt x="9608" y="6831"/>
                    </a:cubicBezTo>
                    <a:cubicBezTo>
                      <a:pt x="10946" y="6223"/>
                      <a:pt x="10111" y="4449"/>
                      <a:pt x="8859" y="4449"/>
                    </a:cubicBezTo>
                    <a:cubicBezTo>
                      <a:pt x="8674" y="4449"/>
                      <a:pt x="8480" y="4488"/>
                      <a:pt x="8282" y="4574"/>
                    </a:cubicBezTo>
                    <a:cubicBezTo>
                      <a:pt x="7745" y="4818"/>
                      <a:pt x="7190" y="4931"/>
                      <a:pt x="6649" y="4931"/>
                    </a:cubicBezTo>
                    <a:cubicBezTo>
                      <a:pt x="4659" y="4931"/>
                      <a:pt x="2845" y="3406"/>
                      <a:pt x="2699" y="1248"/>
                    </a:cubicBezTo>
                    <a:cubicBezTo>
                      <a:pt x="2617" y="419"/>
                      <a:pt x="1920" y="0"/>
                      <a:pt x="1264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5" name="Google Shape;865;p24"/>
            <p:cNvSpPr/>
            <p:nvPr/>
          </p:nvSpPr>
          <p:spPr>
            <a:xfrm>
              <a:off x="5479767" y="44588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Notas</a:t>
              </a:r>
              <a:endParaRPr dirty="0"/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5477225" y="44569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4"/>
            <p:cNvSpPr txBox="1"/>
            <p:nvPr/>
          </p:nvSpPr>
          <p:spPr>
            <a:xfrm>
              <a:off x="5474038" y="3580279"/>
              <a:ext cx="1418499" cy="79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Ajudados: maior nota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Ajudantes: melhora de acordo com rendimento ajudados 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8" name="Google Shape;868;p24"/>
          <p:cNvGrpSpPr/>
          <p:nvPr/>
        </p:nvGrpSpPr>
        <p:grpSpPr>
          <a:xfrm>
            <a:off x="3099388" y="1231007"/>
            <a:ext cx="1417887" cy="1979195"/>
            <a:chOff x="3862725" y="1212347"/>
            <a:chExt cx="1417887" cy="1979195"/>
          </a:xfrm>
        </p:grpSpPr>
        <p:sp>
          <p:nvSpPr>
            <p:cNvPr id="869" name="Google Shape;869;p24"/>
            <p:cNvSpPr/>
            <p:nvPr/>
          </p:nvSpPr>
          <p:spPr>
            <a:xfrm>
              <a:off x="4566594" y="1961845"/>
              <a:ext cx="10156" cy="933735"/>
            </a:xfrm>
            <a:custGeom>
              <a:avLst/>
              <a:gdLst/>
              <a:ahLst/>
              <a:cxnLst/>
              <a:rect l="l" t="t" r="r" b="b"/>
              <a:pathLst>
                <a:path w="443" h="40730" extrusionOk="0">
                  <a:moveTo>
                    <a:pt x="221" y="0"/>
                  </a:moveTo>
                  <a:cubicBezTo>
                    <a:pt x="111" y="0"/>
                    <a:pt x="0" y="76"/>
                    <a:pt x="0" y="227"/>
                  </a:cubicBezTo>
                  <a:lnTo>
                    <a:pt x="0" y="40520"/>
                  </a:lnTo>
                  <a:cubicBezTo>
                    <a:pt x="0" y="40660"/>
                    <a:pt x="111" y="40729"/>
                    <a:pt x="221" y="40729"/>
                  </a:cubicBezTo>
                  <a:cubicBezTo>
                    <a:pt x="332" y="40729"/>
                    <a:pt x="442" y="40660"/>
                    <a:pt x="442" y="40520"/>
                  </a:cubicBezTo>
                  <a:lnTo>
                    <a:pt x="442" y="227"/>
                  </a:lnTo>
                  <a:cubicBezTo>
                    <a:pt x="442" y="76"/>
                    <a:pt x="33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3865274" y="1616054"/>
              <a:ext cx="1412797" cy="794443"/>
            </a:xfrm>
            <a:custGeom>
              <a:avLst/>
              <a:gdLst/>
              <a:ahLst/>
              <a:cxnLst/>
              <a:rect l="l" t="t" r="r" b="b"/>
              <a:pathLst>
                <a:path w="51694" h="34654" extrusionOk="0">
                  <a:moveTo>
                    <a:pt x="9548" y="1"/>
                  </a:moveTo>
                  <a:cubicBezTo>
                    <a:pt x="6128" y="1"/>
                    <a:pt x="2974" y="37"/>
                    <a:pt x="303" y="131"/>
                  </a:cubicBezTo>
                  <a:cubicBezTo>
                    <a:pt x="582" y="8901"/>
                    <a:pt x="1" y="25279"/>
                    <a:pt x="303" y="34282"/>
                  </a:cubicBezTo>
                  <a:cubicBezTo>
                    <a:pt x="2199" y="34550"/>
                    <a:pt x="12478" y="34654"/>
                    <a:pt x="23341" y="34654"/>
                  </a:cubicBezTo>
                  <a:cubicBezTo>
                    <a:pt x="37010" y="34654"/>
                    <a:pt x="51603" y="34490"/>
                    <a:pt x="51577" y="34282"/>
                  </a:cubicBezTo>
                  <a:cubicBezTo>
                    <a:pt x="51414" y="32979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4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3862732" y="1611056"/>
              <a:ext cx="1417880" cy="804438"/>
            </a:xfrm>
            <a:custGeom>
              <a:avLst/>
              <a:gdLst/>
              <a:ahLst/>
              <a:cxnLst/>
              <a:rect l="l" t="t" r="r" b="b"/>
              <a:pathLst>
                <a:path w="51880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3"/>
                  </a:cubicBezTo>
                  <a:cubicBezTo>
                    <a:pt x="51315" y="393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40"/>
                    <a:pt x="19193" y="487"/>
                    <a:pt x="23311" y="556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69" y="748"/>
                    <a:pt x="39906" y="768"/>
                    <a:pt x="42046" y="768"/>
                  </a:cubicBezTo>
                  <a:cubicBezTo>
                    <a:pt x="43369" y="768"/>
                    <a:pt x="44693" y="760"/>
                    <a:pt x="46017" y="742"/>
                  </a:cubicBezTo>
                  <a:cubicBezTo>
                    <a:pt x="47296" y="742"/>
                    <a:pt x="48576" y="719"/>
                    <a:pt x="49855" y="649"/>
                  </a:cubicBezTo>
                  <a:cubicBezTo>
                    <a:pt x="50344" y="626"/>
                    <a:pt x="50856" y="603"/>
                    <a:pt x="51344" y="556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3" y="1920"/>
                    <a:pt x="51367" y="3274"/>
                    <a:pt x="51367" y="4628"/>
                  </a:cubicBezTo>
                  <a:cubicBezTo>
                    <a:pt x="51367" y="7210"/>
                    <a:pt x="51367" y="9815"/>
                    <a:pt x="51344" y="12398"/>
                  </a:cubicBezTo>
                  <a:lnTo>
                    <a:pt x="51298" y="21447"/>
                  </a:lnTo>
                  <a:cubicBezTo>
                    <a:pt x="51298" y="24123"/>
                    <a:pt x="51298" y="26798"/>
                    <a:pt x="51298" y="29473"/>
                  </a:cubicBezTo>
                  <a:cubicBezTo>
                    <a:pt x="51298" y="31032"/>
                    <a:pt x="51298" y="32567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6" y="34335"/>
                    <a:pt x="50507" y="34359"/>
                    <a:pt x="50181" y="34359"/>
                  </a:cubicBezTo>
                  <a:cubicBezTo>
                    <a:pt x="48994" y="34405"/>
                    <a:pt x="47808" y="34428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9" y="34289"/>
                  </a:cubicBezTo>
                  <a:lnTo>
                    <a:pt x="506" y="34267"/>
                  </a:lnTo>
                  <a:lnTo>
                    <a:pt x="506" y="34267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3" y="16678"/>
                    <a:pt x="606" y="11863"/>
                    <a:pt x="606" y="7047"/>
                  </a:cubicBezTo>
                  <a:cubicBezTo>
                    <a:pt x="606" y="4881"/>
                    <a:pt x="606" y="2693"/>
                    <a:pt x="521" y="526"/>
                  </a:cubicBezTo>
                  <a:lnTo>
                    <a:pt x="521" y="526"/>
                  </a:lnTo>
                  <a:cubicBezTo>
                    <a:pt x="3984" y="417"/>
                    <a:pt x="7448" y="417"/>
                    <a:pt x="10935" y="417"/>
                  </a:cubicBezTo>
                  <a:close/>
                  <a:moveTo>
                    <a:pt x="8889" y="0"/>
                  </a:moveTo>
                  <a:cubicBezTo>
                    <a:pt x="6812" y="0"/>
                    <a:pt x="4736" y="16"/>
                    <a:pt x="2653" y="68"/>
                  </a:cubicBezTo>
                  <a:cubicBezTo>
                    <a:pt x="1862" y="68"/>
                    <a:pt x="1094" y="91"/>
                    <a:pt x="303" y="114"/>
                  </a:cubicBezTo>
                  <a:cubicBezTo>
                    <a:pt x="187" y="114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5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8"/>
                    <a:pt x="94" y="34498"/>
                  </a:cubicBezTo>
                  <a:cubicBezTo>
                    <a:pt x="94" y="34591"/>
                    <a:pt x="140" y="34661"/>
                    <a:pt x="233" y="34708"/>
                  </a:cubicBezTo>
                  <a:cubicBezTo>
                    <a:pt x="1071" y="34801"/>
                    <a:pt x="1885" y="34847"/>
                    <a:pt x="2699" y="34870"/>
                  </a:cubicBezTo>
                  <a:cubicBezTo>
                    <a:pt x="4165" y="34917"/>
                    <a:pt x="5607" y="34940"/>
                    <a:pt x="7073" y="34964"/>
                  </a:cubicBezTo>
                  <a:cubicBezTo>
                    <a:pt x="11260" y="35057"/>
                    <a:pt x="15471" y="35080"/>
                    <a:pt x="19682" y="35080"/>
                  </a:cubicBezTo>
                  <a:cubicBezTo>
                    <a:pt x="21079" y="35087"/>
                    <a:pt x="22478" y="35089"/>
                    <a:pt x="23878" y="35089"/>
                  </a:cubicBezTo>
                  <a:cubicBezTo>
                    <a:pt x="27258" y="35089"/>
                    <a:pt x="30647" y="35073"/>
                    <a:pt x="34036" y="35057"/>
                  </a:cubicBezTo>
                  <a:cubicBezTo>
                    <a:pt x="38037" y="35033"/>
                    <a:pt x="42015" y="34987"/>
                    <a:pt x="46017" y="34917"/>
                  </a:cubicBezTo>
                  <a:cubicBezTo>
                    <a:pt x="47296" y="34894"/>
                    <a:pt x="48576" y="34870"/>
                    <a:pt x="49832" y="34824"/>
                  </a:cubicBezTo>
                  <a:cubicBezTo>
                    <a:pt x="50227" y="34824"/>
                    <a:pt x="50600" y="34801"/>
                    <a:pt x="50995" y="34777"/>
                  </a:cubicBezTo>
                  <a:cubicBezTo>
                    <a:pt x="51204" y="34777"/>
                    <a:pt x="51414" y="34754"/>
                    <a:pt x="51600" y="34708"/>
                  </a:cubicBezTo>
                  <a:cubicBezTo>
                    <a:pt x="51716" y="34684"/>
                    <a:pt x="51809" y="34615"/>
                    <a:pt x="51809" y="34475"/>
                  </a:cubicBezTo>
                  <a:cubicBezTo>
                    <a:pt x="51809" y="34425"/>
                    <a:pt x="51795" y="34385"/>
                    <a:pt x="51772" y="34353"/>
                  </a:cubicBezTo>
                  <a:lnTo>
                    <a:pt x="51772" y="34353"/>
                  </a:lnTo>
                  <a:cubicBezTo>
                    <a:pt x="51740" y="34021"/>
                    <a:pt x="51740" y="33690"/>
                    <a:pt x="51740" y="33358"/>
                  </a:cubicBezTo>
                  <a:cubicBezTo>
                    <a:pt x="51740" y="32567"/>
                    <a:pt x="51740" y="31753"/>
                    <a:pt x="51740" y="30939"/>
                  </a:cubicBezTo>
                  <a:lnTo>
                    <a:pt x="51740" y="23448"/>
                  </a:lnTo>
                  <a:cubicBezTo>
                    <a:pt x="51716" y="20400"/>
                    <a:pt x="51740" y="17376"/>
                    <a:pt x="51763" y="14352"/>
                  </a:cubicBezTo>
                  <a:cubicBezTo>
                    <a:pt x="51786" y="11560"/>
                    <a:pt x="51786" y="8792"/>
                    <a:pt x="51786" y="6023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49"/>
                    <a:pt x="51879" y="114"/>
                    <a:pt x="51507" y="114"/>
                  </a:cubicBezTo>
                  <a:cubicBezTo>
                    <a:pt x="51018" y="114"/>
                    <a:pt x="50507" y="184"/>
                    <a:pt x="50018" y="207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488" y="329"/>
                    <a:pt x="44726" y="345"/>
                    <a:pt x="42968" y="345"/>
                  </a:cubicBezTo>
                  <a:cubicBezTo>
                    <a:pt x="41546" y="345"/>
                    <a:pt x="40127" y="334"/>
                    <a:pt x="38712" y="324"/>
                  </a:cubicBezTo>
                  <a:cubicBezTo>
                    <a:pt x="34687" y="300"/>
                    <a:pt x="30662" y="231"/>
                    <a:pt x="26661" y="184"/>
                  </a:cubicBezTo>
                  <a:cubicBezTo>
                    <a:pt x="22427" y="114"/>
                    <a:pt x="18193" y="45"/>
                    <a:pt x="13936" y="21"/>
                  </a:cubicBezTo>
                  <a:cubicBezTo>
                    <a:pt x="12250" y="11"/>
                    <a:pt x="10570" y="0"/>
                    <a:pt x="8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24"/>
            <p:cNvGrpSpPr/>
            <p:nvPr/>
          </p:nvGrpSpPr>
          <p:grpSpPr>
            <a:xfrm>
              <a:off x="4353529" y="2763096"/>
              <a:ext cx="436286" cy="428445"/>
              <a:chOff x="4224756" y="2763096"/>
              <a:chExt cx="436286" cy="428445"/>
            </a:xfrm>
          </p:grpSpPr>
          <p:sp>
            <p:nvSpPr>
              <p:cNvPr id="873" name="Google Shape;873;p24"/>
              <p:cNvSpPr/>
              <p:nvPr/>
            </p:nvSpPr>
            <p:spPr>
              <a:xfrm>
                <a:off x="4240231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27" y="0"/>
                    </a:moveTo>
                    <a:cubicBezTo>
                      <a:pt x="4048" y="0"/>
                      <a:pt x="0" y="4048"/>
                      <a:pt x="0" y="9027"/>
                    </a:cubicBezTo>
                    <a:cubicBezTo>
                      <a:pt x="0" y="14005"/>
                      <a:pt x="4048" y="18030"/>
                      <a:pt x="9027" y="18030"/>
                    </a:cubicBezTo>
                    <a:cubicBezTo>
                      <a:pt x="14005" y="18030"/>
                      <a:pt x="18030" y="14005"/>
                      <a:pt x="18030" y="9027"/>
                    </a:cubicBezTo>
                    <a:cubicBezTo>
                      <a:pt x="18030" y="4048"/>
                      <a:pt x="14005" y="0"/>
                      <a:pt x="90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4224756" y="2763096"/>
                <a:ext cx="436286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18689" extrusionOk="0">
                    <a:moveTo>
                      <a:pt x="9728" y="649"/>
                    </a:moveTo>
                    <a:cubicBezTo>
                      <a:pt x="13931" y="649"/>
                      <a:pt x="17618" y="3717"/>
                      <a:pt x="18286" y="7965"/>
                    </a:cubicBezTo>
                    <a:cubicBezTo>
                      <a:pt x="18356" y="8431"/>
                      <a:pt x="18379" y="8873"/>
                      <a:pt x="18379" y="9338"/>
                    </a:cubicBezTo>
                    <a:cubicBezTo>
                      <a:pt x="18379" y="13991"/>
                      <a:pt x="14680" y="17806"/>
                      <a:pt x="10051" y="17969"/>
                    </a:cubicBezTo>
                    <a:cubicBezTo>
                      <a:pt x="9947" y="17972"/>
                      <a:pt x="9843" y="17974"/>
                      <a:pt x="9740" y="17974"/>
                    </a:cubicBezTo>
                    <a:cubicBezTo>
                      <a:pt x="5223" y="17974"/>
                      <a:pt x="1435" y="14515"/>
                      <a:pt x="1094" y="9966"/>
                    </a:cubicBezTo>
                    <a:cubicBezTo>
                      <a:pt x="745" y="5336"/>
                      <a:pt x="4095" y="1242"/>
                      <a:pt x="8725" y="707"/>
                    </a:cubicBezTo>
                    <a:cubicBezTo>
                      <a:pt x="9061" y="668"/>
                      <a:pt x="9396" y="649"/>
                      <a:pt x="9728" y="649"/>
                    </a:cubicBezTo>
                    <a:close/>
                    <a:moveTo>
                      <a:pt x="9679" y="1"/>
                    </a:moveTo>
                    <a:cubicBezTo>
                      <a:pt x="4849" y="1"/>
                      <a:pt x="781" y="3724"/>
                      <a:pt x="396" y="8593"/>
                    </a:cubicBezTo>
                    <a:cubicBezTo>
                      <a:pt x="1" y="13595"/>
                      <a:pt x="3607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4" y="15403"/>
                      <a:pt x="18914" y="10827"/>
                    </a:cubicBezTo>
                    <a:cubicBezTo>
                      <a:pt x="18984" y="10338"/>
                      <a:pt x="19030" y="9826"/>
                      <a:pt x="19030" y="9338"/>
                    </a:cubicBezTo>
                    <a:cubicBezTo>
                      <a:pt x="19030" y="4336"/>
                      <a:pt x="15076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4445570" y="2826186"/>
                <a:ext cx="157334" cy="156853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6842" extrusionOk="0">
                    <a:moveTo>
                      <a:pt x="1074" y="0"/>
                    </a:moveTo>
                    <a:cubicBezTo>
                      <a:pt x="0" y="0"/>
                      <a:pt x="22" y="1679"/>
                      <a:pt x="1140" y="1747"/>
                    </a:cubicBezTo>
                    <a:cubicBezTo>
                      <a:pt x="3629" y="1840"/>
                      <a:pt x="5048" y="3817"/>
                      <a:pt x="5095" y="6004"/>
                    </a:cubicBezTo>
                    <a:cubicBezTo>
                      <a:pt x="5118" y="6563"/>
                      <a:pt x="5566" y="6842"/>
                      <a:pt x="6002" y="6842"/>
                    </a:cubicBezTo>
                    <a:cubicBezTo>
                      <a:pt x="6438" y="6842"/>
                      <a:pt x="6863" y="6563"/>
                      <a:pt x="6839" y="6004"/>
                    </a:cubicBezTo>
                    <a:cubicBezTo>
                      <a:pt x="6746" y="2817"/>
                      <a:pt x="4606" y="142"/>
                      <a:pt x="1140" y="2"/>
                    </a:cubicBezTo>
                    <a:cubicBezTo>
                      <a:pt x="1117" y="1"/>
                      <a:pt x="1096" y="0"/>
                      <a:pt x="1074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4280762" y="2972493"/>
                <a:ext cx="211735" cy="179159"/>
              </a:xfrm>
              <a:custGeom>
                <a:avLst/>
                <a:gdLst/>
                <a:ahLst/>
                <a:cxnLst/>
                <a:rect l="l" t="t" r="r" b="b"/>
                <a:pathLst>
                  <a:path w="9236" h="7815" extrusionOk="0">
                    <a:moveTo>
                      <a:pt x="1303" y="0"/>
                    </a:moveTo>
                    <a:cubicBezTo>
                      <a:pt x="646" y="0"/>
                      <a:pt x="0" y="425"/>
                      <a:pt x="24" y="1274"/>
                    </a:cubicBezTo>
                    <a:cubicBezTo>
                      <a:pt x="137" y="5323"/>
                      <a:pt x="3432" y="7815"/>
                      <a:pt x="7275" y="7815"/>
                    </a:cubicBezTo>
                    <a:cubicBezTo>
                      <a:pt x="7362" y="7815"/>
                      <a:pt x="7450" y="7814"/>
                      <a:pt x="7538" y="7811"/>
                    </a:cubicBezTo>
                    <a:cubicBezTo>
                      <a:pt x="9214" y="7765"/>
                      <a:pt x="9236" y="5204"/>
                      <a:pt x="7604" y="5204"/>
                    </a:cubicBezTo>
                    <a:cubicBezTo>
                      <a:pt x="7582" y="5204"/>
                      <a:pt x="7560" y="5205"/>
                      <a:pt x="7538" y="5206"/>
                    </a:cubicBezTo>
                    <a:cubicBezTo>
                      <a:pt x="7474" y="5207"/>
                      <a:pt x="7409" y="5208"/>
                      <a:pt x="7345" y="5208"/>
                    </a:cubicBezTo>
                    <a:cubicBezTo>
                      <a:pt x="4930" y="5208"/>
                      <a:pt x="2720" y="3926"/>
                      <a:pt x="2652" y="1274"/>
                    </a:cubicBezTo>
                    <a:cubicBezTo>
                      <a:pt x="2629" y="425"/>
                      <a:pt x="1960" y="0"/>
                      <a:pt x="1303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7" name="Google Shape;877;p24"/>
            <p:cNvSpPr/>
            <p:nvPr/>
          </p:nvSpPr>
          <p:spPr>
            <a:xfrm>
              <a:off x="3865267" y="12142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Formação grupos</a:t>
              </a:r>
              <a:endParaRPr dirty="0"/>
            </a:p>
          </p:txBody>
        </p:sp>
        <p:sp>
          <p:nvSpPr>
            <p:cNvPr id="878" name="Google Shape;878;p24"/>
            <p:cNvSpPr/>
            <p:nvPr/>
          </p:nvSpPr>
          <p:spPr>
            <a:xfrm>
              <a:off x="3862725" y="12123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 txBox="1"/>
            <p:nvPr/>
          </p:nvSpPr>
          <p:spPr>
            <a:xfrm>
              <a:off x="3942211" y="1694378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Ajudantes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Ajudados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0" name="Google Shape;880;p24"/>
          <p:cNvGrpSpPr/>
          <p:nvPr/>
        </p:nvGrpSpPr>
        <p:grpSpPr>
          <a:xfrm>
            <a:off x="6141156" y="1231007"/>
            <a:ext cx="1418581" cy="1979219"/>
            <a:chOff x="7091638" y="1212322"/>
            <a:chExt cx="1418581" cy="1979219"/>
          </a:xfrm>
        </p:grpSpPr>
        <p:sp>
          <p:nvSpPr>
            <p:cNvPr id="881" name="Google Shape;881;p24"/>
            <p:cNvSpPr/>
            <p:nvPr/>
          </p:nvSpPr>
          <p:spPr>
            <a:xfrm>
              <a:off x="7795887" y="1995315"/>
              <a:ext cx="10156" cy="783324"/>
            </a:xfrm>
            <a:custGeom>
              <a:avLst/>
              <a:gdLst/>
              <a:ahLst/>
              <a:cxnLst/>
              <a:rect l="l" t="t" r="r" b="b"/>
              <a:pathLst>
                <a:path w="443" h="34169" extrusionOk="0">
                  <a:moveTo>
                    <a:pt x="221" y="0"/>
                  </a:moveTo>
                  <a:cubicBezTo>
                    <a:pt x="111" y="0"/>
                    <a:pt x="0" y="70"/>
                    <a:pt x="0" y="210"/>
                  </a:cubicBezTo>
                  <a:lnTo>
                    <a:pt x="0" y="33942"/>
                  </a:lnTo>
                  <a:cubicBezTo>
                    <a:pt x="0" y="34093"/>
                    <a:pt x="111" y="34169"/>
                    <a:pt x="221" y="34169"/>
                  </a:cubicBezTo>
                  <a:cubicBezTo>
                    <a:pt x="332" y="34169"/>
                    <a:pt x="442" y="34093"/>
                    <a:pt x="442" y="33942"/>
                  </a:cubicBezTo>
                  <a:lnTo>
                    <a:pt x="442" y="210"/>
                  </a:lnTo>
                  <a:cubicBezTo>
                    <a:pt x="442" y="70"/>
                    <a:pt x="33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7094152" y="1616187"/>
              <a:ext cx="1412797" cy="794260"/>
            </a:xfrm>
            <a:custGeom>
              <a:avLst/>
              <a:gdLst/>
              <a:ahLst/>
              <a:cxnLst/>
              <a:rect l="l" t="t" r="r" b="b"/>
              <a:pathLst>
                <a:path w="51694" h="34646" extrusionOk="0">
                  <a:moveTo>
                    <a:pt x="9319" y="1"/>
                  </a:moveTo>
                  <a:cubicBezTo>
                    <a:pt x="5987" y="1"/>
                    <a:pt x="2914" y="34"/>
                    <a:pt x="303" y="123"/>
                  </a:cubicBezTo>
                  <a:cubicBezTo>
                    <a:pt x="582" y="8893"/>
                    <a:pt x="1" y="25271"/>
                    <a:pt x="303" y="34274"/>
                  </a:cubicBezTo>
                  <a:cubicBezTo>
                    <a:pt x="2199" y="34542"/>
                    <a:pt x="12479" y="34645"/>
                    <a:pt x="23342" y="34645"/>
                  </a:cubicBezTo>
                  <a:cubicBezTo>
                    <a:pt x="37010" y="34645"/>
                    <a:pt x="51603" y="34481"/>
                    <a:pt x="51577" y="34274"/>
                  </a:cubicBezTo>
                  <a:cubicBezTo>
                    <a:pt x="51414" y="32971"/>
                    <a:pt x="51693" y="146"/>
                    <a:pt x="51577" y="123"/>
                  </a:cubicBezTo>
                  <a:lnTo>
                    <a:pt x="51577" y="123"/>
                  </a:lnTo>
                  <a:cubicBezTo>
                    <a:pt x="49634" y="290"/>
                    <a:pt x="46515" y="349"/>
                    <a:pt x="42695" y="349"/>
                  </a:cubicBezTo>
                  <a:cubicBezTo>
                    <a:pt x="33427" y="349"/>
                    <a:pt x="20036" y="1"/>
                    <a:pt x="9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7091710" y="1611170"/>
              <a:ext cx="1418509" cy="804209"/>
            </a:xfrm>
            <a:custGeom>
              <a:avLst/>
              <a:gdLst/>
              <a:ahLst/>
              <a:cxnLst/>
              <a:rect l="l" t="t" r="r" b="b"/>
              <a:pathLst>
                <a:path w="51903" h="35080" extrusionOk="0">
                  <a:moveTo>
                    <a:pt x="51367" y="377"/>
                  </a:moveTo>
                  <a:cubicBezTo>
                    <a:pt x="51372" y="377"/>
                    <a:pt x="51373" y="381"/>
                    <a:pt x="51367" y="393"/>
                  </a:cubicBezTo>
                  <a:cubicBezTo>
                    <a:pt x="51367" y="401"/>
                    <a:pt x="51367" y="409"/>
                    <a:pt x="51367" y="416"/>
                  </a:cubicBezTo>
                  <a:cubicBezTo>
                    <a:pt x="51315" y="416"/>
                    <a:pt x="51354" y="377"/>
                    <a:pt x="51367" y="377"/>
                  </a:cubicBezTo>
                  <a:close/>
                  <a:moveTo>
                    <a:pt x="10935" y="440"/>
                  </a:moveTo>
                  <a:cubicBezTo>
                    <a:pt x="15053" y="440"/>
                    <a:pt x="19194" y="509"/>
                    <a:pt x="23335" y="556"/>
                  </a:cubicBezTo>
                  <a:cubicBezTo>
                    <a:pt x="27452" y="626"/>
                    <a:pt x="31523" y="695"/>
                    <a:pt x="35641" y="742"/>
                  </a:cubicBezTo>
                  <a:cubicBezTo>
                    <a:pt x="37783" y="771"/>
                    <a:pt x="39926" y="791"/>
                    <a:pt x="42063" y="791"/>
                  </a:cubicBezTo>
                  <a:cubicBezTo>
                    <a:pt x="43383" y="791"/>
                    <a:pt x="44702" y="783"/>
                    <a:pt x="46017" y="765"/>
                  </a:cubicBezTo>
                  <a:cubicBezTo>
                    <a:pt x="47296" y="765"/>
                    <a:pt x="48576" y="719"/>
                    <a:pt x="49855" y="672"/>
                  </a:cubicBezTo>
                  <a:cubicBezTo>
                    <a:pt x="50344" y="649"/>
                    <a:pt x="50856" y="626"/>
                    <a:pt x="51344" y="579"/>
                  </a:cubicBezTo>
                  <a:lnTo>
                    <a:pt x="51369" y="579"/>
                  </a:lnTo>
                  <a:cubicBezTo>
                    <a:pt x="51413" y="1936"/>
                    <a:pt x="51367" y="3293"/>
                    <a:pt x="51367" y="4650"/>
                  </a:cubicBezTo>
                  <a:cubicBezTo>
                    <a:pt x="51367" y="7233"/>
                    <a:pt x="51367" y="9838"/>
                    <a:pt x="51344" y="12420"/>
                  </a:cubicBezTo>
                  <a:lnTo>
                    <a:pt x="51321" y="21470"/>
                  </a:lnTo>
                  <a:cubicBezTo>
                    <a:pt x="51321" y="24145"/>
                    <a:pt x="51298" y="26821"/>
                    <a:pt x="51298" y="29496"/>
                  </a:cubicBezTo>
                  <a:cubicBezTo>
                    <a:pt x="51298" y="31032"/>
                    <a:pt x="51298" y="32590"/>
                    <a:pt x="51321" y="34149"/>
                  </a:cubicBezTo>
                  <a:cubicBezTo>
                    <a:pt x="51321" y="34204"/>
                    <a:pt x="51321" y="34259"/>
                    <a:pt x="51323" y="34315"/>
                  </a:cubicBezTo>
                  <a:lnTo>
                    <a:pt x="51323" y="34315"/>
                  </a:lnTo>
                  <a:lnTo>
                    <a:pt x="51181" y="34335"/>
                  </a:lnTo>
                  <a:cubicBezTo>
                    <a:pt x="50856" y="34358"/>
                    <a:pt x="50507" y="34358"/>
                    <a:pt x="50181" y="34382"/>
                  </a:cubicBezTo>
                  <a:cubicBezTo>
                    <a:pt x="48995" y="34428"/>
                    <a:pt x="47808" y="34451"/>
                    <a:pt x="46645" y="34475"/>
                  </a:cubicBezTo>
                  <a:cubicBezTo>
                    <a:pt x="42806" y="34544"/>
                    <a:pt x="38991" y="34568"/>
                    <a:pt x="35176" y="34591"/>
                  </a:cubicBezTo>
                  <a:cubicBezTo>
                    <a:pt x="30477" y="34637"/>
                    <a:pt x="25777" y="34637"/>
                    <a:pt x="21078" y="34637"/>
                  </a:cubicBezTo>
                  <a:cubicBezTo>
                    <a:pt x="16821" y="34637"/>
                    <a:pt x="12540" y="34614"/>
                    <a:pt x="8283" y="34544"/>
                  </a:cubicBezTo>
                  <a:cubicBezTo>
                    <a:pt x="5770" y="34521"/>
                    <a:pt x="3211" y="34544"/>
                    <a:pt x="699" y="34312"/>
                  </a:cubicBezTo>
                  <a:lnTo>
                    <a:pt x="507" y="34290"/>
                  </a:lnTo>
                  <a:lnTo>
                    <a:pt x="507" y="34290"/>
                  </a:lnTo>
                  <a:cubicBezTo>
                    <a:pt x="374" y="30025"/>
                    <a:pt x="420" y="25759"/>
                    <a:pt x="466" y="21517"/>
                  </a:cubicBezTo>
                  <a:cubicBezTo>
                    <a:pt x="513" y="16701"/>
                    <a:pt x="606" y="11885"/>
                    <a:pt x="606" y="7070"/>
                  </a:cubicBezTo>
                  <a:cubicBezTo>
                    <a:pt x="606" y="4888"/>
                    <a:pt x="606" y="2729"/>
                    <a:pt x="522" y="549"/>
                  </a:cubicBezTo>
                  <a:lnTo>
                    <a:pt x="522" y="549"/>
                  </a:lnTo>
                  <a:cubicBezTo>
                    <a:pt x="3986" y="440"/>
                    <a:pt x="7472" y="440"/>
                    <a:pt x="10935" y="440"/>
                  </a:cubicBezTo>
                  <a:close/>
                  <a:moveTo>
                    <a:pt x="8899" y="0"/>
                  </a:moveTo>
                  <a:cubicBezTo>
                    <a:pt x="6820" y="0"/>
                    <a:pt x="4736" y="16"/>
                    <a:pt x="2653" y="67"/>
                  </a:cubicBezTo>
                  <a:cubicBezTo>
                    <a:pt x="1862" y="67"/>
                    <a:pt x="1094" y="91"/>
                    <a:pt x="303" y="114"/>
                  </a:cubicBezTo>
                  <a:cubicBezTo>
                    <a:pt x="187" y="137"/>
                    <a:pt x="94" y="230"/>
                    <a:pt x="94" y="347"/>
                  </a:cubicBezTo>
                  <a:cubicBezTo>
                    <a:pt x="234" y="4604"/>
                    <a:pt x="187" y="8884"/>
                    <a:pt x="140" y="13165"/>
                  </a:cubicBezTo>
                  <a:cubicBezTo>
                    <a:pt x="94" y="18004"/>
                    <a:pt x="1" y="22819"/>
                    <a:pt x="1" y="27658"/>
                  </a:cubicBezTo>
                  <a:cubicBezTo>
                    <a:pt x="1" y="29938"/>
                    <a:pt x="1" y="32218"/>
                    <a:pt x="94" y="34498"/>
                  </a:cubicBezTo>
                  <a:cubicBezTo>
                    <a:pt x="94" y="34591"/>
                    <a:pt x="140" y="34661"/>
                    <a:pt x="234" y="34707"/>
                  </a:cubicBezTo>
                  <a:cubicBezTo>
                    <a:pt x="1071" y="34800"/>
                    <a:pt x="1885" y="34847"/>
                    <a:pt x="2699" y="34870"/>
                  </a:cubicBezTo>
                  <a:cubicBezTo>
                    <a:pt x="4165" y="34917"/>
                    <a:pt x="5607" y="34963"/>
                    <a:pt x="7073" y="34986"/>
                  </a:cubicBezTo>
                  <a:cubicBezTo>
                    <a:pt x="11261" y="35056"/>
                    <a:pt x="15471" y="35079"/>
                    <a:pt x="19682" y="35079"/>
                  </a:cubicBezTo>
                  <a:cubicBezTo>
                    <a:pt x="24451" y="35079"/>
                    <a:pt x="29244" y="35079"/>
                    <a:pt x="34036" y="35056"/>
                  </a:cubicBezTo>
                  <a:cubicBezTo>
                    <a:pt x="38037" y="35033"/>
                    <a:pt x="42015" y="34986"/>
                    <a:pt x="46017" y="34917"/>
                  </a:cubicBezTo>
                  <a:cubicBezTo>
                    <a:pt x="47296" y="34893"/>
                    <a:pt x="48576" y="34870"/>
                    <a:pt x="49832" y="34824"/>
                  </a:cubicBezTo>
                  <a:cubicBezTo>
                    <a:pt x="50228" y="34824"/>
                    <a:pt x="50600" y="34800"/>
                    <a:pt x="50995" y="34777"/>
                  </a:cubicBezTo>
                  <a:cubicBezTo>
                    <a:pt x="51205" y="34777"/>
                    <a:pt x="51414" y="34754"/>
                    <a:pt x="51600" y="34730"/>
                  </a:cubicBezTo>
                  <a:cubicBezTo>
                    <a:pt x="51635" y="34716"/>
                    <a:pt x="51668" y="34700"/>
                    <a:pt x="51697" y="34681"/>
                  </a:cubicBezTo>
                  <a:lnTo>
                    <a:pt x="51697" y="34681"/>
                  </a:lnTo>
                  <a:cubicBezTo>
                    <a:pt x="51713" y="34673"/>
                    <a:pt x="51727" y="34662"/>
                    <a:pt x="51740" y="34649"/>
                  </a:cubicBezTo>
                  <a:lnTo>
                    <a:pt x="51740" y="34649"/>
                  </a:lnTo>
                  <a:cubicBezTo>
                    <a:pt x="51783" y="34609"/>
                    <a:pt x="51809" y="34560"/>
                    <a:pt x="51809" y="34498"/>
                  </a:cubicBezTo>
                  <a:cubicBezTo>
                    <a:pt x="51809" y="34443"/>
                    <a:pt x="51795" y="34398"/>
                    <a:pt x="51771" y="34363"/>
                  </a:cubicBezTo>
                  <a:lnTo>
                    <a:pt x="51771" y="34363"/>
                  </a:lnTo>
                  <a:cubicBezTo>
                    <a:pt x="51740" y="34036"/>
                    <a:pt x="51740" y="33709"/>
                    <a:pt x="51740" y="33381"/>
                  </a:cubicBezTo>
                  <a:cubicBezTo>
                    <a:pt x="51740" y="32567"/>
                    <a:pt x="51740" y="31776"/>
                    <a:pt x="51740" y="30962"/>
                  </a:cubicBezTo>
                  <a:lnTo>
                    <a:pt x="51740" y="23448"/>
                  </a:lnTo>
                  <a:cubicBezTo>
                    <a:pt x="51740" y="20423"/>
                    <a:pt x="51740" y="17399"/>
                    <a:pt x="51763" y="14375"/>
                  </a:cubicBezTo>
                  <a:cubicBezTo>
                    <a:pt x="51786" y="11583"/>
                    <a:pt x="51786" y="8815"/>
                    <a:pt x="51786" y="6046"/>
                  </a:cubicBezTo>
                  <a:cubicBezTo>
                    <a:pt x="51786" y="4348"/>
                    <a:pt x="51809" y="2650"/>
                    <a:pt x="51786" y="951"/>
                  </a:cubicBezTo>
                  <a:cubicBezTo>
                    <a:pt x="51786" y="672"/>
                    <a:pt x="51903" y="137"/>
                    <a:pt x="51507" y="137"/>
                  </a:cubicBezTo>
                  <a:cubicBezTo>
                    <a:pt x="51019" y="137"/>
                    <a:pt x="50507" y="207"/>
                    <a:pt x="50018" y="230"/>
                  </a:cubicBezTo>
                  <a:cubicBezTo>
                    <a:pt x="49437" y="253"/>
                    <a:pt x="48855" y="277"/>
                    <a:pt x="48273" y="300"/>
                  </a:cubicBezTo>
                  <a:cubicBezTo>
                    <a:pt x="46499" y="351"/>
                    <a:pt x="44738" y="367"/>
                    <a:pt x="42980" y="367"/>
                  </a:cubicBezTo>
                  <a:cubicBezTo>
                    <a:pt x="41558" y="367"/>
                    <a:pt x="40137" y="357"/>
                    <a:pt x="38712" y="347"/>
                  </a:cubicBezTo>
                  <a:cubicBezTo>
                    <a:pt x="34687" y="300"/>
                    <a:pt x="30663" y="253"/>
                    <a:pt x="26638" y="184"/>
                  </a:cubicBezTo>
                  <a:cubicBezTo>
                    <a:pt x="22427" y="114"/>
                    <a:pt x="18193" y="44"/>
                    <a:pt x="13936" y="21"/>
                  </a:cubicBezTo>
                  <a:cubicBezTo>
                    <a:pt x="12261" y="10"/>
                    <a:pt x="10581" y="0"/>
                    <a:pt x="8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" name="Google Shape;884;p24"/>
            <p:cNvGrpSpPr/>
            <p:nvPr/>
          </p:nvGrpSpPr>
          <p:grpSpPr>
            <a:xfrm>
              <a:off x="7582822" y="2763096"/>
              <a:ext cx="436286" cy="428445"/>
              <a:chOff x="5971389" y="2763096"/>
              <a:chExt cx="436286" cy="428445"/>
            </a:xfrm>
          </p:grpSpPr>
          <p:sp>
            <p:nvSpPr>
              <p:cNvPr id="885" name="Google Shape;885;p24"/>
              <p:cNvSpPr/>
              <p:nvPr/>
            </p:nvSpPr>
            <p:spPr>
              <a:xfrm>
                <a:off x="5986864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27" y="0"/>
                    </a:moveTo>
                    <a:cubicBezTo>
                      <a:pt x="4048" y="0"/>
                      <a:pt x="0" y="4048"/>
                      <a:pt x="0" y="9027"/>
                    </a:cubicBezTo>
                    <a:cubicBezTo>
                      <a:pt x="0" y="14005"/>
                      <a:pt x="4048" y="18030"/>
                      <a:pt x="9027" y="18030"/>
                    </a:cubicBezTo>
                    <a:cubicBezTo>
                      <a:pt x="14005" y="18030"/>
                      <a:pt x="18030" y="14005"/>
                      <a:pt x="18030" y="9027"/>
                    </a:cubicBezTo>
                    <a:cubicBezTo>
                      <a:pt x="18030" y="4048"/>
                      <a:pt x="14005" y="0"/>
                      <a:pt x="90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5971389" y="2763096"/>
                <a:ext cx="436286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18689" extrusionOk="0">
                    <a:moveTo>
                      <a:pt x="9728" y="649"/>
                    </a:moveTo>
                    <a:cubicBezTo>
                      <a:pt x="13931" y="649"/>
                      <a:pt x="17618" y="3717"/>
                      <a:pt x="18286" y="7965"/>
                    </a:cubicBezTo>
                    <a:cubicBezTo>
                      <a:pt x="18356" y="8431"/>
                      <a:pt x="18379" y="8873"/>
                      <a:pt x="18379" y="9338"/>
                    </a:cubicBezTo>
                    <a:cubicBezTo>
                      <a:pt x="18379" y="13991"/>
                      <a:pt x="14680" y="17806"/>
                      <a:pt x="10051" y="17969"/>
                    </a:cubicBezTo>
                    <a:cubicBezTo>
                      <a:pt x="9947" y="17972"/>
                      <a:pt x="9843" y="17974"/>
                      <a:pt x="9740" y="17974"/>
                    </a:cubicBezTo>
                    <a:cubicBezTo>
                      <a:pt x="5223" y="17974"/>
                      <a:pt x="1435" y="14515"/>
                      <a:pt x="1094" y="9966"/>
                    </a:cubicBezTo>
                    <a:cubicBezTo>
                      <a:pt x="745" y="5336"/>
                      <a:pt x="4095" y="1242"/>
                      <a:pt x="8725" y="707"/>
                    </a:cubicBezTo>
                    <a:cubicBezTo>
                      <a:pt x="9062" y="668"/>
                      <a:pt x="9396" y="649"/>
                      <a:pt x="9728" y="649"/>
                    </a:cubicBezTo>
                    <a:close/>
                    <a:moveTo>
                      <a:pt x="9679" y="1"/>
                    </a:moveTo>
                    <a:cubicBezTo>
                      <a:pt x="4849" y="1"/>
                      <a:pt x="781" y="3724"/>
                      <a:pt x="396" y="8593"/>
                    </a:cubicBezTo>
                    <a:cubicBezTo>
                      <a:pt x="1" y="13595"/>
                      <a:pt x="3607" y="18015"/>
                      <a:pt x="8585" y="18620"/>
                    </a:cubicBezTo>
                    <a:cubicBezTo>
                      <a:pt x="8966" y="18666"/>
                      <a:pt x="9345" y="18689"/>
                      <a:pt x="9720" y="18689"/>
                    </a:cubicBezTo>
                    <a:cubicBezTo>
                      <a:pt x="14240" y="18689"/>
                      <a:pt x="18184" y="15403"/>
                      <a:pt x="18914" y="10827"/>
                    </a:cubicBezTo>
                    <a:cubicBezTo>
                      <a:pt x="18984" y="10338"/>
                      <a:pt x="19031" y="9826"/>
                      <a:pt x="19031" y="9338"/>
                    </a:cubicBezTo>
                    <a:cubicBezTo>
                      <a:pt x="19031" y="4336"/>
                      <a:pt x="15076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6191240" y="2817085"/>
                <a:ext cx="152428" cy="190484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8309" extrusionOk="0">
                    <a:moveTo>
                      <a:pt x="1283" y="0"/>
                    </a:moveTo>
                    <a:cubicBezTo>
                      <a:pt x="238" y="0"/>
                      <a:pt x="1" y="1658"/>
                      <a:pt x="1066" y="1748"/>
                    </a:cubicBezTo>
                    <a:lnTo>
                      <a:pt x="1368" y="1748"/>
                    </a:lnTo>
                    <a:cubicBezTo>
                      <a:pt x="4299" y="2004"/>
                      <a:pt x="4881" y="4680"/>
                      <a:pt x="4765" y="7471"/>
                    </a:cubicBezTo>
                    <a:cubicBezTo>
                      <a:pt x="4741" y="8030"/>
                      <a:pt x="5166" y="8309"/>
                      <a:pt x="5602" y="8309"/>
                    </a:cubicBezTo>
                    <a:cubicBezTo>
                      <a:pt x="6038" y="8309"/>
                      <a:pt x="6486" y="8030"/>
                      <a:pt x="6509" y="7471"/>
                    </a:cubicBezTo>
                    <a:cubicBezTo>
                      <a:pt x="6649" y="3656"/>
                      <a:pt x="5230" y="329"/>
                      <a:pt x="1368" y="4"/>
                    </a:cubicBezTo>
                    <a:cubicBezTo>
                      <a:pt x="1339" y="1"/>
                      <a:pt x="1311" y="0"/>
                      <a:pt x="1283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6031659" y="2977147"/>
                <a:ext cx="239864" cy="183492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8004" extrusionOk="0">
                    <a:moveTo>
                      <a:pt x="1289" y="1"/>
                    </a:moveTo>
                    <a:cubicBezTo>
                      <a:pt x="635" y="1"/>
                      <a:pt x="1" y="420"/>
                      <a:pt x="47" y="1257"/>
                    </a:cubicBezTo>
                    <a:cubicBezTo>
                      <a:pt x="199" y="4553"/>
                      <a:pt x="3512" y="8003"/>
                      <a:pt x="6898" y="8003"/>
                    </a:cubicBezTo>
                    <a:cubicBezTo>
                      <a:pt x="7670" y="8003"/>
                      <a:pt x="8447" y="7824"/>
                      <a:pt x="9190" y="7422"/>
                    </a:cubicBezTo>
                    <a:cubicBezTo>
                      <a:pt x="10462" y="6746"/>
                      <a:pt x="9679" y="5000"/>
                      <a:pt x="8495" y="5000"/>
                    </a:cubicBezTo>
                    <a:cubicBezTo>
                      <a:pt x="8293" y="5000"/>
                      <a:pt x="8080" y="5050"/>
                      <a:pt x="7864" y="5165"/>
                    </a:cubicBezTo>
                    <a:cubicBezTo>
                      <a:pt x="7534" y="5343"/>
                      <a:pt x="7185" y="5422"/>
                      <a:pt x="6831" y="5422"/>
                    </a:cubicBezTo>
                    <a:cubicBezTo>
                      <a:pt x="4865" y="5422"/>
                      <a:pt x="2732" y="2972"/>
                      <a:pt x="2653" y="1257"/>
                    </a:cubicBezTo>
                    <a:cubicBezTo>
                      <a:pt x="2618" y="420"/>
                      <a:pt x="1943" y="1"/>
                      <a:pt x="1289" y="1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9" name="Google Shape;889;p24"/>
            <p:cNvSpPr/>
            <p:nvPr/>
          </p:nvSpPr>
          <p:spPr>
            <a:xfrm>
              <a:off x="7094179" y="1214225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Atividades</a:t>
              </a:r>
              <a:endParaRPr dirty="0"/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7091638" y="1212322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 txBox="1"/>
            <p:nvPr/>
          </p:nvSpPr>
          <p:spPr>
            <a:xfrm>
              <a:off x="7096408" y="1694378"/>
              <a:ext cx="1400496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Docente define as atividades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Condução feita pelos ajudantes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" name="Google Shape;844;p24"/>
          <p:cNvGrpSpPr/>
          <p:nvPr/>
        </p:nvGrpSpPr>
        <p:grpSpPr>
          <a:xfrm>
            <a:off x="7643052" y="2788861"/>
            <a:ext cx="1420724" cy="2002994"/>
            <a:chOff x="2245713" y="2763096"/>
            <a:chExt cx="1420724" cy="2002994"/>
          </a:xfrm>
        </p:grpSpPr>
        <p:sp>
          <p:nvSpPr>
            <p:cNvPr id="65" name="Google Shape;845;p24"/>
            <p:cNvSpPr/>
            <p:nvPr/>
          </p:nvSpPr>
          <p:spPr>
            <a:xfrm>
              <a:off x="2945170" y="3101951"/>
              <a:ext cx="24025" cy="876675"/>
            </a:xfrm>
            <a:custGeom>
              <a:avLst/>
              <a:gdLst/>
              <a:ahLst/>
              <a:cxnLst/>
              <a:rect l="l" t="t" r="r" b="b"/>
              <a:pathLst>
                <a:path w="1048" h="38241" extrusionOk="0">
                  <a:moveTo>
                    <a:pt x="827" y="1"/>
                  </a:moveTo>
                  <a:cubicBezTo>
                    <a:pt x="716" y="1"/>
                    <a:pt x="606" y="70"/>
                    <a:pt x="606" y="210"/>
                  </a:cubicBezTo>
                  <a:cubicBezTo>
                    <a:pt x="419" y="5072"/>
                    <a:pt x="280" y="9934"/>
                    <a:pt x="210" y="14820"/>
                  </a:cubicBezTo>
                  <a:cubicBezTo>
                    <a:pt x="94" y="19868"/>
                    <a:pt x="47" y="24939"/>
                    <a:pt x="24" y="30011"/>
                  </a:cubicBezTo>
                  <a:cubicBezTo>
                    <a:pt x="1" y="32686"/>
                    <a:pt x="1" y="35338"/>
                    <a:pt x="24" y="38014"/>
                  </a:cubicBezTo>
                  <a:cubicBezTo>
                    <a:pt x="24" y="38165"/>
                    <a:pt x="129" y="38240"/>
                    <a:pt x="233" y="38240"/>
                  </a:cubicBezTo>
                  <a:cubicBezTo>
                    <a:pt x="338" y="38240"/>
                    <a:pt x="443" y="38165"/>
                    <a:pt x="443" y="38014"/>
                  </a:cubicBezTo>
                  <a:cubicBezTo>
                    <a:pt x="443" y="33152"/>
                    <a:pt x="466" y="28289"/>
                    <a:pt x="512" y="23404"/>
                  </a:cubicBezTo>
                  <a:cubicBezTo>
                    <a:pt x="559" y="18356"/>
                    <a:pt x="652" y="13284"/>
                    <a:pt x="792" y="8213"/>
                  </a:cubicBezTo>
                  <a:cubicBezTo>
                    <a:pt x="861" y="5561"/>
                    <a:pt x="954" y="2885"/>
                    <a:pt x="1048" y="210"/>
                  </a:cubicBezTo>
                  <a:cubicBezTo>
                    <a:pt x="1048" y="70"/>
                    <a:pt x="93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46;p24"/>
            <p:cNvSpPr/>
            <p:nvPr/>
          </p:nvSpPr>
          <p:spPr>
            <a:xfrm>
              <a:off x="2250798" y="3585449"/>
              <a:ext cx="1412770" cy="794260"/>
            </a:xfrm>
            <a:custGeom>
              <a:avLst/>
              <a:gdLst/>
              <a:ahLst/>
              <a:cxnLst/>
              <a:rect l="l" t="t" r="r" b="b"/>
              <a:pathLst>
                <a:path w="51693" h="34646" extrusionOk="0">
                  <a:moveTo>
                    <a:pt x="9327" y="1"/>
                  </a:moveTo>
                  <a:cubicBezTo>
                    <a:pt x="5994" y="1"/>
                    <a:pt x="2918" y="34"/>
                    <a:pt x="303" y="123"/>
                  </a:cubicBezTo>
                  <a:cubicBezTo>
                    <a:pt x="629" y="8893"/>
                    <a:pt x="1" y="25271"/>
                    <a:pt x="303" y="34274"/>
                  </a:cubicBezTo>
                  <a:cubicBezTo>
                    <a:pt x="2198" y="34542"/>
                    <a:pt x="12483" y="34645"/>
                    <a:pt x="23349" y="34645"/>
                  </a:cubicBezTo>
                  <a:cubicBezTo>
                    <a:pt x="37022" y="34645"/>
                    <a:pt x="51615" y="34481"/>
                    <a:pt x="51576" y="34274"/>
                  </a:cubicBezTo>
                  <a:cubicBezTo>
                    <a:pt x="51437" y="32971"/>
                    <a:pt x="51693" y="146"/>
                    <a:pt x="51576" y="123"/>
                  </a:cubicBezTo>
                  <a:lnTo>
                    <a:pt x="51576" y="123"/>
                  </a:lnTo>
                  <a:cubicBezTo>
                    <a:pt x="49634" y="290"/>
                    <a:pt x="46516" y="349"/>
                    <a:pt x="42697" y="349"/>
                  </a:cubicBezTo>
                  <a:cubicBezTo>
                    <a:pt x="33434" y="349"/>
                    <a:pt x="20049" y="1"/>
                    <a:pt x="9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47;p24"/>
            <p:cNvSpPr/>
            <p:nvPr/>
          </p:nvSpPr>
          <p:spPr>
            <a:xfrm>
              <a:off x="2247928" y="3580279"/>
              <a:ext cx="1418509" cy="804599"/>
            </a:xfrm>
            <a:custGeom>
              <a:avLst/>
              <a:gdLst/>
              <a:ahLst/>
              <a:cxnLst/>
              <a:rect l="l" t="t" r="r" b="b"/>
              <a:pathLst>
                <a:path w="51903" h="35097" extrusionOk="0">
                  <a:moveTo>
                    <a:pt x="51381" y="371"/>
                  </a:moveTo>
                  <a:cubicBezTo>
                    <a:pt x="51386" y="371"/>
                    <a:pt x="51390" y="375"/>
                    <a:pt x="51390" y="387"/>
                  </a:cubicBezTo>
                  <a:cubicBezTo>
                    <a:pt x="51387" y="394"/>
                    <a:pt x="51383" y="402"/>
                    <a:pt x="51381" y="410"/>
                  </a:cubicBezTo>
                  <a:lnTo>
                    <a:pt x="51381" y="410"/>
                  </a:lnTo>
                  <a:cubicBezTo>
                    <a:pt x="51342" y="405"/>
                    <a:pt x="51365" y="371"/>
                    <a:pt x="51381" y="371"/>
                  </a:cubicBezTo>
                  <a:close/>
                  <a:moveTo>
                    <a:pt x="10935" y="433"/>
                  </a:moveTo>
                  <a:cubicBezTo>
                    <a:pt x="15075" y="457"/>
                    <a:pt x="19193" y="503"/>
                    <a:pt x="23334" y="573"/>
                  </a:cubicBezTo>
                  <a:cubicBezTo>
                    <a:pt x="27475" y="620"/>
                    <a:pt x="31546" y="689"/>
                    <a:pt x="35641" y="736"/>
                  </a:cubicBezTo>
                  <a:cubicBezTo>
                    <a:pt x="37783" y="765"/>
                    <a:pt x="39925" y="784"/>
                    <a:pt x="42068" y="784"/>
                  </a:cubicBezTo>
                  <a:cubicBezTo>
                    <a:pt x="43392" y="784"/>
                    <a:pt x="44716" y="777"/>
                    <a:pt x="46040" y="759"/>
                  </a:cubicBezTo>
                  <a:cubicBezTo>
                    <a:pt x="47319" y="759"/>
                    <a:pt x="48599" y="736"/>
                    <a:pt x="49855" y="666"/>
                  </a:cubicBezTo>
                  <a:cubicBezTo>
                    <a:pt x="50367" y="643"/>
                    <a:pt x="50855" y="620"/>
                    <a:pt x="51367" y="573"/>
                  </a:cubicBezTo>
                  <a:cubicBezTo>
                    <a:pt x="51375" y="577"/>
                    <a:pt x="51384" y="581"/>
                    <a:pt x="51392" y="583"/>
                  </a:cubicBezTo>
                  <a:lnTo>
                    <a:pt x="51392" y="583"/>
                  </a:lnTo>
                  <a:cubicBezTo>
                    <a:pt x="51436" y="1937"/>
                    <a:pt x="51390" y="3291"/>
                    <a:pt x="51390" y="4644"/>
                  </a:cubicBezTo>
                  <a:cubicBezTo>
                    <a:pt x="51390" y="7226"/>
                    <a:pt x="51367" y="9832"/>
                    <a:pt x="51344" y="12414"/>
                  </a:cubicBezTo>
                  <a:lnTo>
                    <a:pt x="51321" y="21464"/>
                  </a:lnTo>
                  <a:cubicBezTo>
                    <a:pt x="51321" y="24139"/>
                    <a:pt x="51321" y="26815"/>
                    <a:pt x="51297" y="29490"/>
                  </a:cubicBezTo>
                  <a:cubicBezTo>
                    <a:pt x="51297" y="31049"/>
                    <a:pt x="51297" y="32584"/>
                    <a:pt x="51344" y="34143"/>
                  </a:cubicBezTo>
                  <a:cubicBezTo>
                    <a:pt x="51344" y="34205"/>
                    <a:pt x="51344" y="34267"/>
                    <a:pt x="51344" y="34329"/>
                  </a:cubicBezTo>
                  <a:lnTo>
                    <a:pt x="51181" y="34329"/>
                  </a:lnTo>
                  <a:cubicBezTo>
                    <a:pt x="50855" y="34352"/>
                    <a:pt x="50530" y="34375"/>
                    <a:pt x="50181" y="34375"/>
                  </a:cubicBezTo>
                  <a:cubicBezTo>
                    <a:pt x="49017" y="34422"/>
                    <a:pt x="47831" y="34445"/>
                    <a:pt x="46645" y="34468"/>
                  </a:cubicBezTo>
                  <a:cubicBezTo>
                    <a:pt x="42829" y="34538"/>
                    <a:pt x="39014" y="34585"/>
                    <a:pt x="35175" y="34608"/>
                  </a:cubicBezTo>
                  <a:cubicBezTo>
                    <a:pt x="30476" y="34631"/>
                    <a:pt x="25777" y="34654"/>
                    <a:pt x="21101" y="34654"/>
                  </a:cubicBezTo>
                  <a:cubicBezTo>
                    <a:pt x="16820" y="34654"/>
                    <a:pt x="12563" y="34631"/>
                    <a:pt x="8306" y="34561"/>
                  </a:cubicBezTo>
                  <a:cubicBezTo>
                    <a:pt x="5770" y="34515"/>
                    <a:pt x="3211" y="34538"/>
                    <a:pt x="698" y="34306"/>
                  </a:cubicBezTo>
                  <a:lnTo>
                    <a:pt x="528" y="34284"/>
                  </a:lnTo>
                  <a:lnTo>
                    <a:pt x="528" y="34284"/>
                  </a:lnTo>
                  <a:cubicBezTo>
                    <a:pt x="375" y="30026"/>
                    <a:pt x="443" y="25768"/>
                    <a:pt x="489" y="21510"/>
                  </a:cubicBezTo>
                  <a:cubicBezTo>
                    <a:pt x="536" y="16695"/>
                    <a:pt x="605" y="11879"/>
                    <a:pt x="629" y="7064"/>
                  </a:cubicBezTo>
                  <a:cubicBezTo>
                    <a:pt x="629" y="4897"/>
                    <a:pt x="629" y="2709"/>
                    <a:pt x="544" y="542"/>
                  </a:cubicBezTo>
                  <a:lnTo>
                    <a:pt x="544" y="542"/>
                  </a:lnTo>
                  <a:cubicBezTo>
                    <a:pt x="4022" y="433"/>
                    <a:pt x="7478" y="433"/>
                    <a:pt x="10935" y="433"/>
                  </a:cubicBezTo>
                  <a:close/>
                  <a:moveTo>
                    <a:pt x="9804" y="1"/>
                  </a:moveTo>
                  <a:cubicBezTo>
                    <a:pt x="7422" y="1"/>
                    <a:pt x="5042" y="17"/>
                    <a:pt x="2653" y="61"/>
                  </a:cubicBezTo>
                  <a:cubicBezTo>
                    <a:pt x="1862" y="84"/>
                    <a:pt x="1071" y="108"/>
                    <a:pt x="303" y="131"/>
                  </a:cubicBezTo>
                  <a:cubicBezTo>
                    <a:pt x="187" y="131"/>
                    <a:pt x="94" y="224"/>
                    <a:pt x="70" y="340"/>
                  </a:cubicBezTo>
                  <a:cubicBezTo>
                    <a:pt x="233" y="4621"/>
                    <a:pt x="163" y="8901"/>
                    <a:pt x="140" y="13182"/>
                  </a:cubicBezTo>
                  <a:cubicBezTo>
                    <a:pt x="70" y="17998"/>
                    <a:pt x="1" y="22836"/>
                    <a:pt x="1" y="27652"/>
                  </a:cubicBezTo>
                  <a:cubicBezTo>
                    <a:pt x="1" y="29932"/>
                    <a:pt x="1" y="32212"/>
                    <a:pt x="70" y="34492"/>
                  </a:cubicBezTo>
                  <a:cubicBezTo>
                    <a:pt x="94" y="34585"/>
                    <a:pt x="140" y="34678"/>
                    <a:pt x="233" y="34701"/>
                  </a:cubicBezTo>
                  <a:cubicBezTo>
                    <a:pt x="1047" y="34794"/>
                    <a:pt x="1885" y="34864"/>
                    <a:pt x="2699" y="34864"/>
                  </a:cubicBezTo>
                  <a:cubicBezTo>
                    <a:pt x="4141" y="34934"/>
                    <a:pt x="5607" y="34957"/>
                    <a:pt x="7049" y="34980"/>
                  </a:cubicBezTo>
                  <a:cubicBezTo>
                    <a:pt x="11260" y="35050"/>
                    <a:pt x="15471" y="35073"/>
                    <a:pt x="19658" y="35096"/>
                  </a:cubicBezTo>
                  <a:cubicBezTo>
                    <a:pt x="24451" y="35096"/>
                    <a:pt x="29243" y="35096"/>
                    <a:pt x="34036" y="35050"/>
                  </a:cubicBezTo>
                  <a:cubicBezTo>
                    <a:pt x="38014" y="35027"/>
                    <a:pt x="42015" y="35003"/>
                    <a:pt x="46016" y="34934"/>
                  </a:cubicBezTo>
                  <a:cubicBezTo>
                    <a:pt x="47296" y="34910"/>
                    <a:pt x="48552" y="34887"/>
                    <a:pt x="49832" y="34841"/>
                  </a:cubicBezTo>
                  <a:cubicBezTo>
                    <a:pt x="50227" y="34841"/>
                    <a:pt x="50599" y="34817"/>
                    <a:pt x="50995" y="34794"/>
                  </a:cubicBezTo>
                  <a:cubicBezTo>
                    <a:pt x="51204" y="34794"/>
                    <a:pt x="51414" y="34771"/>
                    <a:pt x="51600" y="34724"/>
                  </a:cubicBezTo>
                  <a:cubicBezTo>
                    <a:pt x="51632" y="34711"/>
                    <a:pt x="51662" y="34699"/>
                    <a:pt x="51689" y="34684"/>
                  </a:cubicBezTo>
                  <a:lnTo>
                    <a:pt x="51689" y="34684"/>
                  </a:lnTo>
                  <a:cubicBezTo>
                    <a:pt x="51713" y="34674"/>
                    <a:pt x="51735" y="34659"/>
                    <a:pt x="51751" y="34640"/>
                  </a:cubicBezTo>
                  <a:lnTo>
                    <a:pt x="51751" y="34640"/>
                  </a:lnTo>
                  <a:cubicBezTo>
                    <a:pt x="51787" y="34605"/>
                    <a:pt x="51809" y="34559"/>
                    <a:pt x="51809" y="34492"/>
                  </a:cubicBezTo>
                  <a:cubicBezTo>
                    <a:pt x="51809" y="34443"/>
                    <a:pt x="51798" y="34403"/>
                    <a:pt x="51778" y="34371"/>
                  </a:cubicBezTo>
                  <a:lnTo>
                    <a:pt x="51778" y="34371"/>
                  </a:lnTo>
                  <a:cubicBezTo>
                    <a:pt x="51758" y="34039"/>
                    <a:pt x="51742" y="33707"/>
                    <a:pt x="51763" y="33375"/>
                  </a:cubicBezTo>
                  <a:cubicBezTo>
                    <a:pt x="51763" y="32584"/>
                    <a:pt x="51739" y="31770"/>
                    <a:pt x="51739" y="30956"/>
                  </a:cubicBezTo>
                  <a:lnTo>
                    <a:pt x="51739" y="23465"/>
                  </a:lnTo>
                  <a:cubicBezTo>
                    <a:pt x="51739" y="20417"/>
                    <a:pt x="51763" y="17393"/>
                    <a:pt x="51786" y="14368"/>
                  </a:cubicBezTo>
                  <a:cubicBezTo>
                    <a:pt x="51786" y="11577"/>
                    <a:pt x="51786" y="8808"/>
                    <a:pt x="51809" y="6040"/>
                  </a:cubicBezTo>
                  <a:cubicBezTo>
                    <a:pt x="51809" y="4342"/>
                    <a:pt x="51832" y="2643"/>
                    <a:pt x="51809" y="945"/>
                  </a:cubicBezTo>
                  <a:cubicBezTo>
                    <a:pt x="51809" y="666"/>
                    <a:pt x="51902" y="131"/>
                    <a:pt x="51507" y="131"/>
                  </a:cubicBezTo>
                  <a:cubicBezTo>
                    <a:pt x="51018" y="131"/>
                    <a:pt x="50530" y="201"/>
                    <a:pt x="50041" y="224"/>
                  </a:cubicBezTo>
                  <a:cubicBezTo>
                    <a:pt x="49459" y="247"/>
                    <a:pt x="48878" y="271"/>
                    <a:pt x="48273" y="294"/>
                  </a:cubicBezTo>
                  <a:cubicBezTo>
                    <a:pt x="46498" y="345"/>
                    <a:pt x="44738" y="361"/>
                    <a:pt x="42980" y="361"/>
                  </a:cubicBezTo>
                  <a:cubicBezTo>
                    <a:pt x="41558" y="361"/>
                    <a:pt x="40137" y="351"/>
                    <a:pt x="38712" y="340"/>
                  </a:cubicBezTo>
                  <a:cubicBezTo>
                    <a:pt x="34687" y="317"/>
                    <a:pt x="30662" y="247"/>
                    <a:pt x="26638" y="177"/>
                  </a:cubicBezTo>
                  <a:cubicBezTo>
                    <a:pt x="22404" y="108"/>
                    <a:pt x="18170" y="61"/>
                    <a:pt x="13936" y="15"/>
                  </a:cubicBezTo>
                  <a:cubicBezTo>
                    <a:pt x="12556" y="6"/>
                    <a:pt x="11180" y="1"/>
                    <a:pt x="9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848;p24"/>
            <p:cNvGrpSpPr/>
            <p:nvPr/>
          </p:nvGrpSpPr>
          <p:grpSpPr>
            <a:xfrm>
              <a:off x="2738776" y="2763096"/>
              <a:ext cx="436813" cy="428445"/>
              <a:chOff x="3351176" y="2763096"/>
              <a:chExt cx="436813" cy="428445"/>
            </a:xfrm>
          </p:grpSpPr>
          <p:sp>
            <p:nvSpPr>
              <p:cNvPr id="72" name="Google Shape;849;p24"/>
              <p:cNvSpPr/>
              <p:nvPr/>
            </p:nvSpPr>
            <p:spPr>
              <a:xfrm>
                <a:off x="3367178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03" y="0"/>
                    </a:moveTo>
                    <a:cubicBezTo>
                      <a:pt x="4025" y="0"/>
                      <a:pt x="0" y="4048"/>
                      <a:pt x="0" y="9027"/>
                    </a:cubicBezTo>
                    <a:cubicBezTo>
                      <a:pt x="0" y="14005"/>
                      <a:pt x="4025" y="18030"/>
                      <a:pt x="9003" y="18030"/>
                    </a:cubicBezTo>
                    <a:cubicBezTo>
                      <a:pt x="13982" y="18030"/>
                      <a:pt x="18030" y="14005"/>
                      <a:pt x="18030" y="9027"/>
                    </a:cubicBezTo>
                    <a:cubicBezTo>
                      <a:pt x="18030" y="4048"/>
                      <a:pt x="13982" y="0"/>
                      <a:pt x="9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50;p24"/>
              <p:cNvSpPr/>
              <p:nvPr/>
            </p:nvSpPr>
            <p:spPr>
              <a:xfrm>
                <a:off x="3351176" y="2763096"/>
                <a:ext cx="436813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54" h="18689" extrusionOk="0">
                    <a:moveTo>
                      <a:pt x="9732" y="649"/>
                    </a:moveTo>
                    <a:cubicBezTo>
                      <a:pt x="13951" y="649"/>
                      <a:pt x="17617" y="3717"/>
                      <a:pt x="18286" y="7965"/>
                    </a:cubicBezTo>
                    <a:cubicBezTo>
                      <a:pt x="18356" y="8431"/>
                      <a:pt x="18402" y="8873"/>
                      <a:pt x="18402" y="9338"/>
                    </a:cubicBezTo>
                    <a:cubicBezTo>
                      <a:pt x="18379" y="13991"/>
                      <a:pt x="14703" y="17806"/>
                      <a:pt x="10050" y="17969"/>
                    </a:cubicBezTo>
                    <a:cubicBezTo>
                      <a:pt x="9947" y="17972"/>
                      <a:pt x="9844" y="17974"/>
                      <a:pt x="9741" y="17974"/>
                    </a:cubicBezTo>
                    <a:cubicBezTo>
                      <a:pt x="5246" y="17974"/>
                      <a:pt x="1458" y="14515"/>
                      <a:pt x="1117" y="9966"/>
                    </a:cubicBezTo>
                    <a:cubicBezTo>
                      <a:pt x="745" y="5336"/>
                      <a:pt x="4118" y="1242"/>
                      <a:pt x="8724" y="707"/>
                    </a:cubicBezTo>
                    <a:cubicBezTo>
                      <a:pt x="9063" y="668"/>
                      <a:pt x="9399" y="649"/>
                      <a:pt x="9732" y="649"/>
                    </a:cubicBezTo>
                    <a:close/>
                    <a:moveTo>
                      <a:pt x="9679" y="1"/>
                    </a:moveTo>
                    <a:cubicBezTo>
                      <a:pt x="4850" y="1"/>
                      <a:pt x="804" y="3724"/>
                      <a:pt x="396" y="8593"/>
                    </a:cubicBezTo>
                    <a:cubicBezTo>
                      <a:pt x="0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5" y="15403"/>
                      <a:pt x="18937" y="10827"/>
                    </a:cubicBezTo>
                    <a:cubicBezTo>
                      <a:pt x="19007" y="10338"/>
                      <a:pt x="19054" y="9826"/>
                      <a:pt x="19054" y="9338"/>
                    </a:cubicBezTo>
                    <a:cubicBezTo>
                      <a:pt x="19054" y="4336"/>
                      <a:pt x="15075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51;p24"/>
              <p:cNvSpPr/>
              <p:nvPr/>
            </p:nvSpPr>
            <p:spPr>
              <a:xfrm>
                <a:off x="3575750" y="2821991"/>
                <a:ext cx="153575" cy="165519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7220" extrusionOk="0">
                    <a:moveTo>
                      <a:pt x="1303" y="0"/>
                    </a:moveTo>
                    <a:cubicBezTo>
                      <a:pt x="340" y="0"/>
                      <a:pt x="1" y="1480"/>
                      <a:pt x="1045" y="1697"/>
                    </a:cubicBezTo>
                    <a:cubicBezTo>
                      <a:pt x="3372" y="2163"/>
                      <a:pt x="4884" y="4024"/>
                      <a:pt x="4651" y="6373"/>
                    </a:cubicBezTo>
                    <a:cubicBezTo>
                      <a:pt x="4605" y="6940"/>
                      <a:pt x="5013" y="7220"/>
                      <a:pt x="5447" y="7220"/>
                    </a:cubicBezTo>
                    <a:cubicBezTo>
                      <a:pt x="5885" y="7220"/>
                      <a:pt x="6349" y="6935"/>
                      <a:pt x="6396" y="6373"/>
                    </a:cubicBezTo>
                    <a:cubicBezTo>
                      <a:pt x="6699" y="3326"/>
                      <a:pt x="4535" y="627"/>
                      <a:pt x="1511" y="22"/>
                    </a:cubicBezTo>
                    <a:cubicBezTo>
                      <a:pt x="1438" y="7"/>
                      <a:pt x="1369" y="0"/>
                      <a:pt x="1303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52;p24"/>
              <p:cNvSpPr/>
              <p:nvPr/>
            </p:nvSpPr>
            <p:spPr>
              <a:xfrm>
                <a:off x="3400511" y="2968229"/>
                <a:ext cx="207219" cy="187641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8185" extrusionOk="0">
                    <a:moveTo>
                      <a:pt x="1297" y="0"/>
                    </a:moveTo>
                    <a:cubicBezTo>
                      <a:pt x="640" y="0"/>
                      <a:pt x="0" y="425"/>
                      <a:pt x="35" y="1274"/>
                    </a:cubicBezTo>
                    <a:cubicBezTo>
                      <a:pt x="198" y="4926"/>
                      <a:pt x="3781" y="8067"/>
                      <a:pt x="7363" y="8183"/>
                    </a:cubicBezTo>
                    <a:cubicBezTo>
                      <a:pt x="7385" y="8184"/>
                      <a:pt x="7407" y="8185"/>
                      <a:pt x="7429" y="8185"/>
                    </a:cubicBezTo>
                    <a:cubicBezTo>
                      <a:pt x="9038" y="8185"/>
                      <a:pt x="9016" y="5647"/>
                      <a:pt x="7363" y="5578"/>
                    </a:cubicBezTo>
                    <a:cubicBezTo>
                      <a:pt x="5246" y="5508"/>
                      <a:pt x="2757" y="3461"/>
                      <a:pt x="2664" y="1274"/>
                    </a:cubicBezTo>
                    <a:cubicBezTo>
                      <a:pt x="2629" y="425"/>
                      <a:pt x="1954" y="0"/>
                      <a:pt x="1297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853;p24"/>
            <p:cNvSpPr/>
            <p:nvPr/>
          </p:nvSpPr>
          <p:spPr>
            <a:xfrm>
              <a:off x="2248254" y="44588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Papéis</a:t>
              </a:r>
              <a:endParaRPr dirty="0"/>
            </a:p>
          </p:txBody>
        </p:sp>
        <p:sp>
          <p:nvSpPr>
            <p:cNvPr id="70" name="Google Shape;854;p24"/>
            <p:cNvSpPr/>
            <p:nvPr/>
          </p:nvSpPr>
          <p:spPr>
            <a:xfrm>
              <a:off x="2245713" y="44569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5;p24"/>
            <p:cNvSpPr txBox="1"/>
            <p:nvPr/>
          </p:nvSpPr>
          <p:spPr>
            <a:xfrm>
              <a:off x="2323736" y="3663678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Podem mudar a cada avaliação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" name="Elipse 3"/>
          <p:cNvSpPr/>
          <p:nvPr/>
        </p:nvSpPr>
        <p:spPr>
          <a:xfrm>
            <a:off x="2771783" y="3598940"/>
            <a:ext cx="1409313" cy="1437551"/>
          </a:xfrm>
          <a:prstGeom prst="ellipse">
            <a:avLst/>
          </a:prstGeom>
          <a:solidFill>
            <a:srgbClr val="57759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Somente aqueles que participaram efetivamente da etapa anterior</a:t>
            </a:r>
            <a:endParaRPr lang="pt-BR" sz="1100" dirty="0"/>
          </a:p>
        </p:txBody>
      </p:sp>
      <p:grpSp>
        <p:nvGrpSpPr>
          <p:cNvPr id="5" name="Agrupar 4"/>
          <p:cNvGrpSpPr/>
          <p:nvPr/>
        </p:nvGrpSpPr>
        <p:grpSpPr>
          <a:xfrm>
            <a:off x="4197340" y="1705227"/>
            <a:ext cx="1339622" cy="1043659"/>
            <a:chOff x="4300533" y="1321312"/>
            <a:chExt cx="1339622" cy="1043659"/>
          </a:xfrm>
        </p:grpSpPr>
        <p:sp>
          <p:nvSpPr>
            <p:cNvPr id="106" name="Google Shape;1129;p28"/>
            <p:cNvSpPr/>
            <p:nvPr/>
          </p:nvSpPr>
          <p:spPr>
            <a:xfrm>
              <a:off x="4483386" y="1463707"/>
              <a:ext cx="1156769" cy="901264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solidFill>
              <a:srgbClr val="FFE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31;p28"/>
            <p:cNvSpPr/>
            <p:nvPr/>
          </p:nvSpPr>
          <p:spPr>
            <a:xfrm>
              <a:off x="4300533" y="1321312"/>
              <a:ext cx="852982" cy="321750"/>
            </a:xfrm>
            <a:custGeom>
              <a:avLst/>
              <a:gdLst/>
              <a:ahLst/>
              <a:cxnLst/>
              <a:rect l="l" t="t" r="r" b="b"/>
              <a:pathLst>
                <a:path w="32807" h="12375" extrusionOk="0">
                  <a:moveTo>
                    <a:pt x="10520" y="1"/>
                  </a:moveTo>
                  <a:cubicBezTo>
                    <a:pt x="10450" y="1"/>
                    <a:pt x="10379" y="6"/>
                    <a:pt x="10307" y="18"/>
                  </a:cubicBezTo>
                  <a:lnTo>
                    <a:pt x="1345" y="1394"/>
                  </a:lnTo>
                  <a:cubicBezTo>
                    <a:pt x="1" y="1586"/>
                    <a:pt x="353" y="3730"/>
                    <a:pt x="1665" y="3730"/>
                  </a:cubicBezTo>
                  <a:lnTo>
                    <a:pt x="2721" y="3730"/>
                  </a:lnTo>
                  <a:cubicBezTo>
                    <a:pt x="1889" y="4338"/>
                    <a:pt x="1985" y="5779"/>
                    <a:pt x="3169" y="5907"/>
                  </a:cubicBezTo>
                  <a:cubicBezTo>
                    <a:pt x="3105" y="6451"/>
                    <a:pt x="3393" y="6963"/>
                    <a:pt x="3905" y="7187"/>
                  </a:cubicBezTo>
                  <a:cubicBezTo>
                    <a:pt x="3681" y="7507"/>
                    <a:pt x="3585" y="7859"/>
                    <a:pt x="3681" y="8243"/>
                  </a:cubicBezTo>
                  <a:cubicBezTo>
                    <a:pt x="2817" y="8947"/>
                    <a:pt x="3297" y="10324"/>
                    <a:pt x="4386" y="10388"/>
                  </a:cubicBezTo>
                  <a:lnTo>
                    <a:pt x="5890" y="10452"/>
                  </a:lnTo>
                  <a:cubicBezTo>
                    <a:pt x="5390" y="11169"/>
                    <a:pt x="5652" y="12374"/>
                    <a:pt x="6704" y="12374"/>
                  </a:cubicBezTo>
                  <a:cubicBezTo>
                    <a:pt x="6731" y="12374"/>
                    <a:pt x="6758" y="12373"/>
                    <a:pt x="6786" y="12372"/>
                  </a:cubicBezTo>
                  <a:cubicBezTo>
                    <a:pt x="8898" y="12308"/>
                    <a:pt x="10979" y="12244"/>
                    <a:pt x="13091" y="12148"/>
                  </a:cubicBezTo>
                  <a:cubicBezTo>
                    <a:pt x="15117" y="12086"/>
                    <a:pt x="17142" y="12051"/>
                    <a:pt x="19168" y="12051"/>
                  </a:cubicBezTo>
                  <a:cubicBezTo>
                    <a:pt x="20279" y="12051"/>
                    <a:pt x="21390" y="12061"/>
                    <a:pt x="22501" y="12084"/>
                  </a:cubicBezTo>
                  <a:cubicBezTo>
                    <a:pt x="22527" y="12086"/>
                    <a:pt x="22554" y="12087"/>
                    <a:pt x="22580" y="12087"/>
                  </a:cubicBezTo>
                  <a:cubicBezTo>
                    <a:pt x="22965" y="12087"/>
                    <a:pt x="23313" y="11869"/>
                    <a:pt x="23493" y="11540"/>
                  </a:cubicBezTo>
                  <a:cubicBezTo>
                    <a:pt x="26086" y="11348"/>
                    <a:pt x="28678" y="11156"/>
                    <a:pt x="31271" y="10964"/>
                  </a:cubicBezTo>
                  <a:cubicBezTo>
                    <a:pt x="32765" y="10836"/>
                    <a:pt x="32806" y="8563"/>
                    <a:pt x="31271" y="8563"/>
                  </a:cubicBezTo>
                  <a:cubicBezTo>
                    <a:pt x="31260" y="8563"/>
                    <a:pt x="31249" y="8563"/>
                    <a:pt x="31239" y="8563"/>
                  </a:cubicBezTo>
                  <a:lnTo>
                    <a:pt x="27078" y="8563"/>
                  </a:lnTo>
                  <a:cubicBezTo>
                    <a:pt x="27334" y="8179"/>
                    <a:pt x="27366" y="7699"/>
                    <a:pt x="27174" y="7315"/>
                  </a:cubicBezTo>
                  <a:cubicBezTo>
                    <a:pt x="28486" y="7059"/>
                    <a:pt x="29734" y="6579"/>
                    <a:pt x="30855" y="5907"/>
                  </a:cubicBezTo>
                  <a:cubicBezTo>
                    <a:pt x="31623" y="5363"/>
                    <a:pt x="31559" y="4050"/>
                    <a:pt x="30759" y="3730"/>
                  </a:cubicBezTo>
                  <a:cubicBezTo>
                    <a:pt x="30919" y="2962"/>
                    <a:pt x="30406" y="2226"/>
                    <a:pt x="29638" y="2130"/>
                  </a:cubicBezTo>
                  <a:cubicBezTo>
                    <a:pt x="24354" y="1441"/>
                    <a:pt x="18991" y="1293"/>
                    <a:pt x="13645" y="1293"/>
                  </a:cubicBezTo>
                  <a:cubicBezTo>
                    <a:pt x="13033" y="1293"/>
                    <a:pt x="12422" y="1295"/>
                    <a:pt x="11811" y="1298"/>
                  </a:cubicBezTo>
                  <a:cubicBezTo>
                    <a:pt x="11811" y="570"/>
                    <a:pt x="11228" y="1"/>
                    <a:pt x="10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32;p28"/>
            <p:cNvSpPr txBox="1"/>
            <p:nvPr/>
          </p:nvSpPr>
          <p:spPr>
            <a:xfrm>
              <a:off x="4407824" y="1346287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Terça</a:t>
              </a: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1133;p28"/>
            <p:cNvSpPr txBox="1"/>
            <p:nvPr/>
          </p:nvSpPr>
          <p:spPr>
            <a:xfrm>
              <a:off x="4511720" y="1666328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Como distribuir os grupos?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5819644" y="3951284"/>
            <a:ext cx="1339623" cy="1043659"/>
            <a:chOff x="5801223" y="4029553"/>
            <a:chExt cx="1339623" cy="1043659"/>
          </a:xfrm>
        </p:grpSpPr>
        <p:sp>
          <p:nvSpPr>
            <p:cNvPr id="119" name="Google Shape;1146;p28"/>
            <p:cNvSpPr/>
            <p:nvPr/>
          </p:nvSpPr>
          <p:spPr>
            <a:xfrm>
              <a:off x="5984076" y="4171948"/>
              <a:ext cx="1156770" cy="901264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solidFill>
              <a:srgbClr val="FBC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48;p28"/>
            <p:cNvSpPr/>
            <p:nvPr/>
          </p:nvSpPr>
          <p:spPr>
            <a:xfrm>
              <a:off x="5801223" y="4029553"/>
              <a:ext cx="852982" cy="321750"/>
            </a:xfrm>
            <a:custGeom>
              <a:avLst/>
              <a:gdLst/>
              <a:ahLst/>
              <a:cxnLst/>
              <a:rect l="l" t="t" r="r" b="b"/>
              <a:pathLst>
                <a:path w="32807" h="12375" extrusionOk="0">
                  <a:moveTo>
                    <a:pt x="10520" y="1"/>
                  </a:moveTo>
                  <a:cubicBezTo>
                    <a:pt x="10450" y="1"/>
                    <a:pt x="10379" y="6"/>
                    <a:pt x="10307" y="18"/>
                  </a:cubicBezTo>
                  <a:lnTo>
                    <a:pt x="1345" y="1394"/>
                  </a:lnTo>
                  <a:cubicBezTo>
                    <a:pt x="1" y="1586"/>
                    <a:pt x="353" y="3730"/>
                    <a:pt x="1665" y="3730"/>
                  </a:cubicBezTo>
                  <a:lnTo>
                    <a:pt x="2721" y="3730"/>
                  </a:lnTo>
                  <a:cubicBezTo>
                    <a:pt x="1889" y="4338"/>
                    <a:pt x="1985" y="5779"/>
                    <a:pt x="3169" y="5907"/>
                  </a:cubicBezTo>
                  <a:cubicBezTo>
                    <a:pt x="3105" y="6451"/>
                    <a:pt x="3393" y="6963"/>
                    <a:pt x="3905" y="7187"/>
                  </a:cubicBezTo>
                  <a:cubicBezTo>
                    <a:pt x="3681" y="7507"/>
                    <a:pt x="3585" y="7859"/>
                    <a:pt x="3681" y="8243"/>
                  </a:cubicBezTo>
                  <a:cubicBezTo>
                    <a:pt x="2817" y="8947"/>
                    <a:pt x="3297" y="10324"/>
                    <a:pt x="4386" y="10388"/>
                  </a:cubicBezTo>
                  <a:lnTo>
                    <a:pt x="5890" y="10452"/>
                  </a:lnTo>
                  <a:cubicBezTo>
                    <a:pt x="5390" y="11169"/>
                    <a:pt x="5652" y="12374"/>
                    <a:pt x="6704" y="12374"/>
                  </a:cubicBezTo>
                  <a:cubicBezTo>
                    <a:pt x="6731" y="12374"/>
                    <a:pt x="6758" y="12373"/>
                    <a:pt x="6786" y="12372"/>
                  </a:cubicBezTo>
                  <a:cubicBezTo>
                    <a:pt x="8898" y="12308"/>
                    <a:pt x="10979" y="12244"/>
                    <a:pt x="13091" y="12148"/>
                  </a:cubicBezTo>
                  <a:cubicBezTo>
                    <a:pt x="15117" y="12086"/>
                    <a:pt x="17142" y="12051"/>
                    <a:pt x="19168" y="12051"/>
                  </a:cubicBezTo>
                  <a:cubicBezTo>
                    <a:pt x="20279" y="12051"/>
                    <a:pt x="21390" y="12061"/>
                    <a:pt x="22501" y="12084"/>
                  </a:cubicBezTo>
                  <a:cubicBezTo>
                    <a:pt x="22527" y="12086"/>
                    <a:pt x="22554" y="12087"/>
                    <a:pt x="22580" y="12087"/>
                  </a:cubicBezTo>
                  <a:cubicBezTo>
                    <a:pt x="22965" y="12087"/>
                    <a:pt x="23313" y="11869"/>
                    <a:pt x="23493" y="11540"/>
                  </a:cubicBezTo>
                  <a:cubicBezTo>
                    <a:pt x="26086" y="11348"/>
                    <a:pt x="28678" y="11156"/>
                    <a:pt x="31271" y="10964"/>
                  </a:cubicBezTo>
                  <a:cubicBezTo>
                    <a:pt x="32765" y="10836"/>
                    <a:pt x="32806" y="8563"/>
                    <a:pt x="31271" y="8563"/>
                  </a:cubicBezTo>
                  <a:cubicBezTo>
                    <a:pt x="31260" y="8563"/>
                    <a:pt x="31249" y="8563"/>
                    <a:pt x="31239" y="8563"/>
                  </a:cubicBezTo>
                  <a:lnTo>
                    <a:pt x="27078" y="8563"/>
                  </a:lnTo>
                  <a:cubicBezTo>
                    <a:pt x="27334" y="8179"/>
                    <a:pt x="27366" y="7699"/>
                    <a:pt x="27174" y="7315"/>
                  </a:cubicBezTo>
                  <a:cubicBezTo>
                    <a:pt x="28486" y="7059"/>
                    <a:pt x="29734" y="6579"/>
                    <a:pt x="30855" y="5907"/>
                  </a:cubicBezTo>
                  <a:cubicBezTo>
                    <a:pt x="31623" y="5363"/>
                    <a:pt x="31559" y="4050"/>
                    <a:pt x="30759" y="3730"/>
                  </a:cubicBezTo>
                  <a:cubicBezTo>
                    <a:pt x="30919" y="2962"/>
                    <a:pt x="30406" y="2226"/>
                    <a:pt x="29638" y="2130"/>
                  </a:cubicBezTo>
                  <a:cubicBezTo>
                    <a:pt x="24354" y="1441"/>
                    <a:pt x="18991" y="1293"/>
                    <a:pt x="13645" y="1293"/>
                  </a:cubicBezTo>
                  <a:cubicBezTo>
                    <a:pt x="13033" y="1293"/>
                    <a:pt x="12422" y="1295"/>
                    <a:pt x="11811" y="1298"/>
                  </a:cubicBezTo>
                  <a:cubicBezTo>
                    <a:pt x="11811" y="570"/>
                    <a:pt x="11228" y="1"/>
                    <a:pt x="10520" y="1"/>
                  </a:cubicBezTo>
                  <a:close/>
                </a:path>
              </a:pathLst>
            </a:custGeom>
            <a:solidFill>
              <a:srgbClr val="F89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49;p28"/>
            <p:cNvSpPr txBox="1"/>
            <p:nvPr/>
          </p:nvSpPr>
          <p:spPr>
            <a:xfrm>
              <a:off x="5908514" y="4054528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Quarta</a:t>
              </a: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1150;p28"/>
            <p:cNvSpPr txBox="1"/>
            <p:nvPr/>
          </p:nvSpPr>
          <p:spPr>
            <a:xfrm>
              <a:off x="6012411" y="4374462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Calculando a nota final de ajudantes e ajudados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Como aplicar?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76" name="Picture 8" descr="280 ideias de Bonequinhos | imagens 3d, boneco 3d, screen b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68" y="1703184"/>
            <a:ext cx="2509886" cy="34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" y="1769217"/>
            <a:ext cx="3684760" cy="1842380"/>
          </a:xfrm>
          <a:prstGeom prst="rect">
            <a:avLst/>
          </a:prstGeom>
        </p:spPr>
      </p:pic>
      <p:graphicFrame>
        <p:nvGraphicFramePr>
          <p:cNvPr id="120" name="Diagrama 119"/>
          <p:cNvGraphicFramePr/>
          <p:nvPr>
            <p:extLst>
              <p:ext uri="{D42A27DB-BD31-4B8C-83A1-F6EECF244321}">
                <p14:modId xmlns:p14="http://schemas.microsoft.com/office/powerpoint/2010/main" val="4226519756"/>
              </p:ext>
            </p:extLst>
          </p:nvPr>
        </p:nvGraphicFramePr>
        <p:xfrm>
          <a:off x="1986543" y="2798531"/>
          <a:ext cx="3003291" cy="306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s://images-na.ssl-images-amazon.com/images/I/51DSHdTjrwL._SX344_BO1,204,203,200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28" y="3451686"/>
            <a:ext cx="1110675" cy="16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Trezentos executado em 2020/5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3029375"/>
            <a:ext cx="3632400" cy="204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61" y="3028268"/>
            <a:ext cx="3632400" cy="204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05" y="2250871"/>
            <a:ext cx="3632762" cy="204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976443542"/>
              </p:ext>
            </p:extLst>
          </p:nvPr>
        </p:nvGraphicFramePr>
        <p:xfrm>
          <a:off x="198964" y="762162"/>
          <a:ext cx="2567168" cy="304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287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3"/>
          <a:srcRect l="23486" t="15437" r="37648" b="13731"/>
          <a:stretch/>
        </p:blipFill>
        <p:spPr>
          <a:xfrm>
            <a:off x="1911967" y="2670967"/>
            <a:ext cx="2369563" cy="2427990"/>
          </a:xfrm>
          <a:prstGeom prst="rect">
            <a:avLst/>
          </a:prstGeom>
        </p:spPr>
      </p:pic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Trezentos executado em 2020/5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817871450"/>
              </p:ext>
            </p:extLst>
          </p:nvPr>
        </p:nvGraphicFramePr>
        <p:xfrm>
          <a:off x="198964" y="613306"/>
          <a:ext cx="2567168" cy="304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9"/>
          <a:srcRect l="29982" t="15625" r="38926" b="5966"/>
          <a:stretch/>
        </p:blipFill>
        <p:spPr>
          <a:xfrm>
            <a:off x="4296487" y="1739372"/>
            <a:ext cx="2369562" cy="335958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10"/>
          <a:srcRect l="29875" t="14678" r="42014" b="8617"/>
          <a:stretch/>
        </p:blipFill>
        <p:spPr>
          <a:xfrm>
            <a:off x="6725880" y="1463832"/>
            <a:ext cx="2369563" cy="36351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794738" y="1871441"/>
            <a:ext cx="1368000" cy="3168000"/>
          </a:xfrm>
          <a:prstGeom prst="rect">
            <a:avLst/>
          </a:prstGeom>
          <a:solidFill>
            <a:schemeClr val="accent3">
              <a:lumMod val="75000"/>
              <a:alpha val="94902"/>
            </a:schemeClr>
          </a:solidFill>
          <a:ln>
            <a:solidFill>
              <a:srgbClr val="729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4341361" y="2103963"/>
            <a:ext cx="1368000" cy="2952000"/>
          </a:xfrm>
          <a:prstGeom prst="rect">
            <a:avLst/>
          </a:prstGeom>
          <a:solidFill>
            <a:schemeClr val="accent3">
              <a:lumMod val="75000"/>
              <a:alpha val="94902"/>
            </a:schemeClr>
          </a:solidFill>
          <a:ln>
            <a:solidFill>
              <a:srgbClr val="729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963216" y="3025374"/>
            <a:ext cx="1368000" cy="2016000"/>
          </a:xfrm>
          <a:prstGeom prst="rect">
            <a:avLst/>
          </a:prstGeom>
          <a:solidFill>
            <a:schemeClr val="accent3">
              <a:lumMod val="75000"/>
              <a:alpha val="94902"/>
            </a:schemeClr>
          </a:solidFill>
          <a:ln>
            <a:solidFill>
              <a:srgbClr val="729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Trezentos executado em 2020/5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3597326872"/>
              </p:ext>
            </p:extLst>
          </p:nvPr>
        </p:nvGraphicFramePr>
        <p:xfrm>
          <a:off x="495049" y="1817132"/>
          <a:ext cx="2726615" cy="304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8"/>
          <a:srcRect l="19014" t="18466" r="21888" b="5587"/>
          <a:stretch/>
        </p:blipFill>
        <p:spPr>
          <a:xfrm>
            <a:off x="4455042" y="1742186"/>
            <a:ext cx="4529400" cy="327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0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Trezentos executado em 2020/5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94232221"/>
              </p:ext>
            </p:extLst>
          </p:nvPr>
        </p:nvGraphicFramePr>
        <p:xfrm>
          <a:off x="495049" y="1817132"/>
          <a:ext cx="2726615" cy="304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8"/>
          <a:srcRect l="51065" t="19223" r="15500" b="15247"/>
          <a:stretch/>
        </p:blipFill>
        <p:spPr>
          <a:xfrm>
            <a:off x="5833575" y="1813573"/>
            <a:ext cx="2894102" cy="318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6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Trezentos executado em 2020/5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450055011"/>
              </p:ext>
            </p:extLst>
          </p:nvPr>
        </p:nvGraphicFramePr>
        <p:xfrm>
          <a:off x="495049" y="1817132"/>
          <a:ext cx="2726615" cy="304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8"/>
          <a:srcRect l="29082" t="19236" r="8880" b="5556"/>
          <a:stretch/>
        </p:blipFill>
        <p:spPr>
          <a:xfrm>
            <a:off x="4526732" y="1940391"/>
            <a:ext cx="4463677" cy="304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6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-344032" y="1196517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Trezentos executado em 2020/5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450055011"/>
              </p:ext>
            </p:extLst>
          </p:nvPr>
        </p:nvGraphicFramePr>
        <p:xfrm>
          <a:off x="495049" y="1817132"/>
          <a:ext cx="2726615" cy="304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69932"/>
              </p:ext>
            </p:extLst>
          </p:nvPr>
        </p:nvGraphicFramePr>
        <p:xfrm>
          <a:off x="3509667" y="1759148"/>
          <a:ext cx="5491321" cy="326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686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 txBox="1">
            <a:spLocks noGrp="1"/>
          </p:cNvSpPr>
          <p:nvPr>
            <p:ph type="title"/>
          </p:nvPr>
        </p:nvSpPr>
        <p:spPr>
          <a:xfrm>
            <a:off x="0" y="290809"/>
            <a:ext cx="91439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Programação </a:t>
            </a:r>
            <a:r>
              <a:rPr lang="en" dirty="0" smtClean="0"/>
              <a:t>do módulo sobre o método Trezentos</a:t>
            </a:r>
            <a:endParaRPr dirty="0"/>
          </a:p>
        </p:txBody>
      </p:sp>
      <p:sp>
        <p:nvSpPr>
          <p:cNvPr id="1094" name="Google Shape;1094;p28"/>
          <p:cNvSpPr/>
          <p:nvPr/>
        </p:nvSpPr>
        <p:spPr>
          <a:xfrm>
            <a:off x="-1135207" y="2689359"/>
            <a:ext cx="8422409" cy="859300"/>
          </a:xfrm>
          <a:custGeom>
            <a:avLst/>
            <a:gdLst/>
            <a:ahLst/>
            <a:cxnLst/>
            <a:rect l="l" t="t" r="r" b="b"/>
            <a:pathLst>
              <a:path w="358630" h="34372" extrusionOk="0">
                <a:moveTo>
                  <a:pt x="0" y="16092"/>
                </a:moveTo>
                <a:cubicBezTo>
                  <a:pt x="5269" y="17665"/>
                  <a:pt x="18718" y="28203"/>
                  <a:pt x="31616" y="25529"/>
                </a:cubicBezTo>
                <a:cubicBezTo>
                  <a:pt x="44514" y="22855"/>
                  <a:pt x="58435" y="-1210"/>
                  <a:pt x="77389" y="48"/>
                </a:cubicBezTo>
                <a:cubicBezTo>
                  <a:pt x="96343" y="1306"/>
                  <a:pt x="122453" y="33079"/>
                  <a:pt x="145339" y="33079"/>
                </a:cubicBezTo>
                <a:cubicBezTo>
                  <a:pt x="168225" y="33079"/>
                  <a:pt x="191820" y="205"/>
                  <a:pt x="214706" y="48"/>
                </a:cubicBezTo>
                <a:cubicBezTo>
                  <a:pt x="237592" y="-109"/>
                  <a:pt x="264175" y="27259"/>
                  <a:pt x="282657" y="32135"/>
                </a:cubicBezTo>
                <a:cubicBezTo>
                  <a:pt x="301139" y="37011"/>
                  <a:pt x="312936" y="32922"/>
                  <a:pt x="325598" y="29304"/>
                </a:cubicBezTo>
                <a:cubicBezTo>
                  <a:pt x="338260" y="25686"/>
                  <a:pt x="353125" y="13575"/>
                  <a:pt x="358630" y="1042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7" name="Google Shape;1097;p28"/>
          <p:cNvSpPr/>
          <p:nvPr/>
        </p:nvSpPr>
        <p:spPr>
          <a:xfrm>
            <a:off x="1245816" y="1463707"/>
            <a:ext cx="1156769" cy="901264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solidFill>
            <a:srgbClr val="C9D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8"/>
          <p:cNvSpPr/>
          <p:nvPr/>
        </p:nvSpPr>
        <p:spPr>
          <a:xfrm>
            <a:off x="124623" y="1410043"/>
            <a:ext cx="1009424" cy="1008592"/>
          </a:xfrm>
          <a:custGeom>
            <a:avLst/>
            <a:gdLst/>
            <a:ahLst/>
            <a:cxnLst/>
            <a:rect l="l" t="t" r="r" b="b"/>
            <a:pathLst>
              <a:path w="38824" h="38792" extrusionOk="0">
                <a:moveTo>
                  <a:pt x="19396" y="0"/>
                </a:moveTo>
                <a:cubicBezTo>
                  <a:pt x="8674" y="0"/>
                  <a:pt x="0" y="8674"/>
                  <a:pt x="0" y="19396"/>
                </a:cubicBezTo>
                <a:cubicBezTo>
                  <a:pt x="0" y="30118"/>
                  <a:pt x="8674" y="38791"/>
                  <a:pt x="19396" y="38791"/>
                </a:cubicBezTo>
                <a:cubicBezTo>
                  <a:pt x="30118" y="38791"/>
                  <a:pt x="38823" y="30118"/>
                  <a:pt x="38823" y="19396"/>
                </a:cubicBezTo>
                <a:cubicBezTo>
                  <a:pt x="38823" y="8674"/>
                  <a:pt x="30118" y="0"/>
                  <a:pt x="19396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8"/>
          <p:cNvSpPr/>
          <p:nvPr/>
        </p:nvSpPr>
        <p:spPr>
          <a:xfrm>
            <a:off x="1062963" y="1321312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28"/>
          <p:cNvGrpSpPr/>
          <p:nvPr/>
        </p:nvGrpSpPr>
        <p:grpSpPr>
          <a:xfrm>
            <a:off x="251814" y="1718338"/>
            <a:ext cx="802230" cy="392002"/>
            <a:chOff x="814038" y="1983418"/>
            <a:chExt cx="802230" cy="392002"/>
          </a:xfrm>
        </p:grpSpPr>
        <p:sp>
          <p:nvSpPr>
            <p:cNvPr id="1101" name="Google Shape;1101;p28"/>
            <p:cNvSpPr/>
            <p:nvPr/>
          </p:nvSpPr>
          <p:spPr>
            <a:xfrm>
              <a:off x="814038" y="1983418"/>
              <a:ext cx="802230" cy="392002"/>
            </a:xfrm>
            <a:custGeom>
              <a:avLst/>
              <a:gdLst/>
              <a:ahLst/>
              <a:cxnLst/>
              <a:rect l="l" t="t" r="r" b="b"/>
              <a:pathLst>
                <a:path w="30855" h="15077" extrusionOk="0">
                  <a:moveTo>
                    <a:pt x="12821" y="933"/>
                  </a:moveTo>
                  <a:cubicBezTo>
                    <a:pt x="13462" y="933"/>
                    <a:pt x="14106" y="940"/>
                    <a:pt x="14756" y="954"/>
                  </a:cubicBezTo>
                  <a:cubicBezTo>
                    <a:pt x="14820" y="1082"/>
                    <a:pt x="14948" y="1146"/>
                    <a:pt x="15108" y="1146"/>
                  </a:cubicBezTo>
                  <a:cubicBezTo>
                    <a:pt x="17476" y="1338"/>
                    <a:pt x="19845" y="1690"/>
                    <a:pt x="22181" y="2202"/>
                  </a:cubicBezTo>
                  <a:cubicBezTo>
                    <a:pt x="23717" y="2554"/>
                    <a:pt x="30855" y="4250"/>
                    <a:pt x="26886" y="7003"/>
                  </a:cubicBezTo>
                  <a:cubicBezTo>
                    <a:pt x="25126" y="8187"/>
                    <a:pt x="21829" y="7995"/>
                    <a:pt x="19717" y="8123"/>
                  </a:cubicBezTo>
                  <a:cubicBezTo>
                    <a:pt x="18500" y="8207"/>
                    <a:pt x="17284" y="8247"/>
                    <a:pt x="16067" y="8247"/>
                  </a:cubicBezTo>
                  <a:cubicBezTo>
                    <a:pt x="14979" y="8247"/>
                    <a:pt x="13891" y="8215"/>
                    <a:pt x="12803" y="8155"/>
                  </a:cubicBezTo>
                  <a:cubicBezTo>
                    <a:pt x="10403" y="8027"/>
                    <a:pt x="8034" y="7707"/>
                    <a:pt x="5730" y="7163"/>
                  </a:cubicBezTo>
                  <a:cubicBezTo>
                    <a:pt x="4674" y="6939"/>
                    <a:pt x="3650" y="6651"/>
                    <a:pt x="2689" y="6202"/>
                  </a:cubicBezTo>
                  <a:cubicBezTo>
                    <a:pt x="1729" y="5722"/>
                    <a:pt x="705" y="5114"/>
                    <a:pt x="1313" y="3642"/>
                  </a:cubicBezTo>
                  <a:cubicBezTo>
                    <a:pt x="1537" y="3130"/>
                    <a:pt x="2433" y="2618"/>
                    <a:pt x="2913" y="2362"/>
                  </a:cubicBezTo>
                  <a:cubicBezTo>
                    <a:pt x="5026" y="1210"/>
                    <a:pt x="7746" y="1082"/>
                    <a:pt x="10115" y="986"/>
                  </a:cubicBezTo>
                  <a:cubicBezTo>
                    <a:pt x="11015" y="948"/>
                    <a:pt x="11915" y="933"/>
                    <a:pt x="12821" y="933"/>
                  </a:cubicBezTo>
                  <a:close/>
                  <a:moveTo>
                    <a:pt x="1057" y="6202"/>
                  </a:moveTo>
                  <a:lnTo>
                    <a:pt x="1057" y="6202"/>
                  </a:lnTo>
                  <a:cubicBezTo>
                    <a:pt x="1409" y="6523"/>
                    <a:pt x="1825" y="6779"/>
                    <a:pt x="2241" y="7003"/>
                  </a:cubicBezTo>
                  <a:cubicBezTo>
                    <a:pt x="2305" y="8763"/>
                    <a:pt x="2337" y="10523"/>
                    <a:pt x="2401" y="12316"/>
                  </a:cubicBezTo>
                  <a:cubicBezTo>
                    <a:pt x="993" y="11451"/>
                    <a:pt x="1217" y="10971"/>
                    <a:pt x="1185" y="9659"/>
                  </a:cubicBezTo>
                  <a:lnTo>
                    <a:pt x="1185" y="9659"/>
                  </a:lnTo>
                  <a:lnTo>
                    <a:pt x="1185" y="9691"/>
                  </a:lnTo>
                  <a:cubicBezTo>
                    <a:pt x="1153" y="8507"/>
                    <a:pt x="1089" y="7355"/>
                    <a:pt x="1057" y="6202"/>
                  </a:cubicBezTo>
                  <a:close/>
                  <a:moveTo>
                    <a:pt x="2561" y="7131"/>
                  </a:moveTo>
                  <a:cubicBezTo>
                    <a:pt x="2657" y="7163"/>
                    <a:pt x="2785" y="7227"/>
                    <a:pt x="2881" y="7259"/>
                  </a:cubicBezTo>
                  <a:cubicBezTo>
                    <a:pt x="3202" y="7387"/>
                    <a:pt x="3554" y="7483"/>
                    <a:pt x="3906" y="7611"/>
                  </a:cubicBezTo>
                  <a:cubicBezTo>
                    <a:pt x="4034" y="9371"/>
                    <a:pt x="4066" y="11131"/>
                    <a:pt x="4034" y="12892"/>
                  </a:cubicBezTo>
                  <a:cubicBezTo>
                    <a:pt x="3554" y="12764"/>
                    <a:pt x="3106" y="12636"/>
                    <a:pt x="2657" y="12412"/>
                  </a:cubicBezTo>
                  <a:cubicBezTo>
                    <a:pt x="2689" y="12412"/>
                    <a:pt x="2721" y="12348"/>
                    <a:pt x="2721" y="12316"/>
                  </a:cubicBezTo>
                  <a:cubicBezTo>
                    <a:pt x="2657" y="10587"/>
                    <a:pt x="2593" y="8859"/>
                    <a:pt x="2561" y="7131"/>
                  </a:cubicBezTo>
                  <a:close/>
                  <a:moveTo>
                    <a:pt x="28102" y="7323"/>
                  </a:moveTo>
                  <a:cubicBezTo>
                    <a:pt x="28102" y="8379"/>
                    <a:pt x="28070" y="9435"/>
                    <a:pt x="28006" y="10459"/>
                  </a:cubicBezTo>
                  <a:cubicBezTo>
                    <a:pt x="27974" y="11003"/>
                    <a:pt x="27782" y="11483"/>
                    <a:pt x="27462" y="11900"/>
                  </a:cubicBezTo>
                  <a:cubicBezTo>
                    <a:pt x="27366" y="10619"/>
                    <a:pt x="27366" y="9339"/>
                    <a:pt x="27398" y="8059"/>
                  </a:cubicBezTo>
                  <a:cubicBezTo>
                    <a:pt x="27398" y="7963"/>
                    <a:pt x="27326" y="7915"/>
                    <a:pt x="27254" y="7915"/>
                  </a:cubicBezTo>
                  <a:cubicBezTo>
                    <a:pt x="27182" y="7915"/>
                    <a:pt x="27110" y="7963"/>
                    <a:pt x="27110" y="8059"/>
                  </a:cubicBezTo>
                  <a:cubicBezTo>
                    <a:pt x="27046" y="9435"/>
                    <a:pt x="27078" y="10843"/>
                    <a:pt x="27174" y="12220"/>
                  </a:cubicBezTo>
                  <a:cubicBezTo>
                    <a:pt x="26758" y="12572"/>
                    <a:pt x="26278" y="12892"/>
                    <a:pt x="25734" y="13084"/>
                  </a:cubicBezTo>
                  <a:cubicBezTo>
                    <a:pt x="25702" y="11579"/>
                    <a:pt x="25574" y="10075"/>
                    <a:pt x="25414" y="8603"/>
                  </a:cubicBezTo>
                  <a:cubicBezTo>
                    <a:pt x="25414" y="8539"/>
                    <a:pt x="25382" y="8507"/>
                    <a:pt x="25350" y="8475"/>
                  </a:cubicBezTo>
                  <a:cubicBezTo>
                    <a:pt x="26374" y="8283"/>
                    <a:pt x="27398" y="7963"/>
                    <a:pt x="28102" y="7323"/>
                  </a:cubicBezTo>
                  <a:close/>
                  <a:moveTo>
                    <a:pt x="4194" y="7739"/>
                  </a:moveTo>
                  <a:cubicBezTo>
                    <a:pt x="4802" y="7931"/>
                    <a:pt x="5410" y="8059"/>
                    <a:pt x="5986" y="8219"/>
                  </a:cubicBezTo>
                  <a:cubicBezTo>
                    <a:pt x="5954" y="8219"/>
                    <a:pt x="5922" y="8283"/>
                    <a:pt x="5922" y="8347"/>
                  </a:cubicBezTo>
                  <a:cubicBezTo>
                    <a:pt x="5794" y="10011"/>
                    <a:pt x="5826" y="11675"/>
                    <a:pt x="5986" y="13372"/>
                  </a:cubicBezTo>
                  <a:cubicBezTo>
                    <a:pt x="5506" y="13276"/>
                    <a:pt x="5058" y="13148"/>
                    <a:pt x="4578" y="13020"/>
                  </a:cubicBezTo>
                  <a:lnTo>
                    <a:pt x="4322" y="12988"/>
                  </a:lnTo>
                  <a:cubicBezTo>
                    <a:pt x="4354" y="11227"/>
                    <a:pt x="4322" y="9467"/>
                    <a:pt x="4194" y="7739"/>
                  </a:cubicBezTo>
                  <a:close/>
                  <a:moveTo>
                    <a:pt x="25094" y="8507"/>
                  </a:moveTo>
                  <a:cubicBezTo>
                    <a:pt x="25094" y="8539"/>
                    <a:pt x="25094" y="8571"/>
                    <a:pt x="25094" y="8571"/>
                  </a:cubicBezTo>
                  <a:cubicBezTo>
                    <a:pt x="25286" y="10107"/>
                    <a:pt x="25382" y="11643"/>
                    <a:pt x="25446" y="13180"/>
                  </a:cubicBezTo>
                  <a:cubicBezTo>
                    <a:pt x="24966" y="13340"/>
                    <a:pt x="24486" y="13468"/>
                    <a:pt x="24005" y="13564"/>
                  </a:cubicBezTo>
                  <a:lnTo>
                    <a:pt x="23717" y="13628"/>
                  </a:lnTo>
                  <a:cubicBezTo>
                    <a:pt x="23781" y="12028"/>
                    <a:pt x="23717" y="10427"/>
                    <a:pt x="23589" y="8859"/>
                  </a:cubicBezTo>
                  <a:cubicBezTo>
                    <a:pt x="23557" y="8795"/>
                    <a:pt x="23525" y="8731"/>
                    <a:pt x="23461" y="8731"/>
                  </a:cubicBezTo>
                  <a:lnTo>
                    <a:pt x="24069" y="8667"/>
                  </a:lnTo>
                  <a:cubicBezTo>
                    <a:pt x="24390" y="8603"/>
                    <a:pt x="24742" y="8571"/>
                    <a:pt x="25094" y="8507"/>
                  </a:cubicBezTo>
                  <a:close/>
                  <a:moveTo>
                    <a:pt x="6192" y="8253"/>
                  </a:moveTo>
                  <a:cubicBezTo>
                    <a:pt x="6859" y="8381"/>
                    <a:pt x="7495" y="8508"/>
                    <a:pt x="8162" y="8603"/>
                  </a:cubicBezTo>
                  <a:lnTo>
                    <a:pt x="8162" y="13756"/>
                  </a:lnTo>
                  <a:cubicBezTo>
                    <a:pt x="7522" y="13660"/>
                    <a:pt x="6914" y="13564"/>
                    <a:pt x="6274" y="13436"/>
                  </a:cubicBezTo>
                  <a:cubicBezTo>
                    <a:pt x="6114" y="11740"/>
                    <a:pt x="6114" y="10011"/>
                    <a:pt x="6210" y="8315"/>
                  </a:cubicBezTo>
                  <a:cubicBezTo>
                    <a:pt x="6210" y="8288"/>
                    <a:pt x="6210" y="8262"/>
                    <a:pt x="6192" y="8253"/>
                  </a:cubicBezTo>
                  <a:close/>
                  <a:moveTo>
                    <a:pt x="23333" y="8731"/>
                  </a:moveTo>
                  <a:lnTo>
                    <a:pt x="23333" y="8731"/>
                  </a:lnTo>
                  <a:cubicBezTo>
                    <a:pt x="23301" y="8763"/>
                    <a:pt x="23269" y="8795"/>
                    <a:pt x="23301" y="8859"/>
                  </a:cubicBezTo>
                  <a:cubicBezTo>
                    <a:pt x="23429" y="10459"/>
                    <a:pt x="23493" y="12060"/>
                    <a:pt x="23429" y="13660"/>
                  </a:cubicBezTo>
                  <a:cubicBezTo>
                    <a:pt x="22949" y="13756"/>
                    <a:pt x="22469" y="13820"/>
                    <a:pt x="21989" y="13884"/>
                  </a:cubicBezTo>
                  <a:cubicBezTo>
                    <a:pt x="21989" y="12220"/>
                    <a:pt x="21989" y="10523"/>
                    <a:pt x="22021" y="8859"/>
                  </a:cubicBezTo>
                  <a:lnTo>
                    <a:pt x="23333" y="8731"/>
                  </a:lnTo>
                  <a:close/>
                  <a:moveTo>
                    <a:pt x="8451" y="8635"/>
                  </a:moveTo>
                  <a:cubicBezTo>
                    <a:pt x="8867" y="8699"/>
                    <a:pt x="9283" y="8763"/>
                    <a:pt x="9699" y="8795"/>
                  </a:cubicBezTo>
                  <a:lnTo>
                    <a:pt x="9699" y="8859"/>
                  </a:lnTo>
                  <a:lnTo>
                    <a:pt x="10083" y="13980"/>
                  </a:lnTo>
                  <a:cubicBezTo>
                    <a:pt x="9539" y="13948"/>
                    <a:pt x="8995" y="13884"/>
                    <a:pt x="8451" y="13788"/>
                  </a:cubicBezTo>
                  <a:lnTo>
                    <a:pt x="8451" y="8635"/>
                  </a:lnTo>
                  <a:close/>
                  <a:moveTo>
                    <a:pt x="21733" y="8891"/>
                  </a:moveTo>
                  <a:cubicBezTo>
                    <a:pt x="21733" y="10555"/>
                    <a:pt x="21701" y="12252"/>
                    <a:pt x="21701" y="13948"/>
                  </a:cubicBezTo>
                  <a:cubicBezTo>
                    <a:pt x="21189" y="13980"/>
                    <a:pt x="20709" y="14044"/>
                    <a:pt x="20229" y="14076"/>
                  </a:cubicBezTo>
                  <a:cubicBezTo>
                    <a:pt x="20165" y="12476"/>
                    <a:pt x="20133" y="10843"/>
                    <a:pt x="20069" y="9243"/>
                  </a:cubicBezTo>
                  <a:cubicBezTo>
                    <a:pt x="20053" y="9163"/>
                    <a:pt x="19989" y="9123"/>
                    <a:pt x="19925" y="9123"/>
                  </a:cubicBezTo>
                  <a:cubicBezTo>
                    <a:pt x="19861" y="9123"/>
                    <a:pt x="19797" y="9163"/>
                    <a:pt x="19781" y="9243"/>
                  </a:cubicBezTo>
                  <a:cubicBezTo>
                    <a:pt x="19813" y="10843"/>
                    <a:pt x="19877" y="12476"/>
                    <a:pt x="19941" y="14076"/>
                  </a:cubicBezTo>
                  <a:cubicBezTo>
                    <a:pt x="19397" y="14108"/>
                    <a:pt x="18852" y="14140"/>
                    <a:pt x="18340" y="14140"/>
                  </a:cubicBezTo>
                  <a:lnTo>
                    <a:pt x="18340" y="9083"/>
                  </a:lnTo>
                  <a:cubicBezTo>
                    <a:pt x="19461" y="9051"/>
                    <a:pt x="20581" y="8987"/>
                    <a:pt x="21733" y="8891"/>
                  </a:cubicBezTo>
                  <a:close/>
                  <a:moveTo>
                    <a:pt x="18020" y="9115"/>
                  </a:moveTo>
                  <a:lnTo>
                    <a:pt x="18020" y="14172"/>
                  </a:lnTo>
                  <a:lnTo>
                    <a:pt x="16388" y="14172"/>
                  </a:lnTo>
                  <a:cubicBezTo>
                    <a:pt x="16324" y="12540"/>
                    <a:pt x="16292" y="10907"/>
                    <a:pt x="16356" y="9275"/>
                  </a:cubicBezTo>
                  <a:cubicBezTo>
                    <a:pt x="16356" y="9211"/>
                    <a:pt x="16324" y="9179"/>
                    <a:pt x="16292" y="9147"/>
                  </a:cubicBezTo>
                  <a:cubicBezTo>
                    <a:pt x="16868" y="9147"/>
                    <a:pt x="17444" y="9147"/>
                    <a:pt x="18020" y="9115"/>
                  </a:cubicBezTo>
                  <a:close/>
                  <a:moveTo>
                    <a:pt x="9987" y="8859"/>
                  </a:moveTo>
                  <a:cubicBezTo>
                    <a:pt x="10627" y="8923"/>
                    <a:pt x="11267" y="8987"/>
                    <a:pt x="11907" y="9019"/>
                  </a:cubicBezTo>
                  <a:cubicBezTo>
                    <a:pt x="11843" y="10683"/>
                    <a:pt x="11875" y="12316"/>
                    <a:pt x="12035" y="13948"/>
                  </a:cubicBezTo>
                  <a:cubicBezTo>
                    <a:pt x="12035" y="14044"/>
                    <a:pt x="12115" y="14092"/>
                    <a:pt x="12191" y="14092"/>
                  </a:cubicBezTo>
                  <a:cubicBezTo>
                    <a:pt x="12267" y="14092"/>
                    <a:pt x="12339" y="14044"/>
                    <a:pt x="12323" y="13948"/>
                  </a:cubicBezTo>
                  <a:cubicBezTo>
                    <a:pt x="12195" y="12316"/>
                    <a:pt x="12131" y="10683"/>
                    <a:pt x="12227" y="9051"/>
                  </a:cubicBezTo>
                  <a:lnTo>
                    <a:pt x="12227" y="9051"/>
                  </a:lnTo>
                  <a:lnTo>
                    <a:pt x="13155" y="9083"/>
                  </a:lnTo>
                  <a:cubicBezTo>
                    <a:pt x="13411" y="9083"/>
                    <a:pt x="13667" y="9083"/>
                    <a:pt x="13924" y="9115"/>
                  </a:cubicBezTo>
                  <a:cubicBezTo>
                    <a:pt x="14180" y="10811"/>
                    <a:pt x="14340" y="12508"/>
                    <a:pt x="14404" y="14204"/>
                  </a:cubicBezTo>
                  <a:cubicBezTo>
                    <a:pt x="13059" y="14172"/>
                    <a:pt x="11747" y="14108"/>
                    <a:pt x="10403" y="14012"/>
                  </a:cubicBezTo>
                  <a:cubicBezTo>
                    <a:pt x="10275" y="12316"/>
                    <a:pt x="10115" y="10587"/>
                    <a:pt x="9987" y="8859"/>
                  </a:cubicBezTo>
                  <a:close/>
                  <a:moveTo>
                    <a:pt x="14212" y="9115"/>
                  </a:moveTo>
                  <a:cubicBezTo>
                    <a:pt x="14852" y="9115"/>
                    <a:pt x="15460" y="9147"/>
                    <a:pt x="16100" y="9147"/>
                  </a:cubicBezTo>
                  <a:cubicBezTo>
                    <a:pt x="16068" y="9179"/>
                    <a:pt x="16036" y="9211"/>
                    <a:pt x="16036" y="9275"/>
                  </a:cubicBezTo>
                  <a:cubicBezTo>
                    <a:pt x="16004" y="10907"/>
                    <a:pt x="16004" y="12540"/>
                    <a:pt x="16068" y="14204"/>
                  </a:cubicBezTo>
                  <a:lnTo>
                    <a:pt x="14724" y="14172"/>
                  </a:lnTo>
                  <a:cubicBezTo>
                    <a:pt x="14628" y="12508"/>
                    <a:pt x="14468" y="10811"/>
                    <a:pt x="14212" y="9115"/>
                  </a:cubicBezTo>
                  <a:close/>
                  <a:moveTo>
                    <a:pt x="12577" y="1"/>
                  </a:moveTo>
                  <a:cubicBezTo>
                    <a:pt x="10716" y="1"/>
                    <a:pt x="8854" y="77"/>
                    <a:pt x="7010" y="313"/>
                  </a:cubicBezTo>
                  <a:cubicBezTo>
                    <a:pt x="4898" y="601"/>
                    <a:pt x="1121" y="1242"/>
                    <a:pt x="353" y="3674"/>
                  </a:cubicBezTo>
                  <a:cubicBezTo>
                    <a:pt x="289" y="3834"/>
                    <a:pt x="257" y="3962"/>
                    <a:pt x="257" y="4122"/>
                  </a:cubicBezTo>
                  <a:cubicBezTo>
                    <a:pt x="161" y="4218"/>
                    <a:pt x="129" y="4314"/>
                    <a:pt x="129" y="4442"/>
                  </a:cubicBezTo>
                  <a:cubicBezTo>
                    <a:pt x="193" y="6683"/>
                    <a:pt x="1" y="9147"/>
                    <a:pt x="353" y="11355"/>
                  </a:cubicBezTo>
                  <a:cubicBezTo>
                    <a:pt x="513" y="12412"/>
                    <a:pt x="1057" y="12732"/>
                    <a:pt x="2017" y="13116"/>
                  </a:cubicBezTo>
                  <a:cubicBezTo>
                    <a:pt x="6018" y="14716"/>
                    <a:pt x="10499" y="15068"/>
                    <a:pt x="14788" y="15068"/>
                  </a:cubicBezTo>
                  <a:cubicBezTo>
                    <a:pt x="15563" y="15068"/>
                    <a:pt x="16367" y="15077"/>
                    <a:pt x="17187" y="15077"/>
                  </a:cubicBezTo>
                  <a:cubicBezTo>
                    <a:pt x="20261" y="15077"/>
                    <a:pt x="23549" y="14957"/>
                    <a:pt x="26278" y="13820"/>
                  </a:cubicBezTo>
                  <a:cubicBezTo>
                    <a:pt x="27334" y="13340"/>
                    <a:pt x="28486" y="12764"/>
                    <a:pt x="28806" y="11547"/>
                  </a:cubicBezTo>
                  <a:cubicBezTo>
                    <a:pt x="29350" y="9595"/>
                    <a:pt x="28998" y="7035"/>
                    <a:pt x="29030" y="4986"/>
                  </a:cubicBezTo>
                  <a:cubicBezTo>
                    <a:pt x="29062" y="4794"/>
                    <a:pt x="28934" y="4634"/>
                    <a:pt x="28742" y="4570"/>
                  </a:cubicBezTo>
                  <a:cubicBezTo>
                    <a:pt x="28262" y="3290"/>
                    <a:pt x="26758" y="2554"/>
                    <a:pt x="25478" y="2138"/>
                  </a:cubicBezTo>
                  <a:cubicBezTo>
                    <a:pt x="23013" y="1338"/>
                    <a:pt x="20485" y="826"/>
                    <a:pt x="17924" y="537"/>
                  </a:cubicBezTo>
                  <a:cubicBezTo>
                    <a:pt x="17924" y="313"/>
                    <a:pt x="17764" y="153"/>
                    <a:pt x="17540" y="121"/>
                  </a:cubicBezTo>
                  <a:cubicBezTo>
                    <a:pt x="15896" y="61"/>
                    <a:pt x="14237" y="1"/>
                    <a:pt x="1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880624" y="2026500"/>
              <a:ext cx="617344" cy="135044"/>
            </a:xfrm>
            <a:custGeom>
              <a:avLst/>
              <a:gdLst/>
              <a:ahLst/>
              <a:cxnLst/>
              <a:rect l="l" t="t" r="r" b="b"/>
              <a:pathLst>
                <a:path w="23744" h="5194" extrusionOk="0">
                  <a:moveTo>
                    <a:pt x="10562" y="481"/>
                  </a:moveTo>
                  <a:cubicBezTo>
                    <a:pt x="13539" y="737"/>
                    <a:pt x="16644" y="1089"/>
                    <a:pt x="19492" y="1921"/>
                  </a:cubicBezTo>
                  <a:cubicBezTo>
                    <a:pt x="20388" y="2209"/>
                    <a:pt x="22789" y="2689"/>
                    <a:pt x="21540" y="4385"/>
                  </a:cubicBezTo>
                  <a:cubicBezTo>
                    <a:pt x="21312" y="4696"/>
                    <a:pt x="20615" y="4739"/>
                    <a:pt x="19986" y="4739"/>
                  </a:cubicBezTo>
                  <a:cubicBezTo>
                    <a:pt x="19750" y="4739"/>
                    <a:pt x="19523" y="4733"/>
                    <a:pt x="19335" y="4733"/>
                  </a:cubicBezTo>
                  <a:cubicBezTo>
                    <a:pt x="19251" y="4733"/>
                    <a:pt x="19174" y="4734"/>
                    <a:pt x="19108" y="4738"/>
                  </a:cubicBezTo>
                  <a:cubicBezTo>
                    <a:pt x="17739" y="4835"/>
                    <a:pt x="16351" y="4877"/>
                    <a:pt x="14959" y="4877"/>
                  </a:cubicBezTo>
                  <a:cubicBezTo>
                    <a:pt x="14528" y="4877"/>
                    <a:pt x="14098" y="4873"/>
                    <a:pt x="13667" y="4866"/>
                  </a:cubicBezTo>
                  <a:cubicBezTo>
                    <a:pt x="10338" y="4834"/>
                    <a:pt x="6754" y="4834"/>
                    <a:pt x="3489" y="4033"/>
                  </a:cubicBezTo>
                  <a:cubicBezTo>
                    <a:pt x="2369" y="3745"/>
                    <a:pt x="288" y="2817"/>
                    <a:pt x="2337" y="1665"/>
                  </a:cubicBezTo>
                  <a:cubicBezTo>
                    <a:pt x="2945" y="1281"/>
                    <a:pt x="4065" y="1249"/>
                    <a:pt x="4769" y="1121"/>
                  </a:cubicBezTo>
                  <a:cubicBezTo>
                    <a:pt x="6626" y="801"/>
                    <a:pt x="8514" y="609"/>
                    <a:pt x="10434" y="545"/>
                  </a:cubicBezTo>
                  <a:cubicBezTo>
                    <a:pt x="10466" y="545"/>
                    <a:pt x="10530" y="513"/>
                    <a:pt x="10562" y="481"/>
                  </a:cubicBezTo>
                  <a:close/>
                  <a:moveTo>
                    <a:pt x="8866" y="1"/>
                  </a:moveTo>
                  <a:cubicBezTo>
                    <a:pt x="8674" y="1"/>
                    <a:pt x="8674" y="289"/>
                    <a:pt x="8866" y="289"/>
                  </a:cubicBezTo>
                  <a:cubicBezTo>
                    <a:pt x="5825" y="449"/>
                    <a:pt x="0" y="961"/>
                    <a:pt x="737" y="2977"/>
                  </a:cubicBezTo>
                  <a:cubicBezTo>
                    <a:pt x="1249" y="4257"/>
                    <a:pt x="4225" y="4513"/>
                    <a:pt x="5281" y="4642"/>
                  </a:cubicBezTo>
                  <a:cubicBezTo>
                    <a:pt x="8066" y="4962"/>
                    <a:pt x="10850" y="5154"/>
                    <a:pt x="13667" y="5154"/>
                  </a:cubicBezTo>
                  <a:cubicBezTo>
                    <a:pt x="13928" y="5154"/>
                    <a:pt x="14874" y="5194"/>
                    <a:pt x="16063" y="5194"/>
                  </a:cubicBezTo>
                  <a:cubicBezTo>
                    <a:pt x="19108" y="5194"/>
                    <a:pt x="23744" y="4929"/>
                    <a:pt x="22501" y="3041"/>
                  </a:cubicBezTo>
                  <a:cubicBezTo>
                    <a:pt x="21604" y="1665"/>
                    <a:pt x="18436" y="1345"/>
                    <a:pt x="17028" y="1089"/>
                  </a:cubicBezTo>
                  <a:cubicBezTo>
                    <a:pt x="14307" y="609"/>
                    <a:pt x="11587" y="289"/>
                    <a:pt x="8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970298" y="2060976"/>
              <a:ext cx="422240" cy="77090"/>
            </a:xfrm>
            <a:custGeom>
              <a:avLst/>
              <a:gdLst/>
              <a:ahLst/>
              <a:cxnLst/>
              <a:rect l="l" t="t" r="r" b="b"/>
              <a:pathLst>
                <a:path w="16240" h="2965" extrusionOk="0">
                  <a:moveTo>
                    <a:pt x="6185" y="307"/>
                  </a:moveTo>
                  <a:cubicBezTo>
                    <a:pt x="6185" y="339"/>
                    <a:pt x="6249" y="371"/>
                    <a:pt x="6281" y="371"/>
                  </a:cubicBezTo>
                  <a:cubicBezTo>
                    <a:pt x="8682" y="435"/>
                    <a:pt x="11274" y="275"/>
                    <a:pt x="13579" y="915"/>
                  </a:cubicBezTo>
                  <a:cubicBezTo>
                    <a:pt x="13899" y="1011"/>
                    <a:pt x="15243" y="1331"/>
                    <a:pt x="15307" y="1587"/>
                  </a:cubicBezTo>
                  <a:cubicBezTo>
                    <a:pt x="15531" y="2579"/>
                    <a:pt x="13547" y="2483"/>
                    <a:pt x="13067" y="2515"/>
                  </a:cubicBezTo>
                  <a:cubicBezTo>
                    <a:pt x="12234" y="2515"/>
                    <a:pt x="11402" y="2530"/>
                    <a:pt x="10570" y="2530"/>
                  </a:cubicBezTo>
                  <a:cubicBezTo>
                    <a:pt x="10154" y="2530"/>
                    <a:pt x="9738" y="2526"/>
                    <a:pt x="9322" y="2515"/>
                  </a:cubicBezTo>
                  <a:cubicBezTo>
                    <a:pt x="8202" y="2515"/>
                    <a:pt x="7081" y="2515"/>
                    <a:pt x="5993" y="2451"/>
                  </a:cubicBezTo>
                  <a:cubicBezTo>
                    <a:pt x="5871" y="2448"/>
                    <a:pt x="5744" y="2447"/>
                    <a:pt x="5612" y="2447"/>
                  </a:cubicBezTo>
                  <a:cubicBezTo>
                    <a:pt x="5252" y="2447"/>
                    <a:pt x="4858" y="2456"/>
                    <a:pt x="4458" y="2456"/>
                  </a:cubicBezTo>
                  <a:cubicBezTo>
                    <a:pt x="3618" y="2456"/>
                    <a:pt x="2748" y="2415"/>
                    <a:pt x="2088" y="2163"/>
                  </a:cubicBezTo>
                  <a:cubicBezTo>
                    <a:pt x="1448" y="1907"/>
                    <a:pt x="648" y="1363"/>
                    <a:pt x="1416" y="819"/>
                  </a:cubicBezTo>
                  <a:cubicBezTo>
                    <a:pt x="1768" y="563"/>
                    <a:pt x="3721" y="435"/>
                    <a:pt x="3817" y="435"/>
                  </a:cubicBezTo>
                  <a:cubicBezTo>
                    <a:pt x="4617" y="339"/>
                    <a:pt x="5385" y="307"/>
                    <a:pt x="6185" y="307"/>
                  </a:cubicBezTo>
                  <a:close/>
                  <a:moveTo>
                    <a:pt x="5848" y="1"/>
                  </a:moveTo>
                  <a:cubicBezTo>
                    <a:pt x="3649" y="1"/>
                    <a:pt x="0" y="163"/>
                    <a:pt x="168" y="1459"/>
                  </a:cubicBezTo>
                  <a:cubicBezTo>
                    <a:pt x="369" y="2687"/>
                    <a:pt x="3495" y="2915"/>
                    <a:pt x="6073" y="2915"/>
                  </a:cubicBezTo>
                  <a:cubicBezTo>
                    <a:pt x="7595" y="2915"/>
                    <a:pt x="8926" y="2835"/>
                    <a:pt x="9354" y="2835"/>
                  </a:cubicBezTo>
                  <a:cubicBezTo>
                    <a:pt x="9732" y="2835"/>
                    <a:pt x="11145" y="2964"/>
                    <a:pt x="12567" y="2964"/>
                  </a:cubicBezTo>
                  <a:cubicBezTo>
                    <a:pt x="14396" y="2964"/>
                    <a:pt x="16239" y="2751"/>
                    <a:pt x="15915" y="1779"/>
                  </a:cubicBezTo>
                  <a:cubicBezTo>
                    <a:pt x="15627" y="819"/>
                    <a:pt x="13195" y="499"/>
                    <a:pt x="12458" y="371"/>
                  </a:cubicBezTo>
                  <a:cubicBezTo>
                    <a:pt x="11030" y="175"/>
                    <a:pt x="9577" y="77"/>
                    <a:pt x="8122" y="77"/>
                  </a:cubicBezTo>
                  <a:cubicBezTo>
                    <a:pt x="7914" y="77"/>
                    <a:pt x="7706" y="79"/>
                    <a:pt x="7497" y="83"/>
                  </a:cubicBezTo>
                  <a:cubicBezTo>
                    <a:pt x="7497" y="19"/>
                    <a:pt x="7433" y="19"/>
                    <a:pt x="7369" y="19"/>
                  </a:cubicBezTo>
                  <a:cubicBezTo>
                    <a:pt x="7153" y="19"/>
                    <a:pt x="6581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28"/>
          <p:cNvSpPr txBox="1"/>
          <p:nvPr/>
        </p:nvSpPr>
        <p:spPr>
          <a:xfrm>
            <a:off x="1274151" y="1666221"/>
            <a:ext cx="11001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Aula teórica: Método Trezentos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28"/>
          <p:cNvSpPr/>
          <p:nvPr/>
        </p:nvSpPr>
        <p:spPr>
          <a:xfrm>
            <a:off x="542079" y="2613609"/>
            <a:ext cx="174512" cy="158990"/>
          </a:xfrm>
          <a:custGeom>
            <a:avLst/>
            <a:gdLst/>
            <a:ahLst/>
            <a:cxnLst/>
            <a:rect l="l" t="t" r="r" b="b"/>
            <a:pathLst>
              <a:path w="6712" h="6115" extrusionOk="0">
                <a:moveTo>
                  <a:pt x="3610" y="0"/>
                </a:moveTo>
                <a:cubicBezTo>
                  <a:pt x="1547" y="0"/>
                  <a:pt x="0" y="2827"/>
                  <a:pt x="764" y="4641"/>
                </a:cubicBezTo>
                <a:cubicBezTo>
                  <a:pt x="1120" y="5489"/>
                  <a:pt x="1832" y="5922"/>
                  <a:pt x="2621" y="6025"/>
                </a:cubicBezTo>
                <a:lnTo>
                  <a:pt x="2621" y="6025"/>
                </a:lnTo>
                <a:cubicBezTo>
                  <a:pt x="2817" y="6083"/>
                  <a:pt x="3019" y="6114"/>
                  <a:pt x="3213" y="6114"/>
                </a:cubicBezTo>
                <a:cubicBezTo>
                  <a:pt x="3229" y="6114"/>
                  <a:pt x="3245" y="6114"/>
                  <a:pt x="3261" y="6114"/>
                </a:cubicBezTo>
                <a:cubicBezTo>
                  <a:pt x="3786" y="6114"/>
                  <a:pt x="4391" y="6007"/>
                  <a:pt x="4712" y="5576"/>
                </a:cubicBezTo>
                <a:lnTo>
                  <a:pt x="4712" y="5576"/>
                </a:lnTo>
                <a:cubicBezTo>
                  <a:pt x="5029" y="5388"/>
                  <a:pt x="5311" y="5149"/>
                  <a:pt x="5533" y="4865"/>
                </a:cubicBezTo>
                <a:cubicBezTo>
                  <a:pt x="6712" y="3273"/>
                  <a:pt x="6020" y="983"/>
                  <a:pt x="4152" y="298"/>
                </a:cubicBezTo>
                <a:lnTo>
                  <a:pt x="4152" y="298"/>
                </a:lnTo>
                <a:cubicBezTo>
                  <a:pt x="4066" y="128"/>
                  <a:pt x="3896" y="0"/>
                  <a:pt x="3645" y="0"/>
                </a:cubicBezTo>
                <a:cubicBezTo>
                  <a:pt x="3633" y="0"/>
                  <a:pt x="3622" y="0"/>
                  <a:pt x="36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" name="Google Shape;1115;p28"/>
          <p:cNvGrpSpPr/>
          <p:nvPr/>
        </p:nvGrpSpPr>
        <p:grpSpPr>
          <a:xfrm>
            <a:off x="1753479" y="3460133"/>
            <a:ext cx="2277963" cy="1318693"/>
            <a:chOff x="2163052" y="3452947"/>
            <a:chExt cx="2277963" cy="1318693"/>
          </a:xfrm>
        </p:grpSpPr>
        <p:sp>
          <p:nvSpPr>
            <p:cNvPr id="1116" name="Google Shape;1116;p28"/>
            <p:cNvSpPr/>
            <p:nvPr/>
          </p:nvSpPr>
          <p:spPr>
            <a:xfrm>
              <a:off x="2597115" y="3452947"/>
              <a:ext cx="139126" cy="115128"/>
            </a:xfrm>
            <a:custGeom>
              <a:avLst/>
              <a:gdLst/>
              <a:ahLst/>
              <a:cxnLst/>
              <a:rect l="l" t="t" r="r" b="b"/>
              <a:pathLst>
                <a:path w="5351" h="4428" extrusionOk="0">
                  <a:moveTo>
                    <a:pt x="2704" y="2065"/>
                  </a:moveTo>
                  <a:cubicBezTo>
                    <a:pt x="2715" y="2065"/>
                    <a:pt x="2726" y="2065"/>
                    <a:pt x="2737" y="2067"/>
                  </a:cubicBezTo>
                  <a:cubicBezTo>
                    <a:pt x="2993" y="2163"/>
                    <a:pt x="3122" y="2451"/>
                    <a:pt x="2993" y="2675"/>
                  </a:cubicBezTo>
                  <a:cubicBezTo>
                    <a:pt x="2909" y="2790"/>
                    <a:pt x="2806" y="2837"/>
                    <a:pt x="2707" y="2837"/>
                  </a:cubicBezTo>
                  <a:cubicBezTo>
                    <a:pt x="2685" y="2837"/>
                    <a:pt x="2663" y="2835"/>
                    <a:pt x="2642" y="2830"/>
                  </a:cubicBezTo>
                  <a:lnTo>
                    <a:pt x="2642" y="2830"/>
                  </a:lnTo>
                  <a:cubicBezTo>
                    <a:pt x="2517" y="2767"/>
                    <a:pt x="2409" y="2664"/>
                    <a:pt x="2338" y="2520"/>
                  </a:cubicBezTo>
                  <a:lnTo>
                    <a:pt x="2338" y="2520"/>
                  </a:lnTo>
                  <a:cubicBezTo>
                    <a:pt x="2312" y="2379"/>
                    <a:pt x="2370" y="2219"/>
                    <a:pt x="2577" y="2099"/>
                  </a:cubicBezTo>
                  <a:cubicBezTo>
                    <a:pt x="2586" y="2093"/>
                    <a:pt x="2594" y="2088"/>
                    <a:pt x="2602" y="2082"/>
                  </a:cubicBezTo>
                  <a:lnTo>
                    <a:pt x="2602" y="2082"/>
                  </a:lnTo>
                  <a:cubicBezTo>
                    <a:pt x="2635" y="2071"/>
                    <a:pt x="2669" y="2065"/>
                    <a:pt x="2704" y="2065"/>
                  </a:cubicBezTo>
                  <a:close/>
                  <a:moveTo>
                    <a:pt x="2777" y="0"/>
                  </a:moveTo>
                  <a:cubicBezTo>
                    <a:pt x="1185" y="0"/>
                    <a:pt x="0" y="1767"/>
                    <a:pt x="817" y="3219"/>
                  </a:cubicBezTo>
                  <a:cubicBezTo>
                    <a:pt x="1164" y="3862"/>
                    <a:pt x="1744" y="4214"/>
                    <a:pt x="2354" y="4298"/>
                  </a:cubicBezTo>
                  <a:lnTo>
                    <a:pt x="2354" y="4298"/>
                  </a:lnTo>
                  <a:cubicBezTo>
                    <a:pt x="2591" y="4382"/>
                    <a:pt x="2843" y="4428"/>
                    <a:pt x="3096" y="4428"/>
                  </a:cubicBezTo>
                  <a:cubicBezTo>
                    <a:pt x="3448" y="4428"/>
                    <a:pt x="3801" y="4340"/>
                    <a:pt x="4114" y="4147"/>
                  </a:cubicBezTo>
                  <a:cubicBezTo>
                    <a:pt x="4588" y="3845"/>
                    <a:pt x="4776" y="3391"/>
                    <a:pt x="4765" y="2906"/>
                  </a:cubicBezTo>
                  <a:lnTo>
                    <a:pt x="4765" y="2906"/>
                  </a:lnTo>
                  <a:cubicBezTo>
                    <a:pt x="5351" y="1631"/>
                    <a:pt x="4488" y="145"/>
                    <a:pt x="3058" y="18"/>
                  </a:cubicBezTo>
                  <a:cubicBezTo>
                    <a:pt x="2963" y="6"/>
                    <a:pt x="2869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7" name="Google Shape;1117;p28"/>
            <p:cNvGrpSpPr/>
            <p:nvPr/>
          </p:nvGrpSpPr>
          <p:grpSpPr>
            <a:xfrm>
              <a:off x="2163052" y="3674317"/>
              <a:ext cx="2277963" cy="1097323"/>
              <a:chOff x="1821777" y="3674317"/>
              <a:chExt cx="2277963" cy="1097323"/>
            </a:xfrm>
          </p:grpSpPr>
          <p:sp>
            <p:nvSpPr>
              <p:cNvPr id="1118" name="Google Shape;1118;p28"/>
              <p:cNvSpPr/>
              <p:nvPr/>
            </p:nvSpPr>
            <p:spPr>
              <a:xfrm>
                <a:off x="2942971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FFE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821777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760117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1" name="Google Shape;1121;p28"/>
            <p:cNvSpPr txBox="1"/>
            <p:nvPr/>
          </p:nvSpPr>
          <p:spPr>
            <a:xfrm>
              <a:off x="3208683" y="3699292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2" name="Google Shape;1122;p28"/>
            <p:cNvSpPr txBox="1"/>
            <p:nvPr/>
          </p:nvSpPr>
          <p:spPr>
            <a:xfrm>
              <a:off x="3312579" y="4019226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Exercício (não precisa enviar)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3" name="Google Shape;1123;p28"/>
            <p:cNvGrpSpPr/>
            <p:nvPr/>
          </p:nvGrpSpPr>
          <p:grpSpPr>
            <a:xfrm>
              <a:off x="2348553" y="4005867"/>
              <a:ext cx="638421" cy="522955"/>
              <a:chOff x="464308" y="3901621"/>
              <a:chExt cx="679967" cy="556987"/>
            </a:xfrm>
          </p:grpSpPr>
          <p:sp>
            <p:nvSpPr>
              <p:cNvPr id="1124" name="Google Shape;1124;p28"/>
              <p:cNvSpPr/>
              <p:nvPr/>
            </p:nvSpPr>
            <p:spPr>
              <a:xfrm>
                <a:off x="464308" y="3904046"/>
                <a:ext cx="679967" cy="554562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18299" extrusionOk="0">
                    <a:moveTo>
                      <a:pt x="10851" y="6673"/>
                    </a:moveTo>
                    <a:lnTo>
                      <a:pt x="12355" y="6737"/>
                    </a:lnTo>
                    <a:cubicBezTo>
                      <a:pt x="13827" y="6801"/>
                      <a:pt x="14243" y="6801"/>
                      <a:pt x="14563" y="8338"/>
                    </a:cubicBezTo>
                    <a:cubicBezTo>
                      <a:pt x="14756" y="9266"/>
                      <a:pt x="14595" y="10450"/>
                      <a:pt x="14595" y="11410"/>
                    </a:cubicBezTo>
                    <a:lnTo>
                      <a:pt x="14691" y="17075"/>
                    </a:lnTo>
                    <a:lnTo>
                      <a:pt x="10499" y="17075"/>
                    </a:lnTo>
                    <a:lnTo>
                      <a:pt x="10499" y="11378"/>
                    </a:lnTo>
                    <a:cubicBezTo>
                      <a:pt x="10499" y="10386"/>
                      <a:pt x="10403" y="9330"/>
                      <a:pt x="10499" y="8338"/>
                    </a:cubicBezTo>
                    <a:cubicBezTo>
                      <a:pt x="10403" y="7762"/>
                      <a:pt x="10531" y="7154"/>
                      <a:pt x="10851" y="6673"/>
                    </a:cubicBezTo>
                    <a:close/>
                    <a:moveTo>
                      <a:pt x="4916" y="9359"/>
                    </a:moveTo>
                    <a:cubicBezTo>
                      <a:pt x="5150" y="9359"/>
                      <a:pt x="5412" y="9384"/>
                      <a:pt x="5698" y="9394"/>
                    </a:cubicBezTo>
                    <a:cubicBezTo>
                      <a:pt x="6370" y="9458"/>
                      <a:pt x="7106" y="9298"/>
                      <a:pt x="7426" y="10034"/>
                    </a:cubicBezTo>
                    <a:cubicBezTo>
                      <a:pt x="7714" y="10642"/>
                      <a:pt x="7458" y="12050"/>
                      <a:pt x="7490" y="12723"/>
                    </a:cubicBezTo>
                    <a:cubicBezTo>
                      <a:pt x="7522" y="14131"/>
                      <a:pt x="7554" y="15539"/>
                      <a:pt x="7586" y="16979"/>
                    </a:cubicBezTo>
                    <a:cubicBezTo>
                      <a:pt x="6640" y="17049"/>
                      <a:pt x="5695" y="17101"/>
                      <a:pt x="4749" y="17101"/>
                    </a:cubicBezTo>
                    <a:cubicBezTo>
                      <a:pt x="4382" y="17101"/>
                      <a:pt x="4016" y="17093"/>
                      <a:pt x="3649" y="17075"/>
                    </a:cubicBezTo>
                    <a:cubicBezTo>
                      <a:pt x="3681" y="15571"/>
                      <a:pt x="3713" y="14035"/>
                      <a:pt x="3713" y="12498"/>
                    </a:cubicBezTo>
                    <a:cubicBezTo>
                      <a:pt x="3745" y="11858"/>
                      <a:pt x="3553" y="10834"/>
                      <a:pt x="3777" y="10194"/>
                    </a:cubicBezTo>
                    <a:cubicBezTo>
                      <a:pt x="3999" y="9485"/>
                      <a:pt x="4389" y="9359"/>
                      <a:pt x="4916" y="9359"/>
                    </a:cubicBezTo>
                    <a:close/>
                    <a:moveTo>
                      <a:pt x="18276" y="4657"/>
                    </a:moveTo>
                    <a:cubicBezTo>
                      <a:pt x="18436" y="8882"/>
                      <a:pt x="18468" y="13075"/>
                      <a:pt x="18340" y="17299"/>
                    </a:cubicBezTo>
                    <a:lnTo>
                      <a:pt x="17380" y="17171"/>
                    </a:lnTo>
                    <a:cubicBezTo>
                      <a:pt x="17412" y="14451"/>
                      <a:pt x="17444" y="11730"/>
                      <a:pt x="17540" y="9010"/>
                    </a:cubicBezTo>
                    <a:cubicBezTo>
                      <a:pt x="17540" y="8114"/>
                      <a:pt x="17220" y="5937"/>
                      <a:pt x="17668" y="5169"/>
                    </a:cubicBezTo>
                    <a:cubicBezTo>
                      <a:pt x="17796" y="4913"/>
                      <a:pt x="18020" y="4753"/>
                      <a:pt x="18276" y="4657"/>
                    </a:cubicBezTo>
                    <a:close/>
                    <a:moveTo>
                      <a:pt x="20901" y="4753"/>
                    </a:moveTo>
                    <a:lnTo>
                      <a:pt x="21413" y="4849"/>
                    </a:lnTo>
                    <a:lnTo>
                      <a:pt x="21413" y="13139"/>
                    </a:lnTo>
                    <a:cubicBezTo>
                      <a:pt x="21445" y="13715"/>
                      <a:pt x="21797" y="16947"/>
                      <a:pt x="21413" y="17267"/>
                    </a:cubicBezTo>
                    <a:lnTo>
                      <a:pt x="21381" y="17299"/>
                    </a:lnTo>
                    <a:lnTo>
                      <a:pt x="20901" y="4753"/>
                    </a:lnTo>
                    <a:close/>
                    <a:moveTo>
                      <a:pt x="19165" y="4540"/>
                    </a:moveTo>
                    <a:cubicBezTo>
                      <a:pt x="19302" y="4540"/>
                      <a:pt x="19443" y="4548"/>
                      <a:pt x="19588" y="4561"/>
                    </a:cubicBezTo>
                    <a:cubicBezTo>
                      <a:pt x="19620" y="8850"/>
                      <a:pt x="19684" y="13171"/>
                      <a:pt x="19748" y="17459"/>
                    </a:cubicBezTo>
                    <a:cubicBezTo>
                      <a:pt x="19364" y="17427"/>
                      <a:pt x="19012" y="17395"/>
                      <a:pt x="18660" y="17331"/>
                    </a:cubicBezTo>
                    <a:cubicBezTo>
                      <a:pt x="18756" y="13107"/>
                      <a:pt x="18756" y="8850"/>
                      <a:pt x="18596" y="4593"/>
                    </a:cubicBezTo>
                    <a:cubicBezTo>
                      <a:pt x="18784" y="4556"/>
                      <a:pt x="18971" y="4540"/>
                      <a:pt x="19165" y="4540"/>
                    </a:cubicBezTo>
                    <a:close/>
                    <a:moveTo>
                      <a:pt x="19876" y="4561"/>
                    </a:moveTo>
                    <a:lnTo>
                      <a:pt x="19876" y="4561"/>
                    </a:lnTo>
                    <a:cubicBezTo>
                      <a:pt x="20133" y="4593"/>
                      <a:pt x="20389" y="4625"/>
                      <a:pt x="20613" y="4689"/>
                    </a:cubicBezTo>
                    <a:cubicBezTo>
                      <a:pt x="20773" y="8946"/>
                      <a:pt x="20901" y="13171"/>
                      <a:pt x="21061" y="17427"/>
                    </a:cubicBezTo>
                    <a:cubicBezTo>
                      <a:pt x="20854" y="17465"/>
                      <a:pt x="20659" y="17480"/>
                      <a:pt x="20462" y="17480"/>
                    </a:cubicBezTo>
                    <a:cubicBezTo>
                      <a:pt x="20323" y="17480"/>
                      <a:pt x="20182" y="17473"/>
                      <a:pt x="20036" y="17459"/>
                    </a:cubicBezTo>
                    <a:lnTo>
                      <a:pt x="19876" y="4561"/>
                    </a:lnTo>
                    <a:close/>
                    <a:moveTo>
                      <a:pt x="433" y="0"/>
                    </a:moveTo>
                    <a:cubicBezTo>
                      <a:pt x="361" y="0"/>
                      <a:pt x="289" y="48"/>
                      <a:pt x="289" y="144"/>
                    </a:cubicBezTo>
                    <a:cubicBezTo>
                      <a:pt x="1" y="6097"/>
                      <a:pt x="97" y="12050"/>
                      <a:pt x="545" y="17971"/>
                    </a:cubicBezTo>
                    <a:cubicBezTo>
                      <a:pt x="545" y="18027"/>
                      <a:pt x="593" y="18106"/>
                      <a:pt x="667" y="18106"/>
                    </a:cubicBezTo>
                    <a:cubicBezTo>
                      <a:pt x="679" y="18106"/>
                      <a:pt x="692" y="18104"/>
                      <a:pt x="705" y="18100"/>
                    </a:cubicBezTo>
                    <a:cubicBezTo>
                      <a:pt x="1761" y="18068"/>
                      <a:pt x="2817" y="18003"/>
                      <a:pt x="3873" y="17971"/>
                    </a:cubicBezTo>
                    <a:cubicBezTo>
                      <a:pt x="4083" y="17977"/>
                      <a:pt x="4293" y="17980"/>
                      <a:pt x="4503" y="17980"/>
                    </a:cubicBezTo>
                    <a:cubicBezTo>
                      <a:pt x="5477" y="17980"/>
                      <a:pt x="6452" y="17922"/>
                      <a:pt x="7426" y="17843"/>
                    </a:cubicBezTo>
                    <a:lnTo>
                      <a:pt x="9442" y="17811"/>
                    </a:lnTo>
                    <a:cubicBezTo>
                      <a:pt x="9507" y="17907"/>
                      <a:pt x="9635" y="17971"/>
                      <a:pt x="9763" y="17971"/>
                    </a:cubicBezTo>
                    <a:lnTo>
                      <a:pt x="15108" y="17971"/>
                    </a:lnTo>
                    <a:cubicBezTo>
                      <a:pt x="15236" y="17971"/>
                      <a:pt x="15364" y="17939"/>
                      <a:pt x="15460" y="17875"/>
                    </a:cubicBezTo>
                    <a:lnTo>
                      <a:pt x="16612" y="17875"/>
                    </a:lnTo>
                    <a:lnTo>
                      <a:pt x="16708" y="17907"/>
                    </a:lnTo>
                    <a:cubicBezTo>
                      <a:pt x="16772" y="17971"/>
                      <a:pt x="16868" y="18003"/>
                      <a:pt x="16964" y="18036"/>
                    </a:cubicBezTo>
                    <a:lnTo>
                      <a:pt x="19876" y="18164"/>
                    </a:lnTo>
                    <a:cubicBezTo>
                      <a:pt x="20187" y="18184"/>
                      <a:pt x="20727" y="18299"/>
                      <a:pt x="21190" y="18299"/>
                    </a:cubicBezTo>
                    <a:cubicBezTo>
                      <a:pt x="21442" y="18299"/>
                      <a:pt x="21671" y="18265"/>
                      <a:pt x="21829" y="18164"/>
                    </a:cubicBezTo>
                    <a:cubicBezTo>
                      <a:pt x="22437" y="17779"/>
                      <a:pt x="22309" y="17203"/>
                      <a:pt x="22309" y="16531"/>
                    </a:cubicBezTo>
                    <a:cubicBezTo>
                      <a:pt x="22405" y="12498"/>
                      <a:pt x="22341" y="8466"/>
                      <a:pt x="22309" y="4465"/>
                    </a:cubicBezTo>
                    <a:cubicBezTo>
                      <a:pt x="22309" y="4209"/>
                      <a:pt x="22117" y="4017"/>
                      <a:pt x="21861" y="4017"/>
                    </a:cubicBezTo>
                    <a:cubicBezTo>
                      <a:pt x="20688" y="3889"/>
                      <a:pt x="19354" y="3559"/>
                      <a:pt x="18131" y="3559"/>
                    </a:cubicBezTo>
                    <a:cubicBezTo>
                      <a:pt x="17819" y="3559"/>
                      <a:pt x="17513" y="3581"/>
                      <a:pt x="17220" y="3633"/>
                    </a:cubicBezTo>
                    <a:cubicBezTo>
                      <a:pt x="17060" y="3697"/>
                      <a:pt x="16932" y="3793"/>
                      <a:pt x="16900" y="3953"/>
                    </a:cubicBezTo>
                    <a:cubicBezTo>
                      <a:pt x="16324" y="5841"/>
                      <a:pt x="16644" y="8242"/>
                      <a:pt x="16580" y="10194"/>
                    </a:cubicBezTo>
                    <a:cubicBezTo>
                      <a:pt x="16516" y="12659"/>
                      <a:pt x="16484" y="15091"/>
                      <a:pt x="16484" y="17555"/>
                    </a:cubicBezTo>
                    <a:lnTo>
                      <a:pt x="15588" y="17555"/>
                    </a:lnTo>
                    <a:lnTo>
                      <a:pt x="15428" y="7954"/>
                    </a:lnTo>
                    <a:cubicBezTo>
                      <a:pt x="15396" y="5553"/>
                      <a:pt x="14627" y="5937"/>
                      <a:pt x="12323" y="5841"/>
                    </a:cubicBezTo>
                    <a:cubicBezTo>
                      <a:pt x="11859" y="5817"/>
                      <a:pt x="11457" y="5787"/>
                      <a:pt x="11114" y="5787"/>
                    </a:cubicBezTo>
                    <a:cubicBezTo>
                      <a:pt x="10087" y="5787"/>
                      <a:pt x="9595" y="6057"/>
                      <a:pt x="9571" y="7570"/>
                    </a:cubicBezTo>
                    <a:cubicBezTo>
                      <a:pt x="9539" y="10770"/>
                      <a:pt x="9571" y="13971"/>
                      <a:pt x="9571" y="17139"/>
                    </a:cubicBezTo>
                    <a:cubicBezTo>
                      <a:pt x="9442" y="17235"/>
                      <a:pt x="9346" y="17395"/>
                      <a:pt x="9346" y="17555"/>
                    </a:cubicBezTo>
                    <a:lnTo>
                      <a:pt x="8418" y="17555"/>
                    </a:lnTo>
                    <a:cubicBezTo>
                      <a:pt x="8450" y="17523"/>
                      <a:pt x="8450" y="17459"/>
                      <a:pt x="8450" y="17427"/>
                    </a:cubicBezTo>
                    <a:cubicBezTo>
                      <a:pt x="8418" y="14867"/>
                      <a:pt x="8514" y="12242"/>
                      <a:pt x="8290" y="9714"/>
                    </a:cubicBezTo>
                    <a:cubicBezTo>
                      <a:pt x="8191" y="8550"/>
                      <a:pt x="7479" y="8517"/>
                      <a:pt x="6539" y="8517"/>
                    </a:cubicBezTo>
                    <a:cubicBezTo>
                      <a:pt x="6482" y="8517"/>
                      <a:pt x="6424" y="8517"/>
                      <a:pt x="6366" y="8517"/>
                    </a:cubicBezTo>
                    <a:cubicBezTo>
                      <a:pt x="6142" y="8517"/>
                      <a:pt x="5907" y="8515"/>
                      <a:pt x="5666" y="8498"/>
                    </a:cubicBezTo>
                    <a:cubicBezTo>
                      <a:pt x="5273" y="8486"/>
                      <a:pt x="4842" y="8433"/>
                      <a:pt x="4437" y="8433"/>
                    </a:cubicBezTo>
                    <a:cubicBezTo>
                      <a:pt x="3721" y="8433"/>
                      <a:pt x="3086" y="8599"/>
                      <a:pt x="2881" y="9458"/>
                    </a:cubicBezTo>
                    <a:cubicBezTo>
                      <a:pt x="2625" y="10610"/>
                      <a:pt x="2817" y="11986"/>
                      <a:pt x="2785" y="13171"/>
                    </a:cubicBezTo>
                    <a:cubicBezTo>
                      <a:pt x="2753" y="14515"/>
                      <a:pt x="2753" y="15859"/>
                      <a:pt x="2721" y="17171"/>
                    </a:cubicBezTo>
                    <a:cubicBezTo>
                      <a:pt x="2721" y="17363"/>
                      <a:pt x="2849" y="17523"/>
                      <a:pt x="3009" y="17587"/>
                    </a:cubicBezTo>
                    <a:cubicBezTo>
                      <a:pt x="3041" y="17651"/>
                      <a:pt x="3041" y="17715"/>
                      <a:pt x="3105" y="17779"/>
                    </a:cubicBezTo>
                    <a:cubicBezTo>
                      <a:pt x="2814" y="17831"/>
                      <a:pt x="2523" y="17864"/>
                      <a:pt x="2237" y="17864"/>
                    </a:cubicBezTo>
                    <a:cubicBezTo>
                      <a:pt x="1988" y="17864"/>
                      <a:pt x="1743" y="17839"/>
                      <a:pt x="1505" y="17779"/>
                    </a:cubicBezTo>
                    <a:cubicBezTo>
                      <a:pt x="577" y="17427"/>
                      <a:pt x="801" y="17075"/>
                      <a:pt x="737" y="16147"/>
                    </a:cubicBezTo>
                    <a:cubicBezTo>
                      <a:pt x="385" y="10834"/>
                      <a:pt x="321" y="5489"/>
                      <a:pt x="577" y="144"/>
                    </a:cubicBezTo>
                    <a:cubicBezTo>
                      <a:pt x="577" y="48"/>
                      <a:pt x="505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557862" y="3901621"/>
                <a:ext cx="542773" cy="191410"/>
              </a:xfrm>
              <a:custGeom>
                <a:avLst/>
                <a:gdLst/>
                <a:ahLst/>
                <a:cxnLst/>
                <a:rect l="l" t="t" r="r" b="b"/>
                <a:pathLst>
                  <a:path w="17910" h="6316" extrusionOk="0">
                    <a:moveTo>
                      <a:pt x="14005" y="0"/>
                    </a:moveTo>
                    <a:cubicBezTo>
                      <a:pt x="13845" y="32"/>
                      <a:pt x="13845" y="288"/>
                      <a:pt x="14005" y="288"/>
                    </a:cubicBezTo>
                    <a:cubicBezTo>
                      <a:pt x="14325" y="288"/>
                      <a:pt x="15573" y="478"/>
                      <a:pt x="16351" y="478"/>
                    </a:cubicBezTo>
                    <a:cubicBezTo>
                      <a:pt x="16584" y="478"/>
                      <a:pt x="16775" y="461"/>
                      <a:pt x="16885" y="416"/>
                    </a:cubicBezTo>
                    <a:lnTo>
                      <a:pt x="16885" y="416"/>
                    </a:lnTo>
                    <a:cubicBezTo>
                      <a:pt x="16533" y="608"/>
                      <a:pt x="15221" y="832"/>
                      <a:pt x="14837" y="928"/>
                    </a:cubicBezTo>
                    <a:cubicBezTo>
                      <a:pt x="13173" y="1408"/>
                      <a:pt x="11508" y="1921"/>
                      <a:pt x="9876" y="2433"/>
                    </a:cubicBezTo>
                    <a:cubicBezTo>
                      <a:pt x="6548" y="3489"/>
                      <a:pt x="3315" y="4673"/>
                      <a:pt x="114" y="6049"/>
                    </a:cubicBezTo>
                    <a:cubicBezTo>
                      <a:pt x="0" y="6106"/>
                      <a:pt x="89" y="6316"/>
                      <a:pt x="246" y="6316"/>
                    </a:cubicBezTo>
                    <a:cubicBezTo>
                      <a:pt x="265" y="6316"/>
                      <a:pt x="285" y="6312"/>
                      <a:pt x="306" y="6305"/>
                    </a:cubicBezTo>
                    <a:cubicBezTo>
                      <a:pt x="5747" y="3937"/>
                      <a:pt x="11412" y="2241"/>
                      <a:pt x="17110" y="576"/>
                    </a:cubicBezTo>
                    <a:lnTo>
                      <a:pt x="17110" y="576"/>
                    </a:lnTo>
                    <a:cubicBezTo>
                      <a:pt x="16469" y="1120"/>
                      <a:pt x="15765" y="1600"/>
                      <a:pt x="15029" y="2017"/>
                    </a:cubicBezTo>
                    <a:cubicBezTo>
                      <a:pt x="14894" y="2098"/>
                      <a:pt x="14988" y="2294"/>
                      <a:pt x="15117" y="2294"/>
                    </a:cubicBezTo>
                    <a:cubicBezTo>
                      <a:pt x="15140" y="2294"/>
                      <a:pt x="15165" y="2287"/>
                      <a:pt x="15189" y="2273"/>
                    </a:cubicBezTo>
                    <a:cubicBezTo>
                      <a:pt x="16117" y="1761"/>
                      <a:pt x="16982" y="1120"/>
                      <a:pt x="17782" y="384"/>
                    </a:cubicBezTo>
                    <a:cubicBezTo>
                      <a:pt x="17910" y="320"/>
                      <a:pt x="17878" y="96"/>
                      <a:pt x="17718" y="96"/>
                    </a:cubicBezTo>
                    <a:lnTo>
                      <a:pt x="14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6" name="Google Shape;1126;p28"/>
          <p:cNvGrpSpPr/>
          <p:nvPr/>
        </p:nvGrpSpPr>
        <p:grpSpPr>
          <a:xfrm>
            <a:off x="3362193" y="1321312"/>
            <a:ext cx="2277963" cy="1429616"/>
            <a:chOff x="3869422" y="1325670"/>
            <a:chExt cx="2277963" cy="1429616"/>
          </a:xfrm>
        </p:grpSpPr>
        <p:sp>
          <p:nvSpPr>
            <p:cNvPr id="1127" name="Google Shape;1127;p28"/>
            <p:cNvSpPr/>
            <p:nvPr/>
          </p:nvSpPr>
          <p:spPr>
            <a:xfrm>
              <a:off x="4319390" y="2639638"/>
              <a:ext cx="139256" cy="115648"/>
            </a:xfrm>
            <a:custGeom>
              <a:avLst/>
              <a:gdLst/>
              <a:ahLst/>
              <a:cxnLst/>
              <a:rect l="l" t="t" r="r" b="b"/>
              <a:pathLst>
                <a:path w="5356" h="4448" extrusionOk="0">
                  <a:moveTo>
                    <a:pt x="2710" y="2093"/>
                  </a:moveTo>
                  <a:cubicBezTo>
                    <a:pt x="2721" y="2093"/>
                    <a:pt x="2732" y="2094"/>
                    <a:pt x="2743" y="2095"/>
                  </a:cubicBezTo>
                  <a:cubicBezTo>
                    <a:pt x="2999" y="2159"/>
                    <a:pt x="3159" y="2447"/>
                    <a:pt x="3031" y="2703"/>
                  </a:cubicBezTo>
                  <a:cubicBezTo>
                    <a:pt x="2942" y="2816"/>
                    <a:pt x="2838" y="2861"/>
                    <a:pt x="2738" y="2861"/>
                  </a:cubicBezTo>
                  <a:cubicBezTo>
                    <a:pt x="2734" y="2861"/>
                    <a:pt x="2729" y="2861"/>
                    <a:pt x="2725" y="2861"/>
                  </a:cubicBezTo>
                  <a:lnTo>
                    <a:pt x="2725" y="2861"/>
                  </a:lnTo>
                  <a:cubicBezTo>
                    <a:pt x="2581" y="2803"/>
                    <a:pt x="2452" y="2697"/>
                    <a:pt x="2362" y="2545"/>
                  </a:cubicBezTo>
                  <a:lnTo>
                    <a:pt x="2362" y="2545"/>
                  </a:lnTo>
                  <a:cubicBezTo>
                    <a:pt x="2329" y="2401"/>
                    <a:pt x="2382" y="2239"/>
                    <a:pt x="2583" y="2127"/>
                  </a:cubicBezTo>
                  <a:cubicBezTo>
                    <a:pt x="2592" y="2121"/>
                    <a:pt x="2600" y="2116"/>
                    <a:pt x="2608" y="2110"/>
                  </a:cubicBezTo>
                  <a:lnTo>
                    <a:pt x="2608" y="2110"/>
                  </a:lnTo>
                  <a:cubicBezTo>
                    <a:pt x="2641" y="2099"/>
                    <a:pt x="2675" y="2093"/>
                    <a:pt x="2710" y="2093"/>
                  </a:cubicBezTo>
                  <a:close/>
                  <a:moveTo>
                    <a:pt x="2820" y="1"/>
                  </a:moveTo>
                  <a:cubicBezTo>
                    <a:pt x="1237" y="1"/>
                    <a:pt x="1" y="1754"/>
                    <a:pt x="823" y="3247"/>
                  </a:cubicBezTo>
                  <a:cubicBezTo>
                    <a:pt x="1183" y="3916"/>
                    <a:pt x="1797" y="4264"/>
                    <a:pt x="2433" y="4323"/>
                  </a:cubicBezTo>
                  <a:lnTo>
                    <a:pt x="2433" y="4323"/>
                  </a:lnTo>
                  <a:cubicBezTo>
                    <a:pt x="2663" y="4404"/>
                    <a:pt x="2906" y="4447"/>
                    <a:pt x="3149" y="4447"/>
                  </a:cubicBezTo>
                  <a:cubicBezTo>
                    <a:pt x="3487" y="4447"/>
                    <a:pt x="3823" y="4363"/>
                    <a:pt x="4120" y="4175"/>
                  </a:cubicBezTo>
                  <a:cubicBezTo>
                    <a:pt x="4595" y="3873"/>
                    <a:pt x="4782" y="3418"/>
                    <a:pt x="4773" y="2931"/>
                  </a:cubicBezTo>
                  <a:lnTo>
                    <a:pt x="4773" y="2931"/>
                  </a:lnTo>
                  <a:cubicBezTo>
                    <a:pt x="5356" y="1626"/>
                    <a:pt x="4493" y="173"/>
                    <a:pt x="3063" y="15"/>
                  </a:cubicBezTo>
                  <a:cubicBezTo>
                    <a:pt x="2982" y="5"/>
                    <a:pt x="2901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28"/>
            <p:cNvGrpSpPr/>
            <p:nvPr/>
          </p:nvGrpSpPr>
          <p:grpSpPr>
            <a:xfrm>
              <a:off x="3869422" y="1325670"/>
              <a:ext cx="2277963" cy="1097323"/>
              <a:chOff x="5917067" y="1325670"/>
              <a:chExt cx="2277963" cy="1097323"/>
            </a:xfrm>
          </p:grpSpPr>
          <p:sp>
            <p:nvSpPr>
              <p:cNvPr id="1129" name="Google Shape;1129;p28"/>
              <p:cNvSpPr/>
              <p:nvPr/>
            </p:nvSpPr>
            <p:spPr>
              <a:xfrm>
                <a:off x="7038260" y="1468065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F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5917067" y="1414401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6855407" y="1325670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28"/>
            <p:cNvSpPr txBox="1"/>
            <p:nvPr/>
          </p:nvSpPr>
          <p:spPr>
            <a:xfrm>
              <a:off x="4915053" y="1350645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3" name="Google Shape;1133;p28"/>
            <p:cNvSpPr txBox="1"/>
            <p:nvPr/>
          </p:nvSpPr>
          <p:spPr>
            <a:xfrm>
              <a:off x="5018950" y="1670579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Como distribuir os grupos?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34" name="Google Shape;1134;p28"/>
            <p:cNvGrpSpPr/>
            <p:nvPr/>
          </p:nvGrpSpPr>
          <p:grpSpPr>
            <a:xfrm>
              <a:off x="4097013" y="1658697"/>
              <a:ext cx="554242" cy="520000"/>
              <a:chOff x="10011113" y="2179412"/>
              <a:chExt cx="554242" cy="520000"/>
            </a:xfrm>
          </p:grpSpPr>
          <p:sp>
            <p:nvSpPr>
              <p:cNvPr id="1135" name="Google Shape;1135;p28"/>
              <p:cNvSpPr/>
              <p:nvPr/>
            </p:nvSpPr>
            <p:spPr>
              <a:xfrm>
                <a:off x="10011113" y="2179412"/>
                <a:ext cx="554242" cy="520000"/>
              </a:xfrm>
              <a:custGeom>
                <a:avLst/>
                <a:gdLst/>
                <a:ahLst/>
                <a:cxnLst/>
                <a:rect l="l" t="t" r="r" b="b"/>
                <a:pathLst>
                  <a:path w="21317" h="20000" extrusionOk="0">
                    <a:moveTo>
                      <a:pt x="14865" y="1015"/>
                    </a:moveTo>
                    <a:cubicBezTo>
                      <a:pt x="15020" y="1015"/>
                      <a:pt x="15176" y="1016"/>
                      <a:pt x="15331" y="1018"/>
                    </a:cubicBezTo>
                    <a:cubicBezTo>
                      <a:pt x="16356" y="1018"/>
                      <a:pt x="17476" y="1018"/>
                      <a:pt x="18468" y="1434"/>
                    </a:cubicBezTo>
                    <a:cubicBezTo>
                      <a:pt x="20100" y="2074"/>
                      <a:pt x="20324" y="3578"/>
                      <a:pt x="20356" y="5146"/>
                    </a:cubicBezTo>
                    <a:cubicBezTo>
                      <a:pt x="20388" y="6331"/>
                      <a:pt x="20356" y="7515"/>
                      <a:pt x="20356" y="8699"/>
                    </a:cubicBezTo>
                    <a:cubicBezTo>
                      <a:pt x="20324" y="9947"/>
                      <a:pt x="20516" y="11548"/>
                      <a:pt x="20196" y="12764"/>
                    </a:cubicBezTo>
                    <a:cubicBezTo>
                      <a:pt x="19645" y="14792"/>
                      <a:pt x="17409" y="15074"/>
                      <a:pt x="15307" y="15074"/>
                    </a:cubicBezTo>
                    <a:cubicBezTo>
                      <a:pt x="14497" y="15074"/>
                      <a:pt x="13707" y="15032"/>
                      <a:pt x="13041" y="15032"/>
                    </a:cubicBezTo>
                    <a:cubicBezTo>
                      <a:pt x="12926" y="15032"/>
                      <a:pt x="12814" y="15033"/>
                      <a:pt x="12707" y="15036"/>
                    </a:cubicBezTo>
                    <a:cubicBezTo>
                      <a:pt x="10178" y="15100"/>
                      <a:pt x="7650" y="15164"/>
                      <a:pt x="5121" y="15196"/>
                    </a:cubicBezTo>
                    <a:cubicBezTo>
                      <a:pt x="4734" y="15196"/>
                      <a:pt x="4209" y="15244"/>
                      <a:pt x="3680" y="15244"/>
                    </a:cubicBezTo>
                    <a:cubicBezTo>
                      <a:pt x="2987" y="15244"/>
                      <a:pt x="2289" y="15162"/>
                      <a:pt x="1889" y="14780"/>
                    </a:cubicBezTo>
                    <a:cubicBezTo>
                      <a:pt x="801" y="13724"/>
                      <a:pt x="1089" y="11484"/>
                      <a:pt x="1089" y="10107"/>
                    </a:cubicBezTo>
                    <a:cubicBezTo>
                      <a:pt x="1089" y="8859"/>
                      <a:pt x="1121" y="7643"/>
                      <a:pt x="1153" y="6395"/>
                    </a:cubicBezTo>
                    <a:cubicBezTo>
                      <a:pt x="1185" y="5242"/>
                      <a:pt x="1025" y="3770"/>
                      <a:pt x="1313" y="2682"/>
                    </a:cubicBezTo>
                    <a:cubicBezTo>
                      <a:pt x="1705" y="1286"/>
                      <a:pt x="2884" y="1183"/>
                      <a:pt x="4090" y="1183"/>
                    </a:cubicBezTo>
                    <a:cubicBezTo>
                      <a:pt x="4298" y="1183"/>
                      <a:pt x="4507" y="1186"/>
                      <a:pt x="4713" y="1186"/>
                    </a:cubicBezTo>
                    <a:cubicBezTo>
                      <a:pt x="4873" y="1186"/>
                      <a:pt x="5031" y="1184"/>
                      <a:pt x="5185" y="1178"/>
                    </a:cubicBezTo>
                    <a:lnTo>
                      <a:pt x="7298" y="1114"/>
                    </a:lnTo>
                    <a:cubicBezTo>
                      <a:pt x="7362" y="1146"/>
                      <a:pt x="7426" y="1178"/>
                      <a:pt x="7490" y="1178"/>
                    </a:cubicBezTo>
                    <a:cubicBezTo>
                      <a:pt x="7784" y="1185"/>
                      <a:pt x="8077" y="1188"/>
                      <a:pt x="8370" y="1188"/>
                    </a:cubicBezTo>
                    <a:cubicBezTo>
                      <a:pt x="10540" y="1188"/>
                      <a:pt x="12693" y="1015"/>
                      <a:pt x="14865" y="1015"/>
                    </a:cubicBezTo>
                    <a:close/>
                    <a:moveTo>
                      <a:pt x="12675" y="15932"/>
                    </a:moveTo>
                    <a:cubicBezTo>
                      <a:pt x="13347" y="16604"/>
                      <a:pt x="15011" y="17949"/>
                      <a:pt x="13571" y="18685"/>
                    </a:cubicBezTo>
                    <a:cubicBezTo>
                      <a:pt x="13265" y="18845"/>
                      <a:pt x="12727" y="18886"/>
                      <a:pt x="12159" y="18886"/>
                    </a:cubicBezTo>
                    <a:cubicBezTo>
                      <a:pt x="11567" y="18886"/>
                      <a:pt x="10943" y="18842"/>
                      <a:pt x="10516" y="18842"/>
                    </a:cubicBezTo>
                    <a:cubicBezTo>
                      <a:pt x="10452" y="18842"/>
                      <a:pt x="10393" y="18843"/>
                      <a:pt x="10338" y="18845"/>
                    </a:cubicBezTo>
                    <a:cubicBezTo>
                      <a:pt x="9682" y="18893"/>
                      <a:pt x="8952" y="19016"/>
                      <a:pt x="8260" y="19016"/>
                    </a:cubicBezTo>
                    <a:cubicBezTo>
                      <a:pt x="8041" y="19016"/>
                      <a:pt x="7826" y="19004"/>
                      <a:pt x="7618" y="18973"/>
                    </a:cubicBezTo>
                    <a:cubicBezTo>
                      <a:pt x="7074" y="18909"/>
                      <a:pt x="6434" y="18717"/>
                      <a:pt x="6402" y="18173"/>
                    </a:cubicBezTo>
                    <a:cubicBezTo>
                      <a:pt x="6402" y="17661"/>
                      <a:pt x="7138" y="16636"/>
                      <a:pt x="7426" y="16284"/>
                    </a:cubicBezTo>
                    <a:cubicBezTo>
                      <a:pt x="7490" y="16220"/>
                      <a:pt x="7522" y="16124"/>
                      <a:pt x="7522" y="16060"/>
                    </a:cubicBezTo>
                    <a:lnTo>
                      <a:pt x="12675" y="15932"/>
                    </a:lnTo>
                    <a:close/>
                    <a:moveTo>
                      <a:pt x="14582" y="0"/>
                    </a:moveTo>
                    <a:cubicBezTo>
                      <a:pt x="13008" y="0"/>
                      <a:pt x="11402" y="160"/>
                      <a:pt x="9826" y="249"/>
                    </a:cubicBezTo>
                    <a:cubicBezTo>
                      <a:pt x="9762" y="185"/>
                      <a:pt x="9666" y="153"/>
                      <a:pt x="9570" y="153"/>
                    </a:cubicBezTo>
                    <a:cubicBezTo>
                      <a:pt x="7458" y="217"/>
                      <a:pt x="5314" y="281"/>
                      <a:pt x="3201" y="345"/>
                    </a:cubicBezTo>
                    <a:cubicBezTo>
                      <a:pt x="2337" y="378"/>
                      <a:pt x="1313" y="281"/>
                      <a:pt x="737" y="1082"/>
                    </a:cubicBezTo>
                    <a:cubicBezTo>
                      <a:pt x="1" y="2074"/>
                      <a:pt x="353" y="4122"/>
                      <a:pt x="289" y="5274"/>
                    </a:cubicBezTo>
                    <a:cubicBezTo>
                      <a:pt x="225" y="7259"/>
                      <a:pt x="161" y="9243"/>
                      <a:pt x="161" y="11227"/>
                    </a:cubicBezTo>
                    <a:cubicBezTo>
                      <a:pt x="161" y="13532"/>
                      <a:pt x="193" y="15548"/>
                      <a:pt x="2817" y="16028"/>
                    </a:cubicBezTo>
                    <a:cubicBezTo>
                      <a:pt x="3502" y="16119"/>
                      <a:pt x="4188" y="16158"/>
                      <a:pt x="4867" y="16158"/>
                    </a:cubicBezTo>
                    <a:cubicBezTo>
                      <a:pt x="5394" y="16158"/>
                      <a:pt x="5917" y="16134"/>
                      <a:pt x="6434" y="16092"/>
                    </a:cubicBezTo>
                    <a:lnTo>
                      <a:pt x="6434" y="16092"/>
                    </a:lnTo>
                    <a:cubicBezTo>
                      <a:pt x="5794" y="16989"/>
                      <a:pt x="4929" y="18461"/>
                      <a:pt x="5442" y="19357"/>
                    </a:cubicBezTo>
                    <a:cubicBezTo>
                      <a:pt x="5741" y="19856"/>
                      <a:pt x="6560" y="19999"/>
                      <a:pt x="7460" y="19999"/>
                    </a:cubicBezTo>
                    <a:cubicBezTo>
                      <a:pt x="8580" y="19999"/>
                      <a:pt x="9824" y="19777"/>
                      <a:pt x="10338" y="19741"/>
                    </a:cubicBezTo>
                    <a:cubicBezTo>
                      <a:pt x="11587" y="19677"/>
                      <a:pt x="13059" y="19805"/>
                      <a:pt x="14275" y="19549"/>
                    </a:cubicBezTo>
                    <a:cubicBezTo>
                      <a:pt x="14659" y="19453"/>
                      <a:pt x="14979" y="19453"/>
                      <a:pt x="15235" y="19101"/>
                    </a:cubicBezTo>
                    <a:cubicBezTo>
                      <a:pt x="15908" y="18173"/>
                      <a:pt x="14755" y="16797"/>
                      <a:pt x="13923" y="15900"/>
                    </a:cubicBezTo>
                    <a:cubicBezTo>
                      <a:pt x="14454" y="15900"/>
                      <a:pt x="15040" y="15919"/>
                      <a:pt x="15642" y="15919"/>
                    </a:cubicBezTo>
                    <a:cubicBezTo>
                      <a:pt x="17509" y="15919"/>
                      <a:pt x="19532" y="15736"/>
                      <a:pt x="20548" y="14236"/>
                    </a:cubicBezTo>
                    <a:cubicBezTo>
                      <a:pt x="21189" y="13308"/>
                      <a:pt x="21189" y="12092"/>
                      <a:pt x="21221" y="11003"/>
                    </a:cubicBezTo>
                    <a:cubicBezTo>
                      <a:pt x="21253" y="9051"/>
                      <a:pt x="21317" y="7099"/>
                      <a:pt x="21253" y="5146"/>
                    </a:cubicBezTo>
                    <a:cubicBezTo>
                      <a:pt x="21189" y="2874"/>
                      <a:pt x="20612" y="1050"/>
                      <a:pt x="18212" y="410"/>
                    </a:cubicBezTo>
                    <a:cubicBezTo>
                      <a:pt x="17042" y="99"/>
                      <a:pt x="15822" y="0"/>
                      <a:pt x="14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10074345" y="2243944"/>
                <a:ext cx="423618" cy="255814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9839" extrusionOk="0">
                    <a:moveTo>
                      <a:pt x="13648" y="892"/>
                    </a:moveTo>
                    <a:cubicBezTo>
                      <a:pt x="14220" y="892"/>
                      <a:pt x="14792" y="896"/>
                      <a:pt x="15364" y="904"/>
                    </a:cubicBezTo>
                    <a:cubicBezTo>
                      <a:pt x="15396" y="3465"/>
                      <a:pt x="15332" y="6025"/>
                      <a:pt x="15236" y="8553"/>
                    </a:cubicBezTo>
                    <a:cubicBezTo>
                      <a:pt x="10499" y="8809"/>
                      <a:pt x="5762" y="8938"/>
                      <a:pt x="1025" y="8938"/>
                    </a:cubicBezTo>
                    <a:cubicBezTo>
                      <a:pt x="993" y="7369"/>
                      <a:pt x="961" y="5801"/>
                      <a:pt x="961" y="4233"/>
                    </a:cubicBezTo>
                    <a:cubicBezTo>
                      <a:pt x="929" y="3561"/>
                      <a:pt x="705" y="2536"/>
                      <a:pt x="929" y="1864"/>
                    </a:cubicBezTo>
                    <a:cubicBezTo>
                      <a:pt x="1057" y="1384"/>
                      <a:pt x="1473" y="1000"/>
                      <a:pt x="1985" y="968"/>
                    </a:cubicBezTo>
                    <a:lnTo>
                      <a:pt x="2017" y="968"/>
                    </a:lnTo>
                    <a:cubicBezTo>
                      <a:pt x="2823" y="985"/>
                      <a:pt x="3630" y="992"/>
                      <a:pt x="4436" y="992"/>
                    </a:cubicBezTo>
                    <a:cubicBezTo>
                      <a:pt x="7506" y="992"/>
                      <a:pt x="10577" y="892"/>
                      <a:pt x="13648" y="892"/>
                    </a:cubicBezTo>
                    <a:close/>
                    <a:moveTo>
                      <a:pt x="12992" y="0"/>
                    </a:moveTo>
                    <a:cubicBezTo>
                      <a:pt x="10054" y="0"/>
                      <a:pt x="7116" y="107"/>
                      <a:pt x="4178" y="107"/>
                    </a:cubicBezTo>
                    <a:cubicBezTo>
                      <a:pt x="3895" y="107"/>
                      <a:pt x="3612" y="106"/>
                      <a:pt x="3330" y="104"/>
                    </a:cubicBezTo>
                    <a:cubicBezTo>
                      <a:pt x="3234" y="40"/>
                      <a:pt x="3170" y="40"/>
                      <a:pt x="3106" y="40"/>
                    </a:cubicBezTo>
                    <a:cubicBezTo>
                      <a:pt x="2177" y="40"/>
                      <a:pt x="1249" y="104"/>
                      <a:pt x="321" y="264"/>
                    </a:cubicBezTo>
                    <a:cubicBezTo>
                      <a:pt x="129" y="328"/>
                      <a:pt x="1" y="488"/>
                      <a:pt x="33" y="680"/>
                    </a:cubicBezTo>
                    <a:cubicBezTo>
                      <a:pt x="65" y="3593"/>
                      <a:pt x="97" y="6473"/>
                      <a:pt x="129" y="9386"/>
                    </a:cubicBezTo>
                    <a:cubicBezTo>
                      <a:pt x="161" y="9642"/>
                      <a:pt x="353" y="9834"/>
                      <a:pt x="609" y="9834"/>
                    </a:cubicBezTo>
                    <a:cubicBezTo>
                      <a:pt x="1107" y="9837"/>
                      <a:pt x="1604" y="9838"/>
                      <a:pt x="2102" y="9838"/>
                    </a:cubicBezTo>
                    <a:cubicBezTo>
                      <a:pt x="6629" y="9838"/>
                      <a:pt x="11157" y="9706"/>
                      <a:pt x="15684" y="9418"/>
                    </a:cubicBezTo>
                    <a:cubicBezTo>
                      <a:pt x="15908" y="9418"/>
                      <a:pt x="16100" y="9226"/>
                      <a:pt x="16100" y="8970"/>
                    </a:cubicBezTo>
                    <a:cubicBezTo>
                      <a:pt x="16228" y="6153"/>
                      <a:pt x="16292" y="3304"/>
                      <a:pt x="16260" y="456"/>
                    </a:cubicBezTo>
                    <a:cubicBezTo>
                      <a:pt x="16260" y="232"/>
                      <a:pt x="16068" y="40"/>
                      <a:pt x="15812" y="40"/>
                    </a:cubicBezTo>
                    <a:cubicBezTo>
                      <a:pt x="14872" y="11"/>
                      <a:pt x="13932" y="0"/>
                      <a:pt x="1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10262429" y="2513226"/>
                <a:ext cx="41626" cy="41106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581" extrusionOk="0">
                    <a:moveTo>
                      <a:pt x="916" y="1"/>
                    </a:moveTo>
                    <a:cubicBezTo>
                      <a:pt x="866" y="1"/>
                      <a:pt x="816" y="7"/>
                      <a:pt x="768" y="21"/>
                    </a:cubicBezTo>
                    <a:cubicBezTo>
                      <a:pt x="736" y="17"/>
                      <a:pt x="704" y="15"/>
                      <a:pt x="673" y="15"/>
                    </a:cubicBezTo>
                    <a:cubicBezTo>
                      <a:pt x="457" y="15"/>
                      <a:pt x="268" y="109"/>
                      <a:pt x="128" y="277"/>
                    </a:cubicBezTo>
                    <a:cubicBezTo>
                      <a:pt x="32" y="405"/>
                      <a:pt x="0" y="597"/>
                      <a:pt x="32" y="757"/>
                    </a:cubicBezTo>
                    <a:cubicBezTo>
                      <a:pt x="32" y="1045"/>
                      <a:pt x="192" y="1333"/>
                      <a:pt x="480" y="1493"/>
                    </a:cubicBezTo>
                    <a:cubicBezTo>
                      <a:pt x="599" y="1552"/>
                      <a:pt x="725" y="1580"/>
                      <a:pt x="847" y="1580"/>
                    </a:cubicBezTo>
                    <a:cubicBezTo>
                      <a:pt x="1188" y="1580"/>
                      <a:pt x="1507" y="1366"/>
                      <a:pt x="1601" y="1013"/>
                    </a:cubicBezTo>
                    <a:cubicBezTo>
                      <a:pt x="1601" y="885"/>
                      <a:pt x="1601" y="757"/>
                      <a:pt x="1601" y="629"/>
                    </a:cubicBezTo>
                    <a:cubicBezTo>
                      <a:pt x="1601" y="469"/>
                      <a:pt x="1569" y="309"/>
                      <a:pt x="1441" y="213"/>
                    </a:cubicBezTo>
                    <a:cubicBezTo>
                      <a:pt x="1290" y="87"/>
                      <a:pt x="1099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10115971" y="2288274"/>
                <a:ext cx="143988" cy="162422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6247" extrusionOk="0">
                    <a:moveTo>
                      <a:pt x="3733" y="287"/>
                    </a:moveTo>
                    <a:cubicBezTo>
                      <a:pt x="4241" y="287"/>
                      <a:pt x="4721" y="351"/>
                      <a:pt x="4897" y="607"/>
                    </a:cubicBezTo>
                    <a:cubicBezTo>
                      <a:pt x="5057" y="799"/>
                      <a:pt x="4897" y="1696"/>
                      <a:pt x="4897" y="1920"/>
                    </a:cubicBezTo>
                    <a:cubicBezTo>
                      <a:pt x="4897" y="2368"/>
                      <a:pt x="4865" y="2784"/>
                      <a:pt x="4833" y="3232"/>
                    </a:cubicBezTo>
                    <a:cubicBezTo>
                      <a:pt x="4801" y="3680"/>
                      <a:pt x="4801" y="4128"/>
                      <a:pt x="4737" y="4576"/>
                    </a:cubicBezTo>
                    <a:cubicBezTo>
                      <a:pt x="4737" y="5024"/>
                      <a:pt x="4577" y="5472"/>
                      <a:pt x="4257" y="5824"/>
                    </a:cubicBezTo>
                    <a:lnTo>
                      <a:pt x="3841" y="5824"/>
                    </a:lnTo>
                    <a:cubicBezTo>
                      <a:pt x="3671" y="5870"/>
                      <a:pt x="3253" y="5903"/>
                      <a:pt x="2781" y="5903"/>
                    </a:cubicBezTo>
                    <a:cubicBezTo>
                      <a:pt x="1918" y="5903"/>
                      <a:pt x="874" y="5792"/>
                      <a:pt x="832" y="5440"/>
                    </a:cubicBezTo>
                    <a:cubicBezTo>
                      <a:pt x="832" y="4512"/>
                      <a:pt x="736" y="3616"/>
                      <a:pt x="704" y="2720"/>
                    </a:cubicBezTo>
                    <a:cubicBezTo>
                      <a:pt x="672" y="2240"/>
                      <a:pt x="672" y="1760"/>
                      <a:pt x="704" y="1279"/>
                    </a:cubicBezTo>
                    <a:cubicBezTo>
                      <a:pt x="704" y="1151"/>
                      <a:pt x="736" y="671"/>
                      <a:pt x="864" y="543"/>
                    </a:cubicBezTo>
                    <a:cubicBezTo>
                      <a:pt x="1042" y="365"/>
                      <a:pt x="1378" y="326"/>
                      <a:pt x="1707" y="326"/>
                    </a:cubicBezTo>
                    <a:cubicBezTo>
                      <a:pt x="1971" y="326"/>
                      <a:pt x="2230" y="351"/>
                      <a:pt x="2401" y="351"/>
                    </a:cubicBezTo>
                    <a:cubicBezTo>
                      <a:pt x="2689" y="351"/>
                      <a:pt x="3225" y="287"/>
                      <a:pt x="3733" y="287"/>
                    </a:cubicBezTo>
                    <a:close/>
                    <a:moveTo>
                      <a:pt x="4444" y="1"/>
                    </a:moveTo>
                    <a:cubicBezTo>
                      <a:pt x="4157" y="1"/>
                      <a:pt x="3837" y="63"/>
                      <a:pt x="3617" y="63"/>
                    </a:cubicBezTo>
                    <a:cubicBezTo>
                      <a:pt x="3126" y="63"/>
                      <a:pt x="2621" y="35"/>
                      <a:pt x="2121" y="35"/>
                    </a:cubicBezTo>
                    <a:cubicBezTo>
                      <a:pt x="1871" y="35"/>
                      <a:pt x="1622" y="42"/>
                      <a:pt x="1377" y="63"/>
                    </a:cubicBezTo>
                    <a:cubicBezTo>
                      <a:pt x="864" y="95"/>
                      <a:pt x="672" y="191"/>
                      <a:pt x="480" y="671"/>
                    </a:cubicBezTo>
                    <a:cubicBezTo>
                      <a:pt x="0" y="2112"/>
                      <a:pt x="512" y="3936"/>
                      <a:pt x="512" y="5408"/>
                    </a:cubicBezTo>
                    <a:cubicBezTo>
                      <a:pt x="512" y="5440"/>
                      <a:pt x="544" y="5472"/>
                      <a:pt x="544" y="5504"/>
                    </a:cubicBezTo>
                    <a:cubicBezTo>
                      <a:pt x="672" y="6144"/>
                      <a:pt x="1281" y="6080"/>
                      <a:pt x="1921" y="6112"/>
                    </a:cubicBezTo>
                    <a:cubicBezTo>
                      <a:pt x="2273" y="6131"/>
                      <a:pt x="2982" y="6246"/>
                      <a:pt x="3614" y="6246"/>
                    </a:cubicBezTo>
                    <a:cubicBezTo>
                      <a:pt x="4072" y="6246"/>
                      <a:pt x="4490" y="6186"/>
                      <a:pt x="4705" y="5984"/>
                    </a:cubicBezTo>
                    <a:cubicBezTo>
                      <a:pt x="4961" y="5760"/>
                      <a:pt x="4929" y="5312"/>
                      <a:pt x="4961" y="4992"/>
                    </a:cubicBezTo>
                    <a:cubicBezTo>
                      <a:pt x="5057" y="4128"/>
                      <a:pt x="5121" y="3232"/>
                      <a:pt x="5153" y="2368"/>
                    </a:cubicBezTo>
                    <a:cubicBezTo>
                      <a:pt x="5185" y="1760"/>
                      <a:pt x="5537" y="447"/>
                      <a:pt x="4897" y="95"/>
                    </a:cubicBezTo>
                    <a:cubicBezTo>
                      <a:pt x="4777" y="23"/>
                      <a:pt x="4617" y="1"/>
                      <a:pt x="4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10150889" y="2310114"/>
                <a:ext cx="74802" cy="12399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769" extrusionOk="0">
                    <a:moveTo>
                      <a:pt x="197" y="1"/>
                    </a:moveTo>
                    <a:cubicBezTo>
                      <a:pt x="98" y="1"/>
                      <a:pt x="0" y="117"/>
                      <a:pt x="66" y="247"/>
                    </a:cubicBezTo>
                    <a:lnTo>
                      <a:pt x="1186" y="2584"/>
                    </a:lnTo>
                    <a:lnTo>
                      <a:pt x="290" y="3928"/>
                    </a:lnTo>
                    <a:cubicBezTo>
                      <a:pt x="199" y="4041"/>
                      <a:pt x="301" y="4154"/>
                      <a:pt x="413" y="4154"/>
                    </a:cubicBezTo>
                    <a:cubicBezTo>
                      <a:pt x="460" y="4154"/>
                      <a:pt x="508" y="4135"/>
                      <a:pt x="546" y="4088"/>
                    </a:cubicBezTo>
                    <a:lnTo>
                      <a:pt x="1346" y="2872"/>
                    </a:lnTo>
                    <a:cubicBezTo>
                      <a:pt x="1634" y="3480"/>
                      <a:pt x="1922" y="4088"/>
                      <a:pt x="2210" y="4696"/>
                    </a:cubicBezTo>
                    <a:cubicBezTo>
                      <a:pt x="2230" y="4747"/>
                      <a:pt x="2273" y="4769"/>
                      <a:pt x="2319" y="4769"/>
                    </a:cubicBezTo>
                    <a:cubicBezTo>
                      <a:pt x="2418" y="4769"/>
                      <a:pt x="2532" y="4667"/>
                      <a:pt x="2466" y="4536"/>
                    </a:cubicBezTo>
                    <a:lnTo>
                      <a:pt x="1538" y="2584"/>
                    </a:lnTo>
                    <a:lnTo>
                      <a:pt x="2786" y="695"/>
                    </a:lnTo>
                    <a:cubicBezTo>
                      <a:pt x="2877" y="582"/>
                      <a:pt x="2775" y="469"/>
                      <a:pt x="2663" y="469"/>
                    </a:cubicBezTo>
                    <a:cubicBezTo>
                      <a:pt x="2616" y="469"/>
                      <a:pt x="2568" y="489"/>
                      <a:pt x="2530" y="535"/>
                    </a:cubicBezTo>
                    <a:lnTo>
                      <a:pt x="1378" y="2296"/>
                    </a:lnTo>
                    <a:lnTo>
                      <a:pt x="322" y="87"/>
                    </a:lnTo>
                    <a:cubicBezTo>
                      <a:pt x="291" y="26"/>
                      <a:pt x="244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10285725" y="2292564"/>
                <a:ext cx="138164" cy="48698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873" extrusionOk="0">
                    <a:moveTo>
                      <a:pt x="353" y="314"/>
                    </a:moveTo>
                    <a:lnTo>
                      <a:pt x="353" y="314"/>
                    </a:lnTo>
                    <a:cubicBezTo>
                      <a:pt x="1185" y="346"/>
                      <a:pt x="2017" y="346"/>
                      <a:pt x="2849" y="346"/>
                    </a:cubicBezTo>
                    <a:cubicBezTo>
                      <a:pt x="2977" y="346"/>
                      <a:pt x="3260" y="328"/>
                      <a:pt x="3581" y="328"/>
                    </a:cubicBezTo>
                    <a:cubicBezTo>
                      <a:pt x="4304" y="328"/>
                      <a:pt x="5225" y="420"/>
                      <a:pt x="5025" y="1018"/>
                    </a:cubicBezTo>
                    <a:cubicBezTo>
                      <a:pt x="4885" y="1418"/>
                      <a:pt x="4058" y="1494"/>
                      <a:pt x="3340" y="1494"/>
                    </a:cubicBezTo>
                    <a:cubicBezTo>
                      <a:pt x="2909" y="1494"/>
                      <a:pt x="2517" y="1466"/>
                      <a:pt x="2337" y="1466"/>
                    </a:cubicBezTo>
                    <a:cubicBezTo>
                      <a:pt x="2088" y="1489"/>
                      <a:pt x="1823" y="1512"/>
                      <a:pt x="1553" y="1512"/>
                    </a:cubicBezTo>
                    <a:cubicBezTo>
                      <a:pt x="1442" y="1512"/>
                      <a:pt x="1329" y="1508"/>
                      <a:pt x="1217" y="1499"/>
                    </a:cubicBezTo>
                    <a:cubicBezTo>
                      <a:pt x="417" y="1370"/>
                      <a:pt x="353" y="1082"/>
                      <a:pt x="353" y="314"/>
                    </a:cubicBezTo>
                    <a:close/>
                    <a:moveTo>
                      <a:pt x="2808" y="0"/>
                    </a:moveTo>
                    <a:cubicBezTo>
                      <a:pt x="2100" y="0"/>
                      <a:pt x="1386" y="31"/>
                      <a:pt x="706" y="31"/>
                    </a:cubicBezTo>
                    <a:cubicBezTo>
                      <a:pt x="565" y="31"/>
                      <a:pt x="426" y="29"/>
                      <a:pt x="289" y="26"/>
                    </a:cubicBezTo>
                    <a:cubicBezTo>
                      <a:pt x="193" y="26"/>
                      <a:pt x="129" y="122"/>
                      <a:pt x="129" y="186"/>
                    </a:cubicBezTo>
                    <a:cubicBezTo>
                      <a:pt x="65" y="218"/>
                      <a:pt x="33" y="282"/>
                      <a:pt x="65" y="346"/>
                    </a:cubicBezTo>
                    <a:cubicBezTo>
                      <a:pt x="1" y="762"/>
                      <a:pt x="33" y="1210"/>
                      <a:pt x="97" y="1627"/>
                    </a:cubicBezTo>
                    <a:cubicBezTo>
                      <a:pt x="129" y="1691"/>
                      <a:pt x="161" y="1723"/>
                      <a:pt x="225" y="1723"/>
                    </a:cubicBezTo>
                    <a:cubicBezTo>
                      <a:pt x="617" y="1835"/>
                      <a:pt x="1057" y="1872"/>
                      <a:pt x="1513" y="1872"/>
                    </a:cubicBezTo>
                    <a:cubicBezTo>
                      <a:pt x="2360" y="1872"/>
                      <a:pt x="3264" y="1743"/>
                      <a:pt x="4033" y="1723"/>
                    </a:cubicBezTo>
                    <a:cubicBezTo>
                      <a:pt x="4112" y="1719"/>
                      <a:pt x="4188" y="1718"/>
                      <a:pt x="4260" y="1718"/>
                    </a:cubicBezTo>
                    <a:cubicBezTo>
                      <a:pt x="4379" y="1718"/>
                      <a:pt x="4490" y="1721"/>
                      <a:pt x="4591" y="1721"/>
                    </a:cubicBezTo>
                    <a:cubicBezTo>
                      <a:pt x="5051" y="1721"/>
                      <a:pt x="5314" y="1666"/>
                      <a:pt x="5314" y="1050"/>
                    </a:cubicBezTo>
                    <a:cubicBezTo>
                      <a:pt x="5314" y="474"/>
                      <a:pt x="5249" y="218"/>
                      <a:pt x="4705" y="122"/>
                    </a:cubicBezTo>
                    <a:cubicBezTo>
                      <a:pt x="4098" y="26"/>
                      <a:pt x="3456" y="0"/>
                      <a:pt x="2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10290717" y="2348334"/>
                <a:ext cx="12318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83" extrusionOk="0">
                    <a:moveTo>
                      <a:pt x="1424" y="321"/>
                    </a:moveTo>
                    <a:cubicBezTo>
                      <a:pt x="1841" y="321"/>
                      <a:pt x="2279" y="378"/>
                      <a:pt x="2593" y="378"/>
                    </a:cubicBezTo>
                    <a:lnTo>
                      <a:pt x="3873" y="378"/>
                    </a:lnTo>
                    <a:cubicBezTo>
                      <a:pt x="3873" y="764"/>
                      <a:pt x="3735" y="957"/>
                      <a:pt x="3459" y="957"/>
                    </a:cubicBezTo>
                    <a:cubicBezTo>
                      <a:pt x="3438" y="957"/>
                      <a:pt x="3416" y="956"/>
                      <a:pt x="3393" y="954"/>
                    </a:cubicBezTo>
                    <a:cubicBezTo>
                      <a:pt x="2995" y="1001"/>
                      <a:pt x="2597" y="1030"/>
                      <a:pt x="2198" y="1030"/>
                    </a:cubicBezTo>
                    <a:cubicBezTo>
                      <a:pt x="2052" y="1030"/>
                      <a:pt x="1907" y="1026"/>
                      <a:pt x="1761" y="1018"/>
                    </a:cubicBezTo>
                    <a:cubicBezTo>
                      <a:pt x="1473" y="1050"/>
                      <a:pt x="1185" y="1050"/>
                      <a:pt x="897" y="1050"/>
                    </a:cubicBezTo>
                    <a:cubicBezTo>
                      <a:pt x="609" y="986"/>
                      <a:pt x="417" y="762"/>
                      <a:pt x="417" y="506"/>
                    </a:cubicBezTo>
                    <a:lnTo>
                      <a:pt x="417" y="506"/>
                    </a:lnTo>
                    <a:cubicBezTo>
                      <a:pt x="433" y="522"/>
                      <a:pt x="449" y="530"/>
                      <a:pt x="465" y="530"/>
                    </a:cubicBezTo>
                    <a:cubicBezTo>
                      <a:pt x="481" y="530"/>
                      <a:pt x="497" y="522"/>
                      <a:pt x="513" y="506"/>
                    </a:cubicBezTo>
                    <a:cubicBezTo>
                      <a:pt x="745" y="360"/>
                      <a:pt x="1077" y="321"/>
                      <a:pt x="1424" y="321"/>
                    </a:cubicBezTo>
                    <a:close/>
                    <a:moveTo>
                      <a:pt x="3361" y="1"/>
                    </a:moveTo>
                    <a:cubicBezTo>
                      <a:pt x="2878" y="1"/>
                      <a:pt x="2380" y="58"/>
                      <a:pt x="1953" y="58"/>
                    </a:cubicBezTo>
                    <a:cubicBezTo>
                      <a:pt x="1725" y="58"/>
                      <a:pt x="1472" y="32"/>
                      <a:pt x="1225" y="32"/>
                    </a:cubicBezTo>
                    <a:cubicBezTo>
                      <a:pt x="916" y="32"/>
                      <a:pt x="616" y="72"/>
                      <a:pt x="385" y="250"/>
                    </a:cubicBezTo>
                    <a:cubicBezTo>
                      <a:pt x="353" y="250"/>
                      <a:pt x="353" y="250"/>
                      <a:pt x="321" y="282"/>
                    </a:cubicBezTo>
                    <a:cubicBezTo>
                      <a:pt x="285" y="246"/>
                      <a:pt x="240" y="228"/>
                      <a:pt x="197" y="228"/>
                    </a:cubicBezTo>
                    <a:cubicBezTo>
                      <a:pt x="127" y="228"/>
                      <a:pt x="65" y="278"/>
                      <a:pt x="65" y="378"/>
                    </a:cubicBezTo>
                    <a:cubicBezTo>
                      <a:pt x="129" y="634"/>
                      <a:pt x="1" y="1018"/>
                      <a:pt x="193" y="1210"/>
                    </a:cubicBezTo>
                    <a:cubicBezTo>
                      <a:pt x="329" y="1346"/>
                      <a:pt x="552" y="1382"/>
                      <a:pt x="782" y="1382"/>
                    </a:cubicBezTo>
                    <a:cubicBezTo>
                      <a:pt x="1038" y="1382"/>
                      <a:pt x="1304" y="1338"/>
                      <a:pt x="1473" y="1338"/>
                    </a:cubicBezTo>
                    <a:cubicBezTo>
                      <a:pt x="2177" y="1306"/>
                      <a:pt x="2849" y="1338"/>
                      <a:pt x="3553" y="1274"/>
                    </a:cubicBezTo>
                    <a:cubicBezTo>
                      <a:pt x="3586" y="1277"/>
                      <a:pt x="3619" y="1279"/>
                      <a:pt x="3652" y="1279"/>
                    </a:cubicBezTo>
                    <a:cubicBezTo>
                      <a:pt x="3944" y="1279"/>
                      <a:pt x="4248" y="1155"/>
                      <a:pt x="4449" y="954"/>
                    </a:cubicBezTo>
                    <a:cubicBezTo>
                      <a:pt x="4737" y="506"/>
                      <a:pt x="4481" y="154"/>
                      <a:pt x="4065" y="58"/>
                    </a:cubicBezTo>
                    <a:cubicBezTo>
                      <a:pt x="3841" y="15"/>
                      <a:pt x="3603" y="1"/>
                      <a:pt x="3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10291549" y="2386632"/>
                <a:ext cx="121524" cy="33956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1306" extrusionOk="0">
                    <a:moveTo>
                      <a:pt x="1591" y="300"/>
                    </a:moveTo>
                    <a:cubicBezTo>
                      <a:pt x="1764" y="300"/>
                      <a:pt x="1939" y="314"/>
                      <a:pt x="2113" y="345"/>
                    </a:cubicBezTo>
                    <a:cubicBezTo>
                      <a:pt x="2337" y="345"/>
                      <a:pt x="2593" y="377"/>
                      <a:pt x="2849" y="377"/>
                    </a:cubicBezTo>
                    <a:lnTo>
                      <a:pt x="3361" y="377"/>
                    </a:lnTo>
                    <a:cubicBezTo>
                      <a:pt x="3937" y="697"/>
                      <a:pt x="4065" y="825"/>
                      <a:pt x="3713" y="825"/>
                    </a:cubicBezTo>
                    <a:cubicBezTo>
                      <a:pt x="3483" y="940"/>
                      <a:pt x="3080" y="963"/>
                      <a:pt x="2704" y="963"/>
                    </a:cubicBezTo>
                    <a:cubicBezTo>
                      <a:pt x="2453" y="963"/>
                      <a:pt x="2215" y="953"/>
                      <a:pt x="2049" y="953"/>
                    </a:cubicBezTo>
                    <a:cubicBezTo>
                      <a:pt x="1869" y="966"/>
                      <a:pt x="1564" y="1010"/>
                      <a:pt x="1273" y="1010"/>
                    </a:cubicBezTo>
                    <a:cubicBezTo>
                      <a:pt x="840" y="1010"/>
                      <a:pt x="436" y="913"/>
                      <a:pt x="513" y="473"/>
                    </a:cubicBezTo>
                    <a:cubicBezTo>
                      <a:pt x="861" y="364"/>
                      <a:pt x="1223" y="300"/>
                      <a:pt x="1591" y="300"/>
                    </a:cubicBezTo>
                    <a:close/>
                    <a:moveTo>
                      <a:pt x="1654" y="0"/>
                    </a:moveTo>
                    <a:cubicBezTo>
                      <a:pt x="1241" y="0"/>
                      <a:pt x="820" y="66"/>
                      <a:pt x="417" y="185"/>
                    </a:cubicBezTo>
                    <a:cubicBezTo>
                      <a:pt x="353" y="185"/>
                      <a:pt x="257" y="217"/>
                      <a:pt x="225" y="281"/>
                    </a:cubicBezTo>
                    <a:cubicBezTo>
                      <a:pt x="1" y="1049"/>
                      <a:pt x="321" y="1305"/>
                      <a:pt x="1025" y="1305"/>
                    </a:cubicBezTo>
                    <a:cubicBezTo>
                      <a:pt x="1697" y="1305"/>
                      <a:pt x="2337" y="1241"/>
                      <a:pt x="3009" y="1209"/>
                    </a:cubicBezTo>
                    <a:cubicBezTo>
                      <a:pt x="3265" y="1177"/>
                      <a:pt x="4033" y="1209"/>
                      <a:pt x="4225" y="1017"/>
                    </a:cubicBezTo>
                    <a:cubicBezTo>
                      <a:pt x="4673" y="633"/>
                      <a:pt x="4033" y="121"/>
                      <a:pt x="3681" y="89"/>
                    </a:cubicBezTo>
                    <a:cubicBezTo>
                      <a:pt x="3483" y="52"/>
                      <a:pt x="3274" y="43"/>
                      <a:pt x="3064" y="43"/>
                    </a:cubicBezTo>
                    <a:cubicBezTo>
                      <a:pt x="2893" y="43"/>
                      <a:pt x="2721" y="49"/>
                      <a:pt x="2551" y="49"/>
                    </a:cubicBezTo>
                    <a:cubicBezTo>
                      <a:pt x="2391" y="49"/>
                      <a:pt x="2233" y="44"/>
                      <a:pt x="2081" y="25"/>
                    </a:cubicBezTo>
                    <a:cubicBezTo>
                      <a:pt x="1940" y="8"/>
                      <a:pt x="1798" y="0"/>
                      <a:pt x="1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28"/>
          <p:cNvGrpSpPr/>
          <p:nvPr/>
        </p:nvGrpSpPr>
        <p:grpSpPr>
          <a:xfrm>
            <a:off x="5335903" y="3459562"/>
            <a:ext cx="2277963" cy="1318823"/>
            <a:chOff x="5575793" y="3452817"/>
            <a:chExt cx="2277963" cy="1318823"/>
          </a:xfrm>
        </p:grpSpPr>
        <p:sp>
          <p:nvSpPr>
            <p:cNvPr id="1144" name="Google Shape;1144;p28"/>
            <p:cNvSpPr/>
            <p:nvPr/>
          </p:nvSpPr>
          <p:spPr>
            <a:xfrm>
              <a:off x="6018790" y="3452817"/>
              <a:ext cx="139100" cy="115258"/>
            </a:xfrm>
            <a:custGeom>
              <a:avLst/>
              <a:gdLst/>
              <a:ahLst/>
              <a:cxnLst/>
              <a:rect l="l" t="t" r="r" b="b"/>
              <a:pathLst>
                <a:path w="5350" h="4433" extrusionOk="0">
                  <a:moveTo>
                    <a:pt x="2701" y="2097"/>
                  </a:moveTo>
                  <a:cubicBezTo>
                    <a:pt x="2713" y="2097"/>
                    <a:pt x="2726" y="2098"/>
                    <a:pt x="2738" y="2099"/>
                  </a:cubicBezTo>
                  <a:cubicBezTo>
                    <a:pt x="3026" y="2131"/>
                    <a:pt x="3154" y="2451"/>
                    <a:pt x="3026" y="2675"/>
                  </a:cubicBezTo>
                  <a:cubicBezTo>
                    <a:pt x="2932" y="2800"/>
                    <a:pt x="2823" y="2851"/>
                    <a:pt x="2720" y="2851"/>
                  </a:cubicBezTo>
                  <a:cubicBezTo>
                    <a:pt x="2707" y="2851"/>
                    <a:pt x="2694" y="2850"/>
                    <a:pt x="2682" y="2848"/>
                  </a:cubicBezTo>
                  <a:lnTo>
                    <a:pt x="2682" y="2848"/>
                  </a:lnTo>
                  <a:cubicBezTo>
                    <a:pt x="2555" y="2788"/>
                    <a:pt x="2442" y="2691"/>
                    <a:pt x="2361" y="2556"/>
                  </a:cubicBezTo>
                  <a:lnTo>
                    <a:pt x="2361" y="2556"/>
                  </a:lnTo>
                  <a:cubicBezTo>
                    <a:pt x="2329" y="2438"/>
                    <a:pt x="2352" y="2304"/>
                    <a:pt x="2462" y="2190"/>
                  </a:cubicBezTo>
                  <a:lnTo>
                    <a:pt x="2462" y="2190"/>
                  </a:lnTo>
                  <a:cubicBezTo>
                    <a:pt x="2531" y="2133"/>
                    <a:pt x="2612" y="2097"/>
                    <a:pt x="2701" y="2097"/>
                  </a:cubicBezTo>
                  <a:close/>
                  <a:moveTo>
                    <a:pt x="2782" y="0"/>
                  </a:moveTo>
                  <a:cubicBezTo>
                    <a:pt x="1214" y="0"/>
                    <a:pt x="1" y="1769"/>
                    <a:pt x="818" y="3251"/>
                  </a:cubicBezTo>
                  <a:cubicBezTo>
                    <a:pt x="1166" y="3885"/>
                    <a:pt x="1751" y="4229"/>
                    <a:pt x="2364" y="4307"/>
                  </a:cubicBezTo>
                  <a:lnTo>
                    <a:pt x="2364" y="4307"/>
                  </a:lnTo>
                  <a:cubicBezTo>
                    <a:pt x="2598" y="4389"/>
                    <a:pt x="2846" y="4432"/>
                    <a:pt x="3094" y="4432"/>
                  </a:cubicBezTo>
                  <a:cubicBezTo>
                    <a:pt x="3450" y="4432"/>
                    <a:pt x="3805" y="4343"/>
                    <a:pt x="4114" y="4147"/>
                  </a:cubicBezTo>
                  <a:cubicBezTo>
                    <a:pt x="4580" y="3851"/>
                    <a:pt x="4769" y="3408"/>
                    <a:pt x="4767" y="2934"/>
                  </a:cubicBezTo>
                  <a:lnTo>
                    <a:pt x="4767" y="2934"/>
                  </a:lnTo>
                  <a:cubicBezTo>
                    <a:pt x="5350" y="1629"/>
                    <a:pt x="4488" y="146"/>
                    <a:pt x="3058" y="19"/>
                  </a:cubicBezTo>
                  <a:cubicBezTo>
                    <a:pt x="2965" y="6"/>
                    <a:pt x="2873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5" name="Google Shape;1145;p28"/>
            <p:cNvGrpSpPr/>
            <p:nvPr/>
          </p:nvGrpSpPr>
          <p:grpSpPr>
            <a:xfrm>
              <a:off x="5575793" y="3674317"/>
              <a:ext cx="2277963" cy="1097323"/>
              <a:chOff x="4551971" y="3674317"/>
              <a:chExt cx="2277963" cy="1097323"/>
            </a:xfrm>
          </p:grpSpPr>
          <p:sp>
            <p:nvSpPr>
              <p:cNvPr id="1146" name="Google Shape;1146;p28"/>
              <p:cNvSpPr/>
              <p:nvPr/>
            </p:nvSpPr>
            <p:spPr>
              <a:xfrm>
                <a:off x="5673164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D4E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4551971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490311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9" name="Google Shape;1149;p28"/>
            <p:cNvSpPr txBox="1"/>
            <p:nvPr/>
          </p:nvSpPr>
          <p:spPr>
            <a:xfrm>
              <a:off x="6621424" y="3699292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0" name="Google Shape;1150;p28"/>
            <p:cNvSpPr txBox="1"/>
            <p:nvPr/>
          </p:nvSpPr>
          <p:spPr>
            <a:xfrm>
              <a:off x="6725321" y="4019226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Bons estudos!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51" name="Google Shape;1151;p28"/>
            <p:cNvGrpSpPr/>
            <p:nvPr/>
          </p:nvGrpSpPr>
          <p:grpSpPr>
            <a:xfrm>
              <a:off x="5803800" y="4014624"/>
              <a:ext cx="553410" cy="505440"/>
              <a:chOff x="8831589" y="2527241"/>
              <a:chExt cx="553410" cy="505440"/>
            </a:xfrm>
          </p:grpSpPr>
          <p:sp>
            <p:nvSpPr>
              <p:cNvPr id="1152" name="Google Shape;1152;p28"/>
              <p:cNvSpPr/>
              <p:nvPr/>
            </p:nvSpPr>
            <p:spPr>
              <a:xfrm>
                <a:off x="8831589" y="2527241"/>
                <a:ext cx="553410" cy="50544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19440" extrusionOk="0">
                    <a:moveTo>
                      <a:pt x="8918" y="992"/>
                    </a:moveTo>
                    <a:cubicBezTo>
                      <a:pt x="9073" y="992"/>
                      <a:pt x="9227" y="996"/>
                      <a:pt x="9379" y="1004"/>
                    </a:cubicBezTo>
                    <a:cubicBezTo>
                      <a:pt x="12387" y="1004"/>
                      <a:pt x="15364" y="1068"/>
                      <a:pt x="18340" y="1228"/>
                    </a:cubicBezTo>
                    <a:cubicBezTo>
                      <a:pt x="16580" y="1932"/>
                      <a:pt x="14788" y="2604"/>
                      <a:pt x="12963" y="3309"/>
                    </a:cubicBezTo>
                    <a:cubicBezTo>
                      <a:pt x="12867" y="3341"/>
                      <a:pt x="12803" y="3405"/>
                      <a:pt x="12739" y="3501"/>
                    </a:cubicBezTo>
                    <a:lnTo>
                      <a:pt x="8611" y="3405"/>
                    </a:lnTo>
                    <a:cubicBezTo>
                      <a:pt x="8323" y="2604"/>
                      <a:pt x="7938" y="1836"/>
                      <a:pt x="7522" y="1100"/>
                    </a:cubicBezTo>
                    <a:cubicBezTo>
                      <a:pt x="7978" y="1028"/>
                      <a:pt x="8453" y="992"/>
                      <a:pt x="8918" y="992"/>
                    </a:cubicBezTo>
                    <a:close/>
                    <a:moveTo>
                      <a:pt x="6722" y="1452"/>
                    </a:moveTo>
                    <a:cubicBezTo>
                      <a:pt x="7138" y="2188"/>
                      <a:pt x="7490" y="2925"/>
                      <a:pt x="7810" y="3725"/>
                    </a:cubicBezTo>
                    <a:cubicBezTo>
                      <a:pt x="6050" y="4525"/>
                      <a:pt x="4258" y="5229"/>
                      <a:pt x="2433" y="5869"/>
                    </a:cubicBezTo>
                    <a:lnTo>
                      <a:pt x="4578" y="3565"/>
                    </a:lnTo>
                    <a:cubicBezTo>
                      <a:pt x="5122" y="2893"/>
                      <a:pt x="5730" y="2284"/>
                      <a:pt x="6370" y="1708"/>
                    </a:cubicBezTo>
                    <a:cubicBezTo>
                      <a:pt x="6466" y="1612"/>
                      <a:pt x="6594" y="1516"/>
                      <a:pt x="6722" y="1452"/>
                    </a:cubicBezTo>
                    <a:close/>
                    <a:moveTo>
                      <a:pt x="18692" y="2060"/>
                    </a:moveTo>
                    <a:lnTo>
                      <a:pt x="18692" y="2060"/>
                    </a:lnTo>
                    <a:cubicBezTo>
                      <a:pt x="17604" y="3469"/>
                      <a:pt x="16644" y="4973"/>
                      <a:pt x="15844" y="6541"/>
                    </a:cubicBezTo>
                    <a:cubicBezTo>
                      <a:pt x="15172" y="5677"/>
                      <a:pt x="14468" y="4813"/>
                      <a:pt x="13764" y="3981"/>
                    </a:cubicBezTo>
                    <a:cubicBezTo>
                      <a:pt x="15396" y="3341"/>
                      <a:pt x="17028" y="2701"/>
                      <a:pt x="18692" y="2060"/>
                    </a:cubicBezTo>
                    <a:close/>
                    <a:moveTo>
                      <a:pt x="8643" y="4301"/>
                    </a:moveTo>
                    <a:lnTo>
                      <a:pt x="12931" y="4397"/>
                    </a:lnTo>
                    <a:cubicBezTo>
                      <a:pt x="13668" y="5261"/>
                      <a:pt x="14372" y="6125"/>
                      <a:pt x="15044" y="6989"/>
                    </a:cubicBezTo>
                    <a:cubicBezTo>
                      <a:pt x="14372" y="6989"/>
                      <a:pt x="13603" y="7085"/>
                      <a:pt x="13123" y="7085"/>
                    </a:cubicBezTo>
                    <a:lnTo>
                      <a:pt x="8899" y="7021"/>
                    </a:lnTo>
                    <a:lnTo>
                      <a:pt x="2113" y="6925"/>
                    </a:lnTo>
                    <a:cubicBezTo>
                      <a:pt x="4322" y="6157"/>
                      <a:pt x="6466" y="5293"/>
                      <a:pt x="8579" y="4333"/>
                    </a:cubicBezTo>
                    <a:lnTo>
                      <a:pt x="8643" y="4301"/>
                    </a:lnTo>
                    <a:close/>
                    <a:moveTo>
                      <a:pt x="19973" y="1868"/>
                    </a:moveTo>
                    <a:cubicBezTo>
                      <a:pt x="20037" y="4557"/>
                      <a:pt x="20197" y="7309"/>
                      <a:pt x="20165" y="9966"/>
                    </a:cubicBezTo>
                    <a:cubicBezTo>
                      <a:pt x="20133" y="12558"/>
                      <a:pt x="18404" y="15055"/>
                      <a:pt x="16932" y="17327"/>
                    </a:cubicBezTo>
                    <a:cubicBezTo>
                      <a:pt x="16900" y="15023"/>
                      <a:pt x="16900" y="12718"/>
                      <a:pt x="16868" y="10446"/>
                    </a:cubicBezTo>
                    <a:cubicBezTo>
                      <a:pt x="16868" y="9486"/>
                      <a:pt x="17220" y="8013"/>
                      <a:pt x="16452" y="7341"/>
                    </a:cubicBezTo>
                    <a:cubicBezTo>
                      <a:pt x="17412" y="5389"/>
                      <a:pt x="18596" y="3565"/>
                      <a:pt x="19973" y="1868"/>
                    </a:cubicBezTo>
                    <a:close/>
                    <a:moveTo>
                      <a:pt x="1025" y="7821"/>
                    </a:moveTo>
                    <a:lnTo>
                      <a:pt x="13539" y="7981"/>
                    </a:lnTo>
                    <a:cubicBezTo>
                      <a:pt x="13752" y="7968"/>
                      <a:pt x="13964" y="7960"/>
                      <a:pt x="14176" y="7960"/>
                    </a:cubicBezTo>
                    <a:cubicBezTo>
                      <a:pt x="14476" y="7960"/>
                      <a:pt x="14776" y="7976"/>
                      <a:pt x="15076" y="8013"/>
                    </a:cubicBezTo>
                    <a:cubicBezTo>
                      <a:pt x="15876" y="8174"/>
                      <a:pt x="15876" y="7917"/>
                      <a:pt x="15972" y="8878"/>
                    </a:cubicBezTo>
                    <a:cubicBezTo>
                      <a:pt x="16068" y="9870"/>
                      <a:pt x="15972" y="10958"/>
                      <a:pt x="16004" y="11982"/>
                    </a:cubicBezTo>
                    <a:cubicBezTo>
                      <a:pt x="16004" y="14127"/>
                      <a:pt x="16004" y="16303"/>
                      <a:pt x="16036" y="18447"/>
                    </a:cubicBezTo>
                    <a:cubicBezTo>
                      <a:pt x="14780" y="18439"/>
                      <a:pt x="13521" y="18435"/>
                      <a:pt x="12262" y="18435"/>
                    </a:cubicBezTo>
                    <a:cubicBezTo>
                      <a:pt x="8495" y="18435"/>
                      <a:pt x="4719" y="18471"/>
                      <a:pt x="961" y="18543"/>
                    </a:cubicBezTo>
                    <a:lnTo>
                      <a:pt x="961" y="18543"/>
                    </a:lnTo>
                    <a:cubicBezTo>
                      <a:pt x="993" y="14958"/>
                      <a:pt x="993" y="11406"/>
                      <a:pt x="1025" y="7821"/>
                    </a:cubicBezTo>
                    <a:close/>
                    <a:moveTo>
                      <a:pt x="9855" y="0"/>
                    </a:moveTo>
                    <a:cubicBezTo>
                      <a:pt x="9047" y="0"/>
                      <a:pt x="8249" y="44"/>
                      <a:pt x="7490" y="172"/>
                    </a:cubicBezTo>
                    <a:cubicBezTo>
                      <a:pt x="6242" y="364"/>
                      <a:pt x="5570" y="1196"/>
                      <a:pt x="4738" y="2124"/>
                    </a:cubicBezTo>
                    <a:lnTo>
                      <a:pt x="225" y="6925"/>
                    </a:lnTo>
                    <a:cubicBezTo>
                      <a:pt x="193" y="6957"/>
                      <a:pt x="161" y="6989"/>
                      <a:pt x="129" y="7053"/>
                    </a:cubicBezTo>
                    <a:cubicBezTo>
                      <a:pt x="1" y="7245"/>
                      <a:pt x="1" y="7501"/>
                      <a:pt x="129" y="7661"/>
                    </a:cubicBezTo>
                    <a:lnTo>
                      <a:pt x="65" y="18991"/>
                    </a:lnTo>
                    <a:cubicBezTo>
                      <a:pt x="65" y="19248"/>
                      <a:pt x="257" y="19440"/>
                      <a:pt x="513" y="19440"/>
                    </a:cubicBezTo>
                    <a:cubicBezTo>
                      <a:pt x="3965" y="19378"/>
                      <a:pt x="7403" y="19342"/>
                      <a:pt x="10836" y="19342"/>
                    </a:cubicBezTo>
                    <a:cubicBezTo>
                      <a:pt x="12720" y="19342"/>
                      <a:pt x="14602" y="19353"/>
                      <a:pt x="16484" y="19376"/>
                    </a:cubicBezTo>
                    <a:cubicBezTo>
                      <a:pt x="16676" y="19376"/>
                      <a:pt x="16836" y="19248"/>
                      <a:pt x="16900" y="19056"/>
                    </a:cubicBezTo>
                    <a:cubicBezTo>
                      <a:pt x="18276" y="16751"/>
                      <a:pt x="20581" y="14063"/>
                      <a:pt x="21029" y="11374"/>
                    </a:cubicBezTo>
                    <a:cubicBezTo>
                      <a:pt x="21285" y="9710"/>
                      <a:pt x="20997" y="7853"/>
                      <a:pt x="20965" y="6221"/>
                    </a:cubicBezTo>
                    <a:cubicBezTo>
                      <a:pt x="20901" y="4461"/>
                      <a:pt x="20869" y="2733"/>
                      <a:pt x="20837" y="972"/>
                    </a:cubicBezTo>
                    <a:cubicBezTo>
                      <a:pt x="20837" y="812"/>
                      <a:pt x="20741" y="652"/>
                      <a:pt x="20581" y="588"/>
                    </a:cubicBezTo>
                    <a:cubicBezTo>
                      <a:pt x="20485" y="492"/>
                      <a:pt x="20357" y="396"/>
                      <a:pt x="20229" y="396"/>
                    </a:cubicBezTo>
                    <a:cubicBezTo>
                      <a:pt x="18148" y="300"/>
                      <a:pt x="16100" y="204"/>
                      <a:pt x="14020" y="172"/>
                    </a:cubicBezTo>
                    <a:cubicBezTo>
                      <a:pt x="12698" y="131"/>
                      <a:pt x="11261" y="0"/>
                      <a:pt x="9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8927295" y="2787735"/>
                <a:ext cx="270478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6316" extrusionOk="0">
                    <a:moveTo>
                      <a:pt x="6820" y="427"/>
                    </a:moveTo>
                    <a:cubicBezTo>
                      <a:pt x="8243" y="427"/>
                      <a:pt x="9294" y="457"/>
                      <a:pt x="9602" y="2091"/>
                    </a:cubicBezTo>
                    <a:cubicBezTo>
                      <a:pt x="9794" y="3019"/>
                      <a:pt x="9890" y="4556"/>
                      <a:pt x="9282" y="5196"/>
                    </a:cubicBezTo>
                    <a:cubicBezTo>
                      <a:pt x="8670" y="5844"/>
                      <a:pt x="7268" y="5986"/>
                      <a:pt x="5891" y="5986"/>
                    </a:cubicBezTo>
                    <a:cubicBezTo>
                      <a:pt x="4820" y="5986"/>
                      <a:pt x="3763" y="5900"/>
                      <a:pt x="3105" y="5900"/>
                    </a:cubicBezTo>
                    <a:cubicBezTo>
                      <a:pt x="1665" y="5900"/>
                      <a:pt x="929" y="5740"/>
                      <a:pt x="705" y="4204"/>
                    </a:cubicBezTo>
                    <a:cubicBezTo>
                      <a:pt x="513" y="3051"/>
                      <a:pt x="673" y="1739"/>
                      <a:pt x="641" y="555"/>
                    </a:cubicBezTo>
                    <a:cubicBezTo>
                      <a:pt x="2657" y="459"/>
                      <a:pt x="4642" y="427"/>
                      <a:pt x="6658" y="427"/>
                    </a:cubicBezTo>
                    <a:cubicBezTo>
                      <a:pt x="6713" y="427"/>
                      <a:pt x="6767" y="427"/>
                      <a:pt x="6820" y="427"/>
                    </a:cubicBezTo>
                    <a:close/>
                    <a:moveTo>
                      <a:pt x="8458" y="1"/>
                    </a:moveTo>
                    <a:cubicBezTo>
                      <a:pt x="7658" y="1"/>
                      <a:pt x="6728" y="139"/>
                      <a:pt x="6306" y="139"/>
                    </a:cubicBezTo>
                    <a:cubicBezTo>
                      <a:pt x="4257" y="139"/>
                      <a:pt x="2241" y="171"/>
                      <a:pt x="193" y="267"/>
                    </a:cubicBezTo>
                    <a:cubicBezTo>
                      <a:pt x="1" y="267"/>
                      <a:pt x="1" y="555"/>
                      <a:pt x="193" y="555"/>
                    </a:cubicBezTo>
                    <a:lnTo>
                      <a:pt x="353" y="555"/>
                    </a:lnTo>
                    <a:cubicBezTo>
                      <a:pt x="353" y="1515"/>
                      <a:pt x="385" y="2475"/>
                      <a:pt x="385" y="3467"/>
                    </a:cubicBezTo>
                    <a:cubicBezTo>
                      <a:pt x="385" y="4044"/>
                      <a:pt x="193" y="5196"/>
                      <a:pt x="417" y="5772"/>
                    </a:cubicBezTo>
                    <a:cubicBezTo>
                      <a:pt x="641" y="6316"/>
                      <a:pt x="961" y="6156"/>
                      <a:pt x="1633" y="6220"/>
                    </a:cubicBezTo>
                    <a:cubicBezTo>
                      <a:pt x="2033" y="6228"/>
                      <a:pt x="2432" y="6232"/>
                      <a:pt x="2830" y="6232"/>
                    </a:cubicBezTo>
                    <a:cubicBezTo>
                      <a:pt x="4117" y="6232"/>
                      <a:pt x="5394" y="6190"/>
                      <a:pt x="6690" y="6092"/>
                    </a:cubicBezTo>
                    <a:cubicBezTo>
                      <a:pt x="6732" y="6090"/>
                      <a:pt x="6781" y="6089"/>
                      <a:pt x="6835" y="6089"/>
                    </a:cubicBezTo>
                    <a:cubicBezTo>
                      <a:pt x="7162" y="6089"/>
                      <a:pt x="7681" y="6122"/>
                      <a:pt x="8207" y="6122"/>
                    </a:cubicBezTo>
                    <a:cubicBezTo>
                      <a:pt x="8951" y="6122"/>
                      <a:pt x="9708" y="6056"/>
                      <a:pt x="9955" y="5740"/>
                    </a:cubicBezTo>
                    <a:cubicBezTo>
                      <a:pt x="10403" y="5196"/>
                      <a:pt x="9987" y="3371"/>
                      <a:pt x="9955" y="2731"/>
                    </a:cubicBezTo>
                    <a:cubicBezTo>
                      <a:pt x="9922" y="2187"/>
                      <a:pt x="10147" y="683"/>
                      <a:pt x="9698" y="267"/>
                    </a:cubicBezTo>
                    <a:cubicBezTo>
                      <a:pt x="9468" y="62"/>
                      <a:pt x="8992" y="1"/>
                      <a:pt x="8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8984729" y="2832949"/>
                <a:ext cx="143156" cy="1001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85" extrusionOk="0">
                    <a:moveTo>
                      <a:pt x="5345" y="0"/>
                    </a:moveTo>
                    <a:lnTo>
                      <a:pt x="192" y="96"/>
                    </a:lnTo>
                    <a:cubicBezTo>
                      <a:pt x="0" y="128"/>
                      <a:pt x="0" y="384"/>
                      <a:pt x="192" y="384"/>
                    </a:cubicBezTo>
                    <a:lnTo>
                      <a:pt x="5345" y="288"/>
                    </a:lnTo>
                    <a:cubicBezTo>
                      <a:pt x="5505" y="256"/>
                      <a:pt x="5505" y="0"/>
                      <a:pt x="5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8993049" y="2857909"/>
                <a:ext cx="126516" cy="12506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81" extrusionOk="0">
                    <a:moveTo>
                      <a:pt x="4673" y="0"/>
                    </a:moveTo>
                    <a:lnTo>
                      <a:pt x="192" y="160"/>
                    </a:lnTo>
                    <a:cubicBezTo>
                      <a:pt x="0" y="160"/>
                      <a:pt x="0" y="480"/>
                      <a:pt x="192" y="480"/>
                    </a:cubicBezTo>
                    <a:lnTo>
                      <a:pt x="4673" y="320"/>
                    </a:lnTo>
                    <a:cubicBezTo>
                      <a:pt x="4865" y="320"/>
                      <a:pt x="486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9011353" y="2882817"/>
                <a:ext cx="1173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74" extrusionOk="0">
                    <a:moveTo>
                      <a:pt x="4347" y="0"/>
                    </a:moveTo>
                    <a:cubicBezTo>
                      <a:pt x="4339" y="0"/>
                      <a:pt x="4330" y="1"/>
                      <a:pt x="4321" y="3"/>
                    </a:cubicBezTo>
                    <a:cubicBezTo>
                      <a:pt x="3470" y="42"/>
                      <a:pt x="2620" y="69"/>
                      <a:pt x="1769" y="69"/>
                    </a:cubicBezTo>
                    <a:cubicBezTo>
                      <a:pt x="1244" y="69"/>
                      <a:pt x="718" y="59"/>
                      <a:pt x="192" y="35"/>
                    </a:cubicBezTo>
                    <a:cubicBezTo>
                      <a:pt x="0" y="35"/>
                      <a:pt x="0" y="355"/>
                      <a:pt x="192" y="355"/>
                    </a:cubicBezTo>
                    <a:cubicBezTo>
                      <a:pt x="696" y="366"/>
                      <a:pt x="1200" y="374"/>
                      <a:pt x="1704" y="374"/>
                    </a:cubicBezTo>
                    <a:cubicBezTo>
                      <a:pt x="2576" y="374"/>
                      <a:pt x="3449" y="351"/>
                      <a:pt x="4321" y="291"/>
                    </a:cubicBezTo>
                    <a:cubicBezTo>
                      <a:pt x="4504" y="291"/>
                      <a:pt x="4513" y="0"/>
                      <a:pt x="4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1144;p28"/>
          <p:cNvSpPr/>
          <p:nvPr/>
        </p:nvSpPr>
        <p:spPr>
          <a:xfrm>
            <a:off x="7217652" y="2899042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Agrupar 2"/>
          <p:cNvGrpSpPr/>
          <p:nvPr/>
        </p:nvGrpSpPr>
        <p:grpSpPr>
          <a:xfrm>
            <a:off x="6756205" y="1328191"/>
            <a:ext cx="2277963" cy="1097323"/>
            <a:chOff x="7367115" y="1351073"/>
            <a:chExt cx="2277963" cy="1097323"/>
          </a:xfrm>
        </p:grpSpPr>
        <p:grpSp>
          <p:nvGrpSpPr>
            <p:cNvPr id="68" name="Google Shape;1145;p28"/>
            <p:cNvGrpSpPr/>
            <p:nvPr/>
          </p:nvGrpSpPr>
          <p:grpSpPr>
            <a:xfrm>
              <a:off x="7367115" y="1351073"/>
              <a:ext cx="2277963" cy="1097323"/>
              <a:chOff x="4551971" y="3674317"/>
              <a:chExt cx="2277962" cy="1097323"/>
            </a:xfrm>
          </p:grpSpPr>
          <p:sp>
            <p:nvSpPr>
              <p:cNvPr id="77" name="Google Shape;1146;p28"/>
              <p:cNvSpPr/>
              <p:nvPr/>
            </p:nvSpPr>
            <p:spPr>
              <a:xfrm>
                <a:off x="5673164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D4E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47;p28"/>
              <p:cNvSpPr/>
              <p:nvPr/>
            </p:nvSpPr>
            <p:spPr>
              <a:xfrm>
                <a:off x="4551971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148;p28"/>
              <p:cNvSpPr/>
              <p:nvPr/>
            </p:nvSpPr>
            <p:spPr>
              <a:xfrm>
                <a:off x="5490311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1149;p28"/>
            <p:cNvSpPr txBox="1"/>
            <p:nvPr/>
          </p:nvSpPr>
          <p:spPr>
            <a:xfrm>
              <a:off x="8412746" y="1376048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1150;p28"/>
            <p:cNvSpPr txBox="1"/>
            <p:nvPr/>
          </p:nvSpPr>
          <p:spPr>
            <a:xfrm>
              <a:off x="8516643" y="1695982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Calculando a nota final de ajudantes e ajudados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1" name="Google Shape;1151;p28"/>
            <p:cNvGrpSpPr/>
            <p:nvPr/>
          </p:nvGrpSpPr>
          <p:grpSpPr>
            <a:xfrm>
              <a:off x="7595122" y="1691380"/>
              <a:ext cx="553410" cy="505440"/>
              <a:chOff x="8831589" y="2527241"/>
              <a:chExt cx="553410" cy="505440"/>
            </a:xfrm>
          </p:grpSpPr>
          <p:sp>
            <p:nvSpPr>
              <p:cNvPr id="72" name="Google Shape;1152;p28"/>
              <p:cNvSpPr/>
              <p:nvPr/>
            </p:nvSpPr>
            <p:spPr>
              <a:xfrm>
                <a:off x="8831589" y="2527241"/>
                <a:ext cx="553410" cy="50544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19440" extrusionOk="0">
                    <a:moveTo>
                      <a:pt x="8918" y="992"/>
                    </a:moveTo>
                    <a:cubicBezTo>
                      <a:pt x="9073" y="992"/>
                      <a:pt x="9227" y="996"/>
                      <a:pt x="9379" y="1004"/>
                    </a:cubicBezTo>
                    <a:cubicBezTo>
                      <a:pt x="12387" y="1004"/>
                      <a:pt x="15364" y="1068"/>
                      <a:pt x="18340" y="1228"/>
                    </a:cubicBezTo>
                    <a:cubicBezTo>
                      <a:pt x="16580" y="1932"/>
                      <a:pt x="14788" y="2604"/>
                      <a:pt x="12963" y="3309"/>
                    </a:cubicBezTo>
                    <a:cubicBezTo>
                      <a:pt x="12867" y="3341"/>
                      <a:pt x="12803" y="3405"/>
                      <a:pt x="12739" y="3501"/>
                    </a:cubicBezTo>
                    <a:lnTo>
                      <a:pt x="8611" y="3405"/>
                    </a:lnTo>
                    <a:cubicBezTo>
                      <a:pt x="8323" y="2604"/>
                      <a:pt x="7938" y="1836"/>
                      <a:pt x="7522" y="1100"/>
                    </a:cubicBezTo>
                    <a:cubicBezTo>
                      <a:pt x="7978" y="1028"/>
                      <a:pt x="8453" y="992"/>
                      <a:pt x="8918" y="992"/>
                    </a:cubicBezTo>
                    <a:close/>
                    <a:moveTo>
                      <a:pt x="6722" y="1452"/>
                    </a:moveTo>
                    <a:cubicBezTo>
                      <a:pt x="7138" y="2188"/>
                      <a:pt x="7490" y="2925"/>
                      <a:pt x="7810" y="3725"/>
                    </a:cubicBezTo>
                    <a:cubicBezTo>
                      <a:pt x="6050" y="4525"/>
                      <a:pt x="4258" y="5229"/>
                      <a:pt x="2433" y="5869"/>
                    </a:cubicBezTo>
                    <a:lnTo>
                      <a:pt x="4578" y="3565"/>
                    </a:lnTo>
                    <a:cubicBezTo>
                      <a:pt x="5122" y="2893"/>
                      <a:pt x="5730" y="2284"/>
                      <a:pt x="6370" y="1708"/>
                    </a:cubicBezTo>
                    <a:cubicBezTo>
                      <a:pt x="6466" y="1612"/>
                      <a:pt x="6594" y="1516"/>
                      <a:pt x="6722" y="1452"/>
                    </a:cubicBezTo>
                    <a:close/>
                    <a:moveTo>
                      <a:pt x="18692" y="2060"/>
                    </a:moveTo>
                    <a:lnTo>
                      <a:pt x="18692" y="2060"/>
                    </a:lnTo>
                    <a:cubicBezTo>
                      <a:pt x="17604" y="3469"/>
                      <a:pt x="16644" y="4973"/>
                      <a:pt x="15844" y="6541"/>
                    </a:cubicBezTo>
                    <a:cubicBezTo>
                      <a:pt x="15172" y="5677"/>
                      <a:pt x="14468" y="4813"/>
                      <a:pt x="13764" y="3981"/>
                    </a:cubicBezTo>
                    <a:cubicBezTo>
                      <a:pt x="15396" y="3341"/>
                      <a:pt x="17028" y="2701"/>
                      <a:pt x="18692" y="2060"/>
                    </a:cubicBezTo>
                    <a:close/>
                    <a:moveTo>
                      <a:pt x="8643" y="4301"/>
                    </a:moveTo>
                    <a:lnTo>
                      <a:pt x="12931" y="4397"/>
                    </a:lnTo>
                    <a:cubicBezTo>
                      <a:pt x="13668" y="5261"/>
                      <a:pt x="14372" y="6125"/>
                      <a:pt x="15044" y="6989"/>
                    </a:cubicBezTo>
                    <a:cubicBezTo>
                      <a:pt x="14372" y="6989"/>
                      <a:pt x="13603" y="7085"/>
                      <a:pt x="13123" y="7085"/>
                    </a:cubicBezTo>
                    <a:lnTo>
                      <a:pt x="8899" y="7021"/>
                    </a:lnTo>
                    <a:lnTo>
                      <a:pt x="2113" y="6925"/>
                    </a:lnTo>
                    <a:cubicBezTo>
                      <a:pt x="4322" y="6157"/>
                      <a:pt x="6466" y="5293"/>
                      <a:pt x="8579" y="4333"/>
                    </a:cubicBezTo>
                    <a:lnTo>
                      <a:pt x="8643" y="4301"/>
                    </a:lnTo>
                    <a:close/>
                    <a:moveTo>
                      <a:pt x="19973" y="1868"/>
                    </a:moveTo>
                    <a:cubicBezTo>
                      <a:pt x="20037" y="4557"/>
                      <a:pt x="20197" y="7309"/>
                      <a:pt x="20165" y="9966"/>
                    </a:cubicBezTo>
                    <a:cubicBezTo>
                      <a:pt x="20133" y="12558"/>
                      <a:pt x="18404" y="15055"/>
                      <a:pt x="16932" y="17327"/>
                    </a:cubicBezTo>
                    <a:cubicBezTo>
                      <a:pt x="16900" y="15023"/>
                      <a:pt x="16900" y="12718"/>
                      <a:pt x="16868" y="10446"/>
                    </a:cubicBezTo>
                    <a:cubicBezTo>
                      <a:pt x="16868" y="9486"/>
                      <a:pt x="17220" y="8013"/>
                      <a:pt x="16452" y="7341"/>
                    </a:cubicBezTo>
                    <a:cubicBezTo>
                      <a:pt x="17412" y="5389"/>
                      <a:pt x="18596" y="3565"/>
                      <a:pt x="19973" y="1868"/>
                    </a:cubicBezTo>
                    <a:close/>
                    <a:moveTo>
                      <a:pt x="1025" y="7821"/>
                    </a:moveTo>
                    <a:lnTo>
                      <a:pt x="13539" y="7981"/>
                    </a:lnTo>
                    <a:cubicBezTo>
                      <a:pt x="13752" y="7968"/>
                      <a:pt x="13964" y="7960"/>
                      <a:pt x="14176" y="7960"/>
                    </a:cubicBezTo>
                    <a:cubicBezTo>
                      <a:pt x="14476" y="7960"/>
                      <a:pt x="14776" y="7976"/>
                      <a:pt x="15076" y="8013"/>
                    </a:cubicBezTo>
                    <a:cubicBezTo>
                      <a:pt x="15876" y="8174"/>
                      <a:pt x="15876" y="7917"/>
                      <a:pt x="15972" y="8878"/>
                    </a:cubicBezTo>
                    <a:cubicBezTo>
                      <a:pt x="16068" y="9870"/>
                      <a:pt x="15972" y="10958"/>
                      <a:pt x="16004" y="11982"/>
                    </a:cubicBezTo>
                    <a:cubicBezTo>
                      <a:pt x="16004" y="14127"/>
                      <a:pt x="16004" y="16303"/>
                      <a:pt x="16036" y="18447"/>
                    </a:cubicBezTo>
                    <a:cubicBezTo>
                      <a:pt x="14780" y="18439"/>
                      <a:pt x="13521" y="18435"/>
                      <a:pt x="12262" y="18435"/>
                    </a:cubicBezTo>
                    <a:cubicBezTo>
                      <a:pt x="8495" y="18435"/>
                      <a:pt x="4719" y="18471"/>
                      <a:pt x="961" y="18543"/>
                    </a:cubicBezTo>
                    <a:lnTo>
                      <a:pt x="961" y="18543"/>
                    </a:lnTo>
                    <a:cubicBezTo>
                      <a:pt x="993" y="14958"/>
                      <a:pt x="993" y="11406"/>
                      <a:pt x="1025" y="7821"/>
                    </a:cubicBezTo>
                    <a:close/>
                    <a:moveTo>
                      <a:pt x="9855" y="0"/>
                    </a:moveTo>
                    <a:cubicBezTo>
                      <a:pt x="9047" y="0"/>
                      <a:pt x="8249" y="44"/>
                      <a:pt x="7490" y="172"/>
                    </a:cubicBezTo>
                    <a:cubicBezTo>
                      <a:pt x="6242" y="364"/>
                      <a:pt x="5570" y="1196"/>
                      <a:pt x="4738" y="2124"/>
                    </a:cubicBezTo>
                    <a:lnTo>
                      <a:pt x="225" y="6925"/>
                    </a:lnTo>
                    <a:cubicBezTo>
                      <a:pt x="193" y="6957"/>
                      <a:pt x="161" y="6989"/>
                      <a:pt x="129" y="7053"/>
                    </a:cubicBezTo>
                    <a:cubicBezTo>
                      <a:pt x="1" y="7245"/>
                      <a:pt x="1" y="7501"/>
                      <a:pt x="129" y="7661"/>
                    </a:cubicBezTo>
                    <a:lnTo>
                      <a:pt x="65" y="18991"/>
                    </a:lnTo>
                    <a:cubicBezTo>
                      <a:pt x="65" y="19248"/>
                      <a:pt x="257" y="19440"/>
                      <a:pt x="513" y="19440"/>
                    </a:cubicBezTo>
                    <a:cubicBezTo>
                      <a:pt x="3965" y="19378"/>
                      <a:pt x="7403" y="19342"/>
                      <a:pt x="10836" y="19342"/>
                    </a:cubicBezTo>
                    <a:cubicBezTo>
                      <a:pt x="12720" y="19342"/>
                      <a:pt x="14602" y="19353"/>
                      <a:pt x="16484" y="19376"/>
                    </a:cubicBezTo>
                    <a:cubicBezTo>
                      <a:pt x="16676" y="19376"/>
                      <a:pt x="16836" y="19248"/>
                      <a:pt x="16900" y="19056"/>
                    </a:cubicBezTo>
                    <a:cubicBezTo>
                      <a:pt x="18276" y="16751"/>
                      <a:pt x="20581" y="14063"/>
                      <a:pt x="21029" y="11374"/>
                    </a:cubicBezTo>
                    <a:cubicBezTo>
                      <a:pt x="21285" y="9710"/>
                      <a:pt x="20997" y="7853"/>
                      <a:pt x="20965" y="6221"/>
                    </a:cubicBezTo>
                    <a:cubicBezTo>
                      <a:pt x="20901" y="4461"/>
                      <a:pt x="20869" y="2733"/>
                      <a:pt x="20837" y="972"/>
                    </a:cubicBezTo>
                    <a:cubicBezTo>
                      <a:pt x="20837" y="812"/>
                      <a:pt x="20741" y="652"/>
                      <a:pt x="20581" y="588"/>
                    </a:cubicBezTo>
                    <a:cubicBezTo>
                      <a:pt x="20485" y="492"/>
                      <a:pt x="20357" y="396"/>
                      <a:pt x="20229" y="396"/>
                    </a:cubicBezTo>
                    <a:cubicBezTo>
                      <a:pt x="18148" y="300"/>
                      <a:pt x="16100" y="204"/>
                      <a:pt x="14020" y="172"/>
                    </a:cubicBezTo>
                    <a:cubicBezTo>
                      <a:pt x="12698" y="131"/>
                      <a:pt x="11261" y="0"/>
                      <a:pt x="9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153;p28"/>
              <p:cNvSpPr/>
              <p:nvPr/>
            </p:nvSpPr>
            <p:spPr>
              <a:xfrm>
                <a:off x="8927295" y="2787735"/>
                <a:ext cx="270478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6316" extrusionOk="0">
                    <a:moveTo>
                      <a:pt x="6820" y="427"/>
                    </a:moveTo>
                    <a:cubicBezTo>
                      <a:pt x="8243" y="427"/>
                      <a:pt x="9294" y="457"/>
                      <a:pt x="9602" y="2091"/>
                    </a:cubicBezTo>
                    <a:cubicBezTo>
                      <a:pt x="9794" y="3019"/>
                      <a:pt x="9890" y="4556"/>
                      <a:pt x="9282" y="5196"/>
                    </a:cubicBezTo>
                    <a:cubicBezTo>
                      <a:pt x="8670" y="5844"/>
                      <a:pt x="7268" y="5986"/>
                      <a:pt x="5891" y="5986"/>
                    </a:cubicBezTo>
                    <a:cubicBezTo>
                      <a:pt x="4820" y="5986"/>
                      <a:pt x="3763" y="5900"/>
                      <a:pt x="3105" y="5900"/>
                    </a:cubicBezTo>
                    <a:cubicBezTo>
                      <a:pt x="1665" y="5900"/>
                      <a:pt x="929" y="5740"/>
                      <a:pt x="705" y="4204"/>
                    </a:cubicBezTo>
                    <a:cubicBezTo>
                      <a:pt x="513" y="3051"/>
                      <a:pt x="673" y="1739"/>
                      <a:pt x="641" y="555"/>
                    </a:cubicBezTo>
                    <a:cubicBezTo>
                      <a:pt x="2657" y="459"/>
                      <a:pt x="4642" y="427"/>
                      <a:pt x="6658" y="427"/>
                    </a:cubicBezTo>
                    <a:cubicBezTo>
                      <a:pt x="6713" y="427"/>
                      <a:pt x="6767" y="427"/>
                      <a:pt x="6820" y="427"/>
                    </a:cubicBezTo>
                    <a:close/>
                    <a:moveTo>
                      <a:pt x="8458" y="1"/>
                    </a:moveTo>
                    <a:cubicBezTo>
                      <a:pt x="7658" y="1"/>
                      <a:pt x="6728" y="139"/>
                      <a:pt x="6306" y="139"/>
                    </a:cubicBezTo>
                    <a:cubicBezTo>
                      <a:pt x="4257" y="139"/>
                      <a:pt x="2241" y="171"/>
                      <a:pt x="193" y="267"/>
                    </a:cubicBezTo>
                    <a:cubicBezTo>
                      <a:pt x="1" y="267"/>
                      <a:pt x="1" y="555"/>
                      <a:pt x="193" y="555"/>
                    </a:cubicBezTo>
                    <a:lnTo>
                      <a:pt x="353" y="555"/>
                    </a:lnTo>
                    <a:cubicBezTo>
                      <a:pt x="353" y="1515"/>
                      <a:pt x="385" y="2475"/>
                      <a:pt x="385" y="3467"/>
                    </a:cubicBezTo>
                    <a:cubicBezTo>
                      <a:pt x="385" y="4044"/>
                      <a:pt x="193" y="5196"/>
                      <a:pt x="417" y="5772"/>
                    </a:cubicBezTo>
                    <a:cubicBezTo>
                      <a:pt x="641" y="6316"/>
                      <a:pt x="961" y="6156"/>
                      <a:pt x="1633" y="6220"/>
                    </a:cubicBezTo>
                    <a:cubicBezTo>
                      <a:pt x="2033" y="6228"/>
                      <a:pt x="2432" y="6232"/>
                      <a:pt x="2830" y="6232"/>
                    </a:cubicBezTo>
                    <a:cubicBezTo>
                      <a:pt x="4117" y="6232"/>
                      <a:pt x="5394" y="6190"/>
                      <a:pt x="6690" y="6092"/>
                    </a:cubicBezTo>
                    <a:cubicBezTo>
                      <a:pt x="6732" y="6090"/>
                      <a:pt x="6781" y="6089"/>
                      <a:pt x="6835" y="6089"/>
                    </a:cubicBezTo>
                    <a:cubicBezTo>
                      <a:pt x="7162" y="6089"/>
                      <a:pt x="7681" y="6122"/>
                      <a:pt x="8207" y="6122"/>
                    </a:cubicBezTo>
                    <a:cubicBezTo>
                      <a:pt x="8951" y="6122"/>
                      <a:pt x="9708" y="6056"/>
                      <a:pt x="9955" y="5740"/>
                    </a:cubicBezTo>
                    <a:cubicBezTo>
                      <a:pt x="10403" y="5196"/>
                      <a:pt x="9987" y="3371"/>
                      <a:pt x="9955" y="2731"/>
                    </a:cubicBezTo>
                    <a:cubicBezTo>
                      <a:pt x="9922" y="2187"/>
                      <a:pt x="10147" y="683"/>
                      <a:pt x="9698" y="267"/>
                    </a:cubicBezTo>
                    <a:cubicBezTo>
                      <a:pt x="9468" y="62"/>
                      <a:pt x="8992" y="1"/>
                      <a:pt x="8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154;p28"/>
              <p:cNvSpPr/>
              <p:nvPr/>
            </p:nvSpPr>
            <p:spPr>
              <a:xfrm>
                <a:off x="8984729" y="2832949"/>
                <a:ext cx="143156" cy="1001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85" extrusionOk="0">
                    <a:moveTo>
                      <a:pt x="5345" y="0"/>
                    </a:moveTo>
                    <a:lnTo>
                      <a:pt x="192" y="96"/>
                    </a:lnTo>
                    <a:cubicBezTo>
                      <a:pt x="0" y="128"/>
                      <a:pt x="0" y="384"/>
                      <a:pt x="192" y="384"/>
                    </a:cubicBezTo>
                    <a:lnTo>
                      <a:pt x="5345" y="288"/>
                    </a:lnTo>
                    <a:cubicBezTo>
                      <a:pt x="5505" y="256"/>
                      <a:pt x="5505" y="0"/>
                      <a:pt x="5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5;p28"/>
              <p:cNvSpPr/>
              <p:nvPr/>
            </p:nvSpPr>
            <p:spPr>
              <a:xfrm>
                <a:off x="8993049" y="2857909"/>
                <a:ext cx="126516" cy="12506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81" extrusionOk="0">
                    <a:moveTo>
                      <a:pt x="4673" y="0"/>
                    </a:moveTo>
                    <a:lnTo>
                      <a:pt x="192" y="160"/>
                    </a:lnTo>
                    <a:cubicBezTo>
                      <a:pt x="0" y="160"/>
                      <a:pt x="0" y="480"/>
                      <a:pt x="192" y="480"/>
                    </a:cubicBezTo>
                    <a:lnTo>
                      <a:pt x="4673" y="320"/>
                    </a:lnTo>
                    <a:cubicBezTo>
                      <a:pt x="4865" y="320"/>
                      <a:pt x="486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156;p28"/>
              <p:cNvSpPr/>
              <p:nvPr/>
            </p:nvSpPr>
            <p:spPr>
              <a:xfrm>
                <a:off x="9011353" y="2882817"/>
                <a:ext cx="1173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74" extrusionOk="0">
                    <a:moveTo>
                      <a:pt x="4347" y="0"/>
                    </a:moveTo>
                    <a:cubicBezTo>
                      <a:pt x="4339" y="0"/>
                      <a:pt x="4330" y="1"/>
                      <a:pt x="4321" y="3"/>
                    </a:cubicBezTo>
                    <a:cubicBezTo>
                      <a:pt x="3470" y="42"/>
                      <a:pt x="2620" y="69"/>
                      <a:pt x="1769" y="69"/>
                    </a:cubicBezTo>
                    <a:cubicBezTo>
                      <a:pt x="1244" y="69"/>
                      <a:pt x="718" y="59"/>
                      <a:pt x="192" y="35"/>
                    </a:cubicBezTo>
                    <a:cubicBezTo>
                      <a:pt x="0" y="35"/>
                      <a:pt x="0" y="355"/>
                      <a:pt x="192" y="355"/>
                    </a:cubicBezTo>
                    <a:cubicBezTo>
                      <a:pt x="696" y="366"/>
                      <a:pt x="1200" y="374"/>
                      <a:pt x="1704" y="374"/>
                    </a:cubicBezTo>
                    <a:cubicBezTo>
                      <a:pt x="2576" y="374"/>
                      <a:pt x="3449" y="351"/>
                      <a:pt x="4321" y="291"/>
                    </a:cubicBezTo>
                    <a:cubicBezTo>
                      <a:pt x="4504" y="291"/>
                      <a:pt x="4513" y="0"/>
                      <a:pt x="4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r="56654"/>
          <a:stretch/>
        </p:blipFill>
        <p:spPr>
          <a:xfrm>
            <a:off x="7268547" y="2975172"/>
            <a:ext cx="1950098" cy="871804"/>
          </a:xfrm>
          <a:prstGeom prst="rect">
            <a:avLst/>
          </a:prstGeom>
        </p:spPr>
      </p:pic>
      <p:sp>
        <p:nvSpPr>
          <p:cNvPr id="85" name="Google Shape;1144;p28"/>
          <p:cNvSpPr/>
          <p:nvPr/>
        </p:nvSpPr>
        <p:spPr>
          <a:xfrm>
            <a:off x="558828" y="2641437"/>
            <a:ext cx="167093" cy="104850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144;p28"/>
          <p:cNvSpPr/>
          <p:nvPr/>
        </p:nvSpPr>
        <p:spPr>
          <a:xfrm>
            <a:off x="2182747" y="3459562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144;p28"/>
          <p:cNvSpPr/>
          <p:nvPr/>
        </p:nvSpPr>
        <p:spPr>
          <a:xfrm>
            <a:off x="3819875" y="2640360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144;p28"/>
          <p:cNvSpPr/>
          <p:nvPr/>
        </p:nvSpPr>
        <p:spPr>
          <a:xfrm>
            <a:off x="5774390" y="3462661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99;p28"/>
          <p:cNvSpPr/>
          <p:nvPr/>
        </p:nvSpPr>
        <p:spPr>
          <a:xfrm>
            <a:off x="1768663" y="2245061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104;p28"/>
          <p:cNvSpPr txBox="1"/>
          <p:nvPr/>
        </p:nvSpPr>
        <p:spPr>
          <a:xfrm>
            <a:off x="1803216" y="2270036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" name="Google Shape;1099;p28"/>
          <p:cNvSpPr/>
          <p:nvPr/>
        </p:nvSpPr>
        <p:spPr>
          <a:xfrm>
            <a:off x="5011671" y="2260344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104;p28"/>
          <p:cNvSpPr txBox="1"/>
          <p:nvPr/>
        </p:nvSpPr>
        <p:spPr>
          <a:xfrm>
            <a:off x="5046224" y="2285319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" name="Google Shape;1099;p28"/>
          <p:cNvSpPr/>
          <p:nvPr/>
        </p:nvSpPr>
        <p:spPr>
          <a:xfrm>
            <a:off x="7659992" y="2292122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90BE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104;p28"/>
          <p:cNvSpPr txBox="1"/>
          <p:nvPr/>
        </p:nvSpPr>
        <p:spPr>
          <a:xfrm>
            <a:off x="7694545" y="2317097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3638122" y="1748596"/>
            <a:ext cx="5295411" cy="3177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kern="1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“...é uma lição de aprendizado. Parei de me preocupar comigo apenas, me tornando sensível à pessoa que está ao meu lado. O que eu mais ganho é o prazer e a satisfação de ter visto, ter presenciado e ter dado apoio às pessoas para alcançarem o seu real potencial...” </a:t>
            </a:r>
          </a:p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Thiago Ribeiro – ajudante UnB.</a:t>
            </a:r>
            <a:endParaRPr lang="pt-BR" sz="1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9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102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6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10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14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</p:spPr>
        <p:txBody>
          <a:bodyPr/>
          <a:lstStyle/>
          <a:p>
            <a:r>
              <a:rPr lang="pt-BR" dirty="0" smtClean="0"/>
              <a:t>Relato...</a:t>
            </a:r>
            <a:endParaRPr lang="pt-BR" dirty="0"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614548856"/>
              </p:ext>
            </p:extLst>
          </p:nvPr>
        </p:nvGraphicFramePr>
        <p:xfrm>
          <a:off x="3298723" y="1765885"/>
          <a:ext cx="5849516" cy="317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2" descr="Lavandas da Serra |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248">
            <a:off x="-52890" y="2249154"/>
            <a:ext cx="3434564" cy="25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7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7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000" i="1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Hand-Drawn Timeline Infographics by </a:t>
            </a:r>
            <a:r>
              <a:rPr lang="en-US" sz="1000" dirty="0" err="1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Slidesgo</a:t>
            </a:r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0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000" u="sng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pt-BR" sz="1000" u="sng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slidesgo.com/pt</a:t>
            </a:r>
          </a:p>
          <a:p>
            <a:endParaRPr lang="pt-BR" dirty="0">
              <a:solidFill>
                <a:srgbClr val="007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" y="1257276"/>
            <a:ext cx="2880000" cy="672938"/>
          </a:xfrm>
          <a:prstGeom prst="rect">
            <a:avLst/>
          </a:prstGeom>
        </p:spPr>
      </p:pic>
      <p:pic>
        <p:nvPicPr>
          <p:cNvPr id="50" name="Picture 2" descr="http://www.ufvjm.edu.br/proexc/images/stories/logo%20proex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2" y="3311651"/>
            <a:ext cx="1983495" cy="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ixaDeTexto 68"/>
          <p:cNvSpPr txBox="1"/>
          <p:nvPr/>
        </p:nvSpPr>
        <p:spPr>
          <a:xfrm>
            <a:off x="7457807" y="4377291"/>
            <a:ext cx="18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2246" name="Google Shape;2246;p47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2247" name="Google Shape;2247;p47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2248" name="Google Shape;2248;p47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2249" name="Google Shape;2249;p47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0" name="Google Shape;2250;p47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51" name="Google Shape;2251;p47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2" name="Google Shape;2252;p47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2253" name="Google Shape;2253;p47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2254" name="Google Shape;2254;p47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5" name="Google Shape;2255;p47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56" name="Google Shape;2256;p47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2257" name="Google Shape;2257;p47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8" name="Google Shape;2258;p47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9" name="Google Shape;2259;p47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0" name="Google Shape;2260;p47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61" name="Google Shape;2261;p47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2262" name="Google Shape;2262;p47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2263" name="Google Shape;2263;p47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4" name="Google Shape;2264;p47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65" name="Google Shape;2265;p47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2266" name="Google Shape;2266;p47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7" name="Google Shape;2267;p47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8" name="Google Shape;2268;p47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9" name="Google Shape;2269;p47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70" name="Google Shape;2270;p47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2271" name="Google Shape;2271;p47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2272" name="Google Shape;2272;p47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3" name="Google Shape;2273;p47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74" name="Google Shape;2274;p47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2275" name="Google Shape;2275;p47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6" name="Google Shape;2276;p47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77" name="Google Shape;2277;p47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2278" name="Google Shape;2278;p47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2279" name="Google Shape;2279;p47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0" name="Google Shape;2280;p47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81" name="Google Shape;2281;p47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2282" name="Google Shape;2282;p47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3" name="Google Shape;2283;p47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4" name="Google Shape;2284;p47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5" name="Google Shape;2285;p47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6" name="Google Shape;2286;p47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7" name="Elipse 6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>
              <a:solidFill>
                <a:srgbClr val="EC3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Elipse 6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>
              <a:solidFill>
                <a:srgbClr val="494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FCBD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pt-BR" sz="1050" dirty="0" err="1">
                  <a:solidFill>
                    <a:srgbClr val="FCBD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1050" dirty="0">
                <a:solidFill>
                  <a:srgbClr val="FCBD24"/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5EB2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/</a:t>
              </a:r>
              <a:r>
                <a:rPr lang="pt-BR" sz="1050" dirty="0" err="1">
                  <a:solidFill>
                    <a:srgbClr val="5EB2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ufvjmoficial</a:t>
              </a:r>
              <a:endParaRPr lang="pt-BR" sz="1050" dirty="0">
                <a:solidFill>
                  <a:srgbClr val="5EB2FC"/>
                </a:solidFill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69E78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pt-BR" sz="1050" dirty="0" err="1">
                  <a:solidFill>
                    <a:srgbClr val="69E78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ufvjmoficial</a:t>
              </a:r>
              <a:endParaRPr lang="pt-BR" sz="1050" dirty="0">
                <a:solidFill>
                  <a:srgbClr val="69E781"/>
                </a:solidFill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494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(38)99885.7686</a:t>
              </a:r>
            </a:p>
          </p:txBody>
        </p:sp>
        <p:pic>
          <p:nvPicPr>
            <p:cNvPr id="1032" name="Picture 8" descr="Whatsapp icon in iOS Style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597" y="2999214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Logotipos de o email Editáveis Design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577" y="3981107"/>
              <a:ext cx="322777" cy="322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Slidesgo - ícones de logotipo grát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2" b="38595"/>
          <a:stretch/>
        </p:blipFill>
        <p:spPr bwMode="auto">
          <a:xfrm>
            <a:off x="4947835" y="4368246"/>
            <a:ext cx="1185018" cy="2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Agrupar 58"/>
          <p:cNvGrpSpPr/>
          <p:nvPr/>
        </p:nvGrpSpPr>
        <p:grpSpPr>
          <a:xfrm>
            <a:off x="1921358" y="1696510"/>
            <a:ext cx="2144337" cy="1670595"/>
            <a:chOff x="3858084" y="2078818"/>
            <a:chExt cx="2144337" cy="1670595"/>
          </a:xfrm>
        </p:grpSpPr>
        <p:pic>
          <p:nvPicPr>
            <p:cNvPr id="60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tângulo 60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47" y="1054694"/>
            <a:ext cx="1775954" cy="1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163802" y="4747177"/>
            <a:ext cx="5833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figuras- </a:t>
            </a:r>
            <a:r>
              <a:rPr lang="pt-BR" sz="1000" u="sng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pt-BR" sz="1000" u="sng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://pixabay.com</a:t>
            </a:r>
          </a:p>
          <a:p>
            <a:endParaRPr lang="pt-BR" dirty="0">
              <a:solidFill>
                <a:srgbClr val="007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xabay Logo PNG Transparent &amp;amp; SVG Vector - Freebie Suppl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38545" r="11769" b="39637"/>
          <a:stretch/>
        </p:blipFill>
        <p:spPr bwMode="auto">
          <a:xfrm>
            <a:off x="2300596" y="4747177"/>
            <a:ext cx="960280" cy="2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Método Trezentos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25307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798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7"/>
            <a:chOff x="685796" y="1220188"/>
            <a:chExt cx="2179549" cy="35428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2013</a:t>
                </a: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9417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Ricardo </a:t>
              </a:r>
              <a:r>
                <a:rPr lang="pt-BR" sz="12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Fragelli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Trezentos</a:t>
              </a:r>
              <a:endParaRPr sz="15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28515" y="1220188"/>
            <a:ext cx="2179549" cy="3542896"/>
            <a:chOff x="3478160" y="1220188"/>
            <a:chExt cx="2179549" cy="3542896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Turma grande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Disciplina básica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003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Cálculo I</a:t>
              </a:r>
              <a:endParaRPr sz="15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250   </a:t>
                </a:r>
                <a:r>
                  <a:rPr lang="en" dirty="0" smtClean="0">
                    <a:solidFill>
                      <a:srgbClr val="43AA8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.</a:t>
                </a:r>
                <a:endParaRPr sz="800" dirty="0">
                  <a:solidFill>
                    <a:srgbClr val="43AA8B"/>
                  </a:solidFill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637" y="1220188"/>
            <a:ext cx="2179549" cy="3542897"/>
            <a:chOff x="6270525" y="1220188"/>
            <a:chExt cx="2179549" cy="3542897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Í</a:t>
              </a: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ndice de retenção: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Desafio</a:t>
              </a:r>
              <a:endParaRPr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 dirty="0" smtClean="0">
                    <a:solidFill>
                      <a:schemeClr val="bg1"/>
                    </a:solidFill>
                  </a:rPr>
                  <a:t>Problema</a:t>
                </a:r>
                <a:endParaRPr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4879296" y="3947070"/>
            <a:ext cx="646224" cy="779117"/>
            <a:chOff x="4880179" y="3947070"/>
            <a:chExt cx="646224" cy="779117"/>
          </a:xfrm>
        </p:grpSpPr>
        <p:sp>
          <p:nvSpPr>
            <p:cNvPr id="5" name="Retângulo 4"/>
            <p:cNvSpPr/>
            <p:nvPr/>
          </p:nvSpPr>
          <p:spPr>
            <a:xfrm>
              <a:off x="4880179" y="3947070"/>
              <a:ext cx="646224" cy="33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819" y="3949003"/>
              <a:ext cx="395271" cy="777184"/>
            </a:xfrm>
            <a:prstGeom prst="rect">
              <a:avLst/>
            </a:prstGeom>
          </p:spPr>
        </p:pic>
      </p:grpSp>
      <p:sp>
        <p:nvSpPr>
          <p:cNvPr id="2" name="Retângulo Arredondado 1"/>
          <p:cNvSpPr/>
          <p:nvPr/>
        </p:nvSpPr>
        <p:spPr>
          <a:xfrm>
            <a:off x="140286" y="2936442"/>
            <a:ext cx="1742237" cy="2093795"/>
          </a:xfrm>
          <a:prstGeom prst="roundRect">
            <a:avLst/>
          </a:prstGeom>
          <a:solidFill>
            <a:srgbClr val="5775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r>
              <a: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Engenheiro Mecânico, Mestre em Engenharia Mecânica e Doutor em Ciências Mecânicas. </a:t>
            </a:r>
            <a:endParaRPr lang="pt-B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pt-B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Professor </a:t>
            </a:r>
            <a:r>
              <a: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dos cursos de Engenharia da Faculdade </a:t>
            </a:r>
            <a:r>
              <a:rPr lang="pt-B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UnB </a:t>
            </a:r>
            <a:r>
              <a: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do Mestrado em </a:t>
            </a:r>
            <a:r>
              <a:rPr lang="pt-BR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Design</a:t>
            </a:r>
            <a:r>
              <a:rPr lang="pt-B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UnB</a:t>
            </a:r>
            <a:endParaRPr lang="pt-BR" altLang="pt-BR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desafio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08" y="1415850"/>
            <a:ext cx="5688433" cy="3198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94144"/>
            </a:solidFill>
            <a:prstDash val="sysDot"/>
            <a:miter lim="800000"/>
          </a:ln>
          <a:effectLst/>
        </p:spPr>
      </p:pic>
      <p:grpSp>
        <p:nvGrpSpPr>
          <p:cNvPr id="9" name="Agrupar 8"/>
          <p:cNvGrpSpPr/>
          <p:nvPr/>
        </p:nvGrpSpPr>
        <p:grpSpPr>
          <a:xfrm>
            <a:off x="35181" y="209605"/>
            <a:ext cx="9073638" cy="666698"/>
            <a:chOff x="44073" y="23142"/>
            <a:chExt cx="12212662" cy="804742"/>
          </a:xfrm>
        </p:grpSpPr>
        <p:grpSp>
          <p:nvGrpSpPr>
            <p:cNvPr id="10" name="Agrupar 9"/>
            <p:cNvGrpSpPr/>
            <p:nvPr/>
          </p:nvGrpSpPr>
          <p:grpSpPr>
            <a:xfrm>
              <a:off x="44073" y="29513"/>
              <a:ext cx="9144000" cy="788405"/>
              <a:chOff x="0" y="4277829"/>
              <a:chExt cx="9144000" cy="788405"/>
            </a:xfrm>
          </p:grpSpPr>
          <p:grpSp>
            <p:nvGrpSpPr>
              <p:cNvPr id="12" name="Google Shape;896;p25"/>
              <p:cNvGrpSpPr/>
              <p:nvPr/>
            </p:nvGrpSpPr>
            <p:grpSpPr>
              <a:xfrm>
                <a:off x="0" y="4307384"/>
                <a:ext cx="9144000" cy="758850"/>
                <a:chOff x="460200" y="2572575"/>
                <a:chExt cx="8257900" cy="758850"/>
              </a:xfrm>
            </p:grpSpPr>
            <p:sp>
              <p:nvSpPr>
                <p:cNvPr id="21" name="Google Shape;897;p25"/>
                <p:cNvSpPr/>
                <p:nvPr/>
              </p:nvSpPr>
              <p:spPr>
                <a:xfrm>
                  <a:off x="460200" y="25725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2" name="Google Shape;898;p25"/>
                <p:cNvSpPr/>
                <p:nvPr/>
              </p:nvSpPr>
              <p:spPr>
                <a:xfrm>
                  <a:off x="460200" y="2648775"/>
                  <a:ext cx="8257900" cy="6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16" h="27306" extrusionOk="0">
                      <a:moveTo>
                        <a:pt x="0" y="0"/>
                      </a:moveTo>
                      <a:cubicBezTo>
                        <a:pt x="6803" y="4549"/>
                        <a:pt x="23671" y="26596"/>
                        <a:pt x="40816" y="27291"/>
                      </a:cubicBezTo>
                      <a:cubicBezTo>
                        <a:pt x="57961" y="27986"/>
                        <a:pt x="82188" y="4287"/>
                        <a:pt x="102869" y="4169"/>
                      </a:cubicBezTo>
                      <a:cubicBezTo>
                        <a:pt x="123550" y="4051"/>
                        <a:pt x="144222" y="26504"/>
                        <a:pt x="164903" y="26583"/>
                      </a:cubicBezTo>
                      <a:cubicBezTo>
                        <a:pt x="185584" y="26662"/>
                        <a:pt x="206252" y="4602"/>
                        <a:pt x="226956" y="4641"/>
                      </a:cubicBezTo>
                      <a:cubicBezTo>
                        <a:pt x="247661" y="4680"/>
                        <a:pt x="271903" y="27514"/>
                        <a:pt x="289130" y="26819"/>
                      </a:cubicBezTo>
                      <a:cubicBezTo>
                        <a:pt x="306357" y="26124"/>
                        <a:pt x="323452" y="4863"/>
                        <a:pt x="330316" y="472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D9D9D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3" name="Elipse 12"/>
              <p:cNvSpPr/>
              <p:nvPr/>
            </p:nvSpPr>
            <p:spPr>
              <a:xfrm>
                <a:off x="1724891" y="4615864"/>
                <a:ext cx="346311" cy="308500"/>
              </a:xfrm>
              <a:prstGeom prst="ellipse">
                <a:avLst/>
              </a:prstGeom>
              <a:solidFill>
                <a:srgbClr val="90BE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3951063" y="4702584"/>
                <a:ext cx="346311" cy="308500"/>
              </a:xfrm>
              <a:prstGeom prst="ellipse">
                <a:avLst/>
              </a:prstGeom>
              <a:solidFill>
                <a:srgbClr val="577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7423044" y="4702584"/>
                <a:ext cx="346311" cy="308500"/>
              </a:xfrm>
              <a:prstGeom prst="ellipse">
                <a:avLst/>
              </a:prstGeom>
              <a:solidFill>
                <a:srgbClr val="F94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5873964" y="4321579"/>
                <a:ext cx="346311" cy="308500"/>
              </a:xfrm>
              <a:prstGeom prst="ellipse">
                <a:avLst/>
              </a:prstGeom>
              <a:solidFill>
                <a:srgbClr val="F896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1695984" y="4567107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3926218" y="464639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5849119" y="427782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7394137" y="4656039"/>
                <a:ext cx="396000" cy="39600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5"/>
            <a:stretch/>
          </p:blipFill>
          <p:spPr>
            <a:xfrm>
              <a:off x="8934994" y="23142"/>
              <a:ext cx="3321741" cy="80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8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237592" y="88174"/>
            <a:ext cx="4038452" cy="5143500"/>
            <a:chOff x="237592" y="88174"/>
            <a:chExt cx="4038452" cy="5143500"/>
          </a:xfrm>
        </p:grpSpPr>
        <p:sp>
          <p:nvSpPr>
            <p:cNvPr id="10" name="Forma Livre 9"/>
            <p:cNvSpPr/>
            <p:nvPr/>
          </p:nvSpPr>
          <p:spPr>
            <a:xfrm>
              <a:off x="1054359" y="2351314"/>
              <a:ext cx="1315617" cy="1110343"/>
            </a:xfrm>
            <a:custGeom>
              <a:avLst/>
              <a:gdLst>
                <a:gd name="connsiteX0" fmla="*/ 1315617 w 1315617"/>
                <a:gd name="connsiteY0" fmla="*/ 279919 h 1110343"/>
                <a:gd name="connsiteX1" fmla="*/ 1315617 w 1315617"/>
                <a:gd name="connsiteY1" fmla="*/ 279919 h 1110343"/>
                <a:gd name="connsiteX2" fmla="*/ 1231641 w 1315617"/>
                <a:gd name="connsiteY2" fmla="*/ 270588 h 1110343"/>
                <a:gd name="connsiteX3" fmla="*/ 1175657 w 1315617"/>
                <a:gd name="connsiteY3" fmla="*/ 251927 h 1110343"/>
                <a:gd name="connsiteX4" fmla="*/ 1073021 w 1315617"/>
                <a:gd name="connsiteY4" fmla="*/ 242596 h 1110343"/>
                <a:gd name="connsiteX5" fmla="*/ 1054359 w 1315617"/>
                <a:gd name="connsiteY5" fmla="*/ 223935 h 1110343"/>
                <a:gd name="connsiteX6" fmla="*/ 998376 w 1315617"/>
                <a:gd name="connsiteY6" fmla="*/ 205274 h 1110343"/>
                <a:gd name="connsiteX7" fmla="*/ 839755 w 1315617"/>
                <a:gd name="connsiteY7" fmla="*/ 186613 h 1110343"/>
                <a:gd name="connsiteX8" fmla="*/ 765110 w 1315617"/>
                <a:gd name="connsiteY8" fmla="*/ 130629 h 1110343"/>
                <a:gd name="connsiteX9" fmla="*/ 709127 w 1315617"/>
                <a:gd name="connsiteY9" fmla="*/ 102637 h 1110343"/>
                <a:gd name="connsiteX10" fmla="*/ 690465 w 1315617"/>
                <a:gd name="connsiteY10" fmla="*/ 83976 h 1110343"/>
                <a:gd name="connsiteX11" fmla="*/ 634482 w 1315617"/>
                <a:gd name="connsiteY11" fmla="*/ 65315 h 1110343"/>
                <a:gd name="connsiteX12" fmla="*/ 606490 w 1315617"/>
                <a:gd name="connsiteY12" fmla="*/ 46653 h 1110343"/>
                <a:gd name="connsiteX13" fmla="*/ 550506 w 1315617"/>
                <a:gd name="connsiteY13" fmla="*/ 27992 h 1110343"/>
                <a:gd name="connsiteX14" fmla="*/ 494523 w 1315617"/>
                <a:gd name="connsiteY14" fmla="*/ 0 h 1110343"/>
                <a:gd name="connsiteX15" fmla="*/ 419878 w 1315617"/>
                <a:gd name="connsiteY15" fmla="*/ 9331 h 1110343"/>
                <a:gd name="connsiteX16" fmla="*/ 391886 w 1315617"/>
                <a:gd name="connsiteY16" fmla="*/ 27992 h 1110343"/>
                <a:gd name="connsiteX17" fmla="*/ 363894 w 1315617"/>
                <a:gd name="connsiteY17" fmla="*/ 37323 h 1110343"/>
                <a:gd name="connsiteX18" fmla="*/ 317241 w 1315617"/>
                <a:gd name="connsiteY18" fmla="*/ 83976 h 1110343"/>
                <a:gd name="connsiteX19" fmla="*/ 289249 w 1315617"/>
                <a:gd name="connsiteY19" fmla="*/ 111968 h 1110343"/>
                <a:gd name="connsiteX20" fmla="*/ 233265 w 1315617"/>
                <a:gd name="connsiteY20" fmla="*/ 139959 h 1110343"/>
                <a:gd name="connsiteX21" fmla="*/ 149290 w 1315617"/>
                <a:gd name="connsiteY21" fmla="*/ 186613 h 1110343"/>
                <a:gd name="connsiteX22" fmla="*/ 93306 w 1315617"/>
                <a:gd name="connsiteY22" fmla="*/ 223935 h 1110343"/>
                <a:gd name="connsiteX23" fmla="*/ 37323 w 1315617"/>
                <a:gd name="connsiteY23" fmla="*/ 261257 h 1110343"/>
                <a:gd name="connsiteX24" fmla="*/ 0 w 1315617"/>
                <a:gd name="connsiteY24" fmla="*/ 345233 h 1110343"/>
                <a:gd name="connsiteX25" fmla="*/ 9331 w 1315617"/>
                <a:gd name="connsiteY25" fmla="*/ 485192 h 1110343"/>
                <a:gd name="connsiteX26" fmla="*/ 37323 w 1315617"/>
                <a:gd name="connsiteY26" fmla="*/ 503853 h 1110343"/>
                <a:gd name="connsiteX27" fmla="*/ 83976 w 1315617"/>
                <a:gd name="connsiteY27" fmla="*/ 531845 h 1110343"/>
                <a:gd name="connsiteX28" fmla="*/ 139959 w 1315617"/>
                <a:gd name="connsiteY28" fmla="*/ 569168 h 1110343"/>
                <a:gd name="connsiteX29" fmla="*/ 167951 w 1315617"/>
                <a:gd name="connsiteY29" fmla="*/ 597159 h 1110343"/>
                <a:gd name="connsiteX30" fmla="*/ 251927 w 1315617"/>
                <a:gd name="connsiteY30" fmla="*/ 634482 h 1110343"/>
                <a:gd name="connsiteX31" fmla="*/ 317241 w 1315617"/>
                <a:gd name="connsiteY31" fmla="*/ 671804 h 1110343"/>
                <a:gd name="connsiteX32" fmla="*/ 382555 w 1315617"/>
                <a:gd name="connsiteY32" fmla="*/ 755780 h 1110343"/>
                <a:gd name="connsiteX33" fmla="*/ 401217 w 1315617"/>
                <a:gd name="connsiteY33" fmla="*/ 783772 h 1110343"/>
                <a:gd name="connsiteX34" fmla="*/ 410547 w 1315617"/>
                <a:gd name="connsiteY34" fmla="*/ 811764 h 1110343"/>
                <a:gd name="connsiteX35" fmla="*/ 475861 w 1315617"/>
                <a:gd name="connsiteY35" fmla="*/ 886408 h 1110343"/>
                <a:gd name="connsiteX36" fmla="*/ 494523 w 1315617"/>
                <a:gd name="connsiteY36" fmla="*/ 905070 h 1110343"/>
                <a:gd name="connsiteX37" fmla="*/ 522514 w 1315617"/>
                <a:gd name="connsiteY37" fmla="*/ 961053 h 1110343"/>
                <a:gd name="connsiteX38" fmla="*/ 541176 w 1315617"/>
                <a:gd name="connsiteY38" fmla="*/ 979715 h 1110343"/>
                <a:gd name="connsiteX39" fmla="*/ 559837 w 1315617"/>
                <a:gd name="connsiteY39" fmla="*/ 1007706 h 1110343"/>
                <a:gd name="connsiteX40" fmla="*/ 634482 w 1315617"/>
                <a:gd name="connsiteY40" fmla="*/ 1063690 h 1110343"/>
                <a:gd name="connsiteX41" fmla="*/ 662474 w 1315617"/>
                <a:gd name="connsiteY41" fmla="*/ 1082351 h 1110343"/>
                <a:gd name="connsiteX42" fmla="*/ 746449 w 1315617"/>
                <a:gd name="connsiteY42" fmla="*/ 1110343 h 1110343"/>
                <a:gd name="connsiteX43" fmla="*/ 830425 w 1315617"/>
                <a:gd name="connsiteY43" fmla="*/ 1101013 h 1110343"/>
                <a:gd name="connsiteX44" fmla="*/ 886408 w 1315617"/>
                <a:gd name="connsiteY44" fmla="*/ 1091682 h 1110343"/>
                <a:gd name="connsiteX45" fmla="*/ 923731 w 1315617"/>
                <a:gd name="connsiteY45" fmla="*/ 1045029 h 1110343"/>
                <a:gd name="connsiteX46" fmla="*/ 1007706 w 1315617"/>
                <a:gd name="connsiteY46" fmla="*/ 979715 h 1110343"/>
                <a:gd name="connsiteX47" fmla="*/ 1073021 w 1315617"/>
                <a:gd name="connsiteY47" fmla="*/ 895739 h 1110343"/>
                <a:gd name="connsiteX48" fmla="*/ 1101012 w 1315617"/>
                <a:gd name="connsiteY48" fmla="*/ 877078 h 1110343"/>
                <a:gd name="connsiteX49" fmla="*/ 1147665 w 1315617"/>
                <a:gd name="connsiteY49" fmla="*/ 811764 h 1110343"/>
                <a:gd name="connsiteX50" fmla="*/ 1203649 w 1315617"/>
                <a:gd name="connsiteY50" fmla="*/ 746449 h 1110343"/>
                <a:gd name="connsiteX51" fmla="*/ 1231641 w 1315617"/>
                <a:gd name="connsiteY51" fmla="*/ 690466 h 1110343"/>
                <a:gd name="connsiteX52" fmla="*/ 1240972 w 1315617"/>
                <a:gd name="connsiteY52" fmla="*/ 634482 h 1110343"/>
                <a:gd name="connsiteX53" fmla="*/ 1250302 w 1315617"/>
                <a:gd name="connsiteY53" fmla="*/ 606490 h 1110343"/>
                <a:gd name="connsiteX54" fmla="*/ 1259633 w 1315617"/>
                <a:gd name="connsiteY54" fmla="*/ 559837 h 1110343"/>
                <a:gd name="connsiteX55" fmla="*/ 1268963 w 1315617"/>
                <a:gd name="connsiteY55" fmla="*/ 251927 h 1110343"/>
                <a:gd name="connsiteX56" fmla="*/ 1315617 w 1315617"/>
                <a:gd name="connsiteY56" fmla="*/ 279919 h 111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315617" h="1110343">
                  <a:moveTo>
                    <a:pt x="1315617" y="279919"/>
                  </a:moveTo>
                  <a:lnTo>
                    <a:pt x="1315617" y="279919"/>
                  </a:lnTo>
                  <a:cubicBezTo>
                    <a:pt x="1287625" y="276809"/>
                    <a:pt x="1259258" y="276111"/>
                    <a:pt x="1231641" y="270588"/>
                  </a:cubicBezTo>
                  <a:cubicBezTo>
                    <a:pt x="1212352" y="266730"/>
                    <a:pt x="1195247" y="253708"/>
                    <a:pt x="1175657" y="251927"/>
                  </a:cubicBezTo>
                  <a:lnTo>
                    <a:pt x="1073021" y="242596"/>
                  </a:lnTo>
                  <a:cubicBezTo>
                    <a:pt x="1066800" y="236376"/>
                    <a:pt x="1062227" y="227869"/>
                    <a:pt x="1054359" y="223935"/>
                  </a:cubicBezTo>
                  <a:cubicBezTo>
                    <a:pt x="1036765" y="215138"/>
                    <a:pt x="1017459" y="210045"/>
                    <a:pt x="998376" y="205274"/>
                  </a:cubicBezTo>
                  <a:cubicBezTo>
                    <a:pt x="921712" y="186107"/>
                    <a:pt x="973839" y="196926"/>
                    <a:pt x="839755" y="186613"/>
                  </a:cubicBezTo>
                  <a:cubicBezTo>
                    <a:pt x="766926" y="162336"/>
                    <a:pt x="872323" y="202106"/>
                    <a:pt x="765110" y="130629"/>
                  </a:cubicBezTo>
                  <a:cubicBezTo>
                    <a:pt x="728935" y="106512"/>
                    <a:pt x="747757" y="115514"/>
                    <a:pt x="709127" y="102637"/>
                  </a:cubicBezTo>
                  <a:cubicBezTo>
                    <a:pt x="702906" y="96417"/>
                    <a:pt x="698333" y="87910"/>
                    <a:pt x="690465" y="83976"/>
                  </a:cubicBezTo>
                  <a:cubicBezTo>
                    <a:pt x="672871" y="75179"/>
                    <a:pt x="634482" y="65315"/>
                    <a:pt x="634482" y="65315"/>
                  </a:cubicBezTo>
                  <a:cubicBezTo>
                    <a:pt x="625151" y="59094"/>
                    <a:pt x="616738" y="51208"/>
                    <a:pt x="606490" y="46653"/>
                  </a:cubicBezTo>
                  <a:cubicBezTo>
                    <a:pt x="588515" y="38664"/>
                    <a:pt x="566873" y="38903"/>
                    <a:pt x="550506" y="27992"/>
                  </a:cubicBezTo>
                  <a:cubicBezTo>
                    <a:pt x="514331" y="3876"/>
                    <a:pt x="533152" y="12877"/>
                    <a:pt x="494523" y="0"/>
                  </a:cubicBezTo>
                  <a:cubicBezTo>
                    <a:pt x="469641" y="3110"/>
                    <a:pt x="444070" y="2733"/>
                    <a:pt x="419878" y="9331"/>
                  </a:cubicBezTo>
                  <a:cubicBezTo>
                    <a:pt x="409059" y="12282"/>
                    <a:pt x="401916" y="22977"/>
                    <a:pt x="391886" y="27992"/>
                  </a:cubicBezTo>
                  <a:cubicBezTo>
                    <a:pt x="383089" y="32391"/>
                    <a:pt x="373225" y="34213"/>
                    <a:pt x="363894" y="37323"/>
                  </a:cubicBezTo>
                  <a:cubicBezTo>
                    <a:pt x="329682" y="88642"/>
                    <a:pt x="363894" y="45099"/>
                    <a:pt x="317241" y="83976"/>
                  </a:cubicBezTo>
                  <a:cubicBezTo>
                    <a:pt x="307104" y="92424"/>
                    <a:pt x="299386" y="103520"/>
                    <a:pt x="289249" y="111968"/>
                  </a:cubicBezTo>
                  <a:cubicBezTo>
                    <a:pt x="265132" y="132065"/>
                    <a:pt x="261320" y="130608"/>
                    <a:pt x="233265" y="139959"/>
                  </a:cubicBezTo>
                  <a:cubicBezTo>
                    <a:pt x="169099" y="182738"/>
                    <a:pt x="198559" y="170189"/>
                    <a:pt x="149290" y="186613"/>
                  </a:cubicBezTo>
                  <a:cubicBezTo>
                    <a:pt x="87168" y="248733"/>
                    <a:pt x="154072" y="190176"/>
                    <a:pt x="93306" y="223935"/>
                  </a:cubicBezTo>
                  <a:cubicBezTo>
                    <a:pt x="73701" y="234827"/>
                    <a:pt x="37323" y="261257"/>
                    <a:pt x="37323" y="261257"/>
                  </a:cubicBezTo>
                  <a:cubicBezTo>
                    <a:pt x="15115" y="327880"/>
                    <a:pt x="29572" y="300874"/>
                    <a:pt x="0" y="345233"/>
                  </a:cubicBezTo>
                  <a:cubicBezTo>
                    <a:pt x="3110" y="391886"/>
                    <a:pt x="-1378" y="439678"/>
                    <a:pt x="9331" y="485192"/>
                  </a:cubicBezTo>
                  <a:cubicBezTo>
                    <a:pt x="11899" y="496108"/>
                    <a:pt x="28566" y="496848"/>
                    <a:pt x="37323" y="503853"/>
                  </a:cubicBezTo>
                  <a:cubicBezTo>
                    <a:pt x="73918" y="533129"/>
                    <a:pt x="35363" y="515642"/>
                    <a:pt x="83976" y="531845"/>
                  </a:cubicBezTo>
                  <a:cubicBezTo>
                    <a:pt x="173269" y="621138"/>
                    <a:pt x="58943" y="515158"/>
                    <a:pt x="139959" y="569168"/>
                  </a:cubicBezTo>
                  <a:cubicBezTo>
                    <a:pt x="150938" y="576487"/>
                    <a:pt x="157213" y="589489"/>
                    <a:pt x="167951" y="597159"/>
                  </a:cubicBezTo>
                  <a:cubicBezTo>
                    <a:pt x="198133" y="618717"/>
                    <a:pt x="218997" y="616188"/>
                    <a:pt x="251927" y="634482"/>
                  </a:cubicBezTo>
                  <a:cubicBezTo>
                    <a:pt x="336656" y="681554"/>
                    <a:pt x="249489" y="649222"/>
                    <a:pt x="317241" y="671804"/>
                  </a:cubicBezTo>
                  <a:cubicBezTo>
                    <a:pt x="361093" y="715656"/>
                    <a:pt x="337911" y="688814"/>
                    <a:pt x="382555" y="755780"/>
                  </a:cubicBezTo>
                  <a:lnTo>
                    <a:pt x="401217" y="783772"/>
                  </a:lnTo>
                  <a:cubicBezTo>
                    <a:pt x="404327" y="793103"/>
                    <a:pt x="406149" y="802967"/>
                    <a:pt x="410547" y="811764"/>
                  </a:cubicBezTo>
                  <a:cubicBezTo>
                    <a:pt x="425976" y="842622"/>
                    <a:pt x="451543" y="862090"/>
                    <a:pt x="475861" y="886408"/>
                  </a:cubicBezTo>
                  <a:lnTo>
                    <a:pt x="494523" y="905070"/>
                  </a:lnTo>
                  <a:cubicBezTo>
                    <a:pt x="504378" y="934636"/>
                    <a:pt x="501842" y="935213"/>
                    <a:pt x="522514" y="961053"/>
                  </a:cubicBezTo>
                  <a:cubicBezTo>
                    <a:pt x="528010" y="967923"/>
                    <a:pt x="535680" y="972845"/>
                    <a:pt x="541176" y="979715"/>
                  </a:cubicBezTo>
                  <a:cubicBezTo>
                    <a:pt x="548181" y="988471"/>
                    <a:pt x="552832" y="998950"/>
                    <a:pt x="559837" y="1007706"/>
                  </a:cubicBezTo>
                  <a:cubicBezTo>
                    <a:pt x="579565" y="1032367"/>
                    <a:pt x="608888" y="1046627"/>
                    <a:pt x="634482" y="1063690"/>
                  </a:cubicBezTo>
                  <a:cubicBezTo>
                    <a:pt x="643813" y="1069910"/>
                    <a:pt x="651595" y="1079631"/>
                    <a:pt x="662474" y="1082351"/>
                  </a:cubicBezTo>
                  <a:cubicBezTo>
                    <a:pt x="716045" y="1095744"/>
                    <a:pt x="687890" y="1086919"/>
                    <a:pt x="746449" y="1110343"/>
                  </a:cubicBezTo>
                  <a:cubicBezTo>
                    <a:pt x="774441" y="1107233"/>
                    <a:pt x="802508" y="1104735"/>
                    <a:pt x="830425" y="1101013"/>
                  </a:cubicBezTo>
                  <a:cubicBezTo>
                    <a:pt x="849177" y="1098513"/>
                    <a:pt x="870186" y="1101416"/>
                    <a:pt x="886408" y="1091682"/>
                  </a:cubicBezTo>
                  <a:cubicBezTo>
                    <a:pt x="903485" y="1081436"/>
                    <a:pt x="909097" y="1058537"/>
                    <a:pt x="923731" y="1045029"/>
                  </a:cubicBezTo>
                  <a:cubicBezTo>
                    <a:pt x="949788" y="1020976"/>
                    <a:pt x="988035" y="1009221"/>
                    <a:pt x="1007706" y="979715"/>
                  </a:cubicBezTo>
                  <a:cubicBezTo>
                    <a:pt x="1033716" y="940701"/>
                    <a:pt x="1040132" y="923146"/>
                    <a:pt x="1073021" y="895739"/>
                  </a:cubicBezTo>
                  <a:cubicBezTo>
                    <a:pt x="1081636" y="888560"/>
                    <a:pt x="1091682" y="883298"/>
                    <a:pt x="1101012" y="877078"/>
                  </a:cubicBezTo>
                  <a:cubicBezTo>
                    <a:pt x="1116563" y="855307"/>
                    <a:pt x="1130951" y="832656"/>
                    <a:pt x="1147665" y="811764"/>
                  </a:cubicBezTo>
                  <a:cubicBezTo>
                    <a:pt x="1185672" y="764256"/>
                    <a:pt x="1168896" y="804370"/>
                    <a:pt x="1203649" y="746449"/>
                  </a:cubicBezTo>
                  <a:cubicBezTo>
                    <a:pt x="1214383" y="728559"/>
                    <a:pt x="1222310" y="709127"/>
                    <a:pt x="1231641" y="690466"/>
                  </a:cubicBezTo>
                  <a:cubicBezTo>
                    <a:pt x="1234751" y="671805"/>
                    <a:pt x="1236868" y="652950"/>
                    <a:pt x="1240972" y="634482"/>
                  </a:cubicBezTo>
                  <a:cubicBezTo>
                    <a:pt x="1243106" y="624881"/>
                    <a:pt x="1247917" y="616032"/>
                    <a:pt x="1250302" y="606490"/>
                  </a:cubicBezTo>
                  <a:cubicBezTo>
                    <a:pt x="1254148" y="591105"/>
                    <a:pt x="1256523" y="575388"/>
                    <a:pt x="1259633" y="559837"/>
                  </a:cubicBezTo>
                  <a:cubicBezTo>
                    <a:pt x="1269392" y="276816"/>
                    <a:pt x="1268963" y="379499"/>
                    <a:pt x="1268963" y="251927"/>
                  </a:cubicBezTo>
                  <a:lnTo>
                    <a:pt x="1315617" y="2799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7654">
              <a:off x="237592" y="88174"/>
              <a:ext cx="4038452" cy="514350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23853" y="426880"/>
            <a:ext cx="7053542" cy="1050398"/>
          </a:xfrm>
        </p:spPr>
        <p:txBody>
          <a:bodyPr/>
          <a:lstStyle/>
          <a:p>
            <a:r>
              <a:rPr lang="pt-BR" dirty="0" smtClean="0"/>
              <a:t>O despertar...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77" y="2883792"/>
            <a:ext cx="3053285" cy="2289964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903032" y="26871"/>
            <a:ext cx="3042202" cy="2965296"/>
            <a:chOff x="4242688" y="-80627"/>
            <a:chExt cx="4056269" cy="3953728"/>
          </a:xfrm>
        </p:grpSpPr>
        <p:pic>
          <p:nvPicPr>
            <p:cNvPr id="1028" name="Picture 4" descr="Gráfico crescente da seta de empresário | Vetor Premiu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98D9B7"/>
                </a:clrFrom>
                <a:clrTo>
                  <a:srgbClr val="98D9B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688" y="452718"/>
              <a:ext cx="3420383" cy="3420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8948">
              <a:off x="6384996" y="-80627"/>
              <a:ext cx="1913961" cy="1938188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6181833" y="1572885"/>
            <a:ext cx="3958046" cy="3958046"/>
            <a:chOff x="8217530" y="2097180"/>
            <a:chExt cx="5277394" cy="5277394"/>
          </a:xfrm>
        </p:grpSpPr>
        <p:sp>
          <p:nvSpPr>
            <p:cNvPr id="9" name="Forma Livre 8"/>
            <p:cNvSpPr/>
            <p:nvPr/>
          </p:nvSpPr>
          <p:spPr>
            <a:xfrm>
              <a:off x="10175966" y="2586445"/>
              <a:ext cx="692663" cy="718457"/>
            </a:xfrm>
            <a:custGeom>
              <a:avLst/>
              <a:gdLst>
                <a:gd name="connsiteX0" fmla="*/ 352697 w 692663"/>
                <a:gd name="connsiteY0" fmla="*/ 679269 h 718457"/>
                <a:gd name="connsiteX1" fmla="*/ 352697 w 692663"/>
                <a:gd name="connsiteY1" fmla="*/ 679269 h 718457"/>
                <a:gd name="connsiteX2" fmla="*/ 457200 w 692663"/>
                <a:gd name="connsiteY2" fmla="*/ 574766 h 718457"/>
                <a:gd name="connsiteX3" fmla="*/ 483325 w 692663"/>
                <a:gd name="connsiteY3" fmla="*/ 535577 h 718457"/>
                <a:gd name="connsiteX4" fmla="*/ 522514 w 692663"/>
                <a:gd name="connsiteY4" fmla="*/ 509452 h 718457"/>
                <a:gd name="connsiteX5" fmla="*/ 561702 w 692663"/>
                <a:gd name="connsiteY5" fmla="*/ 470263 h 718457"/>
                <a:gd name="connsiteX6" fmla="*/ 640080 w 692663"/>
                <a:gd name="connsiteY6" fmla="*/ 431075 h 718457"/>
                <a:gd name="connsiteX7" fmla="*/ 679268 w 692663"/>
                <a:gd name="connsiteY7" fmla="*/ 404949 h 718457"/>
                <a:gd name="connsiteX8" fmla="*/ 666205 w 692663"/>
                <a:gd name="connsiteY8" fmla="*/ 287383 h 718457"/>
                <a:gd name="connsiteX9" fmla="*/ 627017 w 692663"/>
                <a:gd name="connsiteY9" fmla="*/ 261257 h 718457"/>
                <a:gd name="connsiteX10" fmla="*/ 574765 w 692663"/>
                <a:gd name="connsiteY10" fmla="*/ 143692 h 718457"/>
                <a:gd name="connsiteX11" fmla="*/ 561702 w 692663"/>
                <a:gd name="connsiteY11" fmla="*/ 104503 h 718457"/>
                <a:gd name="connsiteX12" fmla="*/ 548640 w 692663"/>
                <a:gd name="connsiteY12" fmla="*/ 65315 h 718457"/>
                <a:gd name="connsiteX13" fmla="*/ 431074 w 692663"/>
                <a:gd name="connsiteY13" fmla="*/ 0 h 718457"/>
                <a:gd name="connsiteX14" fmla="*/ 339634 w 692663"/>
                <a:gd name="connsiteY14" fmla="*/ 39189 h 718457"/>
                <a:gd name="connsiteX15" fmla="*/ 313508 w 692663"/>
                <a:gd name="connsiteY15" fmla="*/ 78377 h 718457"/>
                <a:gd name="connsiteX16" fmla="*/ 235131 w 692663"/>
                <a:gd name="connsiteY16" fmla="*/ 104503 h 718457"/>
                <a:gd name="connsiteX17" fmla="*/ 209005 w 692663"/>
                <a:gd name="connsiteY17" fmla="*/ 143692 h 718457"/>
                <a:gd name="connsiteX18" fmla="*/ 169817 w 692663"/>
                <a:gd name="connsiteY18" fmla="*/ 156755 h 718457"/>
                <a:gd name="connsiteX19" fmla="*/ 156754 w 692663"/>
                <a:gd name="connsiteY19" fmla="*/ 195943 h 718457"/>
                <a:gd name="connsiteX20" fmla="*/ 117565 w 692663"/>
                <a:gd name="connsiteY20" fmla="*/ 222069 h 718457"/>
                <a:gd name="connsiteX21" fmla="*/ 91440 w 692663"/>
                <a:gd name="connsiteY21" fmla="*/ 261257 h 718457"/>
                <a:gd name="connsiteX22" fmla="*/ 26125 w 692663"/>
                <a:gd name="connsiteY22" fmla="*/ 313509 h 718457"/>
                <a:gd name="connsiteX23" fmla="*/ 0 w 692663"/>
                <a:gd name="connsiteY23" fmla="*/ 391886 h 718457"/>
                <a:gd name="connsiteX24" fmla="*/ 13062 w 692663"/>
                <a:gd name="connsiteY24" fmla="*/ 561703 h 718457"/>
                <a:gd name="connsiteX25" fmla="*/ 78377 w 692663"/>
                <a:gd name="connsiteY25" fmla="*/ 627017 h 718457"/>
                <a:gd name="connsiteX26" fmla="*/ 209005 w 692663"/>
                <a:gd name="connsiteY26" fmla="*/ 666206 h 718457"/>
                <a:gd name="connsiteX27" fmla="*/ 418011 w 692663"/>
                <a:gd name="connsiteY27" fmla="*/ 653143 h 718457"/>
                <a:gd name="connsiteX28" fmla="*/ 378822 w 692663"/>
                <a:gd name="connsiteY28" fmla="*/ 640080 h 718457"/>
                <a:gd name="connsiteX29" fmla="*/ 418011 w 692663"/>
                <a:gd name="connsiteY29" fmla="*/ 613955 h 718457"/>
                <a:gd name="connsiteX30" fmla="*/ 457200 w 692663"/>
                <a:gd name="connsiteY30" fmla="*/ 627017 h 718457"/>
                <a:gd name="connsiteX31" fmla="*/ 431074 w 692663"/>
                <a:gd name="connsiteY31" fmla="*/ 718457 h 718457"/>
                <a:gd name="connsiteX32" fmla="*/ 404948 w 692663"/>
                <a:gd name="connsiteY32" fmla="*/ 600892 h 71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2663" h="718457">
                  <a:moveTo>
                    <a:pt x="352697" y="679269"/>
                  </a:moveTo>
                  <a:lnTo>
                    <a:pt x="352697" y="679269"/>
                  </a:lnTo>
                  <a:cubicBezTo>
                    <a:pt x="387531" y="644435"/>
                    <a:pt x="424062" y="611218"/>
                    <a:pt x="457200" y="574766"/>
                  </a:cubicBezTo>
                  <a:cubicBezTo>
                    <a:pt x="467761" y="563149"/>
                    <a:pt x="472224" y="546678"/>
                    <a:pt x="483325" y="535577"/>
                  </a:cubicBezTo>
                  <a:cubicBezTo>
                    <a:pt x="494426" y="524476"/>
                    <a:pt x="510453" y="519503"/>
                    <a:pt x="522514" y="509452"/>
                  </a:cubicBezTo>
                  <a:cubicBezTo>
                    <a:pt x="536706" y="497625"/>
                    <a:pt x="547510" y="482090"/>
                    <a:pt x="561702" y="470263"/>
                  </a:cubicBezTo>
                  <a:cubicBezTo>
                    <a:pt x="595466" y="442126"/>
                    <a:pt x="600803" y="444166"/>
                    <a:pt x="640080" y="431075"/>
                  </a:cubicBezTo>
                  <a:cubicBezTo>
                    <a:pt x="653143" y="422366"/>
                    <a:pt x="669461" y="417208"/>
                    <a:pt x="679268" y="404949"/>
                  </a:cubicBezTo>
                  <a:cubicBezTo>
                    <a:pt x="702365" y="376078"/>
                    <a:pt x="694035" y="305937"/>
                    <a:pt x="666205" y="287383"/>
                  </a:cubicBezTo>
                  <a:lnTo>
                    <a:pt x="627017" y="261257"/>
                  </a:lnTo>
                  <a:cubicBezTo>
                    <a:pt x="585615" y="199156"/>
                    <a:pt x="605855" y="236962"/>
                    <a:pt x="574765" y="143692"/>
                  </a:cubicBezTo>
                  <a:lnTo>
                    <a:pt x="561702" y="104503"/>
                  </a:lnTo>
                  <a:cubicBezTo>
                    <a:pt x="557348" y="91440"/>
                    <a:pt x="560097" y="72953"/>
                    <a:pt x="548640" y="65315"/>
                  </a:cubicBezTo>
                  <a:cubicBezTo>
                    <a:pt x="458805" y="5425"/>
                    <a:pt x="500050" y="22993"/>
                    <a:pt x="431074" y="0"/>
                  </a:cubicBezTo>
                  <a:cubicBezTo>
                    <a:pt x="391099" y="9994"/>
                    <a:pt x="369705" y="9118"/>
                    <a:pt x="339634" y="39189"/>
                  </a:cubicBezTo>
                  <a:cubicBezTo>
                    <a:pt x="328533" y="50290"/>
                    <a:pt x="326821" y="70056"/>
                    <a:pt x="313508" y="78377"/>
                  </a:cubicBezTo>
                  <a:cubicBezTo>
                    <a:pt x="290155" y="92973"/>
                    <a:pt x="235131" y="104503"/>
                    <a:pt x="235131" y="104503"/>
                  </a:cubicBezTo>
                  <a:cubicBezTo>
                    <a:pt x="226422" y="117566"/>
                    <a:pt x="221264" y="133884"/>
                    <a:pt x="209005" y="143692"/>
                  </a:cubicBezTo>
                  <a:cubicBezTo>
                    <a:pt x="198253" y="152294"/>
                    <a:pt x="179553" y="147019"/>
                    <a:pt x="169817" y="156755"/>
                  </a:cubicBezTo>
                  <a:cubicBezTo>
                    <a:pt x="160081" y="166491"/>
                    <a:pt x="165356" y="185191"/>
                    <a:pt x="156754" y="195943"/>
                  </a:cubicBezTo>
                  <a:cubicBezTo>
                    <a:pt x="146946" y="208202"/>
                    <a:pt x="130628" y="213360"/>
                    <a:pt x="117565" y="222069"/>
                  </a:cubicBezTo>
                  <a:cubicBezTo>
                    <a:pt x="108857" y="235132"/>
                    <a:pt x="103699" y="251450"/>
                    <a:pt x="91440" y="261257"/>
                  </a:cubicBezTo>
                  <a:cubicBezTo>
                    <a:pt x="35269" y="306194"/>
                    <a:pt x="62270" y="232182"/>
                    <a:pt x="26125" y="313509"/>
                  </a:cubicBezTo>
                  <a:cubicBezTo>
                    <a:pt x="14941" y="338674"/>
                    <a:pt x="0" y="391886"/>
                    <a:pt x="0" y="391886"/>
                  </a:cubicBezTo>
                  <a:cubicBezTo>
                    <a:pt x="4354" y="448492"/>
                    <a:pt x="2600" y="505902"/>
                    <a:pt x="13062" y="561703"/>
                  </a:cubicBezTo>
                  <a:cubicBezTo>
                    <a:pt x="18208" y="589149"/>
                    <a:pt x="55813" y="616989"/>
                    <a:pt x="78377" y="627017"/>
                  </a:cubicBezTo>
                  <a:cubicBezTo>
                    <a:pt x="119268" y="645191"/>
                    <a:pt x="165578" y="655349"/>
                    <a:pt x="209005" y="666206"/>
                  </a:cubicBezTo>
                  <a:cubicBezTo>
                    <a:pt x="278674" y="661852"/>
                    <a:pt x="349018" y="663757"/>
                    <a:pt x="418011" y="653143"/>
                  </a:cubicBezTo>
                  <a:cubicBezTo>
                    <a:pt x="431620" y="651049"/>
                    <a:pt x="378822" y="653850"/>
                    <a:pt x="378822" y="640080"/>
                  </a:cubicBezTo>
                  <a:cubicBezTo>
                    <a:pt x="378822" y="624380"/>
                    <a:pt x="404948" y="622663"/>
                    <a:pt x="418011" y="613955"/>
                  </a:cubicBezTo>
                  <a:cubicBezTo>
                    <a:pt x="431074" y="618309"/>
                    <a:pt x="452846" y="613954"/>
                    <a:pt x="457200" y="627017"/>
                  </a:cubicBezTo>
                  <a:cubicBezTo>
                    <a:pt x="466184" y="653968"/>
                    <a:pt x="443561" y="693483"/>
                    <a:pt x="431074" y="718457"/>
                  </a:cubicBezTo>
                  <a:lnTo>
                    <a:pt x="404948" y="600892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031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530" y="2097180"/>
              <a:ext cx="5277394" cy="5277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1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25"/>
          <p:cNvGrpSpPr/>
          <p:nvPr/>
        </p:nvGrpSpPr>
        <p:grpSpPr>
          <a:xfrm>
            <a:off x="460200" y="2572575"/>
            <a:ext cx="8257900" cy="758850"/>
            <a:chOff x="460200" y="2572575"/>
            <a:chExt cx="8257900" cy="758850"/>
          </a:xfrm>
        </p:grpSpPr>
        <p:sp>
          <p:nvSpPr>
            <p:cNvPr id="897" name="Google Shape;897;p25"/>
            <p:cNvSpPr/>
            <p:nvPr/>
          </p:nvSpPr>
          <p:spPr>
            <a:xfrm>
              <a:off x="460200" y="25725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898" name="Google Shape;898;p25"/>
            <p:cNvSpPr/>
            <p:nvPr/>
          </p:nvSpPr>
          <p:spPr>
            <a:xfrm>
              <a:off x="460200" y="26487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99" name="Google Shape;899;p2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Reflexão…</a:t>
            </a:r>
            <a:endParaRPr dirty="0"/>
          </a:p>
        </p:txBody>
      </p:sp>
      <p:grpSp>
        <p:nvGrpSpPr>
          <p:cNvPr id="900" name="Google Shape;900;p25"/>
          <p:cNvGrpSpPr/>
          <p:nvPr/>
        </p:nvGrpSpPr>
        <p:grpSpPr>
          <a:xfrm>
            <a:off x="2256784" y="1217325"/>
            <a:ext cx="1513815" cy="1954833"/>
            <a:chOff x="2256784" y="1217325"/>
            <a:chExt cx="1513815" cy="1954833"/>
          </a:xfrm>
        </p:grpSpPr>
        <p:sp>
          <p:nvSpPr>
            <p:cNvPr id="901" name="Google Shape;901;p25"/>
            <p:cNvSpPr/>
            <p:nvPr/>
          </p:nvSpPr>
          <p:spPr>
            <a:xfrm>
              <a:off x="2715102" y="2754486"/>
              <a:ext cx="474255" cy="417672"/>
            </a:xfrm>
            <a:custGeom>
              <a:avLst/>
              <a:gdLst/>
              <a:ahLst/>
              <a:cxnLst/>
              <a:rect l="l" t="t" r="r" b="b"/>
              <a:pathLst>
                <a:path w="19697" h="17347" extrusionOk="0">
                  <a:moveTo>
                    <a:pt x="9849" y="0"/>
                  </a:moveTo>
                  <a:cubicBezTo>
                    <a:pt x="8744" y="0"/>
                    <a:pt x="7621" y="212"/>
                    <a:pt x="6535" y="658"/>
                  </a:cubicBezTo>
                  <a:cubicBezTo>
                    <a:pt x="2128" y="2481"/>
                    <a:pt x="0" y="7527"/>
                    <a:pt x="1824" y="11965"/>
                  </a:cubicBezTo>
                  <a:cubicBezTo>
                    <a:pt x="3206" y="15328"/>
                    <a:pt x="6456" y="17347"/>
                    <a:pt x="9867" y="17347"/>
                  </a:cubicBezTo>
                  <a:cubicBezTo>
                    <a:pt x="10957" y="17347"/>
                    <a:pt x="12064" y="17141"/>
                    <a:pt x="13131" y="16707"/>
                  </a:cubicBezTo>
                  <a:cubicBezTo>
                    <a:pt x="17569" y="14883"/>
                    <a:pt x="19697" y="9807"/>
                    <a:pt x="17873" y="5369"/>
                  </a:cubicBezTo>
                  <a:cubicBezTo>
                    <a:pt x="16495" y="2017"/>
                    <a:pt x="13262" y="0"/>
                    <a:pt x="9849" y="0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2816083" y="2690536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4" y="1"/>
                  </a:moveTo>
                  <a:cubicBezTo>
                    <a:pt x="3891" y="1"/>
                    <a:pt x="1" y="3891"/>
                    <a:pt x="1" y="8663"/>
                  </a:cubicBezTo>
                  <a:cubicBezTo>
                    <a:pt x="1" y="13466"/>
                    <a:pt x="3891" y="17356"/>
                    <a:pt x="8694" y="17356"/>
                  </a:cubicBezTo>
                  <a:cubicBezTo>
                    <a:pt x="13466" y="17356"/>
                    <a:pt x="17357" y="13466"/>
                    <a:pt x="17357" y="8663"/>
                  </a:cubicBezTo>
                  <a:cubicBezTo>
                    <a:pt x="17357" y="3891"/>
                    <a:pt x="13466" y="1"/>
                    <a:pt x="8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5"/>
            <p:cNvGrpSpPr/>
            <p:nvPr/>
          </p:nvGrpSpPr>
          <p:grpSpPr>
            <a:xfrm>
              <a:off x="2256784" y="1217325"/>
              <a:ext cx="1513815" cy="1123414"/>
              <a:chOff x="2245802" y="1217325"/>
              <a:chExt cx="1513815" cy="1123414"/>
            </a:xfrm>
          </p:grpSpPr>
          <p:sp>
            <p:nvSpPr>
              <p:cNvPr id="904" name="Google Shape;904;p25"/>
              <p:cNvSpPr/>
              <p:nvPr/>
            </p:nvSpPr>
            <p:spPr>
              <a:xfrm>
                <a:off x="2245802" y="129122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5" name="Google Shape;905;p25"/>
              <p:cNvGrpSpPr/>
              <p:nvPr/>
            </p:nvGrpSpPr>
            <p:grpSpPr>
              <a:xfrm>
                <a:off x="2310925" y="1217325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06" name="Google Shape;906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10" name="Google Shape;910;p25"/>
            <p:cNvSpPr/>
            <p:nvPr/>
          </p:nvSpPr>
          <p:spPr>
            <a:xfrm>
              <a:off x="3014410" y="2275391"/>
              <a:ext cx="21983" cy="422488"/>
            </a:xfrm>
            <a:custGeom>
              <a:avLst/>
              <a:gdLst/>
              <a:ahLst/>
              <a:cxnLst/>
              <a:rect l="l" t="t" r="r" b="b"/>
              <a:pathLst>
                <a:path w="913" h="17547" extrusionOk="0">
                  <a:moveTo>
                    <a:pt x="559" y="0"/>
                  </a:moveTo>
                  <a:cubicBezTo>
                    <a:pt x="486" y="0"/>
                    <a:pt x="421" y="50"/>
                    <a:pt x="396" y="99"/>
                  </a:cubicBezTo>
                  <a:cubicBezTo>
                    <a:pt x="335" y="221"/>
                    <a:pt x="275" y="343"/>
                    <a:pt x="244" y="464"/>
                  </a:cubicBezTo>
                  <a:cubicBezTo>
                    <a:pt x="123" y="890"/>
                    <a:pt x="62" y="1346"/>
                    <a:pt x="62" y="1771"/>
                  </a:cubicBezTo>
                  <a:cubicBezTo>
                    <a:pt x="62" y="2136"/>
                    <a:pt x="31" y="2531"/>
                    <a:pt x="1" y="2957"/>
                  </a:cubicBezTo>
                  <a:cubicBezTo>
                    <a:pt x="62" y="3686"/>
                    <a:pt x="62" y="4385"/>
                    <a:pt x="62" y="5084"/>
                  </a:cubicBezTo>
                  <a:lnTo>
                    <a:pt x="62" y="5814"/>
                  </a:lnTo>
                  <a:cubicBezTo>
                    <a:pt x="62" y="6574"/>
                    <a:pt x="62" y="7334"/>
                    <a:pt x="92" y="8063"/>
                  </a:cubicBezTo>
                  <a:cubicBezTo>
                    <a:pt x="123" y="8793"/>
                    <a:pt x="153" y="9522"/>
                    <a:pt x="183" y="10252"/>
                  </a:cubicBezTo>
                  <a:cubicBezTo>
                    <a:pt x="214" y="10616"/>
                    <a:pt x="214" y="11011"/>
                    <a:pt x="214" y="11376"/>
                  </a:cubicBezTo>
                  <a:cubicBezTo>
                    <a:pt x="244" y="12227"/>
                    <a:pt x="335" y="13048"/>
                    <a:pt x="305" y="13899"/>
                  </a:cubicBezTo>
                  <a:cubicBezTo>
                    <a:pt x="305" y="14203"/>
                    <a:pt x="366" y="14537"/>
                    <a:pt x="366" y="14841"/>
                  </a:cubicBezTo>
                  <a:cubicBezTo>
                    <a:pt x="396" y="15388"/>
                    <a:pt x="396" y="15966"/>
                    <a:pt x="426" y="16543"/>
                  </a:cubicBezTo>
                  <a:cubicBezTo>
                    <a:pt x="457" y="16817"/>
                    <a:pt x="487" y="17121"/>
                    <a:pt x="487" y="17394"/>
                  </a:cubicBezTo>
                  <a:cubicBezTo>
                    <a:pt x="518" y="17455"/>
                    <a:pt x="518" y="17486"/>
                    <a:pt x="548" y="17546"/>
                  </a:cubicBezTo>
                  <a:lnTo>
                    <a:pt x="578" y="17546"/>
                  </a:lnTo>
                  <a:cubicBezTo>
                    <a:pt x="609" y="17516"/>
                    <a:pt x="639" y="17516"/>
                    <a:pt x="639" y="17516"/>
                  </a:cubicBezTo>
                  <a:cubicBezTo>
                    <a:pt x="639" y="17425"/>
                    <a:pt x="670" y="17364"/>
                    <a:pt x="670" y="17303"/>
                  </a:cubicBezTo>
                  <a:cubicBezTo>
                    <a:pt x="639" y="17091"/>
                    <a:pt x="639" y="16878"/>
                    <a:pt x="639" y="16665"/>
                  </a:cubicBezTo>
                  <a:cubicBezTo>
                    <a:pt x="670" y="16027"/>
                    <a:pt x="670" y="15388"/>
                    <a:pt x="670" y="14750"/>
                  </a:cubicBezTo>
                  <a:cubicBezTo>
                    <a:pt x="670" y="14416"/>
                    <a:pt x="700" y="14051"/>
                    <a:pt x="670" y="13686"/>
                  </a:cubicBezTo>
                  <a:cubicBezTo>
                    <a:pt x="609" y="12957"/>
                    <a:pt x="609" y="12227"/>
                    <a:pt x="609" y="11467"/>
                  </a:cubicBezTo>
                  <a:lnTo>
                    <a:pt x="609" y="11133"/>
                  </a:lnTo>
                  <a:lnTo>
                    <a:pt x="609" y="9583"/>
                  </a:lnTo>
                  <a:lnTo>
                    <a:pt x="609" y="7273"/>
                  </a:lnTo>
                  <a:lnTo>
                    <a:pt x="609" y="5175"/>
                  </a:lnTo>
                  <a:lnTo>
                    <a:pt x="609" y="4020"/>
                  </a:lnTo>
                  <a:cubicBezTo>
                    <a:pt x="609" y="3352"/>
                    <a:pt x="639" y="2683"/>
                    <a:pt x="700" y="2045"/>
                  </a:cubicBezTo>
                  <a:cubicBezTo>
                    <a:pt x="700" y="1893"/>
                    <a:pt x="700" y="1741"/>
                    <a:pt x="761" y="1619"/>
                  </a:cubicBezTo>
                  <a:cubicBezTo>
                    <a:pt x="913" y="1163"/>
                    <a:pt x="913" y="677"/>
                    <a:pt x="761" y="221"/>
                  </a:cubicBezTo>
                  <a:cubicBezTo>
                    <a:pt x="761" y="221"/>
                    <a:pt x="761" y="221"/>
                    <a:pt x="761" y="191"/>
                  </a:cubicBezTo>
                  <a:cubicBezTo>
                    <a:pt x="730" y="99"/>
                    <a:pt x="700" y="8"/>
                    <a:pt x="609" y="8"/>
                  </a:cubicBezTo>
                  <a:cubicBezTo>
                    <a:pt x="592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807295" y="2685889"/>
              <a:ext cx="485258" cy="427785"/>
            </a:xfrm>
            <a:custGeom>
              <a:avLst/>
              <a:gdLst/>
              <a:ahLst/>
              <a:cxnLst/>
              <a:rect l="l" t="t" r="r" b="b"/>
              <a:pathLst>
                <a:path w="20154" h="17767" extrusionOk="0">
                  <a:moveTo>
                    <a:pt x="9021" y="1"/>
                  </a:moveTo>
                  <a:cubicBezTo>
                    <a:pt x="8648" y="1"/>
                    <a:pt x="8274" y="24"/>
                    <a:pt x="7904" y="72"/>
                  </a:cubicBezTo>
                  <a:cubicBezTo>
                    <a:pt x="5776" y="376"/>
                    <a:pt x="3831" y="1379"/>
                    <a:pt x="2372" y="2929"/>
                  </a:cubicBezTo>
                  <a:lnTo>
                    <a:pt x="2159" y="3172"/>
                  </a:lnTo>
                  <a:lnTo>
                    <a:pt x="1946" y="3415"/>
                  </a:lnTo>
                  <a:cubicBezTo>
                    <a:pt x="1794" y="3598"/>
                    <a:pt x="1642" y="3750"/>
                    <a:pt x="1521" y="3902"/>
                  </a:cubicBezTo>
                  <a:cubicBezTo>
                    <a:pt x="518" y="5057"/>
                    <a:pt x="1" y="6546"/>
                    <a:pt x="92" y="8066"/>
                  </a:cubicBezTo>
                  <a:lnTo>
                    <a:pt x="92" y="8218"/>
                  </a:lnTo>
                  <a:cubicBezTo>
                    <a:pt x="92" y="8522"/>
                    <a:pt x="153" y="8795"/>
                    <a:pt x="244" y="8856"/>
                  </a:cubicBezTo>
                  <a:cubicBezTo>
                    <a:pt x="265" y="8867"/>
                    <a:pt x="285" y="8872"/>
                    <a:pt x="305" y="8872"/>
                  </a:cubicBezTo>
                  <a:cubicBezTo>
                    <a:pt x="405" y="8872"/>
                    <a:pt x="498" y="8749"/>
                    <a:pt x="548" y="8522"/>
                  </a:cubicBezTo>
                  <a:cubicBezTo>
                    <a:pt x="609" y="8370"/>
                    <a:pt x="639" y="8188"/>
                    <a:pt x="700" y="8005"/>
                  </a:cubicBezTo>
                  <a:cubicBezTo>
                    <a:pt x="730" y="7823"/>
                    <a:pt x="791" y="7640"/>
                    <a:pt x="852" y="7458"/>
                  </a:cubicBezTo>
                  <a:cubicBezTo>
                    <a:pt x="1217" y="6242"/>
                    <a:pt x="1794" y="5087"/>
                    <a:pt x="2554" y="4054"/>
                  </a:cubicBezTo>
                  <a:cubicBezTo>
                    <a:pt x="3253" y="3142"/>
                    <a:pt x="4135" y="2412"/>
                    <a:pt x="5107" y="1835"/>
                  </a:cubicBezTo>
                  <a:cubicBezTo>
                    <a:pt x="6314" y="1119"/>
                    <a:pt x="7673" y="761"/>
                    <a:pt x="9044" y="761"/>
                  </a:cubicBezTo>
                  <a:cubicBezTo>
                    <a:pt x="9710" y="761"/>
                    <a:pt x="10379" y="845"/>
                    <a:pt x="11035" y="1014"/>
                  </a:cubicBezTo>
                  <a:cubicBezTo>
                    <a:pt x="17782" y="2625"/>
                    <a:pt x="19606" y="11379"/>
                    <a:pt x="14044" y="15574"/>
                  </a:cubicBezTo>
                  <a:cubicBezTo>
                    <a:pt x="13041" y="16334"/>
                    <a:pt x="11886" y="16881"/>
                    <a:pt x="10639" y="17154"/>
                  </a:cubicBezTo>
                  <a:cubicBezTo>
                    <a:pt x="10079" y="17277"/>
                    <a:pt x="9506" y="17339"/>
                    <a:pt x="8931" y="17339"/>
                  </a:cubicBezTo>
                  <a:cubicBezTo>
                    <a:pt x="8229" y="17339"/>
                    <a:pt x="7525" y="17247"/>
                    <a:pt x="6840" y="17063"/>
                  </a:cubicBezTo>
                  <a:cubicBezTo>
                    <a:pt x="5928" y="16820"/>
                    <a:pt x="5047" y="16425"/>
                    <a:pt x="4256" y="15908"/>
                  </a:cubicBezTo>
                  <a:cubicBezTo>
                    <a:pt x="2037" y="14419"/>
                    <a:pt x="609" y="12017"/>
                    <a:pt x="335" y="9373"/>
                  </a:cubicBezTo>
                  <a:cubicBezTo>
                    <a:pt x="335" y="9191"/>
                    <a:pt x="275" y="9069"/>
                    <a:pt x="244" y="8917"/>
                  </a:cubicBezTo>
                  <a:cubicBezTo>
                    <a:pt x="244" y="8887"/>
                    <a:pt x="214" y="8856"/>
                    <a:pt x="214" y="8856"/>
                  </a:cubicBezTo>
                  <a:cubicBezTo>
                    <a:pt x="183" y="8887"/>
                    <a:pt x="153" y="8917"/>
                    <a:pt x="153" y="8947"/>
                  </a:cubicBezTo>
                  <a:lnTo>
                    <a:pt x="153" y="9586"/>
                  </a:lnTo>
                  <a:cubicBezTo>
                    <a:pt x="153" y="9920"/>
                    <a:pt x="214" y="10285"/>
                    <a:pt x="305" y="10619"/>
                  </a:cubicBezTo>
                  <a:cubicBezTo>
                    <a:pt x="396" y="10954"/>
                    <a:pt x="457" y="11288"/>
                    <a:pt x="578" y="11622"/>
                  </a:cubicBezTo>
                  <a:cubicBezTo>
                    <a:pt x="1217" y="13568"/>
                    <a:pt x="2493" y="15270"/>
                    <a:pt x="4226" y="16394"/>
                  </a:cubicBezTo>
                  <a:cubicBezTo>
                    <a:pt x="5168" y="17002"/>
                    <a:pt x="6232" y="17428"/>
                    <a:pt x="7357" y="17641"/>
                  </a:cubicBezTo>
                  <a:cubicBezTo>
                    <a:pt x="7863" y="17725"/>
                    <a:pt x="8371" y="17766"/>
                    <a:pt x="8877" y="17766"/>
                  </a:cubicBezTo>
                  <a:cubicBezTo>
                    <a:pt x="10744" y="17766"/>
                    <a:pt x="12581" y="17203"/>
                    <a:pt x="14135" y="16151"/>
                  </a:cubicBezTo>
                  <a:cubicBezTo>
                    <a:pt x="14409" y="15938"/>
                    <a:pt x="14682" y="15726"/>
                    <a:pt x="14925" y="15483"/>
                  </a:cubicBezTo>
                  <a:cubicBezTo>
                    <a:pt x="20153" y="10832"/>
                    <a:pt x="18178" y="2260"/>
                    <a:pt x="11460" y="345"/>
                  </a:cubicBezTo>
                  <a:cubicBezTo>
                    <a:pt x="10666" y="116"/>
                    <a:pt x="9843" y="1"/>
                    <a:pt x="9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2" name="Google Shape;912;p25"/>
            <p:cNvGrpSpPr/>
            <p:nvPr/>
          </p:nvGrpSpPr>
          <p:grpSpPr>
            <a:xfrm>
              <a:off x="2915183" y="2770764"/>
              <a:ext cx="231510" cy="257457"/>
              <a:chOff x="2887088" y="2741869"/>
              <a:chExt cx="282501" cy="314163"/>
            </a:xfrm>
          </p:grpSpPr>
          <p:sp>
            <p:nvSpPr>
              <p:cNvPr id="913" name="Google Shape;913;p25"/>
              <p:cNvSpPr/>
              <p:nvPr/>
            </p:nvSpPr>
            <p:spPr>
              <a:xfrm>
                <a:off x="2887088" y="2741869"/>
                <a:ext cx="129561" cy="11119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618" extrusionOk="0">
                    <a:moveTo>
                      <a:pt x="2961" y="1"/>
                    </a:moveTo>
                    <a:cubicBezTo>
                      <a:pt x="2465" y="1"/>
                      <a:pt x="1968" y="152"/>
                      <a:pt x="1550" y="422"/>
                    </a:cubicBezTo>
                    <a:cubicBezTo>
                      <a:pt x="1489" y="483"/>
                      <a:pt x="1429" y="543"/>
                      <a:pt x="1337" y="604"/>
                    </a:cubicBezTo>
                    <a:cubicBezTo>
                      <a:pt x="0" y="1820"/>
                      <a:pt x="517" y="4008"/>
                      <a:pt x="2249" y="4525"/>
                    </a:cubicBezTo>
                    <a:cubicBezTo>
                      <a:pt x="2446" y="4584"/>
                      <a:pt x="2642" y="4618"/>
                      <a:pt x="2846" y="4618"/>
                    </a:cubicBezTo>
                    <a:cubicBezTo>
                      <a:pt x="2959" y="4618"/>
                      <a:pt x="3073" y="4607"/>
                      <a:pt x="3192" y="4586"/>
                    </a:cubicBezTo>
                    <a:cubicBezTo>
                      <a:pt x="3708" y="4495"/>
                      <a:pt x="4225" y="4252"/>
                      <a:pt x="4651" y="3887"/>
                    </a:cubicBezTo>
                    <a:cubicBezTo>
                      <a:pt x="4711" y="3796"/>
                      <a:pt x="4803" y="3735"/>
                      <a:pt x="4894" y="3644"/>
                    </a:cubicBezTo>
                    <a:cubicBezTo>
                      <a:pt x="5228" y="3401"/>
                      <a:pt x="5380" y="2945"/>
                      <a:pt x="5259" y="2519"/>
                    </a:cubicBezTo>
                    <a:cubicBezTo>
                      <a:pt x="5259" y="2519"/>
                      <a:pt x="5259" y="2519"/>
                      <a:pt x="5259" y="2489"/>
                    </a:cubicBezTo>
                    <a:cubicBezTo>
                      <a:pt x="5259" y="2428"/>
                      <a:pt x="5228" y="2337"/>
                      <a:pt x="5137" y="2337"/>
                    </a:cubicBezTo>
                    <a:cubicBezTo>
                      <a:pt x="5113" y="2329"/>
                      <a:pt x="5088" y="2325"/>
                      <a:pt x="5065" y="2325"/>
                    </a:cubicBezTo>
                    <a:cubicBezTo>
                      <a:pt x="5001" y="2325"/>
                      <a:pt x="4946" y="2353"/>
                      <a:pt x="4924" y="2397"/>
                    </a:cubicBezTo>
                    <a:cubicBezTo>
                      <a:pt x="4863" y="2489"/>
                      <a:pt x="4803" y="2549"/>
                      <a:pt x="4742" y="2641"/>
                    </a:cubicBezTo>
                    <a:cubicBezTo>
                      <a:pt x="4559" y="2884"/>
                      <a:pt x="4438" y="3097"/>
                      <a:pt x="4255" y="3340"/>
                    </a:cubicBezTo>
                    <a:cubicBezTo>
                      <a:pt x="4104" y="3522"/>
                      <a:pt x="3921" y="3674"/>
                      <a:pt x="3739" y="3826"/>
                    </a:cubicBezTo>
                    <a:cubicBezTo>
                      <a:pt x="3475" y="3988"/>
                      <a:pt x="3185" y="4069"/>
                      <a:pt x="2894" y="4069"/>
                    </a:cubicBezTo>
                    <a:cubicBezTo>
                      <a:pt x="2749" y="4069"/>
                      <a:pt x="2604" y="4049"/>
                      <a:pt x="2462" y="4008"/>
                    </a:cubicBezTo>
                    <a:cubicBezTo>
                      <a:pt x="2310" y="3978"/>
                      <a:pt x="2189" y="3917"/>
                      <a:pt x="2037" y="3856"/>
                    </a:cubicBezTo>
                    <a:cubicBezTo>
                      <a:pt x="1611" y="3644"/>
                      <a:pt x="1307" y="3249"/>
                      <a:pt x="1155" y="2793"/>
                    </a:cubicBezTo>
                    <a:cubicBezTo>
                      <a:pt x="1003" y="2337"/>
                      <a:pt x="1034" y="1820"/>
                      <a:pt x="1246" y="1394"/>
                    </a:cubicBezTo>
                    <a:cubicBezTo>
                      <a:pt x="1603" y="732"/>
                      <a:pt x="2280" y="347"/>
                      <a:pt x="2990" y="347"/>
                    </a:cubicBezTo>
                    <a:cubicBezTo>
                      <a:pt x="3128" y="347"/>
                      <a:pt x="3266" y="362"/>
                      <a:pt x="3404" y="391"/>
                    </a:cubicBezTo>
                    <a:cubicBezTo>
                      <a:pt x="3648" y="452"/>
                      <a:pt x="3860" y="513"/>
                      <a:pt x="4043" y="635"/>
                    </a:cubicBezTo>
                    <a:cubicBezTo>
                      <a:pt x="4407" y="847"/>
                      <a:pt x="4711" y="1182"/>
                      <a:pt x="4894" y="1577"/>
                    </a:cubicBezTo>
                    <a:cubicBezTo>
                      <a:pt x="4985" y="1790"/>
                      <a:pt x="5046" y="2002"/>
                      <a:pt x="5076" y="2215"/>
                    </a:cubicBezTo>
                    <a:cubicBezTo>
                      <a:pt x="5107" y="2245"/>
                      <a:pt x="5137" y="2276"/>
                      <a:pt x="5137" y="2337"/>
                    </a:cubicBezTo>
                    <a:lnTo>
                      <a:pt x="5167" y="2337"/>
                    </a:lnTo>
                    <a:cubicBezTo>
                      <a:pt x="5198" y="2306"/>
                      <a:pt x="5228" y="2306"/>
                      <a:pt x="5228" y="2306"/>
                    </a:cubicBezTo>
                    <a:cubicBezTo>
                      <a:pt x="5228" y="2245"/>
                      <a:pt x="5228" y="2185"/>
                      <a:pt x="5228" y="2124"/>
                    </a:cubicBezTo>
                    <a:cubicBezTo>
                      <a:pt x="5198" y="1942"/>
                      <a:pt x="5167" y="1759"/>
                      <a:pt x="5107" y="1607"/>
                    </a:cubicBezTo>
                    <a:cubicBezTo>
                      <a:pt x="4955" y="1090"/>
                      <a:pt x="4620" y="635"/>
                      <a:pt x="4164" y="331"/>
                    </a:cubicBezTo>
                    <a:cubicBezTo>
                      <a:pt x="3891" y="179"/>
                      <a:pt x="3617" y="57"/>
                      <a:pt x="3313" y="27"/>
                    </a:cubicBezTo>
                    <a:cubicBezTo>
                      <a:pt x="3196" y="9"/>
                      <a:pt x="3079" y="1"/>
                      <a:pt x="29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2894407" y="2944601"/>
                <a:ext cx="122241" cy="111431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628" extrusionOk="0">
                    <a:moveTo>
                      <a:pt x="2661" y="0"/>
                    </a:moveTo>
                    <a:cubicBezTo>
                      <a:pt x="2163" y="0"/>
                      <a:pt x="1665" y="156"/>
                      <a:pt x="1246" y="452"/>
                    </a:cubicBezTo>
                    <a:cubicBezTo>
                      <a:pt x="1185" y="482"/>
                      <a:pt x="1125" y="543"/>
                      <a:pt x="1033" y="604"/>
                    </a:cubicBezTo>
                    <a:cubicBezTo>
                      <a:pt x="730" y="908"/>
                      <a:pt x="486" y="1272"/>
                      <a:pt x="395" y="1668"/>
                    </a:cubicBezTo>
                    <a:cubicBezTo>
                      <a:pt x="0" y="2914"/>
                      <a:pt x="730" y="4190"/>
                      <a:pt x="1945" y="4555"/>
                    </a:cubicBezTo>
                    <a:cubicBezTo>
                      <a:pt x="2168" y="4600"/>
                      <a:pt x="2390" y="4628"/>
                      <a:pt x="2625" y="4628"/>
                    </a:cubicBezTo>
                    <a:cubicBezTo>
                      <a:pt x="2711" y="4628"/>
                      <a:pt x="2798" y="4624"/>
                      <a:pt x="2888" y="4616"/>
                    </a:cubicBezTo>
                    <a:cubicBezTo>
                      <a:pt x="3404" y="4525"/>
                      <a:pt x="3921" y="4282"/>
                      <a:pt x="4347" y="3917"/>
                    </a:cubicBezTo>
                    <a:cubicBezTo>
                      <a:pt x="4407" y="3826"/>
                      <a:pt x="4499" y="3734"/>
                      <a:pt x="4590" y="3674"/>
                    </a:cubicBezTo>
                    <a:cubicBezTo>
                      <a:pt x="4924" y="3400"/>
                      <a:pt x="5076" y="2975"/>
                      <a:pt x="4955" y="2549"/>
                    </a:cubicBezTo>
                    <a:cubicBezTo>
                      <a:pt x="4955" y="2549"/>
                      <a:pt x="4955" y="2519"/>
                      <a:pt x="4955" y="2519"/>
                    </a:cubicBezTo>
                    <a:cubicBezTo>
                      <a:pt x="4955" y="2427"/>
                      <a:pt x="4924" y="2336"/>
                      <a:pt x="4833" y="2336"/>
                    </a:cubicBezTo>
                    <a:cubicBezTo>
                      <a:pt x="4742" y="2336"/>
                      <a:pt x="4651" y="2367"/>
                      <a:pt x="4620" y="2427"/>
                    </a:cubicBezTo>
                    <a:cubicBezTo>
                      <a:pt x="4559" y="2488"/>
                      <a:pt x="4499" y="2579"/>
                      <a:pt x="4438" y="2671"/>
                    </a:cubicBezTo>
                    <a:cubicBezTo>
                      <a:pt x="4255" y="2914"/>
                      <a:pt x="4134" y="3127"/>
                      <a:pt x="3951" y="3370"/>
                    </a:cubicBezTo>
                    <a:cubicBezTo>
                      <a:pt x="3800" y="3552"/>
                      <a:pt x="3617" y="3704"/>
                      <a:pt x="3435" y="3826"/>
                    </a:cubicBezTo>
                    <a:cubicBezTo>
                      <a:pt x="3158" y="3996"/>
                      <a:pt x="2850" y="4092"/>
                      <a:pt x="2545" y="4092"/>
                    </a:cubicBezTo>
                    <a:cubicBezTo>
                      <a:pt x="2415" y="4092"/>
                      <a:pt x="2285" y="4075"/>
                      <a:pt x="2158" y="4038"/>
                    </a:cubicBezTo>
                    <a:cubicBezTo>
                      <a:pt x="2006" y="4008"/>
                      <a:pt x="1885" y="3947"/>
                      <a:pt x="1733" y="3886"/>
                    </a:cubicBezTo>
                    <a:cubicBezTo>
                      <a:pt x="1307" y="3643"/>
                      <a:pt x="1003" y="3279"/>
                      <a:pt x="851" y="2823"/>
                    </a:cubicBezTo>
                    <a:cubicBezTo>
                      <a:pt x="578" y="2093"/>
                      <a:pt x="821" y="1272"/>
                      <a:pt x="1429" y="817"/>
                    </a:cubicBezTo>
                    <a:cubicBezTo>
                      <a:pt x="1769" y="499"/>
                      <a:pt x="2211" y="333"/>
                      <a:pt x="2654" y="333"/>
                    </a:cubicBezTo>
                    <a:cubicBezTo>
                      <a:pt x="2804" y="333"/>
                      <a:pt x="2954" y="352"/>
                      <a:pt x="3100" y="391"/>
                    </a:cubicBezTo>
                    <a:cubicBezTo>
                      <a:pt x="3344" y="452"/>
                      <a:pt x="3556" y="543"/>
                      <a:pt x="3739" y="634"/>
                    </a:cubicBezTo>
                    <a:cubicBezTo>
                      <a:pt x="4103" y="877"/>
                      <a:pt x="4407" y="1212"/>
                      <a:pt x="4590" y="1607"/>
                    </a:cubicBezTo>
                    <a:cubicBezTo>
                      <a:pt x="4681" y="1789"/>
                      <a:pt x="4742" y="2002"/>
                      <a:pt x="4772" y="2215"/>
                    </a:cubicBezTo>
                    <a:cubicBezTo>
                      <a:pt x="4803" y="2275"/>
                      <a:pt x="4833" y="2306"/>
                      <a:pt x="4833" y="2336"/>
                    </a:cubicBezTo>
                    <a:lnTo>
                      <a:pt x="4863" y="2336"/>
                    </a:lnTo>
                    <a:cubicBezTo>
                      <a:pt x="4894" y="2306"/>
                      <a:pt x="4924" y="2306"/>
                      <a:pt x="4924" y="2306"/>
                    </a:cubicBezTo>
                    <a:cubicBezTo>
                      <a:pt x="4924" y="2245"/>
                      <a:pt x="4924" y="2215"/>
                      <a:pt x="4924" y="2154"/>
                    </a:cubicBezTo>
                    <a:cubicBezTo>
                      <a:pt x="4894" y="1972"/>
                      <a:pt x="4863" y="1789"/>
                      <a:pt x="4803" y="1607"/>
                    </a:cubicBezTo>
                    <a:cubicBezTo>
                      <a:pt x="4651" y="1090"/>
                      <a:pt x="4316" y="634"/>
                      <a:pt x="3860" y="361"/>
                    </a:cubicBezTo>
                    <a:cubicBezTo>
                      <a:pt x="3587" y="178"/>
                      <a:pt x="3313" y="57"/>
                      <a:pt x="3009" y="26"/>
                    </a:cubicBezTo>
                    <a:cubicBezTo>
                      <a:pt x="2894" y="9"/>
                      <a:pt x="2777" y="0"/>
                      <a:pt x="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3040028" y="2843187"/>
                <a:ext cx="129561" cy="111599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635" extrusionOk="0">
                    <a:moveTo>
                      <a:pt x="2946" y="351"/>
                    </a:moveTo>
                    <a:cubicBezTo>
                      <a:pt x="3097" y="351"/>
                      <a:pt x="3251" y="370"/>
                      <a:pt x="3405" y="408"/>
                    </a:cubicBezTo>
                    <a:cubicBezTo>
                      <a:pt x="3618" y="469"/>
                      <a:pt x="3831" y="560"/>
                      <a:pt x="4043" y="652"/>
                    </a:cubicBezTo>
                    <a:cubicBezTo>
                      <a:pt x="4408" y="895"/>
                      <a:pt x="4682" y="1229"/>
                      <a:pt x="4864" y="1594"/>
                    </a:cubicBezTo>
                    <a:cubicBezTo>
                      <a:pt x="4955" y="1807"/>
                      <a:pt x="5046" y="2019"/>
                      <a:pt x="5077" y="2232"/>
                    </a:cubicBezTo>
                    <a:cubicBezTo>
                      <a:pt x="5077" y="2273"/>
                      <a:pt x="5091" y="2301"/>
                      <a:pt x="5109" y="2323"/>
                    </a:cubicBezTo>
                    <a:lnTo>
                      <a:pt x="5109" y="2323"/>
                    </a:lnTo>
                    <a:cubicBezTo>
                      <a:pt x="5109" y="2323"/>
                      <a:pt x="5108" y="2323"/>
                      <a:pt x="5107" y="2323"/>
                    </a:cubicBezTo>
                    <a:cubicBezTo>
                      <a:pt x="5046" y="2323"/>
                      <a:pt x="4955" y="2354"/>
                      <a:pt x="4894" y="2414"/>
                    </a:cubicBezTo>
                    <a:cubicBezTo>
                      <a:pt x="4834" y="2506"/>
                      <a:pt x="4773" y="2566"/>
                      <a:pt x="4743" y="2658"/>
                    </a:cubicBezTo>
                    <a:cubicBezTo>
                      <a:pt x="4560" y="2901"/>
                      <a:pt x="4439" y="3114"/>
                      <a:pt x="4256" y="3357"/>
                    </a:cubicBezTo>
                    <a:cubicBezTo>
                      <a:pt x="4104" y="3539"/>
                      <a:pt x="3922" y="3721"/>
                      <a:pt x="3709" y="3843"/>
                    </a:cubicBezTo>
                    <a:cubicBezTo>
                      <a:pt x="3453" y="4014"/>
                      <a:pt x="3152" y="4109"/>
                      <a:pt x="2849" y="4109"/>
                    </a:cubicBezTo>
                    <a:cubicBezTo>
                      <a:pt x="2720" y="4109"/>
                      <a:pt x="2590" y="4092"/>
                      <a:pt x="2463" y="4056"/>
                    </a:cubicBezTo>
                    <a:cubicBezTo>
                      <a:pt x="2311" y="4025"/>
                      <a:pt x="2159" y="3965"/>
                      <a:pt x="2037" y="3904"/>
                    </a:cubicBezTo>
                    <a:cubicBezTo>
                      <a:pt x="1612" y="3661"/>
                      <a:pt x="1277" y="3296"/>
                      <a:pt x="1156" y="2840"/>
                    </a:cubicBezTo>
                    <a:cubicBezTo>
                      <a:pt x="882" y="2111"/>
                      <a:pt x="1125" y="1290"/>
                      <a:pt x="1733" y="834"/>
                    </a:cubicBezTo>
                    <a:cubicBezTo>
                      <a:pt x="2074" y="516"/>
                      <a:pt x="2499" y="351"/>
                      <a:pt x="2946" y="351"/>
                    </a:cubicBezTo>
                    <a:close/>
                    <a:moveTo>
                      <a:pt x="3040" y="0"/>
                    </a:moveTo>
                    <a:cubicBezTo>
                      <a:pt x="2502" y="0"/>
                      <a:pt x="1993" y="153"/>
                      <a:pt x="1551" y="439"/>
                    </a:cubicBezTo>
                    <a:cubicBezTo>
                      <a:pt x="1460" y="500"/>
                      <a:pt x="1399" y="530"/>
                      <a:pt x="1338" y="621"/>
                    </a:cubicBezTo>
                    <a:cubicBezTo>
                      <a:pt x="1" y="1807"/>
                      <a:pt x="518" y="4025"/>
                      <a:pt x="2250" y="4542"/>
                    </a:cubicBezTo>
                    <a:cubicBezTo>
                      <a:pt x="2427" y="4601"/>
                      <a:pt x="2629" y="4635"/>
                      <a:pt x="2832" y="4635"/>
                    </a:cubicBezTo>
                    <a:cubicBezTo>
                      <a:pt x="2943" y="4635"/>
                      <a:pt x="3054" y="4624"/>
                      <a:pt x="3162" y="4603"/>
                    </a:cubicBezTo>
                    <a:cubicBezTo>
                      <a:pt x="3709" y="4512"/>
                      <a:pt x="4226" y="4269"/>
                      <a:pt x="4621" y="3904"/>
                    </a:cubicBezTo>
                    <a:cubicBezTo>
                      <a:pt x="4712" y="3813"/>
                      <a:pt x="4773" y="3721"/>
                      <a:pt x="4864" y="3661"/>
                    </a:cubicBezTo>
                    <a:cubicBezTo>
                      <a:pt x="5229" y="3418"/>
                      <a:pt x="5381" y="2962"/>
                      <a:pt x="5259" y="2536"/>
                    </a:cubicBezTo>
                    <a:lnTo>
                      <a:pt x="5259" y="2506"/>
                    </a:lnTo>
                    <a:cubicBezTo>
                      <a:pt x="5237" y="2440"/>
                      <a:pt x="5215" y="2373"/>
                      <a:pt x="5170" y="2342"/>
                    </a:cubicBezTo>
                    <a:lnTo>
                      <a:pt x="5170" y="2342"/>
                    </a:lnTo>
                    <a:cubicBezTo>
                      <a:pt x="5176" y="2323"/>
                      <a:pt x="5198" y="2323"/>
                      <a:pt x="5198" y="2323"/>
                    </a:cubicBezTo>
                    <a:cubicBezTo>
                      <a:pt x="5229" y="2262"/>
                      <a:pt x="5229" y="2202"/>
                      <a:pt x="5198" y="2171"/>
                    </a:cubicBezTo>
                    <a:cubicBezTo>
                      <a:pt x="5198" y="1989"/>
                      <a:pt x="5138" y="1807"/>
                      <a:pt x="5077" y="1624"/>
                    </a:cubicBezTo>
                    <a:cubicBezTo>
                      <a:pt x="4925" y="1107"/>
                      <a:pt x="4591" y="652"/>
                      <a:pt x="4135" y="348"/>
                    </a:cubicBezTo>
                    <a:cubicBezTo>
                      <a:pt x="3891" y="165"/>
                      <a:pt x="3618" y="74"/>
                      <a:pt x="3314" y="13"/>
                    </a:cubicBezTo>
                    <a:cubicBezTo>
                      <a:pt x="3222" y="4"/>
                      <a:pt x="3130" y="0"/>
                      <a:pt x="3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2998326" y="2824455"/>
                <a:ext cx="69536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018" extrusionOk="0">
                    <a:moveTo>
                      <a:pt x="31" y="1"/>
                    </a:moveTo>
                    <a:lnTo>
                      <a:pt x="0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152" y="123"/>
                    </a:lnTo>
                    <a:cubicBezTo>
                      <a:pt x="243" y="183"/>
                      <a:pt x="335" y="274"/>
                      <a:pt x="426" y="335"/>
                    </a:cubicBezTo>
                    <a:cubicBezTo>
                      <a:pt x="487" y="396"/>
                      <a:pt x="547" y="426"/>
                      <a:pt x="608" y="457"/>
                    </a:cubicBezTo>
                    <a:cubicBezTo>
                      <a:pt x="730" y="518"/>
                      <a:pt x="882" y="609"/>
                      <a:pt x="1003" y="700"/>
                    </a:cubicBezTo>
                    <a:lnTo>
                      <a:pt x="1034" y="730"/>
                    </a:lnTo>
                    <a:lnTo>
                      <a:pt x="1307" y="882"/>
                    </a:lnTo>
                    <a:lnTo>
                      <a:pt x="1672" y="1156"/>
                    </a:lnTo>
                    <a:lnTo>
                      <a:pt x="2006" y="1399"/>
                    </a:lnTo>
                    <a:cubicBezTo>
                      <a:pt x="2067" y="1430"/>
                      <a:pt x="2128" y="1490"/>
                      <a:pt x="2189" y="1521"/>
                    </a:cubicBezTo>
                    <a:cubicBezTo>
                      <a:pt x="2310" y="1582"/>
                      <a:pt x="2401" y="1673"/>
                      <a:pt x="2462" y="1794"/>
                    </a:cubicBezTo>
                    <a:cubicBezTo>
                      <a:pt x="2493" y="1794"/>
                      <a:pt x="2523" y="1825"/>
                      <a:pt x="2523" y="1855"/>
                    </a:cubicBezTo>
                    <a:cubicBezTo>
                      <a:pt x="2523" y="1973"/>
                      <a:pt x="2578" y="2018"/>
                      <a:pt x="2659" y="2018"/>
                    </a:cubicBezTo>
                    <a:cubicBezTo>
                      <a:pt x="2683" y="2018"/>
                      <a:pt x="2709" y="2014"/>
                      <a:pt x="2736" y="2007"/>
                    </a:cubicBezTo>
                    <a:cubicBezTo>
                      <a:pt x="2766" y="2007"/>
                      <a:pt x="2797" y="2007"/>
                      <a:pt x="2827" y="1977"/>
                    </a:cubicBezTo>
                    <a:cubicBezTo>
                      <a:pt x="2857" y="1916"/>
                      <a:pt x="2888" y="1885"/>
                      <a:pt x="2888" y="1825"/>
                    </a:cubicBezTo>
                    <a:cubicBezTo>
                      <a:pt x="2888" y="1794"/>
                      <a:pt x="2888" y="1764"/>
                      <a:pt x="2888" y="1703"/>
                    </a:cubicBezTo>
                    <a:cubicBezTo>
                      <a:pt x="2888" y="1612"/>
                      <a:pt x="2827" y="1521"/>
                      <a:pt x="2766" y="1460"/>
                    </a:cubicBezTo>
                    <a:cubicBezTo>
                      <a:pt x="2705" y="1430"/>
                      <a:pt x="2645" y="1369"/>
                      <a:pt x="2553" y="1338"/>
                    </a:cubicBezTo>
                    <a:cubicBezTo>
                      <a:pt x="2432" y="1278"/>
                      <a:pt x="2310" y="1217"/>
                      <a:pt x="2219" y="1126"/>
                    </a:cubicBezTo>
                    <a:lnTo>
                      <a:pt x="2098" y="1065"/>
                    </a:lnTo>
                    <a:cubicBezTo>
                      <a:pt x="1946" y="974"/>
                      <a:pt x="1824" y="913"/>
                      <a:pt x="1702" y="822"/>
                    </a:cubicBezTo>
                    <a:cubicBezTo>
                      <a:pt x="1581" y="761"/>
                      <a:pt x="1398" y="670"/>
                      <a:pt x="1338" y="639"/>
                    </a:cubicBezTo>
                    <a:cubicBezTo>
                      <a:pt x="1246" y="609"/>
                      <a:pt x="1186" y="548"/>
                      <a:pt x="1125" y="518"/>
                    </a:cubicBezTo>
                    <a:cubicBezTo>
                      <a:pt x="973" y="457"/>
                      <a:pt x="821" y="366"/>
                      <a:pt x="699" y="274"/>
                    </a:cubicBezTo>
                    <a:cubicBezTo>
                      <a:pt x="639" y="244"/>
                      <a:pt x="578" y="214"/>
                      <a:pt x="547" y="214"/>
                    </a:cubicBezTo>
                    <a:cubicBezTo>
                      <a:pt x="426" y="153"/>
                      <a:pt x="335" y="92"/>
                      <a:pt x="243" y="31"/>
                    </a:cubicBezTo>
                    <a:cubicBezTo>
                      <a:pt x="183" y="31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2996135" y="2925460"/>
                <a:ext cx="68813" cy="4979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068" extrusionOk="0">
                    <a:moveTo>
                      <a:pt x="2796" y="1"/>
                    </a:moveTo>
                    <a:lnTo>
                      <a:pt x="2705" y="92"/>
                    </a:lnTo>
                    <a:lnTo>
                      <a:pt x="2401" y="274"/>
                    </a:lnTo>
                    <a:cubicBezTo>
                      <a:pt x="2341" y="304"/>
                      <a:pt x="2280" y="365"/>
                      <a:pt x="2219" y="396"/>
                    </a:cubicBezTo>
                    <a:cubicBezTo>
                      <a:pt x="2128" y="517"/>
                      <a:pt x="2006" y="578"/>
                      <a:pt x="1885" y="669"/>
                    </a:cubicBezTo>
                    <a:lnTo>
                      <a:pt x="1824" y="700"/>
                    </a:lnTo>
                    <a:lnTo>
                      <a:pt x="1581" y="882"/>
                    </a:lnTo>
                    <a:lnTo>
                      <a:pt x="1216" y="1125"/>
                    </a:lnTo>
                    <a:lnTo>
                      <a:pt x="851" y="1368"/>
                    </a:lnTo>
                    <a:cubicBezTo>
                      <a:pt x="790" y="1399"/>
                      <a:pt x="730" y="1429"/>
                      <a:pt x="669" y="1490"/>
                    </a:cubicBezTo>
                    <a:cubicBezTo>
                      <a:pt x="578" y="1551"/>
                      <a:pt x="456" y="1612"/>
                      <a:pt x="334" y="1642"/>
                    </a:cubicBezTo>
                    <a:cubicBezTo>
                      <a:pt x="319" y="1657"/>
                      <a:pt x="304" y="1665"/>
                      <a:pt x="289" y="1665"/>
                    </a:cubicBezTo>
                    <a:cubicBezTo>
                      <a:pt x="274" y="1665"/>
                      <a:pt x="258" y="1657"/>
                      <a:pt x="243" y="1642"/>
                    </a:cubicBezTo>
                    <a:cubicBezTo>
                      <a:pt x="222" y="1637"/>
                      <a:pt x="202" y="1634"/>
                      <a:pt x="184" y="1634"/>
                    </a:cubicBezTo>
                    <a:cubicBezTo>
                      <a:pt x="93" y="1634"/>
                      <a:pt x="30" y="1693"/>
                      <a:pt x="30" y="1794"/>
                    </a:cubicBezTo>
                    <a:cubicBezTo>
                      <a:pt x="0" y="1824"/>
                      <a:pt x="0" y="1855"/>
                      <a:pt x="61" y="1915"/>
                    </a:cubicBezTo>
                    <a:cubicBezTo>
                      <a:pt x="61" y="1946"/>
                      <a:pt x="91" y="1976"/>
                      <a:pt x="152" y="2007"/>
                    </a:cubicBezTo>
                    <a:cubicBezTo>
                      <a:pt x="182" y="2037"/>
                      <a:pt x="213" y="2037"/>
                      <a:pt x="243" y="2067"/>
                    </a:cubicBezTo>
                    <a:cubicBezTo>
                      <a:pt x="334" y="2067"/>
                      <a:pt x="456" y="2067"/>
                      <a:pt x="517" y="2007"/>
                    </a:cubicBezTo>
                    <a:cubicBezTo>
                      <a:pt x="578" y="1946"/>
                      <a:pt x="699" y="1946"/>
                      <a:pt x="730" y="1915"/>
                    </a:cubicBezTo>
                    <a:cubicBezTo>
                      <a:pt x="821" y="1824"/>
                      <a:pt x="942" y="1733"/>
                      <a:pt x="1034" y="1672"/>
                    </a:cubicBezTo>
                    <a:lnTo>
                      <a:pt x="1155" y="1581"/>
                    </a:lnTo>
                    <a:cubicBezTo>
                      <a:pt x="1277" y="1490"/>
                      <a:pt x="1398" y="1399"/>
                      <a:pt x="1489" y="1308"/>
                    </a:cubicBezTo>
                    <a:cubicBezTo>
                      <a:pt x="1611" y="1216"/>
                      <a:pt x="1763" y="1064"/>
                      <a:pt x="1824" y="1004"/>
                    </a:cubicBezTo>
                    <a:cubicBezTo>
                      <a:pt x="1854" y="973"/>
                      <a:pt x="1945" y="912"/>
                      <a:pt x="1976" y="882"/>
                    </a:cubicBezTo>
                    <a:cubicBezTo>
                      <a:pt x="2097" y="760"/>
                      <a:pt x="2219" y="639"/>
                      <a:pt x="2371" y="548"/>
                    </a:cubicBezTo>
                    <a:cubicBezTo>
                      <a:pt x="2432" y="517"/>
                      <a:pt x="2462" y="487"/>
                      <a:pt x="2523" y="426"/>
                    </a:cubicBezTo>
                    <a:lnTo>
                      <a:pt x="2766" y="213"/>
                    </a:lnTo>
                    <a:cubicBezTo>
                      <a:pt x="2796" y="183"/>
                      <a:pt x="2827" y="122"/>
                      <a:pt x="2857" y="92"/>
                    </a:cubicBezTo>
                    <a:lnTo>
                      <a:pt x="2857" y="31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>
                <a:off x="2903172" y="2749814"/>
                <a:ext cx="74688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71" extrusionOk="0">
                    <a:moveTo>
                      <a:pt x="3040" y="1"/>
                    </a:moveTo>
                    <a:cubicBezTo>
                      <a:pt x="3010" y="31"/>
                      <a:pt x="2980" y="61"/>
                      <a:pt x="2949" y="61"/>
                    </a:cubicBezTo>
                    <a:lnTo>
                      <a:pt x="2584" y="274"/>
                    </a:lnTo>
                    <a:cubicBezTo>
                      <a:pt x="2524" y="305"/>
                      <a:pt x="2463" y="335"/>
                      <a:pt x="2402" y="396"/>
                    </a:cubicBezTo>
                    <a:cubicBezTo>
                      <a:pt x="2280" y="487"/>
                      <a:pt x="2159" y="578"/>
                      <a:pt x="2037" y="669"/>
                    </a:cubicBezTo>
                    <a:lnTo>
                      <a:pt x="1977" y="700"/>
                    </a:lnTo>
                    <a:lnTo>
                      <a:pt x="1703" y="882"/>
                    </a:lnTo>
                    <a:lnTo>
                      <a:pt x="1308" y="1156"/>
                    </a:lnTo>
                    <a:lnTo>
                      <a:pt x="913" y="1399"/>
                    </a:lnTo>
                    <a:cubicBezTo>
                      <a:pt x="852" y="1429"/>
                      <a:pt x="791" y="1490"/>
                      <a:pt x="730" y="1551"/>
                    </a:cubicBezTo>
                    <a:cubicBezTo>
                      <a:pt x="609" y="1612"/>
                      <a:pt x="487" y="1703"/>
                      <a:pt x="335" y="1733"/>
                    </a:cubicBezTo>
                    <a:cubicBezTo>
                      <a:pt x="305" y="1764"/>
                      <a:pt x="274" y="1764"/>
                      <a:pt x="244" y="1764"/>
                    </a:cubicBezTo>
                    <a:cubicBezTo>
                      <a:pt x="224" y="1750"/>
                      <a:pt x="203" y="1744"/>
                      <a:pt x="181" y="1744"/>
                    </a:cubicBezTo>
                    <a:cubicBezTo>
                      <a:pt x="105" y="1744"/>
                      <a:pt x="31" y="1821"/>
                      <a:pt x="31" y="1915"/>
                    </a:cubicBezTo>
                    <a:cubicBezTo>
                      <a:pt x="1" y="1946"/>
                      <a:pt x="1" y="2007"/>
                      <a:pt x="31" y="2037"/>
                    </a:cubicBezTo>
                    <a:cubicBezTo>
                      <a:pt x="62" y="2067"/>
                      <a:pt x="92" y="2098"/>
                      <a:pt x="153" y="2128"/>
                    </a:cubicBezTo>
                    <a:cubicBezTo>
                      <a:pt x="183" y="2159"/>
                      <a:pt x="214" y="2159"/>
                      <a:pt x="274" y="2159"/>
                    </a:cubicBezTo>
                    <a:cubicBezTo>
                      <a:pt x="299" y="2167"/>
                      <a:pt x="323" y="2171"/>
                      <a:pt x="348" y="2171"/>
                    </a:cubicBezTo>
                    <a:cubicBezTo>
                      <a:pt x="414" y="2171"/>
                      <a:pt x="481" y="2142"/>
                      <a:pt x="548" y="2098"/>
                    </a:cubicBezTo>
                    <a:cubicBezTo>
                      <a:pt x="609" y="2067"/>
                      <a:pt x="700" y="2037"/>
                      <a:pt x="761" y="1976"/>
                    </a:cubicBezTo>
                    <a:cubicBezTo>
                      <a:pt x="882" y="1885"/>
                      <a:pt x="1004" y="1794"/>
                      <a:pt x="1125" y="1703"/>
                    </a:cubicBezTo>
                    <a:lnTo>
                      <a:pt x="1247" y="1612"/>
                    </a:lnTo>
                    <a:cubicBezTo>
                      <a:pt x="1369" y="1520"/>
                      <a:pt x="1490" y="1429"/>
                      <a:pt x="1612" y="1338"/>
                    </a:cubicBezTo>
                    <a:cubicBezTo>
                      <a:pt x="1733" y="1247"/>
                      <a:pt x="1885" y="1095"/>
                      <a:pt x="1946" y="1034"/>
                    </a:cubicBezTo>
                    <a:cubicBezTo>
                      <a:pt x="2007" y="973"/>
                      <a:pt x="2098" y="943"/>
                      <a:pt x="2159" y="882"/>
                    </a:cubicBezTo>
                    <a:cubicBezTo>
                      <a:pt x="2280" y="760"/>
                      <a:pt x="2402" y="639"/>
                      <a:pt x="2554" y="548"/>
                    </a:cubicBezTo>
                    <a:cubicBezTo>
                      <a:pt x="2615" y="517"/>
                      <a:pt x="2676" y="487"/>
                      <a:pt x="2706" y="426"/>
                    </a:cubicBezTo>
                    <a:lnTo>
                      <a:pt x="2980" y="213"/>
                    </a:lnTo>
                    <a:cubicBezTo>
                      <a:pt x="3040" y="153"/>
                      <a:pt x="3071" y="122"/>
                      <a:pt x="3101" y="61"/>
                    </a:cubicBezTo>
                    <a:lnTo>
                      <a:pt x="3101" y="31"/>
                    </a:lnTo>
                    <a:cubicBezTo>
                      <a:pt x="3101" y="1"/>
                      <a:pt x="3101" y="1"/>
                      <a:pt x="3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2909022" y="2763394"/>
                <a:ext cx="85668" cy="5964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2477" extrusionOk="0">
                    <a:moveTo>
                      <a:pt x="3502" y="1"/>
                    </a:moveTo>
                    <a:cubicBezTo>
                      <a:pt x="3496" y="1"/>
                      <a:pt x="3486" y="4"/>
                      <a:pt x="3466" y="14"/>
                    </a:cubicBezTo>
                    <a:cubicBezTo>
                      <a:pt x="3436" y="44"/>
                      <a:pt x="3375" y="75"/>
                      <a:pt x="3344" y="105"/>
                    </a:cubicBezTo>
                    <a:lnTo>
                      <a:pt x="2980" y="348"/>
                    </a:lnTo>
                    <a:cubicBezTo>
                      <a:pt x="2889" y="379"/>
                      <a:pt x="2828" y="409"/>
                      <a:pt x="2767" y="470"/>
                    </a:cubicBezTo>
                    <a:cubicBezTo>
                      <a:pt x="2615" y="592"/>
                      <a:pt x="2463" y="713"/>
                      <a:pt x="2311" y="804"/>
                    </a:cubicBezTo>
                    <a:lnTo>
                      <a:pt x="2250" y="835"/>
                    </a:lnTo>
                    <a:lnTo>
                      <a:pt x="1946" y="1048"/>
                    </a:lnTo>
                    <a:lnTo>
                      <a:pt x="1490" y="1351"/>
                    </a:lnTo>
                    <a:lnTo>
                      <a:pt x="1065" y="1655"/>
                    </a:lnTo>
                    <a:cubicBezTo>
                      <a:pt x="1004" y="1686"/>
                      <a:pt x="913" y="1747"/>
                      <a:pt x="852" y="1777"/>
                    </a:cubicBezTo>
                    <a:cubicBezTo>
                      <a:pt x="700" y="1899"/>
                      <a:pt x="578" y="1959"/>
                      <a:pt x="426" y="2020"/>
                    </a:cubicBezTo>
                    <a:cubicBezTo>
                      <a:pt x="396" y="2020"/>
                      <a:pt x="366" y="2051"/>
                      <a:pt x="305" y="2051"/>
                    </a:cubicBezTo>
                    <a:cubicBezTo>
                      <a:pt x="279" y="2038"/>
                      <a:pt x="253" y="2032"/>
                      <a:pt x="228" y="2032"/>
                    </a:cubicBezTo>
                    <a:cubicBezTo>
                      <a:pt x="136" y="2032"/>
                      <a:pt x="55" y="2113"/>
                      <a:pt x="31" y="2233"/>
                    </a:cubicBezTo>
                    <a:cubicBezTo>
                      <a:pt x="1" y="2233"/>
                      <a:pt x="1" y="2263"/>
                      <a:pt x="31" y="2324"/>
                    </a:cubicBezTo>
                    <a:cubicBezTo>
                      <a:pt x="62" y="2355"/>
                      <a:pt x="92" y="2415"/>
                      <a:pt x="153" y="2446"/>
                    </a:cubicBezTo>
                    <a:cubicBezTo>
                      <a:pt x="183" y="2446"/>
                      <a:pt x="214" y="2446"/>
                      <a:pt x="275" y="2476"/>
                    </a:cubicBezTo>
                    <a:cubicBezTo>
                      <a:pt x="396" y="2476"/>
                      <a:pt x="487" y="2446"/>
                      <a:pt x="609" y="2385"/>
                    </a:cubicBezTo>
                    <a:cubicBezTo>
                      <a:pt x="700" y="2355"/>
                      <a:pt x="761" y="2294"/>
                      <a:pt x="852" y="2233"/>
                    </a:cubicBezTo>
                    <a:cubicBezTo>
                      <a:pt x="974" y="2142"/>
                      <a:pt x="1126" y="2051"/>
                      <a:pt x="1278" y="1959"/>
                    </a:cubicBezTo>
                    <a:lnTo>
                      <a:pt x="1399" y="1838"/>
                    </a:lnTo>
                    <a:cubicBezTo>
                      <a:pt x="1551" y="1747"/>
                      <a:pt x="1734" y="1625"/>
                      <a:pt x="1855" y="1534"/>
                    </a:cubicBezTo>
                    <a:cubicBezTo>
                      <a:pt x="1946" y="1412"/>
                      <a:pt x="2098" y="1291"/>
                      <a:pt x="2220" y="1169"/>
                    </a:cubicBezTo>
                    <a:cubicBezTo>
                      <a:pt x="2281" y="1108"/>
                      <a:pt x="2372" y="1078"/>
                      <a:pt x="2433" y="1017"/>
                    </a:cubicBezTo>
                    <a:cubicBezTo>
                      <a:pt x="2585" y="865"/>
                      <a:pt x="2737" y="744"/>
                      <a:pt x="2919" y="622"/>
                    </a:cubicBezTo>
                    <a:cubicBezTo>
                      <a:pt x="2980" y="592"/>
                      <a:pt x="3041" y="561"/>
                      <a:pt x="3071" y="500"/>
                    </a:cubicBezTo>
                    <a:lnTo>
                      <a:pt x="3405" y="227"/>
                    </a:lnTo>
                    <a:cubicBezTo>
                      <a:pt x="3436" y="166"/>
                      <a:pt x="3496" y="136"/>
                      <a:pt x="3557" y="75"/>
                    </a:cubicBezTo>
                    <a:cubicBezTo>
                      <a:pt x="3557" y="75"/>
                      <a:pt x="3557" y="44"/>
                      <a:pt x="3557" y="44"/>
                    </a:cubicBezTo>
                    <a:lnTo>
                      <a:pt x="3527" y="14"/>
                    </a:lnTo>
                    <a:cubicBezTo>
                      <a:pt x="3507" y="14"/>
                      <a:pt x="3513" y="1"/>
                      <a:pt x="3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2927321" y="2790794"/>
                <a:ext cx="78348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159" extrusionOk="0">
                    <a:moveTo>
                      <a:pt x="3192" y="1"/>
                    </a:moveTo>
                    <a:cubicBezTo>
                      <a:pt x="3162" y="31"/>
                      <a:pt x="3101" y="62"/>
                      <a:pt x="3071" y="92"/>
                    </a:cubicBezTo>
                    <a:lnTo>
                      <a:pt x="2676" y="274"/>
                    </a:lnTo>
                    <a:cubicBezTo>
                      <a:pt x="2615" y="305"/>
                      <a:pt x="2554" y="335"/>
                      <a:pt x="2493" y="396"/>
                    </a:cubicBezTo>
                    <a:cubicBezTo>
                      <a:pt x="2372" y="487"/>
                      <a:pt x="2250" y="578"/>
                      <a:pt x="2098" y="669"/>
                    </a:cubicBezTo>
                    <a:cubicBezTo>
                      <a:pt x="2068" y="669"/>
                      <a:pt x="2037" y="700"/>
                      <a:pt x="2037" y="700"/>
                    </a:cubicBezTo>
                    <a:lnTo>
                      <a:pt x="1764" y="882"/>
                    </a:lnTo>
                    <a:lnTo>
                      <a:pt x="1338" y="1156"/>
                    </a:lnTo>
                    <a:lnTo>
                      <a:pt x="943" y="1399"/>
                    </a:lnTo>
                    <a:cubicBezTo>
                      <a:pt x="882" y="1429"/>
                      <a:pt x="822" y="1490"/>
                      <a:pt x="730" y="1551"/>
                    </a:cubicBezTo>
                    <a:cubicBezTo>
                      <a:pt x="639" y="1612"/>
                      <a:pt x="487" y="1703"/>
                      <a:pt x="366" y="1733"/>
                    </a:cubicBezTo>
                    <a:lnTo>
                      <a:pt x="274" y="1733"/>
                    </a:lnTo>
                    <a:cubicBezTo>
                      <a:pt x="254" y="1728"/>
                      <a:pt x="234" y="1726"/>
                      <a:pt x="214" y="1726"/>
                    </a:cubicBezTo>
                    <a:cubicBezTo>
                      <a:pt x="116" y="1726"/>
                      <a:pt x="31" y="1789"/>
                      <a:pt x="31" y="1916"/>
                    </a:cubicBezTo>
                    <a:cubicBezTo>
                      <a:pt x="1" y="1916"/>
                      <a:pt x="1" y="1946"/>
                      <a:pt x="31" y="2007"/>
                    </a:cubicBezTo>
                    <a:cubicBezTo>
                      <a:pt x="62" y="2037"/>
                      <a:pt x="92" y="2068"/>
                      <a:pt x="153" y="2098"/>
                    </a:cubicBezTo>
                    <a:cubicBezTo>
                      <a:pt x="183" y="2128"/>
                      <a:pt x="214" y="2128"/>
                      <a:pt x="274" y="2159"/>
                    </a:cubicBezTo>
                    <a:cubicBezTo>
                      <a:pt x="366" y="2159"/>
                      <a:pt x="457" y="2128"/>
                      <a:pt x="548" y="2098"/>
                    </a:cubicBezTo>
                    <a:cubicBezTo>
                      <a:pt x="609" y="2037"/>
                      <a:pt x="700" y="2037"/>
                      <a:pt x="761" y="1976"/>
                    </a:cubicBezTo>
                    <a:cubicBezTo>
                      <a:pt x="882" y="1885"/>
                      <a:pt x="1004" y="1794"/>
                      <a:pt x="1156" y="1703"/>
                    </a:cubicBezTo>
                    <a:lnTo>
                      <a:pt x="1277" y="1612"/>
                    </a:lnTo>
                    <a:cubicBezTo>
                      <a:pt x="1399" y="1521"/>
                      <a:pt x="1521" y="1429"/>
                      <a:pt x="1642" y="1338"/>
                    </a:cubicBezTo>
                    <a:cubicBezTo>
                      <a:pt x="1794" y="1247"/>
                      <a:pt x="1916" y="1125"/>
                      <a:pt x="2037" y="1034"/>
                    </a:cubicBezTo>
                    <a:cubicBezTo>
                      <a:pt x="2098" y="973"/>
                      <a:pt x="2159" y="943"/>
                      <a:pt x="2220" y="882"/>
                    </a:cubicBezTo>
                    <a:cubicBezTo>
                      <a:pt x="2372" y="761"/>
                      <a:pt x="2493" y="669"/>
                      <a:pt x="2645" y="548"/>
                    </a:cubicBezTo>
                    <a:cubicBezTo>
                      <a:pt x="2706" y="517"/>
                      <a:pt x="2767" y="487"/>
                      <a:pt x="2828" y="426"/>
                    </a:cubicBezTo>
                    <a:lnTo>
                      <a:pt x="3132" y="213"/>
                    </a:lnTo>
                    <a:cubicBezTo>
                      <a:pt x="3162" y="153"/>
                      <a:pt x="3223" y="122"/>
                      <a:pt x="3253" y="92"/>
                    </a:cubicBezTo>
                    <a:lnTo>
                      <a:pt x="3253" y="31"/>
                    </a:lnTo>
                    <a:cubicBezTo>
                      <a:pt x="3223" y="31"/>
                      <a:pt x="3223" y="1"/>
                      <a:pt x="32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3056136" y="2849351"/>
                <a:ext cx="69560" cy="47168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959" extrusionOk="0">
                    <a:moveTo>
                      <a:pt x="2827" y="0"/>
                    </a:moveTo>
                    <a:cubicBezTo>
                      <a:pt x="2797" y="31"/>
                      <a:pt x="2767" y="61"/>
                      <a:pt x="2736" y="92"/>
                    </a:cubicBezTo>
                    <a:lnTo>
                      <a:pt x="2402" y="274"/>
                    </a:lnTo>
                    <a:cubicBezTo>
                      <a:pt x="2341" y="304"/>
                      <a:pt x="2280" y="335"/>
                      <a:pt x="2250" y="365"/>
                    </a:cubicBezTo>
                    <a:cubicBezTo>
                      <a:pt x="2128" y="456"/>
                      <a:pt x="2007" y="548"/>
                      <a:pt x="1885" y="608"/>
                    </a:cubicBezTo>
                    <a:lnTo>
                      <a:pt x="1824" y="669"/>
                    </a:lnTo>
                    <a:lnTo>
                      <a:pt x="1581" y="821"/>
                    </a:lnTo>
                    <a:lnTo>
                      <a:pt x="1216" y="1064"/>
                    </a:lnTo>
                    <a:lnTo>
                      <a:pt x="852" y="1277"/>
                    </a:lnTo>
                    <a:cubicBezTo>
                      <a:pt x="791" y="1307"/>
                      <a:pt x="730" y="1338"/>
                      <a:pt x="669" y="1368"/>
                    </a:cubicBezTo>
                    <a:cubicBezTo>
                      <a:pt x="578" y="1459"/>
                      <a:pt x="456" y="1520"/>
                      <a:pt x="335" y="1551"/>
                    </a:cubicBezTo>
                    <a:lnTo>
                      <a:pt x="244" y="1551"/>
                    </a:lnTo>
                    <a:cubicBezTo>
                      <a:pt x="211" y="1534"/>
                      <a:pt x="179" y="1527"/>
                      <a:pt x="148" y="1527"/>
                    </a:cubicBezTo>
                    <a:cubicBezTo>
                      <a:pt x="66" y="1527"/>
                      <a:pt x="0" y="1583"/>
                      <a:pt x="0" y="1672"/>
                    </a:cubicBezTo>
                    <a:cubicBezTo>
                      <a:pt x="0" y="1703"/>
                      <a:pt x="0" y="1733"/>
                      <a:pt x="31" y="1794"/>
                    </a:cubicBezTo>
                    <a:cubicBezTo>
                      <a:pt x="61" y="1824"/>
                      <a:pt x="92" y="1855"/>
                      <a:pt x="122" y="1885"/>
                    </a:cubicBezTo>
                    <a:cubicBezTo>
                      <a:pt x="152" y="1915"/>
                      <a:pt x="183" y="1915"/>
                      <a:pt x="244" y="1946"/>
                    </a:cubicBezTo>
                    <a:cubicBezTo>
                      <a:pt x="270" y="1955"/>
                      <a:pt x="297" y="1958"/>
                      <a:pt x="324" y="1958"/>
                    </a:cubicBezTo>
                    <a:cubicBezTo>
                      <a:pt x="388" y="1958"/>
                      <a:pt x="453" y="1937"/>
                      <a:pt x="517" y="1915"/>
                    </a:cubicBezTo>
                    <a:cubicBezTo>
                      <a:pt x="578" y="1855"/>
                      <a:pt x="669" y="1855"/>
                      <a:pt x="700" y="1824"/>
                    </a:cubicBezTo>
                    <a:cubicBezTo>
                      <a:pt x="821" y="1733"/>
                      <a:pt x="912" y="1672"/>
                      <a:pt x="1034" y="1611"/>
                    </a:cubicBezTo>
                    <a:lnTo>
                      <a:pt x="1156" y="1520"/>
                    </a:lnTo>
                    <a:cubicBezTo>
                      <a:pt x="1277" y="1429"/>
                      <a:pt x="1399" y="1368"/>
                      <a:pt x="1490" y="1277"/>
                    </a:cubicBezTo>
                    <a:cubicBezTo>
                      <a:pt x="1611" y="1186"/>
                      <a:pt x="1703" y="1064"/>
                      <a:pt x="1824" y="973"/>
                    </a:cubicBezTo>
                    <a:cubicBezTo>
                      <a:pt x="1885" y="943"/>
                      <a:pt x="1946" y="912"/>
                      <a:pt x="2007" y="851"/>
                    </a:cubicBezTo>
                    <a:cubicBezTo>
                      <a:pt x="2128" y="730"/>
                      <a:pt x="2250" y="639"/>
                      <a:pt x="2371" y="548"/>
                    </a:cubicBezTo>
                    <a:cubicBezTo>
                      <a:pt x="2432" y="517"/>
                      <a:pt x="2493" y="487"/>
                      <a:pt x="2523" y="426"/>
                    </a:cubicBezTo>
                    <a:lnTo>
                      <a:pt x="2767" y="213"/>
                    </a:lnTo>
                    <a:cubicBezTo>
                      <a:pt x="2827" y="183"/>
                      <a:pt x="2858" y="152"/>
                      <a:pt x="2888" y="92"/>
                    </a:cubicBezTo>
                    <a:cubicBezTo>
                      <a:pt x="2888" y="92"/>
                      <a:pt x="2888" y="61"/>
                      <a:pt x="2888" y="61"/>
                    </a:cubicBezTo>
                    <a:lnTo>
                      <a:pt x="2888" y="31"/>
                    </a:lnTo>
                    <a:cubicBezTo>
                      <a:pt x="2858" y="31"/>
                      <a:pt x="2858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3059073" y="2864905"/>
                <a:ext cx="87835" cy="5354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224" extrusionOk="0">
                    <a:moveTo>
                      <a:pt x="3617" y="0"/>
                    </a:moveTo>
                    <a:cubicBezTo>
                      <a:pt x="3610" y="0"/>
                      <a:pt x="3602" y="8"/>
                      <a:pt x="3587" y="23"/>
                    </a:cubicBezTo>
                    <a:cubicBezTo>
                      <a:pt x="3556" y="23"/>
                      <a:pt x="3496" y="84"/>
                      <a:pt x="3465" y="84"/>
                    </a:cubicBezTo>
                    <a:lnTo>
                      <a:pt x="3070" y="297"/>
                    </a:lnTo>
                    <a:cubicBezTo>
                      <a:pt x="2979" y="327"/>
                      <a:pt x="2918" y="388"/>
                      <a:pt x="2827" y="449"/>
                    </a:cubicBezTo>
                    <a:cubicBezTo>
                      <a:pt x="2705" y="540"/>
                      <a:pt x="2553" y="631"/>
                      <a:pt x="2401" y="722"/>
                    </a:cubicBezTo>
                    <a:lnTo>
                      <a:pt x="2341" y="753"/>
                    </a:lnTo>
                    <a:lnTo>
                      <a:pt x="2006" y="935"/>
                    </a:lnTo>
                    <a:lnTo>
                      <a:pt x="1520" y="1209"/>
                    </a:lnTo>
                    <a:lnTo>
                      <a:pt x="1094" y="1482"/>
                    </a:lnTo>
                    <a:cubicBezTo>
                      <a:pt x="1003" y="1512"/>
                      <a:pt x="942" y="1543"/>
                      <a:pt x="851" y="1604"/>
                    </a:cubicBezTo>
                    <a:cubicBezTo>
                      <a:pt x="730" y="1695"/>
                      <a:pt x="578" y="1756"/>
                      <a:pt x="426" y="1786"/>
                    </a:cubicBezTo>
                    <a:lnTo>
                      <a:pt x="334" y="1786"/>
                    </a:lnTo>
                    <a:cubicBezTo>
                      <a:pt x="314" y="1781"/>
                      <a:pt x="292" y="1778"/>
                      <a:pt x="270" y="1778"/>
                    </a:cubicBezTo>
                    <a:cubicBezTo>
                      <a:pt x="164" y="1778"/>
                      <a:pt x="56" y="1837"/>
                      <a:pt x="30" y="1938"/>
                    </a:cubicBezTo>
                    <a:cubicBezTo>
                      <a:pt x="0" y="1968"/>
                      <a:pt x="0" y="1999"/>
                      <a:pt x="30" y="2060"/>
                    </a:cubicBezTo>
                    <a:cubicBezTo>
                      <a:pt x="61" y="2090"/>
                      <a:pt x="91" y="2151"/>
                      <a:pt x="122" y="2181"/>
                    </a:cubicBezTo>
                    <a:cubicBezTo>
                      <a:pt x="182" y="2181"/>
                      <a:pt x="213" y="2212"/>
                      <a:pt x="243" y="2212"/>
                    </a:cubicBezTo>
                    <a:cubicBezTo>
                      <a:pt x="276" y="2220"/>
                      <a:pt x="308" y="2223"/>
                      <a:pt x="340" y="2223"/>
                    </a:cubicBezTo>
                    <a:cubicBezTo>
                      <a:pt x="428" y="2223"/>
                      <a:pt x="511" y="2195"/>
                      <a:pt x="578" y="2151"/>
                    </a:cubicBezTo>
                    <a:cubicBezTo>
                      <a:pt x="669" y="2120"/>
                      <a:pt x="760" y="2120"/>
                      <a:pt x="851" y="2060"/>
                    </a:cubicBezTo>
                    <a:cubicBezTo>
                      <a:pt x="973" y="1968"/>
                      <a:pt x="1125" y="1877"/>
                      <a:pt x="1277" y="1816"/>
                    </a:cubicBezTo>
                    <a:lnTo>
                      <a:pt x="1398" y="1725"/>
                    </a:lnTo>
                    <a:cubicBezTo>
                      <a:pt x="1550" y="1634"/>
                      <a:pt x="1733" y="1543"/>
                      <a:pt x="1854" y="1421"/>
                    </a:cubicBezTo>
                    <a:cubicBezTo>
                      <a:pt x="2006" y="1330"/>
                      <a:pt x="2128" y="1209"/>
                      <a:pt x="2280" y="1117"/>
                    </a:cubicBezTo>
                    <a:cubicBezTo>
                      <a:pt x="2341" y="1057"/>
                      <a:pt x="2432" y="1026"/>
                      <a:pt x="2493" y="965"/>
                    </a:cubicBezTo>
                    <a:cubicBezTo>
                      <a:pt x="2645" y="844"/>
                      <a:pt x="2827" y="722"/>
                      <a:pt x="2979" y="631"/>
                    </a:cubicBezTo>
                    <a:cubicBezTo>
                      <a:pt x="3070" y="570"/>
                      <a:pt x="3131" y="540"/>
                      <a:pt x="3161" y="479"/>
                    </a:cubicBezTo>
                    <a:lnTo>
                      <a:pt x="3496" y="236"/>
                    </a:lnTo>
                    <a:cubicBezTo>
                      <a:pt x="3556" y="205"/>
                      <a:pt x="3617" y="145"/>
                      <a:pt x="3648" y="114"/>
                    </a:cubicBezTo>
                    <a:cubicBezTo>
                      <a:pt x="3648" y="84"/>
                      <a:pt x="3648" y="84"/>
                      <a:pt x="3648" y="53"/>
                    </a:cubicBezTo>
                    <a:lnTo>
                      <a:pt x="3648" y="23"/>
                    </a:lnTo>
                    <a:cubicBezTo>
                      <a:pt x="3632" y="8"/>
                      <a:pt x="3625" y="0"/>
                      <a:pt x="3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3075157" y="2886671"/>
                <a:ext cx="82730" cy="53741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232" extrusionOk="0">
                    <a:moveTo>
                      <a:pt x="3344" y="1"/>
                    </a:moveTo>
                    <a:cubicBezTo>
                      <a:pt x="3314" y="31"/>
                      <a:pt x="3284" y="61"/>
                      <a:pt x="3223" y="92"/>
                    </a:cubicBezTo>
                    <a:lnTo>
                      <a:pt x="2858" y="274"/>
                    </a:lnTo>
                    <a:cubicBezTo>
                      <a:pt x="2767" y="335"/>
                      <a:pt x="2706" y="365"/>
                      <a:pt x="2645" y="426"/>
                    </a:cubicBezTo>
                    <a:cubicBezTo>
                      <a:pt x="2524" y="517"/>
                      <a:pt x="2372" y="608"/>
                      <a:pt x="2220" y="700"/>
                    </a:cubicBezTo>
                    <a:lnTo>
                      <a:pt x="2159" y="730"/>
                    </a:lnTo>
                    <a:lnTo>
                      <a:pt x="1855" y="912"/>
                    </a:lnTo>
                    <a:lnTo>
                      <a:pt x="1429" y="1186"/>
                    </a:lnTo>
                    <a:lnTo>
                      <a:pt x="1004" y="1429"/>
                    </a:lnTo>
                    <a:cubicBezTo>
                      <a:pt x="943" y="1490"/>
                      <a:pt x="852" y="1520"/>
                      <a:pt x="791" y="1581"/>
                    </a:cubicBezTo>
                    <a:cubicBezTo>
                      <a:pt x="669" y="1672"/>
                      <a:pt x="518" y="1733"/>
                      <a:pt x="396" y="1794"/>
                    </a:cubicBezTo>
                    <a:cubicBezTo>
                      <a:pt x="376" y="1794"/>
                      <a:pt x="342" y="1807"/>
                      <a:pt x="313" y="1807"/>
                    </a:cubicBezTo>
                    <a:cubicBezTo>
                      <a:pt x="298" y="1807"/>
                      <a:pt x="284" y="1804"/>
                      <a:pt x="274" y="1794"/>
                    </a:cubicBezTo>
                    <a:cubicBezTo>
                      <a:pt x="258" y="1790"/>
                      <a:pt x="242" y="1788"/>
                      <a:pt x="227" y="1788"/>
                    </a:cubicBezTo>
                    <a:cubicBezTo>
                      <a:pt x="123" y="1788"/>
                      <a:pt x="31" y="1871"/>
                      <a:pt x="31" y="1976"/>
                    </a:cubicBezTo>
                    <a:cubicBezTo>
                      <a:pt x="1" y="2007"/>
                      <a:pt x="1" y="2037"/>
                      <a:pt x="31" y="2067"/>
                    </a:cubicBezTo>
                    <a:cubicBezTo>
                      <a:pt x="31" y="2128"/>
                      <a:pt x="92" y="2159"/>
                      <a:pt x="122" y="2189"/>
                    </a:cubicBezTo>
                    <a:cubicBezTo>
                      <a:pt x="153" y="2219"/>
                      <a:pt x="214" y="2219"/>
                      <a:pt x="244" y="2219"/>
                    </a:cubicBezTo>
                    <a:cubicBezTo>
                      <a:pt x="277" y="2228"/>
                      <a:pt x="307" y="2231"/>
                      <a:pt x="336" y="2231"/>
                    </a:cubicBezTo>
                    <a:cubicBezTo>
                      <a:pt x="414" y="2231"/>
                      <a:pt x="481" y="2203"/>
                      <a:pt x="548" y="2159"/>
                    </a:cubicBezTo>
                    <a:cubicBezTo>
                      <a:pt x="609" y="2128"/>
                      <a:pt x="730" y="2098"/>
                      <a:pt x="821" y="2037"/>
                    </a:cubicBezTo>
                    <a:cubicBezTo>
                      <a:pt x="943" y="1915"/>
                      <a:pt x="1065" y="1824"/>
                      <a:pt x="1186" y="1764"/>
                    </a:cubicBezTo>
                    <a:cubicBezTo>
                      <a:pt x="1247" y="1733"/>
                      <a:pt x="1277" y="1703"/>
                      <a:pt x="1338" y="1672"/>
                    </a:cubicBezTo>
                    <a:lnTo>
                      <a:pt x="1733" y="1368"/>
                    </a:lnTo>
                    <a:cubicBezTo>
                      <a:pt x="1855" y="1277"/>
                      <a:pt x="1977" y="1156"/>
                      <a:pt x="2128" y="1064"/>
                    </a:cubicBezTo>
                    <a:cubicBezTo>
                      <a:pt x="2189" y="1004"/>
                      <a:pt x="2250" y="973"/>
                      <a:pt x="2341" y="912"/>
                    </a:cubicBezTo>
                    <a:cubicBezTo>
                      <a:pt x="2463" y="791"/>
                      <a:pt x="2645" y="669"/>
                      <a:pt x="2797" y="578"/>
                    </a:cubicBezTo>
                    <a:cubicBezTo>
                      <a:pt x="2858" y="548"/>
                      <a:pt x="2919" y="487"/>
                      <a:pt x="2980" y="456"/>
                    </a:cubicBezTo>
                    <a:lnTo>
                      <a:pt x="3284" y="213"/>
                    </a:lnTo>
                    <a:cubicBezTo>
                      <a:pt x="3344" y="183"/>
                      <a:pt x="3435" y="92"/>
                      <a:pt x="3435" y="92"/>
                    </a:cubicBezTo>
                    <a:cubicBezTo>
                      <a:pt x="3435" y="92"/>
                      <a:pt x="3435" y="61"/>
                      <a:pt x="3435" y="31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2903172" y="2951801"/>
                <a:ext cx="71029" cy="5273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190" extrusionOk="0">
                    <a:moveTo>
                      <a:pt x="2888" y="1"/>
                    </a:moveTo>
                    <a:cubicBezTo>
                      <a:pt x="2858" y="31"/>
                      <a:pt x="2797" y="62"/>
                      <a:pt x="2767" y="92"/>
                    </a:cubicBezTo>
                    <a:lnTo>
                      <a:pt x="2432" y="305"/>
                    </a:lnTo>
                    <a:cubicBezTo>
                      <a:pt x="2372" y="335"/>
                      <a:pt x="2341" y="366"/>
                      <a:pt x="2280" y="426"/>
                    </a:cubicBezTo>
                    <a:cubicBezTo>
                      <a:pt x="2159" y="548"/>
                      <a:pt x="2037" y="639"/>
                      <a:pt x="1916" y="700"/>
                    </a:cubicBezTo>
                    <a:lnTo>
                      <a:pt x="1855" y="761"/>
                    </a:lnTo>
                    <a:lnTo>
                      <a:pt x="1612" y="943"/>
                    </a:lnTo>
                    <a:lnTo>
                      <a:pt x="1247" y="1217"/>
                    </a:lnTo>
                    <a:lnTo>
                      <a:pt x="882" y="1460"/>
                    </a:lnTo>
                    <a:cubicBezTo>
                      <a:pt x="821" y="1490"/>
                      <a:pt x="761" y="1521"/>
                      <a:pt x="700" y="1581"/>
                    </a:cubicBezTo>
                    <a:cubicBezTo>
                      <a:pt x="578" y="1673"/>
                      <a:pt x="457" y="1733"/>
                      <a:pt x="335" y="1764"/>
                    </a:cubicBezTo>
                    <a:cubicBezTo>
                      <a:pt x="320" y="1779"/>
                      <a:pt x="305" y="1787"/>
                      <a:pt x="290" y="1787"/>
                    </a:cubicBezTo>
                    <a:cubicBezTo>
                      <a:pt x="274" y="1787"/>
                      <a:pt x="259" y="1779"/>
                      <a:pt x="244" y="1764"/>
                    </a:cubicBezTo>
                    <a:cubicBezTo>
                      <a:pt x="224" y="1759"/>
                      <a:pt x="204" y="1756"/>
                      <a:pt x="186" y="1756"/>
                    </a:cubicBezTo>
                    <a:cubicBezTo>
                      <a:pt x="95" y="1756"/>
                      <a:pt x="31" y="1819"/>
                      <a:pt x="31" y="1946"/>
                    </a:cubicBezTo>
                    <a:cubicBezTo>
                      <a:pt x="1" y="1946"/>
                      <a:pt x="1" y="1976"/>
                      <a:pt x="31" y="2037"/>
                    </a:cubicBezTo>
                    <a:cubicBezTo>
                      <a:pt x="62" y="2098"/>
                      <a:pt x="92" y="2128"/>
                      <a:pt x="153" y="2128"/>
                    </a:cubicBezTo>
                    <a:cubicBezTo>
                      <a:pt x="183" y="2159"/>
                      <a:pt x="214" y="2189"/>
                      <a:pt x="274" y="2189"/>
                    </a:cubicBezTo>
                    <a:cubicBezTo>
                      <a:pt x="366" y="2189"/>
                      <a:pt x="457" y="2189"/>
                      <a:pt x="548" y="2128"/>
                    </a:cubicBezTo>
                    <a:cubicBezTo>
                      <a:pt x="609" y="2098"/>
                      <a:pt x="700" y="2068"/>
                      <a:pt x="730" y="2007"/>
                    </a:cubicBezTo>
                    <a:cubicBezTo>
                      <a:pt x="852" y="1916"/>
                      <a:pt x="973" y="1825"/>
                      <a:pt x="1065" y="1764"/>
                    </a:cubicBezTo>
                    <a:lnTo>
                      <a:pt x="1186" y="1673"/>
                    </a:lnTo>
                    <a:cubicBezTo>
                      <a:pt x="1308" y="1581"/>
                      <a:pt x="1429" y="1490"/>
                      <a:pt x="1551" y="1369"/>
                    </a:cubicBezTo>
                    <a:cubicBezTo>
                      <a:pt x="1673" y="1277"/>
                      <a:pt x="1825" y="1125"/>
                      <a:pt x="1885" y="1065"/>
                    </a:cubicBezTo>
                    <a:cubicBezTo>
                      <a:pt x="1916" y="1004"/>
                      <a:pt x="2007" y="973"/>
                      <a:pt x="2037" y="913"/>
                    </a:cubicBezTo>
                    <a:cubicBezTo>
                      <a:pt x="2159" y="791"/>
                      <a:pt x="2280" y="669"/>
                      <a:pt x="2432" y="578"/>
                    </a:cubicBezTo>
                    <a:cubicBezTo>
                      <a:pt x="2493" y="548"/>
                      <a:pt x="2524" y="487"/>
                      <a:pt x="2584" y="457"/>
                    </a:cubicBezTo>
                    <a:lnTo>
                      <a:pt x="2828" y="214"/>
                    </a:lnTo>
                    <a:cubicBezTo>
                      <a:pt x="2858" y="183"/>
                      <a:pt x="2919" y="122"/>
                      <a:pt x="2949" y="62"/>
                    </a:cubicBezTo>
                    <a:lnTo>
                      <a:pt x="2949" y="31"/>
                    </a:lnTo>
                    <a:lnTo>
                      <a:pt x="29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2911238" y="2969040"/>
                <a:ext cx="84921" cy="60362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2507" extrusionOk="0">
                    <a:moveTo>
                      <a:pt x="3487" y="1"/>
                    </a:moveTo>
                    <a:cubicBezTo>
                      <a:pt x="3482" y="1"/>
                      <a:pt x="3475" y="4"/>
                      <a:pt x="3465" y="14"/>
                    </a:cubicBezTo>
                    <a:cubicBezTo>
                      <a:pt x="3404" y="45"/>
                      <a:pt x="3374" y="75"/>
                      <a:pt x="3313" y="105"/>
                    </a:cubicBezTo>
                    <a:lnTo>
                      <a:pt x="2949" y="349"/>
                    </a:lnTo>
                    <a:cubicBezTo>
                      <a:pt x="2888" y="379"/>
                      <a:pt x="2797" y="440"/>
                      <a:pt x="2736" y="501"/>
                    </a:cubicBezTo>
                    <a:cubicBezTo>
                      <a:pt x="2614" y="622"/>
                      <a:pt x="2462" y="713"/>
                      <a:pt x="2310" y="805"/>
                    </a:cubicBezTo>
                    <a:lnTo>
                      <a:pt x="2249" y="865"/>
                    </a:lnTo>
                    <a:lnTo>
                      <a:pt x="1945" y="1078"/>
                    </a:lnTo>
                    <a:lnTo>
                      <a:pt x="1490" y="1382"/>
                    </a:lnTo>
                    <a:lnTo>
                      <a:pt x="1064" y="1656"/>
                    </a:lnTo>
                    <a:cubicBezTo>
                      <a:pt x="973" y="1716"/>
                      <a:pt x="912" y="1747"/>
                      <a:pt x="821" y="1808"/>
                    </a:cubicBezTo>
                    <a:cubicBezTo>
                      <a:pt x="699" y="1899"/>
                      <a:pt x="547" y="1990"/>
                      <a:pt x="395" y="2051"/>
                    </a:cubicBezTo>
                    <a:cubicBezTo>
                      <a:pt x="365" y="2051"/>
                      <a:pt x="334" y="2081"/>
                      <a:pt x="304" y="2081"/>
                    </a:cubicBezTo>
                    <a:cubicBezTo>
                      <a:pt x="278" y="2068"/>
                      <a:pt x="251" y="2062"/>
                      <a:pt x="224" y="2062"/>
                    </a:cubicBezTo>
                    <a:cubicBezTo>
                      <a:pt x="125" y="2062"/>
                      <a:pt x="31" y="2144"/>
                      <a:pt x="31" y="2264"/>
                    </a:cubicBezTo>
                    <a:cubicBezTo>
                      <a:pt x="0" y="2264"/>
                      <a:pt x="0" y="2294"/>
                      <a:pt x="31" y="2355"/>
                    </a:cubicBezTo>
                    <a:cubicBezTo>
                      <a:pt x="61" y="2385"/>
                      <a:pt x="91" y="2446"/>
                      <a:pt x="122" y="2476"/>
                    </a:cubicBezTo>
                    <a:cubicBezTo>
                      <a:pt x="152" y="2476"/>
                      <a:pt x="213" y="2476"/>
                      <a:pt x="243" y="2507"/>
                    </a:cubicBezTo>
                    <a:cubicBezTo>
                      <a:pt x="365" y="2507"/>
                      <a:pt x="486" y="2476"/>
                      <a:pt x="578" y="2416"/>
                    </a:cubicBezTo>
                    <a:cubicBezTo>
                      <a:pt x="669" y="2385"/>
                      <a:pt x="760" y="2324"/>
                      <a:pt x="851" y="2264"/>
                    </a:cubicBezTo>
                    <a:cubicBezTo>
                      <a:pt x="973" y="2172"/>
                      <a:pt x="1125" y="2051"/>
                      <a:pt x="1246" y="1960"/>
                    </a:cubicBezTo>
                    <a:lnTo>
                      <a:pt x="1398" y="1868"/>
                    </a:lnTo>
                    <a:cubicBezTo>
                      <a:pt x="1550" y="1747"/>
                      <a:pt x="1702" y="1656"/>
                      <a:pt x="1824" y="1534"/>
                    </a:cubicBezTo>
                    <a:cubicBezTo>
                      <a:pt x="1945" y="1443"/>
                      <a:pt x="2067" y="1321"/>
                      <a:pt x="2219" y="1200"/>
                    </a:cubicBezTo>
                    <a:cubicBezTo>
                      <a:pt x="2280" y="1139"/>
                      <a:pt x="2371" y="1078"/>
                      <a:pt x="2432" y="1048"/>
                    </a:cubicBezTo>
                    <a:cubicBezTo>
                      <a:pt x="2584" y="896"/>
                      <a:pt x="2736" y="774"/>
                      <a:pt x="2888" y="653"/>
                    </a:cubicBezTo>
                    <a:cubicBezTo>
                      <a:pt x="2949" y="622"/>
                      <a:pt x="3009" y="561"/>
                      <a:pt x="3070" y="501"/>
                    </a:cubicBezTo>
                    <a:lnTo>
                      <a:pt x="3374" y="227"/>
                    </a:lnTo>
                    <a:cubicBezTo>
                      <a:pt x="3435" y="197"/>
                      <a:pt x="3496" y="136"/>
                      <a:pt x="3526" y="105"/>
                    </a:cubicBezTo>
                    <a:cubicBezTo>
                      <a:pt x="3526" y="75"/>
                      <a:pt x="3526" y="75"/>
                      <a:pt x="3526" y="45"/>
                    </a:cubicBezTo>
                    <a:cubicBezTo>
                      <a:pt x="3526" y="14"/>
                      <a:pt x="3526" y="14"/>
                      <a:pt x="3496" y="14"/>
                    </a:cubicBezTo>
                    <a:cubicBezTo>
                      <a:pt x="3496" y="14"/>
                      <a:pt x="3496" y="1"/>
                      <a:pt x="3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2929536" y="2996633"/>
                <a:ext cx="76133" cy="5063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103" extrusionOk="0">
                    <a:moveTo>
                      <a:pt x="3131" y="1"/>
                    </a:moveTo>
                    <a:cubicBezTo>
                      <a:pt x="3123" y="1"/>
                      <a:pt x="3116" y="8"/>
                      <a:pt x="3100" y="23"/>
                    </a:cubicBezTo>
                    <a:cubicBezTo>
                      <a:pt x="3070" y="23"/>
                      <a:pt x="3040" y="54"/>
                      <a:pt x="3009" y="84"/>
                    </a:cubicBezTo>
                    <a:lnTo>
                      <a:pt x="2644" y="297"/>
                    </a:lnTo>
                    <a:cubicBezTo>
                      <a:pt x="2584" y="327"/>
                      <a:pt x="2523" y="358"/>
                      <a:pt x="2462" y="418"/>
                    </a:cubicBezTo>
                    <a:cubicBezTo>
                      <a:pt x="2341" y="510"/>
                      <a:pt x="2219" y="601"/>
                      <a:pt x="2097" y="692"/>
                    </a:cubicBezTo>
                    <a:lnTo>
                      <a:pt x="2037" y="722"/>
                    </a:lnTo>
                    <a:lnTo>
                      <a:pt x="1763" y="905"/>
                    </a:lnTo>
                    <a:lnTo>
                      <a:pt x="1337" y="1148"/>
                    </a:lnTo>
                    <a:lnTo>
                      <a:pt x="973" y="1391"/>
                    </a:lnTo>
                    <a:cubicBezTo>
                      <a:pt x="882" y="1422"/>
                      <a:pt x="821" y="1452"/>
                      <a:pt x="760" y="1513"/>
                    </a:cubicBezTo>
                    <a:cubicBezTo>
                      <a:pt x="638" y="1604"/>
                      <a:pt x="517" y="1665"/>
                      <a:pt x="395" y="1695"/>
                    </a:cubicBezTo>
                    <a:lnTo>
                      <a:pt x="304" y="1695"/>
                    </a:lnTo>
                    <a:cubicBezTo>
                      <a:pt x="277" y="1682"/>
                      <a:pt x="251" y="1676"/>
                      <a:pt x="225" y="1676"/>
                    </a:cubicBezTo>
                    <a:cubicBezTo>
                      <a:pt x="133" y="1676"/>
                      <a:pt x="54" y="1752"/>
                      <a:pt x="30" y="1847"/>
                    </a:cubicBezTo>
                    <a:cubicBezTo>
                      <a:pt x="30" y="1847"/>
                      <a:pt x="0" y="1877"/>
                      <a:pt x="30" y="1938"/>
                    </a:cubicBezTo>
                    <a:cubicBezTo>
                      <a:pt x="61" y="1999"/>
                      <a:pt x="91" y="2029"/>
                      <a:pt x="152" y="2060"/>
                    </a:cubicBezTo>
                    <a:cubicBezTo>
                      <a:pt x="182" y="2060"/>
                      <a:pt x="213" y="2090"/>
                      <a:pt x="243" y="2090"/>
                    </a:cubicBezTo>
                    <a:cubicBezTo>
                      <a:pt x="279" y="2099"/>
                      <a:pt x="312" y="2103"/>
                      <a:pt x="343" y="2103"/>
                    </a:cubicBezTo>
                    <a:cubicBezTo>
                      <a:pt x="418" y="2103"/>
                      <a:pt x="483" y="2081"/>
                      <a:pt x="547" y="2060"/>
                    </a:cubicBezTo>
                    <a:cubicBezTo>
                      <a:pt x="608" y="1999"/>
                      <a:pt x="699" y="1999"/>
                      <a:pt x="790" y="1969"/>
                    </a:cubicBezTo>
                    <a:cubicBezTo>
                      <a:pt x="912" y="1877"/>
                      <a:pt x="1033" y="1786"/>
                      <a:pt x="1155" y="1725"/>
                    </a:cubicBezTo>
                    <a:lnTo>
                      <a:pt x="1277" y="1634"/>
                    </a:lnTo>
                    <a:cubicBezTo>
                      <a:pt x="1398" y="1543"/>
                      <a:pt x="1520" y="1452"/>
                      <a:pt x="1641" y="1361"/>
                    </a:cubicBezTo>
                    <a:cubicBezTo>
                      <a:pt x="1763" y="1270"/>
                      <a:pt x="1945" y="1118"/>
                      <a:pt x="2006" y="1057"/>
                    </a:cubicBezTo>
                    <a:cubicBezTo>
                      <a:pt x="2067" y="996"/>
                      <a:pt x="2128" y="966"/>
                      <a:pt x="2189" y="905"/>
                    </a:cubicBezTo>
                    <a:cubicBezTo>
                      <a:pt x="2341" y="783"/>
                      <a:pt x="2462" y="692"/>
                      <a:pt x="2614" y="601"/>
                    </a:cubicBezTo>
                    <a:cubicBezTo>
                      <a:pt x="2675" y="540"/>
                      <a:pt x="2705" y="510"/>
                      <a:pt x="2766" y="449"/>
                    </a:cubicBezTo>
                    <a:lnTo>
                      <a:pt x="3040" y="236"/>
                    </a:lnTo>
                    <a:cubicBezTo>
                      <a:pt x="3100" y="206"/>
                      <a:pt x="3131" y="145"/>
                      <a:pt x="3161" y="114"/>
                    </a:cubicBezTo>
                    <a:lnTo>
                      <a:pt x="3161" y="54"/>
                    </a:lnTo>
                    <a:cubicBezTo>
                      <a:pt x="3161" y="54"/>
                      <a:pt x="3161" y="54"/>
                      <a:pt x="3161" y="23"/>
                    </a:cubicBezTo>
                    <a:cubicBezTo>
                      <a:pt x="3146" y="8"/>
                      <a:pt x="3138" y="1"/>
                      <a:pt x="31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5"/>
            <p:cNvSpPr txBox="1"/>
            <p:nvPr/>
          </p:nvSpPr>
          <p:spPr>
            <a:xfrm>
              <a:off x="2389973" y="1518349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Um estudante importa?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8" name="Google Shape;928;p25"/>
            <p:cNvSpPr txBox="1"/>
            <p:nvPr/>
          </p:nvSpPr>
          <p:spPr>
            <a:xfrm>
              <a:off x="2389973" y="1240726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/>
            </a:p>
          </p:txBody>
        </p:sp>
      </p:grpSp>
      <p:grpSp>
        <p:nvGrpSpPr>
          <p:cNvPr id="929" name="Google Shape;929;p25"/>
          <p:cNvGrpSpPr/>
          <p:nvPr/>
        </p:nvGrpSpPr>
        <p:grpSpPr>
          <a:xfrm>
            <a:off x="5311748" y="1217325"/>
            <a:ext cx="1608443" cy="1954785"/>
            <a:chOff x="5311748" y="1217325"/>
            <a:chExt cx="1608443" cy="1954785"/>
          </a:xfrm>
        </p:grpSpPr>
        <p:sp>
          <p:nvSpPr>
            <p:cNvPr id="930" name="Google Shape;930;p25"/>
            <p:cNvSpPr/>
            <p:nvPr/>
          </p:nvSpPr>
          <p:spPr>
            <a:xfrm>
              <a:off x="5847811" y="2754197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3" y="1"/>
                  </a:moveTo>
                  <a:cubicBezTo>
                    <a:pt x="3891" y="1"/>
                    <a:pt x="0" y="3892"/>
                    <a:pt x="0" y="8694"/>
                  </a:cubicBezTo>
                  <a:cubicBezTo>
                    <a:pt x="0" y="13466"/>
                    <a:pt x="3891" y="17357"/>
                    <a:pt x="8663" y="17357"/>
                  </a:cubicBezTo>
                  <a:cubicBezTo>
                    <a:pt x="13466" y="17357"/>
                    <a:pt x="17356" y="13466"/>
                    <a:pt x="17356" y="8694"/>
                  </a:cubicBezTo>
                  <a:cubicBezTo>
                    <a:pt x="17356" y="3892"/>
                    <a:pt x="13466" y="1"/>
                    <a:pt x="8663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5915878" y="2690536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3" y="1"/>
                  </a:moveTo>
                  <a:cubicBezTo>
                    <a:pt x="3891" y="1"/>
                    <a:pt x="0" y="3891"/>
                    <a:pt x="0" y="8663"/>
                  </a:cubicBezTo>
                  <a:cubicBezTo>
                    <a:pt x="0" y="13466"/>
                    <a:pt x="3891" y="17356"/>
                    <a:pt x="8693" y="17356"/>
                  </a:cubicBezTo>
                  <a:cubicBezTo>
                    <a:pt x="13465" y="17356"/>
                    <a:pt x="17356" y="13466"/>
                    <a:pt x="17356" y="8663"/>
                  </a:cubicBezTo>
                  <a:cubicBezTo>
                    <a:pt x="17356" y="3891"/>
                    <a:pt x="13465" y="1"/>
                    <a:pt x="8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6114205" y="2275391"/>
              <a:ext cx="21236" cy="422295"/>
            </a:xfrm>
            <a:custGeom>
              <a:avLst/>
              <a:gdLst/>
              <a:ahLst/>
              <a:cxnLst/>
              <a:rect l="l" t="t" r="r" b="b"/>
              <a:pathLst>
                <a:path w="882" h="17539" extrusionOk="0">
                  <a:moveTo>
                    <a:pt x="558" y="0"/>
                  </a:moveTo>
                  <a:cubicBezTo>
                    <a:pt x="486" y="0"/>
                    <a:pt x="420" y="50"/>
                    <a:pt x="395" y="99"/>
                  </a:cubicBezTo>
                  <a:cubicBezTo>
                    <a:pt x="335" y="221"/>
                    <a:pt x="274" y="343"/>
                    <a:pt x="244" y="464"/>
                  </a:cubicBezTo>
                  <a:cubicBezTo>
                    <a:pt x="122" y="890"/>
                    <a:pt x="61" y="1346"/>
                    <a:pt x="61" y="1771"/>
                  </a:cubicBezTo>
                  <a:cubicBezTo>
                    <a:pt x="61" y="2136"/>
                    <a:pt x="0" y="2531"/>
                    <a:pt x="31" y="2957"/>
                  </a:cubicBezTo>
                  <a:cubicBezTo>
                    <a:pt x="61" y="3656"/>
                    <a:pt x="61" y="4385"/>
                    <a:pt x="61" y="5084"/>
                  </a:cubicBezTo>
                  <a:lnTo>
                    <a:pt x="61" y="5814"/>
                  </a:lnTo>
                  <a:cubicBezTo>
                    <a:pt x="61" y="6543"/>
                    <a:pt x="92" y="7303"/>
                    <a:pt x="92" y="8033"/>
                  </a:cubicBezTo>
                  <a:cubicBezTo>
                    <a:pt x="122" y="8762"/>
                    <a:pt x="183" y="9522"/>
                    <a:pt x="213" y="10252"/>
                  </a:cubicBezTo>
                  <a:cubicBezTo>
                    <a:pt x="244" y="10616"/>
                    <a:pt x="244" y="11011"/>
                    <a:pt x="244" y="11376"/>
                  </a:cubicBezTo>
                  <a:cubicBezTo>
                    <a:pt x="244" y="12227"/>
                    <a:pt x="365" y="13048"/>
                    <a:pt x="335" y="13899"/>
                  </a:cubicBezTo>
                  <a:cubicBezTo>
                    <a:pt x="335" y="14203"/>
                    <a:pt x="365" y="14507"/>
                    <a:pt x="365" y="14841"/>
                  </a:cubicBezTo>
                  <a:cubicBezTo>
                    <a:pt x="395" y="15388"/>
                    <a:pt x="426" y="15966"/>
                    <a:pt x="456" y="16543"/>
                  </a:cubicBezTo>
                  <a:cubicBezTo>
                    <a:pt x="456" y="16817"/>
                    <a:pt x="487" y="17091"/>
                    <a:pt x="517" y="17394"/>
                  </a:cubicBezTo>
                  <a:cubicBezTo>
                    <a:pt x="517" y="17425"/>
                    <a:pt x="547" y="17486"/>
                    <a:pt x="578" y="17516"/>
                  </a:cubicBezTo>
                  <a:cubicBezTo>
                    <a:pt x="578" y="17531"/>
                    <a:pt x="578" y="17539"/>
                    <a:pt x="582" y="17539"/>
                  </a:cubicBezTo>
                  <a:cubicBezTo>
                    <a:pt x="585" y="17539"/>
                    <a:pt x="593" y="17531"/>
                    <a:pt x="608" y="17516"/>
                  </a:cubicBezTo>
                  <a:cubicBezTo>
                    <a:pt x="608" y="17516"/>
                    <a:pt x="639" y="17486"/>
                    <a:pt x="639" y="17486"/>
                  </a:cubicBezTo>
                  <a:cubicBezTo>
                    <a:pt x="669" y="17425"/>
                    <a:pt x="669" y="17364"/>
                    <a:pt x="669" y="17303"/>
                  </a:cubicBezTo>
                  <a:lnTo>
                    <a:pt x="669" y="16635"/>
                  </a:lnTo>
                  <a:lnTo>
                    <a:pt x="669" y="14750"/>
                  </a:lnTo>
                  <a:cubicBezTo>
                    <a:pt x="669" y="14385"/>
                    <a:pt x="699" y="14051"/>
                    <a:pt x="669" y="13686"/>
                  </a:cubicBezTo>
                  <a:cubicBezTo>
                    <a:pt x="639" y="12957"/>
                    <a:pt x="639" y="12227"/>
                    <a:pt x="639" y="11467"/>
                  </a:cubicBezTo>
                  <a:lnTo>
                    <a:pt x="639" y="11133"/>
                  </a:lnTo>
                  <a:lnTo>
                    <a:pt x="639" y="9583"/>
                  </a:lnTo>
                  <a:lnTo>
                    <a:pt x="639" y="7273"/>
                  </a:lnTo>
                  <a:lnTo>
                    <a:pt x="639" y="5145"/>
                  </a:lnTo>
                  <a:lnTo>
                    <a:pt x="639" y="4020"/>
                  </a:lnTo>
                  <a:cubicBezTo>
                    <a:pt x="608" y="3352"/>
                    <a:pt x="639" y="2683"/>
                    <a:pt x="699" y="2014"/>
                  </a:cubicBezTo>
                  <a:cubicBezTo>
                    <a:pt x="699" y="1893"/>
                    <a:pt x="699" y="1741"/>
                    <a:pt x="730" y="1619"/>
                  </a:cubicBezTo>
                  <a:cubicBezTo>
                    <a:pt x="882" y="1163"/>
                    <a:pt x="882" y="677"/>
                    <a:pt x="730" y="221"/>
                  </a:cubicBezTo>
                  <a:lnTo>
                    <a:pt x="730" y="191"/>
                  </a:lnTo>
                  <a:cubicBezTo>
                    <a:pt x="730" y="99"/>
                    <a:pt x="699" y="8"/>
                    <a:pt x="608" y="8"/>
                  </a:cubicBezTo>
                  <a:cubicBezTo>
                    <a:pt x="592" y="3"/>
                    <a:pt x="575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5907090" y="2685889"/>
              <a:ext cx="485234" cy="427785"/>
            </a:xfrm>
            <a:custGeom>
              <a:avLst/>
              <a:gdLst/>
              <a:ahLst/>
              <a:cxnLst/>
              <a:rect l="l" t="t" r="r" b="b"/>
              <a:pathLst>
                <a:path w="20153" h="17767" extrusionOk="0">
                  <a:moveTo>
                    <a:pt x="9021" y="1"/>
                  </a:moveTo>
                  <a:cubicBezTo>
                    <a:pt x="8647" y="1"/>
                    <a:pt x="8274" y="24"/>
                    <a:pt x="7903" y="72"/>
                  </a:cubicBezTo>
                  <a:cubicBezTo>
                    <a:pt x="5776" y="376"/>
                    <a:pt x="3830" y="1379"/>
                    <a:pt x="2371" y="2929"/>
                  </a:cubicBezTo>
                  <a:lnTo>
                    <a:pt x="2158" y="3172"/>
                  </a:lnTo>
                  <a:lnTo>
                    <a:pt x="1946" y="3415"/>
                  </a:lnTo>
                  <a:cubicBezTo>
                    <a:pt x="1794" y="3598"/>
                    <a:pt x="1642" y="3750"/>
                    <a:pt x="1520" y="3902"/>
                  </a:cubicBezTo>
                  <a:cubicBezTo>
                    <a:pt x="517" y="5057"/>
                    <a:pt x="0" y="6546"/>
                    <a:pt x="92" y="8066"/>
                  </a:cubicBezTo>
                  <a:lnTo>
                    <a:pt x="92" y="8218"/>
                  </a:lnTo>
                  <a:cubicBezTo>
                    <a:pt x="92" y="8522"/>
                    <a:pt x="122" y="8795"/>
                    <a:pt x="244" y="8856"/>
                  </a:cubicBezTo>
                  <a:cubicBezTo>
                    <a:pt x="264" y="8867"/>
                    <a:pt x="284" y="8872"/>
                    <a:pt x="303" y="8872"/>
                  </a:cubicBezTo>
                  <a:cubicBezTo>
                    <a:pt x="396" y="8872"/>
                    <a:pt x="472" y="8749"/>
                    <a:pt x="547" y="8522"/>
                  </a:cubicBezTo>
                  <a:cubicBezTo>
                    <a:pt x="578" y="8370"/>
                    <a:pt x="608" y="8188"/>
                    <a:pt x="669" y="8005"/>
                  </a:cubicBezTo>
                  <a:cubicBezTo>
                    <a:pt x="730" y="7823"/>
                    <a:pt x="791" y="7640"/>
                    <a:pt x="851" y="7458"/>
                  </a:cubicBezTo>
                  <a:cubicBezTo>
                    <a:pt x="1216" y="6242"/>
                    <a:pt x="1794" y="5087"/>
                    <a:pt x="2554" y="4054"/>
                  </a:cubicBezTo>
                  <a:cubicBezTo>
                    <a:pt x="3253" y="3142"/>
                    <a:pt x="4134" y="2412"/>
                    <a:pt x="5137" y="1835"/>
                  </a:cubicBezTo>
                  <a:cubicBezTo>
                    <a:pt x="6356" y="1133"/>
                    <a:pt x="7729" y="767"/>
                    <a:pt x="9113" y="767"/>
                  </a:cubicBezTo>
                  <a:cubicBezTo>
                    <a:pt x="9766" y="767"/>
                    <a:pt x="10421" y="849"/>
                    <a:pt x="11064" y="1014"/>
                  </a:cubicBezTo>
                  <a:cubicBezTo>
                    <a:pt x="16384" y="2291"/>
                    <a:pt x="18967" y="8279"/>
                    <a:pt x="16292" y="13051"/>
                  </a:cubicBezTo>
                  <a:cubicBezTo>
                    <a:pt x="15745" y="14024"/>
                    <a:pt x="14985" y="14905"/>
                    <a:pt x="14074" y="15574"/>
                  </a:cubicBezTo>
                  <a:cubicBezTo>
                    <a:pt x="13071" y="16364"/>
                    <a:pt x="11915" y="16911"/>
                    <a:pt x="10669" y="17185"/>
                  </a:cubicBezTo>
                  <a:cubicBezTo>
                    <a:pt x="10107" y="17305"/>
                    <a:pt x="9539" y="17367"/>
                    <a:pt x="8976" y="17367"/>
                  </a:cubicBezTo>
                  <a:cubicBezTo>
                    <a:pt x="8259" y="17367"/>
                    <a:pt x="7550" y="17267"/>
                    <a:pt x="6870" y="17063"/>
                  </a:cubicBezTo>
                  <a:cubicBezTo>
                    <a:pt x="5928" y="16820"/>
                    <a:pt x="5076" y="16455"/>
                    <a:pt x="4256" y="15938"/>
                  </a:cubicBezTo>
                  <a:cubicBezTo>
                    <a:pt x="2037" y="14449"/>
                    <a:pt x="578" y="12017"/>
                    <a:pt x="335" y="9373"/>
                  </a:cubicBezTo>
                  <a:cubicBezTo>
                    <a:pt x="335" y="9191"/>
                    <a:pt x="274" y="9069"/>
                    <a:pt x="244" y="8917"/>
                  </a:cubicBezTo>
                  <a:cubicBezTo>
                    <a:pt x="244" y="8887"/>
                    <a:pt x="213" y="8856"/>
                    <a:pt x="213" y="8856"/>
                  </a:cubicBezTo>
                  <a:cubicBezTo>
                    <a:pt x="183" y="8887"/>
                    <a:pt x="152" y="8917"/>
                    <a:pt x="152" y="8947"/>
                  </a:cubicBezTo>
                  <a:lnTo>
                    <a:pt x="152" y="9586"/>
                  </a:lnTo>
                  <a:cubicBezTo>
                    <a:pt x="152" y="9920"/>
                    <a:pt x="213" y="10285"/>
                    <a:pt x="304" y="10619"/>
                  </a:cubicBezTo>
                  <a:cubicBezTo>
                    <a:pt x="365" y="10954"/>
                    <a:pt x="456" y="11288"/>
                    <a:pt x="578" y="11622"/>
                  </a:cubicBezTo>
                  <a:cubicBezTo>
                    <a:pt x="1216" y="13568"/>
                    <a:pt x="2493" y="15270"/>
                    <a:pt x="4225" y="16394"/>
                  </a:cubicBezTo>
                  <a:cubicBezTo>
                    <a:pt x="5168" y="17002"/>
                    <a:pt x="6231" y="17428"/>
                    <a:pt x="7356" y="17641"/>
                  </a:cubicBezTo>
                  <a:cubicBezTo>
                    <a:pt x="7862" y="17725"/>
                    <a:pt x="8369" y="17766"/>
                    <a:pt x="8874" y="17766"/>
                  </a:cubicBezTo>
                  <a:cubicBezTo>
                    <a:pt x="10734" y="17766"/>
                    <a:pt x="12556" y="17203"/>
                    <a:pt x="14134" y="16151"/>
                  </a:cubicBezTo>
                  <a:cubicBezTo>
                    <a:pt x="14408" y="15938"/>
                    <a:pt x="14681" y="15726"/>
                    <a:pt x="14925" y="15483"/>
                  </a:cubicBezTo>
                  <a:cubicBezTo>
                    <a:pt x="20153" y="10832"/>
                    <a:pt x="18207" y="2260"/>
                    <a:pt x="11460" y="345"/>
                  </a:cubicBezTo>
                  <a:cubicBezTo>
                    <a:pt x="10665" y="116"/>
                    <a:pt x="9843" y="1"/>
                    <a:pt x="9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5"/>
            <p:cNvGrpSpPr/>
            <p:nvPr/>
          </p:nvGrpSpPr>
          <p:grpSpPr>
            <a:xfrm>
              <a:off x="5965647" y="2754991"/>
              <a:ext cx="306651" cy="286883"/>
              <a:chOff x="5965647" y="2754991"/>
              <a:chExt cx="306651" cy="286883"/>
            </a:xfrm>
          </p:grpSpPr>
          <p:sp>
            <p:nvSpPr>
              <p:cNvPr id="935" name="Google Shape;935;p25"/>
              <p:cNvSpPr/>
              <p:nvPr/>
            </p:nvSpPr>
            <p:spPr>
              <a:xfrm>
                <a:off x="5965647" y="2754991"/>
                <a:ext cx="306651" cy="286883"/>
              </a:xfrm>
              <a:custGeom>
                <a:avLst/>
                <a:gdLst/>
                <a:ahLst/>
                <a:cxnLst/>
                <a:rect l="l" t="t" r="r" b="b"/>
                <a:pathLst>
                  <a:path w="12736" h="11915" extrusionOk="0">
                    <a:moveTo>
                      <a:pt x="6642" y="337"/>
                    </a:moveTo>
                    <a:cubicBezTo>
                      <a:pt x="7127" y="337"/>
                      <a:pt x="7616" y="407"/>
                      <a:pt x="8085" y="545"/>
                    </a:cubicBezTo>
                    <a:cubicBezTo>
                      <a:pt x="8693" y="697"/>
                      <a:pt x="9301" y="971"/>
                      <a:pt x="9818" y="1305"/>
                    </a:cubicBezTo>
                    <a:cubicBezTo>
                      <a:pt x="10821" y="1944"/>
                      <a:pt x="11581" y="2856"/>
                      <a:pt x="12006" y="3950"/>
                    </a:cubicBezTo>
                    <a:cubicBezTo>
                      <a:pt x="12249" y="4497"/>
                      <a:pt x="12401" y="5074"/>
                      <a:pt x="12462" y="5652"/>
                    </a:cubicBezTo>
                    <a:cubicBezTo>
                      <a:pt x="12462" y="5774"/>
                      <a:pt x="12493" y="5865"/>
                      <a:pt x="12523" y="5956"/>
                    </a:cubicBezTo>
                    <a:cubicBezTo>
                      <a:pt x="12523" y="5968"/>
                      <a:pt x="12523" y="5978"/>
                      <a:pt x="12523" y="5986"/>
                    </a:cubicBezTo>
                    <a:lnTo>
                      <a:pt x="12523" y="5986"/>
                    </a:lnTo>
                    <a:cubicBezTo>
                      <a:pt x="12523" y="5986"/>
                      <a:pt x="12523" y="5986"/>
                      <a:pt x="12523" y="5986"/>
                    </a:cubicBezTo>
                    <a:cubicBezTo>
                      <a:pt x="12513" y="5983"/>
                      <a:pt x="12504" y="5982"/>
                      <a:pt x="12494" y="5982"/>
                    </a:cubicBezTo>
                    <a:cubicBezTo>
                      <a:pt x="12413" y="5982"/>
                      <a:pt x="12337" y="6090"/>
                      <a:pt x="12310" y="6199"/>
                    </a:cubicBezTo>
                    <a:cubicBezTo>
                      <a:pt x="12280" y="6321"/>
                      <a:pt x="12249" y="6442"/>
                      <a:pt x="12219" y="6564"/>
                    </a:cubicBezTo>
                    <a:cubicBezTo>
                      <a:pt x="12158" y="6685"/>
                      <a:pt x="12128" y="6777"/>
                      <a:pt x="12097" y="6898"/>
                    </a:cubicBezTo>
                    <a:cubicBezTo>
                      <a:pt x="11824" y="7719"/>
                      <a:pt x="11459" y="8509"/>
                      <a:pt x="10942" y="9178"/>
                    </a:cubicBezTo>
                    <a:cubicBezTo>
                      <a:pt x="10456" y="9786"/>
                      <a:pt x="9879" y="10272"/>
                      <a:pt x="9210" y="10667"/>
                    </a:cubicBezTo>
                    <a:cubicBezTo>
                      <a:pt x="8408" y="11140"/>
                      <a:pt x="7509" y="11377"/>
                      <a:pt x="6597" y="11377"/>
                    </a:cubicBezTo>
                    <a:cubicBezTo>
                      <a:pt x="6161" y="11377"/>
                      <a:pt x="5722" y="11323"/>
                      <a:pt x="5289" y="11214"/>
                    </a:cubicBezTo>
                    <a:cubicBezTo>
                      <a:pt x="4833" y="11093"/>
                      <a:pt x="4407" y="10941"/>
                      <a:pt x="3982" y="10698"/>
                    </a:cubicBezTo>
                    <a:cubicBezTo>
                      <a:pt x="1337" y="9239"/>
                      <a:pt x="365" y="5895"/>
                      <a:pt x="1793" y="3220"/>
                    </a:cubicBezTo>
                    <a:cubicBezTo>
                      <a:pt x="2189" y="2582"/>
                      <a:pt x="2675" y="2004"/>
                      <a:pt x="3283" y="1549"/>
                    </a:cubicBezTo>
                    <a:cubicBezTo>
                      <a:pt x="3951" y="1001"/>
                      <a:pt x="4742" y="637"/>
                      <a:pt x="5562" y="454"/>
                    </a:cubicBezTo>
                    <a:cubicBezTo>
                      <a:pt x="5914" y="376"/>
                      <a:pt x="6277" y="337"/>
                      <a:pt x="6642" y="337"/>
                    </a:cubicBezTo>
                    <a:close/>
                    <a:moveTo>
                      <a:pt x="6744" y="1"/>
                    </a:moveTo>
                    <a:cubicBezTo>
                      <a:pt x="5501" y="1"/>
                      <a:pt x="4268" y="379"/>
                      <a:pt x="3222" y="1093"/>
                    </a:cubicBezTo>
                    <a:cubicBezTo>
                      <a:pt x="3040" y="1214"/>
                      <a:pt x="2857" y="1366"/>
                      <a:pt x="2705" y="1518"/>
                    </a:cubicBezTo>
                    <a:cubicBezTo>
                      <a:pt x="1885" y="2278"/>
                      <a:pt x="1277" y="3220"/>
                      <a:pt x="942" y="4284"/>
                    </a:cubicBezTo>
                    <a:cubicBezTo>
                      <a:pt x="0" y="7445"/>
                      <a:pt x="1824" y="10789"/>
                      <a:pt x="5015" y="11701"/>
                    </a:cubicBezTo>
                    <a:cubicBezTo>
                      <a:pt x="5534" y="11840"/>
                      <a:pt x="6054" y="11915"/>
                      <a:pt x="6581" y="11915"/>
                    </a:cubicBezTo>
                    <a:cubicBezTo>
                      <a:pt x="6857" y="11915"/>
                      <a:pt x="7135" y="11894"/>
                      <a:pt x="7417" y="11853"/>
                    </a:cubicBezTo>
                    <a:cubicBezTo>
                      <a:pt x="8815" y="11670"/>
                      <a:pt x="10122" y="11002"/>
                      <a:pt x="11125" y="9968"/>
                    </a:cubicBezTo>
                    <a:cubicBezTo>
                      <a:pt x="11216" y="9847"/>
                      <a:pt x="11307" y="9755"/>
                      <a:pt x="11398" y="9634"/>
                    </a:cubicBezTo>
                    <a:cubicBezTo>
                      <a:pt x="11490" y="9512"/>
                      <a:pt x="11611" y="9421"/>
                      <a:pt x="11672" y="9299"/>
                    </a:cubicBezTo>
                    <a:cubicBezTo>
                      <a:pt x="12371" y="8540"/>
                      <a:pt x="12736" y="7536"/>
                      <a:pt x="12645" y="6503"/>
                    </a:cubicBezTo>
                    <a:lnTo>
                      <a:pt x="12645" y="6412"/>
                    </a:lnTo>
                    <a:cubicBezTo>
                      <a:pt x="12645" y="6231"/>
                      <a:pt x="12623" y="6072"/>
                      <a:pt x="12560" y="6010"/>
                    </a:cubicBezTo>
                    <a:lnTo>
                      <a:pt x="12560" y="6010"/>
                    </a:lnTo>
                    <a:cubicBezTo>
                      <a:pt x="12588" y="5982"/>
                      <a:pt x="12614" y="5954"/>
                      <a:pt x="12614" y="5925"/>
                    </a:cubicBezTo>
                    <a:cubicBezTo>
                      <a:pt x="12614" y="5804"/>
                      <a:pt x="12614" y="5652"/>
                      <a:pt x="12614" y="5500"/>
                    </a:cubicBezTo>
                    <a:cubicBezTo>
                      <a:pt x="12584" y="5287"/>
                      <a:pt x="12553" y="5044"/>
                      <a:pt x="12493" y="4831"/>
                    </a:cubicBezTo>
                    <a:cubicBezTo>
                      <a:pt x="12432" y="4588"/>
                      <a:pt x="12371" y="4375"/>
                      <a:pt x="12310" y="4163"/>
                    </a:cubicBezTo>
                    <a:cubicBezTo>
                      <a:pt x="11885" y="2825"/>
                      <a:pt x="11034" y="1700"/>
                      <a:pt x="9879" y="941"/>
                    </a:cubicBezTo>
                    <a:cubicBezTo>
                      <a:pt x="9240" y="515"/>
                      <a:pt x="8541" y="242"/>
                      <a:pt x="7781" y="90"/>
                    </a:cubicBezTo>
                    <a:cubicBezTo>
                      <a:pt x="7437" y="30"/>
                      <a:pt x="7090" y="1"/>
                      <a:pt x="67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>
                <a:off x="6118587" y="2805433"/>
                <a:ext cx="68813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390" extrusionOk="0">
                    <a:moveTo>
                      <a:pt x="396" y="1"/>
                    </a:moveTo>
                    <a:cubicBezTo>
                      <a:pt x="335" y="1"/>
                      <a:pt x="274" y="1"/>
                      <a:pt x="244" y="31"/>
                    </a:cubicBezTo>
                    <a:cubicBezTo>
                      <a:pt x="213" y="92"/>
                      <a:pt x="183" y="153"/>
                      <a:pt x="153" y="213"/>
                    </a:cubicBezTo>
                    <a:cubicBezTo>
                      <a:pt x="62" y="365"/>
                      <a:pt x="31" y="578"/>
                      <a:pt x="31" y="761"/>
                    </a:cubicBezTo>
                    <a:cubicBezTo>
                      <a:pt x="1" y="943"/>
                      <a:pt x="1" y="1095"/>
                      <a:pt x="1" y="1277"/>
                    </a:cubicBezTo>
                    <a:cubicBezTo>
                      <a:pt x="31" y="1581"/>
                      <a:pt x="31" y="1885"/>
                      <a:pt x="31" y="2189"/>
                    </a:cubicBezTo>
                    <a:lnTo>
                      <a:pt x="31" y="2493"/>
                    </a:lnTo>
                    <a:cubicBezTo>
                      <a:pt x="31" y="2827"/>
                      <a:pt x="62" y="3131"/>
                      <a:pt x="62" y="3466"/>
                    </a:cubicBezTo>
                    <a:cubicBezTo>
                      <a:pt x="62" y="3648"/>
                      <a:pt x="92" y="3830"/>
                      <a:pt x="92" y="3982"/>
                    </a:cubicBezTo>
                    <a:cubicBezTo>
                      <a:pt x="92" y="4104"/>
                      <a:pt x="122" y="4226"/>
                      <a:pt x="183" y="4286"/>
                    </a:cubicBezTo>
                    <a:cubicBezTo>
                      <a:pt x="251" y="4355"/>
                      <a:pt x="320" y="4389"/>
                      <a:pt x="401" y="4389"/>
                    </a:cubicBezTo>
                    <a:cubicBezTo>
                      <a:pt x="428" y="4389"/>
                      <a:pt x="457" y="4385"/>
                      <a:pt x="487" y="4378"/>
                    </a:cubicBezTo>
                    <a:cubicBezTo>
                      <a:pt x="578" y="4347"/>
                      <a:pt x="700" y="4286"/>
                      <a:pt x="761" y="4195"/>
                    </a:cubicBezTo>
                    <a:lnTo>
                      <a:pt x="973" y="4043"/>
                    </a:lnTo>
                    <a:cubicBezTo>
                      <a:pt x="1247" y="3770"/>
                      <a:pt x="1460" y="3496"/>
                      <a:pt x="1764" y="3283"/>
                    </a:cubicBezTo>
                    <a:cubicBezTo>
                      <a:pt x="1855" y="3192"/>
                      <a:pt x="1946" y="3101"/>
                      <a:pt x="2037" y="2979"/>
                    </a:cubicBezTo>
                    <a:cubicBezTo>
                      <a:pt x="2220" y="2827"/>
                      <a:pt x="2402" y="2645"/>
                      <a:pt x="2584" y="2493"/>
                    </a:cubicBezTo>
                    <a:cubicBezTo>
                      <a:pt x="2676" y="2402"/>
                      <a:pt x="2767" y="2311"/>
                      <a:pt x="2828" y="2220"/>
                    </a:cubicBezTo>
                    <a:cubicBezTo>
                      <a:pt x="2858" y="2189"/>
                      <a:pt x="2858" y="2159"/>
                      <a:pt x="2858" y="2128"/>
                    </a:cubicBezTo>
                    <a:lnTo>
                      <a:pt x="2828" y="2098"/>
                    </a:lnTo>
                    <a:cubicBezTo>
                      <a:pt x="2797" y="2098"/>
                      <a:pt x="2767" y="2128"/>
                      <a:pt x="2767" y="2159"/>
                    </a:cubicBezTo>
                    <a:cubicBezTo>
                      <a:pt x="2676" y="2220"/>
                      <a:pt x="2615" y="2280"/>
                      <a:pt x="2554" y="2341"/>
                    </a:cubicBezTo>
                    <a:lnTo>
                      <a:pt x="1916" y="2858"/>
                    </a:lnTo>
                    <a:cubicBezTo>
                      <a:pt x="1794" y="2949"/>
                      <a:pt x="1672" y="3040"/>
                      <a:pt x="1551" y="3162"/>
                    </a:cubicBezTo>
                    <a:cubicBezTo>
                      <a:pt x="1338" y="3375"/>
                      <a:pt x="1095" y="3587"/>
                      <a:pt x="821" y="3800"/>
                    </a:cubicBezTo>
                    <a:lnTo>
                      <a:pt x="730" y="3891"/>
                    </a:lnTo>
                    <a:lnTo>
                      <a:pt x="548" y="4043"/>
                    </a:lnTo>
                    <a:cubicBezTo>
                      <a:pt x="535" y="4056"/>
                      <a:pt x="512" y="4063"/>
                      <a:pt x="487" y="4063"/>
                    </a:cubicBezTo>
                    <a:cubicBezTo>
                      <a:pt x="452" y="4063"/>
                      <a:pt x="414" y="4048"/>
                      <a:pt x="396" y="4013"/>
                    </a:cubicBezTo>
                    <a:cubicBezTo>
                      <a:pt x="396" y="3952"/>
                      <a:pt x="396" y="3922"/>
                      <a:pt x="396" y="3861"/>
                    </a:cubicBezTo>
                    <a:lnTo>
                      <a:pt x="396" y="2220"/>
                    </a:lnTo>
                    <a:lnTo>
                      <a:pt x="396" y="1733"/>
                    </a:lnTo>
                    <a:cubicBezTo>
                      <a:pt x="396" y="1429"/>
                      <a:pt x="396" y="1156"/>
                      <a:pt x="457" y="852"/>
                    </a:cubicBezTo>
                    <a:cubicBezTo>
                      <a:pt x="457" y="791"/>
                      <a:pt x="457" y="730"/>
                      <a:pt x="487" y="669"/>
                    </a:cubicBezTo>
                    <a:cubicBezTo>
                      <a:pt x="578" y="487"/>
                      <a:pt x="578" y="274"/>
                      <a:pt x="487" y="92"/>
                    </a:cubicBezTo>
                    <a:cubicBezTo>
                      <a:pt x="487" y="31"/>
                      <a:pt x="426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>
                <a:off x="6113458" y="2770304"/>
                <a:ext cx="19792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7" extrusionOk="0">
                    <a:moveTo>
                      <a:pt x="487" y="1"/>
                    </a:moveTo>
                    <a:cubicBezTo>
                      <a:pt x="153" y="1"/>
                      <a:pt x="1" y="365"/>
                      <a:pt x="244" y="609"/>
                    </a:cubicBezTo>
                    <a:cubicBezTo>
                      <a:pt x="312" y="676"/>
                      <a:pt x="394" y="707"/>
                      <a:pt x="476" y="707"/>
                    </a:cubicBezTo>
                    <a:cubicBezTo>
                      <a:pt x="651" y="707"/>
                      <a:pt x="822" y="563"/>
                      <a:pt x="822" y="335"/>
                    </a:cubicBezTo>
                    <a:cubicBezTo>
                      <a:pt x="822" y="153"/>
                      <a:pt x="670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>
                <a:off x="6113458" y="3000846"/>
                <a:ext cx="19792" cy="1704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8" extrusionOk="0">
                    <a:moveTo>
                      <a:pt x="487" y="0"/>
                    </a:moveTo>
                    <a:cubicBezTo>
                      <a:pt x="153" y="0"/>
                      <a:pt x="1" y="365"/>
                      <a:pt x="244" y="608"/>
                    </a:cubicBezTo>
                    <a:cubicBezTo>
                      <a:pt x="313" y="677"/>
                      <a:pt x="397" y="707"/>
                      <a:pt x="480" y="707"/>
                    </a:cubicBezTo>
                    <a:cubicBezTo>
                      <a:pt x="654" y="707"/>
                      <a:pt x="822" y="571"/>
                      <a:pt x="822" y="365"/>
                    </a:cubicBezTo>
                    <a:cubicBezTo>
                      <a:pt x="822" y="152"/>
                      <a:pt x="670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6229103" y="2885419"/>
                <a:ext cx="19792" cy="1738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22" extrusionOk="0">
                    <a:moveTo>
                      <a:pt x="457" y="1"/>
                    </a:moveTo>
                    <a:cubicBezTo>
                      <a:pt x="370" y="1"/>
                      <a:pt x="282" y="35"/>
                      <a:pt x="213" y="113"/>
                    </a:cubicBezTo>
                    <a:cubicBezTo>
                      <a:pt x="0" y="326"/>
                      <a:pt x="152" y="721"/>
                      <a:pt x="456" y="721"/>
                    </a:cubicBezTo>
                    <a:cubicBezTo>
                      <a:pt x="669" y="721"/>
                      <a:pt x="821" y="539"/>
                      <a:pt x="821" y="357"/>
                    </a:cubicBezTo>
                    <a:cubicBezTo>
                      <a:pt x="821" y="151"/>
                      <a:pt x="64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>
                <a:off x="6000029" y="2885106"/>
                <a:ext cx="18323" cy="17071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09" extrusionOk="0">
                    <a:moveTo>
                      <a:pt x="392" y="0"/>
                    </a:moveTo>
                    <a:cubicBezTo>
                      <a:pt x="208" y="0"/>
                      <a:pt x="58" y="118"/>
                      <a:pt x="31" y="309"/>
                    </a:cubicBezTo>
                    <a:cubicBezTo>
                      <a:pt x="1" y="491"/>
                      <a:pt x="153" y="673"/>
                      <a:pt x="335" y="704"/>
                    </a:cubicBezTo>
                    <a:cubicBezTo>
                      <a:pt x="354" y="707"/>
                      <a:pt x="373" y="709"/>
                      <a:pt x="391" y="709"/>
                    </a:cubicBezTo>
                    <a:cubicBezTo>
                      <a:pt x="553" y="709"/>
                      <a:pt x="703" y="594"/>
                      <a:pt x="730" y="430"/>
                    </a:cubicBezTo>
                    <a:cubicBezTo>
                      <a:pt x="761" y="218"/>
                      <a:pt x="639" y="35"/>
                      <a:pt x="457" y="5"/>
                    </a:cubicBezTo>
                    <a:cubicBezTo>
                      <a:pt x="435" y="2"/>
                      <a:pt x="413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1" name="Google Shape;941;p25"/>
            <p:cNvGrpSpPr/>
            <p:nvPr/>
          </p:nvGrpSpPr>
          <p:grpSpPr>
            <a:xfrm>
              <a:off x="5370408" y="1217325"/>
              <a:ext cx="1491125" cy="1123414"/>
              <a:chOff x="5365164" y="1252738"/>
              <a:chExt cx="1491125" cy="1123414"/>
            </a:xfrm>
          </p:grpSpPr>
          <p:sp>
            <p:nvSpPr>
              <p:cNvPr id="942" name="Google Shape;942;p25"/>
              <p:cNvSpPr/>
              <p:nvPr/>
            </p:nvSpPr>
            <p:spPr>
              <a:xfrm>
                <a:off x="5365164" y="1326637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3" name="Google Shape;943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44" name="Google Shape;944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48" name="Google Shape;948;p25"/>
            <p:cNvSpPr txBox="1"/>
            <p:nvPr/>
          </p:nvSpPr>
          <p:spPr>
            <a:xfrm>
              <a:off x="5311748" y="1507716"/>
              <a:ext cx="1608443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</a:rPr>
                <a:t>Índice de aprovação x </a:t>
              </a:r>
              <a:endPara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  <a:p>
              <a:pPr algn="ct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</a:rPr>
                <a:t>formação </a:t>
              </a: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</a:rPr>
                <a:t>de </a:t>
              </a:r>
              <a:r>
                <a:rPr lang="pt-BR" sz="1050" dirty="0">
                  <a:solidFill>
                    <a:schemeClr val="dk1"/>
                  </a:solidFill>
                  <a:latin typeface="Roboto"/>
                  <a:ea typeface="Roboto"/>
                  <a:cs typeface="Roboto"/>
                </a:rPr>
                <a:t>profissionais/pessoas</a:t>
              </a:r>
            </a:p>
          </p:txBody>
        </p:sp>
        <p:sp>
          <p:nvSpPr>
            <p:cNvPr id="949" name="Google Shape;949;p25"/>
            <p:cNvSpPr txBox="1"/>
            <p:nvPr/>
          </p:nvSpPr>
          <p:spPr>
            <a:xfrm>
              <a:off x="5492227" y="1240725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/>
            </a:p>
          </p:txBody>
        </p:sp>
      </p:grpSp>
      <p:grpSp>
        <p:nvGrpSpPr>
          <p:cNvPr id="950" name="Google Shape;950;p25"/>
          <p:cNvGrpSpPr/>
          <p:nvPr/>
        </p:nvGrpSpPr>
        <p:grpSpPr>
          <a:xfrm>
            <a:off x="715634" y="2826549"/>
            <a:ext cx="1482490" cy="1939562"/>
            <a:chOff x="715634" y="2826549"/>
            <a:chExt cx="1482490" cy="1939562"/>
          </a:xfrm>
        </p:grpSpPr>
        <p:grpSp>
          <p:nvGrpSpPr>
            <p:cNvPr id="951" name="Google Shape;951;p25"/>
            <p:cNvGrpSpPr/>
            <p:nvPr/>
          </p:nvGrpSpPr>
          <p:grpSpPr>
            <a:xfrm rot="10800000">
              <a:off x="715634" y="3660555"/>
              <a:ext cx="1482490" cy="1105556"/>
              <a:chOff x="5407598" y="1210565"/>
              <a:chExt cx="1482490" cy="1105556"/>
            </a:xfrm>
          </p:grpSpPr>
          <p:sp>
            <p:nvSpPr>
              <p:cNvPr id="952" name="Google Shape;952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3" name="Google Shape;953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54" name="Google Shape;954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58" name="Google Shape;958;p25"/>
            <p:cNvSpPr/>
            <p:nvPr/>
          </p:nvSpPr>
          <p:spPr>
            <a:xfrm>
              <a:off x="1209483" y="2885130"/>
              <a:ext cx="423042" cy="417335"/>
            </a:xfrm>
            <a:custGeom>
              <a:avLst/>
              <a:gdLst/>
              <a:ahLst/>
              <a:cxnLst/>
              <a:rect l="l" t="t" r="r" b="b"/>
              <a:pathLst>
                <a:path w="17570" h="17333" extrusionOk="0">
                  <a:moveTo>
                    <a:pt x="8774" y="1"/>
                  </a:moveTo>
                  <a:cubicBezTo>
                    <a:pt x="4072" y="1"/>
                    <a:pt x="212" y="3756"/>
                    <a:pt x="122" y="8454"/>
                  </a:cubicBezTo>
                  <a:cubicBezTo>
                    <a:pt x="1" y="13256"/>
                    <a:pt x="3800" y="17208"/>
                    <a:pt x="8572" y="17329"/>
                  </a:cubicBezTo>
                  <a:cubicBezTo>
                    <a:pt x="8647" y="17331"/>
                    <a:pt x="8722" y="17332"/>
                    <a:pt x="8796" y="17332"/>
                  </a:cubicBezTo>
                  <a:cubicBezTo>
                    <a:pt x="13497" y="17332"/>
                    <a:pt x="17328" y="13577"/>
                    <a:pt x="17448" y="8879"/>
                  </a:cubicBezTo>
                  <a:cubicBezTo>
                    <a:pt x="17569" y="4077"/>
                    <a:pt x="13770" y="95"/>
                    <a:pt x="8998" y="4"/>
                  </a:cubicBezTo>
                  <a:cubicBezTo>
                    <a:pt x="8923" y="2"/>
                    <a:pt x="8848" y="1"/>
                    <a:pt x="877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1267293" y="2830330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4" y="0"/>
                  </a:moveTo>
                  <a:cubicBezTo>
                    <a:pt x="3892" y="0"/>
                    <a:pt x="1" y="3891"/>
                    <a:pt x="1" y="8663"/>
                  </a:cubicBezTo>
                  <a:cubicBezTo>
                    <a:pt x="1" y="13465"/>
                    <a:pt x="3892" y="17356"/>
                    <a:pt x="8664" y="17356"/>
                  </a:cubicBezTo>
                  <a:cubicBezTo>
                    <a:pt x="13466" y="17356"/>
                    <a:pt x="17357" y="13465"/>
                    <a:pt x="17357" y="8663"/>
                  </a:cubicBezTo>
                  <a:cubicBezTo>
                    <a:pt x="17357" y="3891"/>
                    <a:pt x="13466" y="0"/>
                    <a:pt x="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1463429" y="3242753"/>
              <a:ext cx="21983" cy="422175"/>
            </a:xfrm>
            <a:custGeom>
              <a:avLst/>
              <a:gdLst/>
              <a:ahLst/>
              <a:cxnLst/>
              <a:rect l="l" t="t" r="r" b="b"/>
              <a:pathLst>
                <a:path w="913" h="17534" extrusionOk="0">
                  <a:moveTo>
                    <a:pt x="357" y="1"/>
                  </a:moveTo>
                  <a:cubicBezTo>
                    <a:pt x="352" y="1"/>
                    <a:pt x="345" y="4"/>
                    <a:pt x="335" y="14"/>
                  </a:cubicBezTo>
                  <a:cubicBezTo>
                    <a:pt x="335" y="14"/>
                    <a:pt x="305" y="45"/>
                    <a:pt x="305" y="45"/>
                  </a:cubicBezTo>
                  <a:cubicBezTo>
                    <a:pt x="275" y="105"/>
                    <a:pt x="275" y="166"/>
                    <a:pt x="275" y="227"/>
                  </a:cubicBezTo>
                  <a:lnTo>
                    <a:pt x="275" y="896"/>
                  </a:lnTo>
                  <a:cubicBezTo>
                    <a:pt x="244" y="1504"/>
                    <a:pt x="244" y="2142"/>
                    <a:pt x="244" y="2780"/>
                  </a:cubicBezTo>
                  <a:cubicBezTo>
                    <a:pt x="244" y="3145"/>
                    <a:pt x="214" y="3510"/>
                    <a:pt x="244" y="3844"/>
                  </a:cubicBezTo>
                  <a:cubicBezTo>
                    <a:pt x="275" y="4604"/>
                    <a:pt x="275" y="5303"/>
                    <a:pt x="275" y="6063"/>
                  </a:cubicBezTo>
                  <a:lnTo>
                    <a:pt x="275" y="6397"/>
                  </a:lnTo>
                  <a:lnTo>
                    <a:pt x="275" y="7948"/>
                  </a:lnTo>
                  <a:lnTo>
                    <a:pt x="275" y="10258"/>
                  </a:lnTo>
                  <a:lnTo>
                    <a:pt x="275" y="12385"/>
                  </a:lnTo>
                  <a:lnTo>
                    <a:pt x="275" y="13510"/>
                  </a:lnTo>
                  <a:cubicBezTo>
                    <a:pt x="305" y="14179"/>
                    <a:pt x="275" y="14847"/>
                    <a:pt x="214" y="15516"/>
                  </a:cubicBezTo>
                  <a:cubicBezTo>
                    <a:pt x="214" y="15638"/>
                    <a:pt x="183" y="15790"/>
                    <a:pt x="153" y="15911"/>
                  </a:cubicBezTo>
                  <a:cubicBezTo>
                    <a:pt x="1" y="16367"/>
                    <a:pt x="1" y="16853"/>
                    <a:pt x="153" y="17279"/>
                  </a:cubicBezTo>
                  <a:cubicBezTo>
                    <a:pt x="153" y="17309"/>
                    <a:pt x="153" y="17309"/>
                    <a:pt x="153" y="17340"/>
                  </a:cubicBezTo>
                  <a:cubicBezTo>
                    <a:pt x="183" y="17431"/>
                    <a:pt x="214" y="17522"/>
                    <a:pt x="305" y="17522"/>
                  </a:cubicBezTo>
                  <a:cubicBezTo>
                    <a:pt x="328" y="17530"/>
                    <a:pt x="351" y="17534"/>
                    <a:pt x="372" y="17534"/>
                  </a:cubicBezTo>
                  <a:cubicBezTo>
                    <a:pt x="438" y="17534"/>
                    <a:pt x="495" y="17499"/>
                    <a:pt x="518" y="17431"/>
                  </a:cubicBezTo>
                  <a:cubicBezTo>
                    <a:pt x="579" y="17309"/>
                    <a:pt x="639" y="17188"/>
                    <a:pt x="670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52" y="15394"/>
                    <a:pt x="913" y="14969"/>
                    <a:pt x="913" y="14574"/>
                  </a:cubicBezTo>
                  <a:cubicBezTo>
                    <a:pt x="882" y="13875"/>
                    <a:pt x="882" y="13176"/>
                    <a:pt x="882" y="12446"/>
                  </a:cubicBezTo>
                  <a:lnTo>
                    <a:pt x="882" y="11717"/>
                  </a:lnTo>
                  <a:cubicBezTo>
                    <a:pt x="852" y="10987"/>
                    <a:pt x="852" y="10227"/>
                    <a:pt x="822" y="9498"/>
                  </a:cubicBezTo>
                  <a:cubicBezTo>
                    <a:pt x="822" y="8768"/>
                    <a:pt x="761" y="8039"/>
                    <a:pt x="730" y="7309"/>
                  </a:cubicBezTo>
                  <a:cubicBezTo>
                    <a:pt x="700" y="6914"/>
                    <a:pt x="700" y="6549"/>
                    <a:pt x="700" y="6154"/>
                  </a:cubicBezTo>
                  <a:cubicBezTo>
                    <a:pt x="670" y="5303"/>
                    <a:pt x="579" y="4482"/>
                    <a:pt x="609" y="3631"/>
                  </a:cubicBezTo>
                  <a:cubicBezTo>
                    <a:pt x="609" y="3327"/>
                    <a:pt x="579" y="3023"/>
                    <a:pt x="579" y="2689"/>
                  </a:cubicBezTo>
                  <a:cubicBezTo>
                    <a:pt x="548" y="2142"/>
                    <a:pt x="518" y="1564"/>
                    <a:pt x="487" y="987"/>
                  </a:cubicBezTo>
                  <a:cubicBezTo>
                    <a:pt x="487" y="713"/>
                    <a:pt x="457" y="440"/>
                    <a:pt x="427" y="136"/>
                  </a:cubicBezTo>
                  <a:cubicBezTo>
                    <a:pt x="427" y="105"/>
                    <a:pt x="396" y="45"/>
                    <a:pt x="366" y="14"/>
                  </a:cubicBezTo>
                  <a:cubicBezTo>
                    <a:pt x="366" y="14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1207292" y="2826549"/>
              <a:ext cx="485234" cy="427785"/>
            </a:xfrm>
            <a:custGeom>
              <a:avLst/>
              <a:gdLst/>
              <a:ahLst/>
              <a:cxnLst/>
              <a:rect l="l" t="t" r="r" b="b"/>
              <a:pathLst>
                <a:path w="20153" h="17767" extrusionOk="0">
                  <a:moveTo>
                    <a:pt x="11276" y="1"/>
                  </a:moveTo>
                  <a:cubicBezTo>
                    <a:pt x="9409" y="1"/>
                    <a:pt x="7573" y="564"/>
                    <a:pt x="6019" y="1616"/>
                  </a:cubicBezTo>
                  <a:cubicBezTo>
                    <a:pt x="5745" y="1829"/>
                    <a:pt x="5472" y="2042"/>
                    <a:pt x="5229" y="2254"/>
                  </a:cubicBezTo>
                  <a:cubicBezTo>
                    <a:pt x="0" y="6905"/>
                    <a:pt x="1976" y="15507"/>
                    <a:pt x="8694" y="17422"/>
                  </a:cubicBezTo>
                  <a:cubicBezTo>
                    <a:pt x="9488" y="17652"/>
                    <a:pt x="10311" y="17767"/>
                    <a:pt x="11132" y="17767"/>
                  </a:cubicBezTo>
                  <a:cubicBezTo>
                    <a:pt x="11506" y="17767"/>
                    <a:pt x="11880" y="17743"/>
                    <a:pt x="12250" y="17695"/>
                  </a:cubicBezTo>
                  <a:cubicBezTo>
                    <a:pt x="14378" y="17391"/>
                    <a:pt x="16323" y="16388"/>
                    <a:pt x="17782" y="14838"/>
                  </a:cubicBezTo>
                  <a:lnTo>
                    <a:pt x="17995" y="14595"/>
                  </a:lnTo>
                  <a:lnTo>
                    <a:pt x="18208" y="14352"/>
                  </a:lnTo>
                  <a:cubicBezTo>
                    <a:pt x="18359" y="14170"/>
                    <a:pt x="18511" y="14018"/>
                    <a:pt x="18633" y="13866"/>
                  </a:cubicBezTo>
                  <a:cubicBezTo>
                    <a:pt x="19636" y="12711"/>
                    <a:pt x="20153" y="11221"/>
                    <a:pt x="20062" y="9701"/>
                  </a:cubicBezTo>
                  <a:lnTo>
                    <a:pt x="20062" y="9549"/>
                  </a:lnTo>
                  <a:cubicBezTo>
                    <a:pt x="20062" y="9245"/>
                    <a:pt x="20031" y="8972"/>
                    <a:pt x="19910" y="8911"/>
                  </a:cubicBezTo>
                  <a:cubicBezTo>
                    <a:pt x="19889" y="8901"/>
                    <a:pt x="19869" y="8896"/>
                    <a:pt x="19850" y="8896"/>
                  </a:cubicBezTo>
                  <a:cubicBezTo>
                    <a:pt x="19757" y="8896"/>
                    <a:pt x="19681" y="9018"/>
                    <a:pt x="19606" y="9245"/>
                  </a:cubicBezTo>
                  <a:cubicBezTo>
                    <a:pt x="19575" y="9397"/>
                    <a:pt x="19515" y="9580"/>
                    <a:pt x="19484" y="9762"/>
                  </a:cubicBezTo>
                  <a:cubicBezTo>
                    <a:pt x="19393" y="9945"/>
                    <a:pt x="19363" y="10127"/>
                    <a:pt x="19302" y="10309"/>
                  </a:cubicBezTo>
                  <a:cubicBezTo>
                    <a:pt x="18937" y="11525"/>
                    <a:pt x="18359" y="12680"/>
                    <a:pt x="17600" y="13714"/>
                  </a:cubicBezTo>
                  <a:cubicBezTo>
                    <a:pt x="16901" y="14595"/>
                    <a:pt x="16019" y="15355"/>
                    <a:pt x="15046" y="15932"/>
                  </a:cubicBezTo>
                  <a:cubicBezTo>
                    <a:pt x="13828" y="16635"/>
                    <a:pt x="12455" y="17000"/>
                    <a:pt x="11071" y="17000"/>
                  </a:cubicBezTo>
                  <a:cubicBezTo>
                    <a:pt x="10418" y="17000"/>
                    <a:pt x="9762" y="16919"/>
                    <a:pt x="9119" y="16753"/>
                  </a:cubicBezTo>
                  <a:cubicBezTo>
                    <a:pt x="2341" y="15142"/>
                    <a:pt x="517" y="6358"/>
                    <a:pt x="6110" y="2163"/>
                  </a:cubicBezTo>
                  <a:cubicBezTo>
                    <a:pt x="7113" y="1373"/>
                    <a:pt x="8268" y="856"/>
                    <a:pt x="9514" y="583"/>
                  </a:cubicBezTo>
                  <a:cubicBezTo>
                    <a:pt x="10075" y="460"/>
                    <a:pt x="10648" y="398"/>
                    <a:pt x="11223" y="398"/>
                  </a:cubicBezTo>
                  <a:cubicBezTo>
                    <a:pt x="11925" y="398"/>
                    <a:pt x="12628" y="490"/>
                    <a:pt x="13314" y="674"/>
                  </a:cubicBezTo>
                  <a:cubicBezTo>
                    <a:pt x="14226" y="917"/>
                    <a:pt x="15107" y="1312"/>
                    <a:pt x="15897" y="1829"/>
                  </a:cubicBezTo>
                  <a:cubicBezTo>
                    <a:pt x="17387" y="2802"/>
                    <a:pt x="18511" y="4169"/>
                    <a:pt x="19180" y="5811"/>
                  </a:cubicBezTo>
                  <a:cubicBezTo>
                    <a:pt x="19515" y="6631"/>
                    <a:pt x="19727" y="7482"/>
                    <a:pt x="19818" y="8364"/>
                  </a:cubicBezTo>
                  <a:cubicBezTo>
                    <a:pt x="19818" y="8516"/>
                    <a:pt x="19849" y="8668"/>
                    <a:pt x="19910" y="8820"/>
                  </a:cubicBezTo>
                  <a:cubicBezTo>
                    <a:pt x="19910" y="8850"/>
                    <a:pt x="19940" y="8881"/>
                    <a:pt x="19940" y="8881"/>
                  </a:cubicBezTo>
                  <a:cubicBezTo>
                    <a:pt x="19970" y="8850"/>
                    <a:pt x="20001" y="8820"/>
                    <a:pt x="20001" y="8789"/>
                  </a:cubicBezTo>
                  <a:lnTo>
                    <a:pt x="20001" y="8151"/>
                  </a:lnTo>
                  <a:cubicBezTo>
                    <a:pt x="20001" y="7786"/>
                    <a:pt x="19940" y="7452"/>
                    <a:pt x="19849" y="7118"/>
                  </a:cubicBezTo>
                  <a:cubicBezTo>
                    <a:pt x="19758" y="6783"/>
                    <a:pt x="19697" y="6449"/>
                    <a:pt x="19575" y="6115"/>
                  </a:cubicBezTo>
                  <a:cubicBezTo>
                    <a:pt x="18937" y="4169"/>
                    <a:pt x="17660" y="2498"/>
                    <a:pt x="15928" y="1373"/>
                  </a:cubicBezTo>
                  <a:cubicBezTo>
                    <a:pt x="14986" y="765"/>
                    <a:pt x="13922" y="339"/>
                    <a:pt x="12797" y="127"/>
                  </a:cubicBezTo>
                  <a:cubicBezTo>
                    <a:pt x="12291" y="42"/>
                    <a:pt x="11783" y="1"/>
                    <a:pt x="1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25"/>
            <p:cNvGrpSpPr/>
            <p:nvPr/>
          </p:nvGrpSpPr>
          <p:grpSpPr>
            <a:xfrm>
              <a:off x="1376844" y="2897086"/>
              <a:ext cx="198811" cy="284400"/>
              <a:chOff x="1363170" y="2880700"/>
              <a:chExt cx="227629" cy="325624"/>
            </a:xfrm>
          </p:grpSpPr>
          <p:sp>
            <p:nvSpPr>
              <p:cNvPr id="963" name="Google Shape;963;p25"/>
              <p:cNvSpPr/>
              <p:nvPr/>
            </p:nvSpPr>
            <p:spPr>
              <a:xfrm>
                <a:off x="1363170" y="2880700"/>
                <a:ext cx="227629" cy="272389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11313" extrusionOk="0">
                    <a:moveTo>
                      <a:pt x="4654" y="1"/>
                    </a:moveTo>
                    <a:cubicBezTo>
                      <a:pt x="2551" y="1"/>
                      <a:pt x="626" y="1454"/>
                      <a:pt x="153" y="3622"/>
                    </a:cubicBezTo>
                    <a:cubicBezTo>
                      <a:pt x="1" y="4291"/>
                      <a:pt x="1" y="4960"/>
                      <a:pt x="153" y="5598"/>
                    </a:cubicBezTo>
                    <a:cubicBezTo>
                      <a:pt x="426" y="6692"/>
                      <a:pt x="882" y="7726"/>
                      <a:pt x="1490" y="8668"/>
                    </a:cubicBezTo>
                    <a:cubicBezTo>
                      <a:pt x="1642" y="8881"/>
                      <a:pt x="1764" y="9063"/>
                      <a:pt x="1885" y="9276"/>
                    </a:cubicBezTo>
                    <a:cubicBezTo>
                      <a:pt x="2068" y="9610"/>
                      <a:pt x="2341" y="9945"/>
                      <a:pt x="2645" y="10218"/>
                    </a:cubicBezTo>
                    <a:lnTo>
                      <a:pt x="2858" y="10401"/>
                    </a:lnTo>
                    <a:cubicBezTo>
                      <a:pt x="2919" y="10401"/>
                      <a:pt x="2949" y="10462"/>
                      <a:pt x="2949" y="10492"/>
                    </a:cubicBezTo>
                    <a:cubicBezTo>
                      <a:pt x="3040" y="10583"/>
                      <a:pt x="3132" y="10765"/>
                      <a:pt x="3223" y="10948"/>
                    </a:cubicBezTo>
                    <a:cubicBezTo>
                      <a:pt x="3253" y="10948"/>
                      <a:pt x="3253" y="10978"/>
                      <a:pt x="3253" y="11009"/>
                    </a:cubicBezTo>
                    <a:cubicBezTo>
                      <a:pt x="3309" y="11147"/>
                      <a:pt x="3415" y="11286"/>
                      <a:pt x="3502" y="11286"/>
                    </a:cubicBezTo>
                    <a:cubicBezTo>
                      <a:pt x="3511" y="11286"/>
                      <a:pt x="3519" y="11285"/>
                      <a:pt x="3527" y="11282"/>
                    </a:cubicBezTo>
                    <a:cubicBezTo>
                      <a:pt x="3618" y="11252"/>
                      <a:pt x="3648" y="11161"/>
                      <a:pt x="3648" y="11039"/>
                    </a:cubicBezTo>
                    <a:cubicBezTo>
                      <a:pt x="3648" y="10826"/>
                      <a:pt x="3618" y="10613"/>
                      <a:pt x="3587" y="10401"/>
                    </a:cubicBezTo>
                    <a:cubicBezTo>
                      <a:pt x="3557" y="10188"/>
                      <a:pt x="3435" y="9975"/>
                      <a:pt x="3284" y="9823"/>
                    </a:cubicBezTo>
                    <a:cubicBezTo>
                      <a:pt x="3192" y="9702"/>
                      <a:pt x="3071" y="9580"/>
                      <a:pt x="2949" y="9458"/>
                    </a:cubicBezTo>
                    <a:cubicBezTo>
                      <a:pt x="2706" y="9185"/>
                      <a:pt x="2463" y="8911"/>
                      <a:pt x="2250" y="8607"/>
                    </a:cubicBezTo>
                    <a:cubicBezTo>
                      <a:pt x="1885" y="8121"/>
                      <a:pt x="1551" y="7574"/>
                      <a:pt x="1277" y="7027"/>
                    </a:cubicBezTo>
                    <a:cubicBezTo>
                      <a:pt x="730" y="6085"/>
                      <a:pt x="518" y="4960"/>
                      <a:pt x="669" y="3896"/>
                    </a:cubicBezTo>
                    <a:cubicBezTo>
                      <a:pt x="730" y="3501"/>
                      <a:pt x="821" y="3167"/>
                      <a:pt x="1004" y="2832"/>
                    </a:cubicBezTo>
                    <a:cubicBezTo>
                      <a:pt x="1490" y="1768"/>
                      <a:pt x="2432" y="978"/>
                      <a:pt x="3527" y="644"/>
                    </a:cubicBezTo>
                    <a:cubicBezTo>
                      <a:pt x="3939" y="513"/>
                      <a:pt x="4360" y="450"/>
                      <a:pt x="4776" y="450"/>
                    </a:cubicBezTo>
                    <a:cubicBezTo>
                      <a:pt x="6108" y="450"/>
                      <a:pt x="7390" y="1097"/>
                      <a:pt x="8177" y="2255"/>
                    </a:cubicBezTo>
                    <a:cubicBezTo>
                      <a:pt x="8542" y="2802"/>
                      <a:pt x="8816" y="3440"/>
                      <a:pt x="8937" y="4109"/>
                    </a:cubicBezTo>
                    <a:cubicBezTo>
                      <a:pt x="9028" y="4778"/>
                      <a:pt x="8968" y="5477"/>
                      <a:pt x="8724" y="6115"/>
                    </a:cubicBezTo>
                    <a:cubicBezTo>
                      <a:pt x="8572" y="6601"/>
                      <a:pt x="8360" y="7088"/>
                      <a:pt x="8147" y="7544"/>
                    </a:cubicBezTo>
                    <a:cubicBezTo>
                      <a:pt x="7721" y="8395"/>
                      <a:pt x="7174" y="9154"/>
                      <a:pt x="6505" y="9823"/>
                    </a:cubicBezTo>
                    <a:cubicBezTo>
                      <a:pt x="6323" y="10006"/>
                      <a:pt x="6110" y="10127"/>
                      <a:pt x="6019" y="10340"/>
                    </a:cubicBezTo>
                    <a:cubicBezTo>
                      <a:pt x="5928" y="10522"/>
                      <a:pt x="5898" y="10765"/>
                      <a:pt x="5837" y="11009"/>
                    </a:cubicBezTo>
                    <a:cubicBezTo>
                      <a:pt x="5806" y="11069"/>
                      <a:pt x="5776" y="11161"/>
                      <a:pt x="5776" y="11252"/>
                    </a:cubicBezTo>
                    <a:cubicBezTo>
                      <a:pt x="5776" y="11282"/>
                      <a:pt x="5746" y="11313"/>
                      <a:pt x="5776" y="11313"/>
                    </a:cubicBezTo>
                    <a:cubicBezTo>
                      <a:pt x="5776" y="11313"/>
                      <a:pt x="5837" y="11313"/>
                      <a:pt x="5837" y="11282"/>
                    </a:cubicBezTo>
                    <a:cubicBezTo>
                      <a:pt x="5898" y="11161"/>
                      <a:pt x="5958" y="11069"/>
                      <a:pt x="6019" y="10948"/>
                    </a:cubicBezTo>
                    <a:cubicBezTo>
                      <a:pt x="6080" y="10765"/>
                      <a:pt x="6110" y="10613"/>
                      <a:pt x="6171" y="10462"/>
                    </a:cubicBezTo>
                    <a:cubicBezTo>
                      <a:pt x="6232" y="10310"/>
                      <a:pt x="6293" y="10279"/>
                      <a:pt x="6445" y="10127"/>
                    </a:cubicBezTo>
                    <a:cubicBezTo>
                      <a:pt x="7296" y="9428"/>
                      <a:pt x="7964" y="8547"/>
                      <a:pt x="8481" y="7574"/>
                    </a:cubicBezTo>
                    <a:cubicBezTo>
                      <a:pt x="8755" y="7057"/>
                      <a:pt x="8968" y="6480"/>
                      <a:pt x="9119" y="5902"/>
                    </a:cubicBezTo>
                    <a:cubicBezTo>
                      <a:pt x="9454" y="4626"/>
                      <a:pt x="9241" y="3258"/>
                      <a:pt x="8572" y="2163"/>
                    </a:cubicBezTo>
                    <a:cubicBezTo>
                      <a:pt x="8451" y="1981"/>
                      <a:pt x="8360" y="1829"/>
                      <a:pt x="8238" y="1708"/>
                    </a:cubicBezTo>
                    <a:cubicBezTo>
                      <a:pt x="7934" y="1343"/>
                      <a:pt x="7600" y="1039"/>
                      <a:pt x="7235" y="796"/>
                    </a:cubicBezTo>
                    <a:cubicBezTo>
                      <a:pt x="6870" y="553"/>
                      <a:pt x="6475" y="340"/>
                      <a:pt x="6050" y="218"/>
                    </a:cubicBezTo>
                    <a:cubicBezTo>
                      <a:pt x="5585" y="71"/>
                      <a:pt x="5115" y="1"/>
                      <a:pt x="46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5"/>
              <p:cNvSpPr/>
              <p:nvPr/>
            </p:nvSpPr>
            <p:spPr>
              <a:xfrm>
                <a:off x="1433428" y="3144276"/>
                <a:ext cx="83453" cy="3864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605" extrusionOk="0">
                    <a:moveTo>
                      <a:pt x="2706" y="1"/>
                    </a:moveTo>
                    <a:cubicBezTo>
                      <a:pt x="2513" y="22"/>
                      <a:pt x="2304" y="44"/>
                      <a:pt x="2102" y="44"/>
                    </a:cubicBezTo>
                    <a:cubicBezTo>
                      <a:pt x="2018" y="44"/>
                      <a:pt x="1935" y="40"/>
                      <a:pt x="1855" y="31"/>
                    </a:cubicBezTo>
                    <a:lnTo>
                      <a:pt x="1703" y="31"/>
                    </a:lnTo>
                    <a:lnTo>
                      <a:pt x="1125" y="62"/>
                    </a:lnTo>
                    <a:lnTo>
                      <a:pt x="913" y="62"/>
                    </a:lnTo>
                    <a:cubicBezTo>
                      <a:pt x="821" y="62"/>
                      <a:pt x="730" y="62"/>
                      <a:pt x="639" y="92"/>
                    </a:cubicBezTo>
                    <a:cubicBezTo>
                      <a:pt x="1" y="274"/>
                      <a:pt x="1" y="1186"/>
                      <a:pt x="639" y="1369"/>
                    </a:cubicBezTo>
                    <a:lnTo>
                      <a:pt x="1125" y="1369"/>
                    </a:lnTo>
                    <a:cubicBezTo>
                      <a:pt x="1369" y="1369"/>
                      <a:pt x="1612" y="1399"/>
                      <a:pt x="1885" y="1429"/>
                    </a:cubicBezTo>
                    <a:cubicBezTo>
                      <a:pt x="1916" y="1460"/>
                      <a:pt x="1976" y="1460"/>
                      <a:pt x="2037" y="1490"/>
                    </a:cubicBezTo>
                    <a:cubicBezTo>
                      <a:pt x="2098" y="1566"/>
                      <a:pt x="2189" y="1604"/>
                      <a:pt x="2284" y="1604"/>
                    </a:cubicBezTo>
                    <a:cubicBezTo>
                      <a:pt x="2379" y="1604"/>
                      <a:pt x="2478" y="1566"/>
                      <a:pt x="2554" y="1490"/>
                    </a:cubicBezTo>
                    <a:cubicBezTo>
                      <a:pt x="2584" y="1490"/>
                      <a:pt x="2645" y="1460"/>
                      <a:pt x="2645" y="1338"/>
                    </a:cubicBezTo>
                    <a:cubicBezTo>
                      <a:pt x="2645" y="1277"/>
                      <a:pt x="2615" y="1217"/>
                      <a:pt x="2584" y="1156"/>
                    </a:cubicBezTo>
                    <a:cubicBezTo>
                      <a:pt x="2554" y="1095"/>
                      <a:pt x="2493" y="1034"/>
                      <a:pt x="2463" y="974"/>
                    </a:cubicBezTo>
                    <a:cubicBezTo>
                      <a:pt x="2311" y="882"/>
                      <a:pt x="2128" y="822"/>
                      <a:pt x="1946" y="822"/>
                    </a:cubicBezTo>
                    <a:cubicBezTo>
                      <a:pt x="1825" y="791"/>
                      <a:pt x="1673" y="791"/>
                      <a:pt x="1551" y="791"/>
                    </a:cubicBezTo>
                    <a:cubicBezTo>
                      <a:pt x="1399" y="822"/>
                      <a:pt x="1277" y="822"/>
                      <a:pt x="1125" y="822"/>
                    </a:cubicBezTo>
                    <a:lnTo>
                      <a:pt x="730" y="822"/>
                    </a:lnTo>
                    <a:cubicBezTo>
                      <a:pt x="669" y="761"/>
                      <a:pt x="669" y="670"/>
                      <a:pt x="730" y="609"/>
                    </a:cubicBezTo>
                    <a:cubicBezTo>
                      <a:pt x="791" y="548"/>
                      <a:pt x="791" y="548"/>
                      <a:pt x="973" y="518"/>
                    </a:cubicBezTo>
                    <a:lnTo>
                      <a:pt x="1399" y="457"/>
                    </a:lnTo>
                    <a:cubicBezTo>
                      <a:pt x="1521" y="426"/>
                      <a:pt x="1673" y="426"/>
                      <a:pt x="1825" y="426"/>
                    </a:cubicBezTo>
                    <a:cubicBezTo>
                      <a:pt x="2128" y="396"/>
                      <a:pt x="2463" y="366"/>
                      <a:pt x="2767" y="366"/>
                    </a:cubicBezTo>
                    <a:cubicBezTo>
                      <a:pt x="2858" y="366"/>
                      <a:pt x="2949" y="426"/>
                      <a:pt x="3040" y="487"/>
                    </a:cubicBezTo>
                    <a:cubicBezTo>
                      <a:pt x="3162" y="670"/>
                      <a:pt x="3162" y="913"/>
                      <a:pt x="3040" y="1095"/>
                    </a:cubicBezTo>
                    <a:cubicBezTo>
                      <a:pt x="2980" y="1186"/>
                      <a:pt x="2858" y="1277"/>
                      <a:pt x="2736" y="1308"/>
                    </a:cubicBezTo>
                    <a:cubicBezTo>
                      <a:pt x="2736" y="1308"/>
                      <a:pt x="2706" y="1338"/>
                      <a:pt x="2676" y="1369"/>
                    </a:cubicBezTo>
                    <a:cubicBezTo>
                      <a:pt x="2676" y="1369"/>
                      <a:pt x="2676" y="1369"/>
                      <a:pt x="2676" y="1399"/>
                    </a:cubicBezTo>
                    <a:lnTo>
                      <a:pt x="2676" y="1429"/>
                    </a:lnTo>
                    <a:cubicBezTo>
                      <a:pt x="2706" y="1445"/>
                      <a:pt x="2729" y="1452"/>
                      <a:pt x="2748" y="1452"/>
                    </a:cubicBezTo>
                    <a:cubicBezTo>
                      <a:pt x="2767" y="1452"/>
                      <a:pt x="2782" y="1445"/>
                      <a:pt x="2797" y="1429"/>
                    </a:cubicBezTo>
                    <a:cubicBezTo>
                      <a:pt x="2919" y="1399"/>
                      <a:pt x="3040" y="1338"/>
                      <a:pt x="3132" y="1277"/>
                    </a:cubicBezTo>
                    <a:cubicBezTo>
                      <a:pt x="3435" y="1004"/>
                      <a:pt x="3466" y="578"/>
                      <a:pt x="3253" y="274"/>
                    </a:cubicBezTo>
                    <a:cubicBezTo>
                      <a:pt x="3132" y="92"/>
                      <a:pt x="2919" y="1"/>
                      <a:pt x="27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1448067" y="3168426"/>
                <a:ext cx="52730" cy="37898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574" extrusionOk="0">
                    <a:moveTo>
                      <a:pt x="1338" y="1"/>
                    </a:moveTo>
                    <a:lnTo>
                      <a:pt x="943" y="31"/>
                    </a:lnTo>
                    <a:lnTo>
                      <a:pt x="639" y="31"/>
                    </a:lnTo>
                    <a:cubicBezTo>
                      <a:pt x="244" y="122"/>
                      <a:pt x="1" y="518"/>
                      <a:pt x="122" y="882"/>
                    </a:cubicBezTo>
                    <a:cubicBezTo>
                      <a:pt x="183" y="1034"/>
                      <a:pt x="244" y="1126"/>
                      <a:pt x="365" y="1217"/>
                    </a:cubicBezTo>
                    <a:cubicBezTo>
                      <a:pt x="457" y="1278"/>
                      <a:pt x="578" y="1308"/>
                      <a:pt x="700" y="1338"/>
                    </a:cubicBezTo>
                    <a:cubicBezTo>
                      <a:pt x="791" y="1369"/>
                      <a:pt x="852" y="1369"/>
                      <a:pt x="943" y="1399"/>
                    </a:cubicBezTo>
                    <a:cubicBezTo>
                      <a:pt x="1004" y="1399"/>
                      <a:pt x="1034" y="1429"/>
                      <a:pt x="1065" y="1460"/>
                    </a:cubicBezTo>
                    <a:cubicBezTo>
                      <a:pt x="1125" y="1536"/>
                      <a:pt x="1179" y="1574"/>
                      <a:pt x="1232" y="1574"/>
                    </a:cubicBezTo>
                    <a:cubicBezTo>
                      <a:pt x="1285" y="1574"/>
                      <a:pt x="1338" y="1536"/>
                      <a:pt x="1399" y="1460"/>
                    </a:cubicBezTo>
                    <a:cubicBezTo>
                      <a:pt x="1429" y="1429"/>
                      <a:pt x="1460" y="1399"/>
                      <a:pt x="1460" y="1308"/>
                    </a:cubicBezTo>
                    <a:cubicBezTo>
                      <a:pt x="1460" y="1247"/>
                      <a:pt x="1460" y="1156"/>
                      <a:pt x="1429" y="1095"/>
                    </a:cubicBezTo>
                    <a:cubicBezTo>
                      <a:pt x="1399" y="1034"/>
                      <a:pt x="1368" y="974"/>
                      <a:pt x="1338" y="943"/>
                    </a:cubicBezTo>
                    <a:cubicBezTo>
                      <a:pt x="1247" y="852"/>
                      <a:pt x="1125" y="761"/>
                      <a:pt x="1004" y="761"/>
                    </a:cubicBezTo>
                    <a:cubicBezTo>
                      <a:pt x="943" y="761"/>
                      <a:pt x="882" y="761"/>
                      <a:pt x="852" y="730"/>
                    </a:cubicBezTo>
                    <a:lnTo>
                      <a:pt x="761" y="730"/>
                    </a:lnTo>
                    <a:cubicBezTo>
                      <a:pt x="720" y="730"/>
                      <a:pt x="734" y="703"/>
                      <a:pt x="729" y="703"/>
                    </a:cubicBezTo>
                    <a:cubicBezTo>
                      <a:pt x="727" y="703"/>
                      <a:pt x="720" y="710"/>
                      <a:pt x="700" y="730"/>
                    </a:cubicBezTo>
                    <a:cubicBezTo>
                      <a:pt x="690" y="749"/>
                      <a:pt x="678" y="756"/>
                      <a:pt x="665" y="756"/>
                    </a:cubicBezTo>
                    <a:cubicBezTo>
                      <a:pt x="638" y="756"/>
                      <a:pt x="609" y="721"/>
                      <a:pt x="609" y="700"/>
                    </a:cubicBezTo>
                    <a:cubicBezTo>
                      <a:pt x="609" y="700"/>
                      <a:pt x="609" y="670"/>
                      <a:pt x="609" y="670"/>
                    </a:cubicBezTo>
                    <a:cubicBezTo>
                      <a:pt x="609" y="609"/>
                      <a:pt x="639" y="548"/>
                      <a:pt x="669" y="518"/>
                    </a:cubicBezTo>
                    <a:cubicBezTo>
                      <a:pt x="669" y="457"/>
                      <a:pt x="943" y="426"/>
                      <a:pt x="1095" y="396"/>
                    </a:cubicBezTo>
                    <a:cubicBezTo>
                      <a:pt x="1186" y="366"/>
                      <a:pt x="1308" y="366"/>
                      <a:pt x="1399" y="366"/>
                    </a:cubicBezTo>
                    <a:lnTo>
                      <a:pt x="1642" y="366"/>
                    </a:lnTo>
                    <a:cubicBezTo>
                      <a:pt x="1733" y="396"/>
                      <a:pt x="1794" y="457"/>
                      <a:pt x="1824" y="518"/>
                    </a:cubicBezTo>
                    <a:cubicBezTo>
                      <a:pt x="1855" y="609"/>
                      <a:pt x="1855" y="670"/>
                      <a:pt x="1885" y="730"/>
                    </a:cubicBezTo>
                    <a:cubicBezTo>
                      <a:pt x="1885" y="882"/>
                      <a:pt x="1824" y="1004"/>
                      <a:pt x="1703" y="1126"/>
                    </a:cubicBezTo>
                    <a:cubicBezTo>
                      <a:pt x="1642" y="1156"/>
                      <a:pt x="1581" y="1217"/>
                      <a:pt x="1490" y="1247"/>
                    </a:cubicBezTo>
                    <a:cubicBezTo>
                      <a:pt x="1490" y="1278"/>
                      <a:pt x="1460" y="1278"/>
                      <a:pt x="1460" y="1308"/>
                    </a:cubicBezTo>
                    <a:cubicBezTo>
                      <a:pt x="1460" y="1308"/>
                      <a:pt x="1460" y="1308"/>
                      <a:pt x="1460" y="1338"/>
                    </a:cubicBezTo>
                    <a:lnTo>
                      <a:pt x="1460" y="1399"/>
                    </a:lnTo>
                    <a:lnTo>
                      <a:pt x="1520" y="1399"/>
                    </a:lnTo>
                    <a:cubicBezTo>
                      <a:pt x="1612" y="1399"/>
                      <a:pt x="1703" y="1369"/>
                      <a:pt x="1764" y="1308"/>
                    </a:cubicBezTo>
                    <a:cubicBezTo>
                      <a:pt x="1976" y="1217"/>
                      <a:pt x="2159" y="1004"/>
                      <a:pt x="2189" y="761"/>
                    </a:cubicBezTo>
                    <a:cubicBezTo>
                      <a:pt x="2189" y="609"/>
                      <a:pt x="2159" y="487"/>
                      <a:pt x="2098" y="366"/>
                    </a:cubicBezTo>
                    <a:cubicBezTo>
                      <a:pt x="1946" y="153"/>
                      <a:pt x="1672" y="1"/>
                      <a:pt x="1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1426855" y="2972965"/>
                <a:ext cx="100283" cy="176753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7341" extrusionOk="0">
                    <a:moveTo>
                      <a:pt x="3753" y="445"/>
                    </a:moveTo>
                    <a:cubicBezTo>
                      <a:pt x="3800" y="505"/>
                      <a:pt x="3800" y="589"/>
                      <a:pt x="3800" y="672"/>
                    </a:cubicBezTo>
                    <a:cubicBezTo>
                      <a:pt x="3769" y="915"/>
                      <a:pt x="3708" y="1189"/>
                      <a:pt x="3617" y="1432"/>
                    </a:cubicBezTo>
                    <a:cubicBezTo>
                      <a:pt x="3519" y="1669"/>
                      <a:pt x="3388" y="1893"/>
                      <a:pt x="3230" y="2096"/>
                    </a:cubicBezTo>
                    <a:lnTo>
                      <a:pt x="3230" y="2096"/>
                    </a:lnTo>
                    <a:cubicBezTo>
                      <a:pt x="3237" y="2047"/>
                      <a:pt x="3245" y="1998"/>
                      <a:pt x="3253" y="1949"/>
                    </a:cubicBezTo>
                    <a:cubicBezTo>
                      <a:pt x="3313" y="1553"/>
                      <a:pt x="3435" y="1158"/>
                      <a:pt x="3557" y="794"/>
                    </a:cubicBezTo>
                    <a:cubicBezTo>
                      <a:pt x="3587" y="702"/>
                      <a:pt x="3648" y="611"/>
                      <a:pt x="3708" y="520"/>
                    </a:cubicBezTo>
                    <a:cubicBezTo>
                      <a:pt x="3708" y="495"/>
                      <a:pt x="3729" y="470"/>
                      <a:pt x="3753" y="445"/>
                    </a:cubicBezTo>
                    <a:close/>
                    <a:moveTo>
                      <a:pt x="642" y="2397"/>
                    </a:moveTo>
                    <a:cubicBezTo>
                      <a:pt x="654" y="2397"/>
                      <a:pt x="669" y="2405"/>
                      <a:pt x="699" y="2435"/>
                    </a:cubicBezTo>
                    <a:cubicBezTo>
                      <a:pt x="760" y="2465"/>
                      <a:pt x="821" y="2526"/>
                      <a:pt x="882" y="2587"/>
                    </a:cubicBezTo>
                    <a:cubicBezTo>
                      <a:pt x="1003" y="2739"/>
                      <a:pt x="1094" y="2891"/>
                      <a:pt x="1155" y="3073"/>
                    </a:cubicBezTo>
                    <a:cubicBezTo>
                      <a:pt x="1161" y="3090"/>
                      <a:pt x="1167" y="3106"/>
                      <a:pt x="1173" y="3123"/>
                    </a:cubicBezTo>
                    <a:lnTo>
                      <a:pt x="1173" y="3123"/>
                    </a:lnTo>
                    <a:cubicBezTo>
                      <a:pt x="1093" y="3112"/>
                      <a:pt x="1016" y="3095"/>
                      <a:pt x="942" y="3073"/>
                    </a:cubicBezTo>
                    <a:cubicBezTo>
                      <a:pt x="790" y="3012"/>
                      <a:pt x="669" y="2891"/>
                      <a:pt x="608" y="2769"/>
                    </a:cubicBezTo>
                    <a:cubicBezTo>
                      <a:pt x="547" y="2648"/>
                      <a:pt x="547" y="2526"/>
                      <a:pt x="608" y="2405"/>
                    </a:cubicBezTo>
                    <a:cubicBezTo>
                      <a:pt x="623" y="2405"/>
                      <a:pt x="631" y="2397"/>
                      <a:pt x="642" y="2397"/>
                    </a:cubicBezTo>
                    <a:close/>
                    <a:moveTo>
                      <a:pt x="3746" y="1"/>
                    </a:moveTo>
                    <a:cubicBezTo>
                      <a:pt x="3681" y="1"/>
                      <a:pt x="3613" y="26"/>
                      <a:pt x="3557" y="64"/>
                    </a:cubicBezTo>
                    <a:cubicBezTo>
                      <a:pt x="3496" y="94"/>
                      <a:pt x="3435" y="155"/>
                      <a:pt x="3374" y="216"/>
                    </a:cubicBezTo>
                    <a:cubicBezTo>
                      <a:pt x="3313" y="307"/>
                      <a:pt x="3253" y="429"/>
                      <a:pt x="3222" y="520"/>
                    </a:cubicBezTo>
                    <a:cubicBezTo>
                      <a:pt x="3070" y="976"/>
                      <a:pt x="2949" y="1462"/>
                      <a:pt x="2918" y="1918"/>
                    </a:cubicBezTo>
                    <a:cubicBezTo>
                      <a:pt x="2892" y="2114"/>
                      <a:pt x="2866" y="2309"/>
                      <a:pt x="2840" y="2507"/>
                    </a:cubicBezTo>
                    <a:lnTo>
                      <a:pt x="2840" y="2507"/>
                    </a:lnTo>
                    <a:cubicBezTo>
                      <a:pt x="2579" y="2731"/>
                      <a:pt x="2277" y="2906"/>
                      <a:pt x="1946" y="3012"/>
                    </a:cubicBezTo>
                    <a:cubicBezTo>
                      <a:pt x="1883" y="3041"/>
                      <a:pt x="1819" y="3064"/>
                      <a:pt x="1755" y="3082"/>
                    </a:cubicBezTo>
                    <a:lnTo>
                      <a:pt x="1755" y="3082"/>
                    </a:lnTo>
                    <a:cubicBezTo>
                      <a:pt x="1729" y="3006"/>
                      <a:pt x="1702" y="2932"/>
                      <a:pt x="1672" y="2860"/>
                    </a:cubicBezTo>
                    <a:cubicBezTo>
                      <a:pt x="1581" y="2648"/>
                      <a:pt x="1459" y="2435"/>
                      <a:pt x="1338" y="2253"/>
                    </a:cubicBezTo>
                    <a:cubicBezTo>
                      <a:pt x="1307" y="2192"/>
                      <a:pt x="1246" y="2161"/>
                      <a:pt x="1216" y="2101"/>
                    </a:cubicBezTo>
                    <a:cubicBezTo>
                      <a:pt x="1155" y="2070"/>
                      <a:pt x="1094" y="2009"/>
                      <a:pt x="1034" y="1979"/>
                    </a:cubicBezTo>
                    <a:cubicBezTo>
                      <a:pt x="973" y="1918"/>
                      <a:pt x="882" y="1888"/>
                      <a:pt x="821" y="1857"/>
                    </a:cubicBezTo>
                    <a:cubicBezTo>
                      <a:pt x="760" y="1827"/>
                      <a:pt x="692" y="1812"/>
                      <a:pt x="623" y="1812"/>
                    </a:cubicBezTo>
                    <a:cubicBezTo>
                      <a:pt x="555" y="1812"/>
                      <a:pt x="487" y="1827"/>
                      <a:pt x="426" y="1857"/>
                    </a:cubicBezTo>
                    <a:cubicBezTo>
                      <a:pt x="335" y="1888"/>
                      <a:pt x="243" y="1949"/>
                      <a:pt x="183" y="2009"/>
                    </a:cubicBezTo>
                    <a:cubicBezTo>
                      <a:pt x="152" y="2070"/>
                      <a:pt x="91" y="2131"/>
                      <a:pt x="61" y="2192"/>
                    </a:cubicBezTo>
                    <a:cubicBezTo>
                      <a:pt x="31" y="2283"/>
                      <a:pt x="0" y="2405"/>
                      <a:pt x="0" y="2526"/>
                    </a:cubicBezTo>
                    <a:cubicBezTo>
                      <a:pt x="0" y="2739"/>
                      <a:pt x="61" y="2952"/>
                      <a:pt x="183" y="3104"/>
                    </a:cubicBezTo>
                    <a:cubicBezTo>
                      <a:pt x="335" y="3347"/>
                      <a:pt x="608" y="3529"/>
                      <a:pt x="882" y="3590"/>
                    </a:cubicBezTo>
                    <a:cubicBezTo>
                      <a:pt x="1018" y="3620"/>
                      <a:pt x="1148" y="3636"/>
                      <a:pt x="1273" y="3636"/>
                    </a:cubicBezTo>
                    <a:cubicBezTo>
                      <a:pt x="1289" y="3636"/>
                      <a:pt x="1305" y="3635"/>
                      <a:pt x="1321" y="3635"/>
                    </a:cubicBezTo>
                    <a:lnTo>
                      <a:pt x="1321" y="3635"/>
                    </a:lnTo>
                    <a:cubicBezTo>
                      <a:pt x="1437" y="4139"/>
                      <a:pt x="1473" y="4663"/>
                      <a:pt x="1429" y="5171"/>
                    </a:cubicBezTo>
                    <a:cubicBezTo>
                      <a:pt x="1429" y="5322"/>
                      <a:pt x="1398" y="5444"/>
                      <a:pt x="1338" y="5596"/>
                    </a:cubicBezTo>
                    <a:cubicBezTo>
                      <a:pt x="1155" y="6052"/>
                      <a:pt x="1094" y="6538"/>
                      <a:pt x="1125" y="7025"/>
                    </a:cubicBezTo>
                    <a:cubicBezTo>
                      <a:pt x="1125" y="7055"/>
                      <a:pt x="1125" y="7055"/>
                      <a:pt x="1125" y="7085"/>
                    </a:cubicBezTo>
                    <a:cubicBezTo>
                      <a:pt x="1094" y="7177"/>
                      <a:pt x="1125" y="7268"/>
                      <a:pt x="1186" y="7329"/>
                    </a:cubicBezTo>
                    <a:cubicBezTo>
                      <a:pt x="1210" y="7337"/>
                      <a:pt x="1235" y="7341"/>
                      <a:pt x="1258" y="7341"/>
                    </a:cubicBezTo>
                    <a:cubicBezTo>
                      <a:pt x="1324" y="7341"/>
                      <a:pt x="1384" y="7312"/>
                      <a:pt x="1429" y="7268"/>
                    </a:cubicBezTo>
                    <a:cubicBezTo>
                      <a:pt x="1520" y="7177"/>
                      <a:pt x="1611" y="7055"/>
                      <a:pt x="1672" y="6933"/>
                    </a:cubicBezTo>
                    <a:cubicBezTo>
                      <a:pt x="1915" y="6478"/>
                      <a:pt x="2037" y="5961"/>
                      <a:pt x="2067" y="5444"/>
                    </a:cubicBezTo>
                    <a:cubicBezTo>
                      <a:pt x="2098" y="4988"/>
                      <a:pt x="2067" y="4502"/>
                      <a:pt x="2006" y="4046"/>
                    </a:cubicBezTo>
                    <a:cubicBezTo>
                      <a:pt x="1967" y="3878"/>
                      <a:pt x="1929" y="3704"/>
                      <a:pt x="1885" y="3532"/>
                    </a:cubicBezTo>
                    <a:lnTo>
                      <a:pt x="1885" y="3532"/>
                    </a:lnTo>
                    <a:cubicBezTo>
                      <a:pt x="2198" y="3444"/>
                      <a:pt x="2492" y="3312"/>
                      <a:pt x="2759" y="3134"/>
                    </a:cubicBezTo>
                    <a:lnTo>
                      <a:pt x="2759" y="3134"/>
                    </a:lnTo>
                    <a:cubicBezTo>
                      <a:pt x="2751" y="3194"/>
                      <a:pt x="2743" y="3255"/>
                      <a:pt x="2736" y="3316"/>
                    </a:cubicBezTo>
                    <a:cubicBezTo>
                      <a:pt x="2645" y="3651"/>
                      <a:pt x="2645" y="3985"/>
                      <a:pt x="2645" y="4350"/>
                    </a:cubicBezTo>
                    <a:cubicBezTo>
                      <a:pt x="2614" y="4988"/>
                      <a:pt x="2584" y="5596"/>
                      <a:pt x="2584" y="6234"/>
                    </a:cubicBezTo>
                    <a:cubicBezTo>
                      <a:pt x="2584" y="6538"/>
                      <a:pt x="2614" y="6842"/>
                      <a:pt x="2675" y="7146"/>
                    </a:cubicBezTo>
                    <a:cubicBezTo>
                      <a:pt x="2675" y="7207"/>
                      <a:pt x="2705" y="7268"/>
                      <a:pt x="2736" y="7298"/>
                    </a:cubicBezTo>
                    <a:lnTo>
                      <a:pt x="2766" y="7298"/>
                    </a:lnTo>
                    <a:cubicBezTo>
                      <a:pt x="2797" y="7298"/>
                      <a:pt x="2827" y="7268"/>
                      <a:pt x="2827" y="7268"/>
                    </a:cubicBezTo>
                    <a:cubicBezTo>
                      <a:pt x="2827" y="7177"/>
                      <a:pt x="2827" y="7116"/>
                      <a:pt x="2827" y="7055"/>
                    </a:cubicBezTo>
                    <a:cubicBezTo>
                      <a:pt x="2797" y="6842"/>
                      <a:pt x="2797" y="6599"/>
                      <a:pt x="2827" y="6386"/>
                    </a:cubicBezTo>
                    <a:cubicBezTo>
                      <a:pt x="2857" y="5687"/>
                      <a:pt x="2918" y="4988"/>
                      <a:pt x="2979" y="4289"/>
                    </a:cubicBezTo>
                    <a:cubicBezTo>
                      <a:pt x="3040" y="3924"/>
                      <a:pt x="3070" y="3529"/>
                      <a:pt x="3101" y="3164"/>
                    </a:cubicBezTo>
                    <a:cubicBezTo>
                      <a:pt x="3108" y="3055"/>
                      <a:pt x="3118" y="2947"/>
                      <a:pt x="3130" y="2842"/>
                    </a:cubicBezTo>
                    <a:lnTo>
                      <a:pt x="3130" y="2842"/>
                    </a:lnTo>
                    <a:cubicBezTo>
                      <a:pt x="3712" y="2304"/>
                      <a:pt x="4053" y="1573"/>
                      <a:pt x="4134" y="794"/>
                    </a:cubicBezTo>
                    <a:lnTo>
                      <a:pt x="4134" y="642"/>
                    </a:lnTo>
                    <a:cubicBezTo>
                      <a:pt x="4164" y="550"/>
                      <a:pt x="4164" y="490"/>
                      <a:pt x="4134" y="429"/>
                    </a:cubicBezTo>
                    <a:cubicBezTo>
                      <a:pt x="4134" y="246"/>
                      <a:pt x="4012" y="94"/>
                      <a:pt x="3860" y="34"/>
                    </a:cubicBezTo>
                    <a:cubicBezTo>
                      <a:pt x="3826" y="10"/>
                      <a:pt x="3786" y="1"/>
                      <a:pt x="37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7" name="Google Shape;967;p25"/>
            <p:cNvSpPr txBox="1"/>
            <p:nvPr/>
          </p:nvSpPr>
          <p:spPr>
            <a:xfrm>
              <a:off x="838847" y="378632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Tentar, tentar, tentar, até aprender a fazer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8" name="Google Shape;968;p25"/>
            <p:cNvSpPr txBox="1"/>
            <p:nvPr/>
          </p:nvSpPr>
          <p:spPr>
            <a:xfrm>
              <a:off x="838847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/>
            </a:p>
          </p:txBody>
        </p:sp>
      </p:grpSp>
      <p:grpSp>
        <p:nvGrpSpPr>
          <p:cNvPr id="969" name="Google Shape;969;p25"/>
          <p:cNvGrpSpPr/>
          <p:nvPr/>
        </p:nvGrpSpPr>
        <p:grpSpPr>
          <a:xfrm>
            <a:off x="3829258" y="2826549"/>
            <a:ext cx="1482490" cy="1939562"/>
            <a:chOff x="3829258" y="2826549"/>
            <a:chExt cx="1482490" cy="1939562"/>
          </a:xfrm>
        </p:grpSpPr>
        <p:grpSp>
          <p:nvGrpSpPr>
            <p:cNvPr id="970" name="Google Shape;970;p25"/>
            <p:cNvGrpSpPr/>
            <p:nvPr/>
          </p:nvGrpSpPr>
          <p:grpSpPr>
            <a:xfrm rot="10800000">
              <a:off x="3829258" y="3660555"/>
              <a:ext cx="1482490" cy="1105556"/>
              <a:chOff x="5407598" y="1210565"/>
              <a:chExt cx="1482490" cy="1105556"/>
            </a:xfrm>
          </p:grpSpPr>
          <p:sp>
            <p:nvSpPr>
              <p:cNvPr id="971" name="Google Shape;971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2" name="Google Shape;972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73" name="Google Shape;973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77" name="Google Shape;977;p25"/>
            <p:cNvSpPr/>
            <p:nvPr/>
          </p:nvSpPr>
          <p:spPr>
            <a:xfrm>
              <a:off x="4277063" y="2884865"/>
              <a:ext cx="474255" cy="417889"/>
            </a:xfrm>
            <a:custGeom>
              <a:avLst/>
              <a:gdLst/>
              <a:ahLst/>
              <a:cxnLst/>
              <a:rect l="l" t="t" r="r" b="b"/>
              <a:pathLst>
                <a:path w="19697" h="17356" extrusionOk="0">
                  <a:moveTo>
                    <a:pt x="9858" y="0"/>
                  </a:moveTo>
                  <a:cubicBezTo>
                    <a:pt x="8761" y="0"/>
                    <a:pt x="7644" y="210"/>
                    <a:pt x="6566" y="653"/>
                  </a:cubicBezTo>
                  <a:cubicBezTo>
                    <a:pt x="2128" y="2446"/>
                    <a:pt x="0" y="7523"/>
                    <a:pt x="1824" y="11960"/>
                  </a:cubicBezTo>
                  <a:cubicBezTo>
                    <a:pt x="3182" y="15319"/>
                    <a:pt x="6420" y="17355"/>
                    <a:pt x="9839" y="17355"/>
                  </a:cubicBezTo>
                  <a:cubicBezTo>
                    <a:pt x="10937" y="17355"/>
                    <a:pt x="12053" y="17145"/>
                    <a:pt x="13131" y="16702"/>
                  </a:cubicBezTo>
                  <a:cubicBezTo>
                    <a:pt x="17569" y="14878"/>
                    <a:pt x="19697" y="9833"/>
                    <a:pt x="17873" y="5395"/>
                  </a:cubicBezTo>
                  <a:cubicBezTo>
                    <a:pt x="16516" y="2036"/>
                    <a:pt x="13277" y="0"/>
                    <a:pt x="9858" y="0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4370748" y="2830330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3" y="0"/>
                  </a:moveTo>
                  <a:cubicBezTo>
                    <a:pt x="3891" y="0"/>
                    <a:pt x="0" y="3891"/>
                    <a:pt x="0" y="8663"/>
                  </a:cubicBezTo>
                  <a:cubicBezTo>
                    <a:pt x="0" y="13465"/>
                    <a:pt x="3891" y="17356"/>
                    <a:pt x="8663" y="17356"/>
                  </a:cubicBezTo>
                  <a:cubicBezTo>
                    <a:pt x="13465" y="17356"/>
                    <a:pt x="17356" y="13465"/>
                    <a:pt x="17356" y="8663"/>
                  </a:cubicBezTo>
                  <a:cubicBezTo>
                    <a:pt x="17356" y="3891"/>
                    <a:pt x="13465" y="0"/>
                    <a:pt x="8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4568328" y="3242753"/>
              <a:ext cx="21983" cy="422175"/>
            </a:xfrm>
            <a:custGeom>
              <a:avLst/>
              <a:gdLst/>
              <a:ahLst/>
              <a:cxnLst/>
              <a:rect l="l" t="t" r="r" b="b"/>
              <a:pathLst>
                <a:path w="913" h="17534" extrusionOk="0">
                  <a:moveTo>
                    <a:pt x="357" y="1"/>
                  </a:moveTo>
                  <a:cubicBezTo>
                    <a:pt x="352" y="1"/>
                    <a:pt x="345" y="4"/>
                    <a:pt x="335" y="14"/>
                  </a:cubicBezTo>
                  <a:cubicBezTo>
                    <a:pt x="335" y="14"/>
                    <a:pt x="275" y="45"/>
                    <a:pt x="275" y="45"/>
                  </a:cubicBezTo>
                  <a:cubicBezTo>
                    <a:pt x="275" y="105"/>
                    <a:pt x="275" y="166"/>
                    <a:pt x="275" y="227"/>
                  </a:cubicBezTo>
                  <a:lnTo>
                    <a:pt x="275" y="896"/>
                  </a:lnTo>
                  <a:cubicBezTo>
                    <a:pt x="244" y="1504"/>
                    <a:pt x="244" y="2142"/>
                    <a:pt x="244" y="2780"/>
                  </a:cubicBezTo>
                  <a:cubicBezTo>
                    <a:pt x="244" y="3145"/>
                    <a:pt x="214" y="3510"/>
                    <a:pt x="244" y="3844"/>
                  </a:cubicBezTo>
                  <a:cubicBezTo>
                    <a:pt x="275" y="4604"/>
                    <a:pt x="275" y="5303"/>
                    <a:pt x="275" y="6063"/>
                  </a:cubicBezTo>
                  <a:lnTo>
                    <a:pt x="275" y="6397"/>
                  </a:lnTo>
                  <a:lnTo>
                    <a:pt x="275" y="7948"/>
                  </a:lnTo>
                  <a:lnTo>
                    <a:pt x="275" y="10258"/>
                  </a:lnTo>
                  <a:lnTo>
                    <a:pt x="275" y="12385"/>
                  </a:lnTo>
                  <a:lnTo>
                    <a:pt x="275" y="13510"/>
                  </a:lnTo>
                  <a:cubicBezTo>
                    <a:pt x="305" y="14179"/>
                    <a:pt x="275" y="14847"/>
                    <a:pt x="214" y="15516"/>
                  </a:cubicBezTo>
                  <a:cubicBezTo>
                    <a:pt x="214" y="15638"/>
                    <a:pt x="214" y="15790"/>
                    <a:pt x="183" y="15911"/>
                  </a:cubicBezTo>
                  <a:cubicBezTo>
                    <a:pt x="1" y="16367"/>
                    <a:pt x="1" y="16853"/>
                    <a:pt x="183" y="17279"/>
                  </a:cubicBezTo>
                  <a:cubicBezTo>
                    <a:pt x="183" y="17309"/>
                    <a:pt x="183" y="17309"/>
                    <a:pt x="183" y="17340"/>
                  </a:cubicBezTo>
                  <a:cubicBezTo>
                    <a:pt x="183" y="17431"/>
                    <a:pt x="214" y="17522"/>
                    <a:pt x="305" y="17522"/>
                  </a:cubicBezTo>
                  <a:cubicBezTo>
                    <a:pt x="328" y="17530"/>
                    <a:pt x="350" y="17534"/>
                    <a:pt x="372" y="17534"/>
                  </a:cubicBezTo>
                  <a:cubicBezTo>
                    <a:pt x="438" y="17534"/>
                    <a:pt x="495" y="17499"/>
                    <a:pt x="518" y="17431"/>
                  </a:cubicBezTo>
                  <a:cubicBezTo>
                    <a:pt x="578" y="17309"/>
                    <a:pt x="639" y="17188"/>
                    <a:pt x="670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52" y="15394"/>
                    <a:pt x="913" y="14969"/>
                    <a:pt x="913" y="14574"/>
                  </a:cubicBezTo>
                  <a:cubicBezTo>
                    <a:pt x="882" y="13875"/>
                    <a:pt x="882" y="13176"/>
                    <a:pt x="882" y="12446"/>
                  </a:cubicBezTo>
                  <a:lnTo>
                    <a:pt x="882" y="11717"/>
                  </a:lnTo>
                  <a:cubicBezTo>
                    <a:pt x="852" y="10987"/>
                    <a:pt x="852" y="10227"/>
                    <a:pt x="822" y="9498"/>
                  </a:cubicBezTo>
                  <a:cubicBezTo>
                    <a:pt x="791" y="8768"/>
                    <a:pt x="761" y="8039"/>
                    <a:pt x="730" y="7309"/>
                  </a:cubicBezTo>
                  <a:cubicBezTo>
                    <a:pt x="700" y="6914"/>
                    <a:pt x="700" y="6549"/>
                    <a:pt x="700" y="6154"/>
                  </a:cubicBezTo>
                  <a:cubicBezTo>
                    <a:pt x="670" y="5303"/>
                    <a:pt x="578" y="4482"/>
                    <a:pt x="609" y="3631"/>
                  </a:cubicBezTo>
                  <a:cubicBezTo>
                    <a:pt x="609" y="3327"/>
                    <a:pt x="578" y="3023"/>
                    <a:pt x="578" y="2689"/>
                  </a:cubicBezTo>
                  <a:cubicBezTo>
                    <a:pt x="548" y="2142"/>
                    <a:pt x="518" y="1564"/>
                    <a:pt x="487" y="987"/>
                  </a:cubicBezTo>
                  <a:cubicBezTo>
                    <a:pt x="487" y="713"/>
                    <a:pt x="457" y="440"/>
                    <a:pt x="426" y="136"/>
                  </a:cubicBezTo>
                  <a:cubicBezTo>
                    <a:pt x="396" y="105"/>
                    <a:pt x="396" y="45"/>
                    <a:pt x="366" y="14"/>
                  </a:cubicBezTo>
                  <a:cubicBezTo>
                    <a:pt x="366" y="14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4326084" y="2826549"/>
              <a:ext cx="471341" cy="427785"/>
            </a:xfrm>
            <a:custGeom>
              <a:avLst/>
              <a:gdLst/>
              <a:ahLst/>
              <a:cxnLst/>
              <a:rect l="l" t="t" r="r" b="b"/>
              <a:pathLst>
                <a:path w="19576" h="17767" extrusionOk="0">
                  <a:moveTo>
                    <a:pt x="10699" y="1"/>
                  </a:moveTo>
                  <a:cubicBezTo>
                    <a:pt x="8832" y="1"/>
                    <a:pt x="6996" y="564"/>
                    <a:pt x="5442" y="1616"/>
                  </a:cubicBezTo>
                  <a:cubicBezTo>
                    <a:pt x="5168" y="1829"/>
                    <a:pt x="4895" y="2042"/>
                    <a:pt x="4652" y="2254"/>
                  </a:cubicBezTo>
                  <a:cubicBezTo>
                    <a:pt x="3405" y="3379"/>
                    <a:pt x="2524" y="4777"/>
                    <a:pt x="2037" y="6358"/>
                  </a:cubicBezTo>
                  <a:cubicBezTo>
                    <a:pt x="609" y="11100"/>
                    <a:pt x="3344" y="16084"/>
                    <a:pt x="8117" y="17422"/>
                  </a:cubicBezTo>
                  <a:cubicBezTo>
                    <a:pt x="8911" y="17652"/>
                    <a:pt x="9734" y="17767"/>
                    <a:pt x="10565" y="17767"/>
                  </a:cubicBezTo>
                  <a:cubicBezTo>
                    <a:pt x="10943" y="17767"/>
                    <a:pt x="11323" y="17743"/>
                    <a:pt x="11703" y="17695"/>
                  </a:cubicBezTo>
                  <a:cubicBezTo>
                    <a:pt x="13801" y="17391"/>
                    <a:pt x="15746" y="16388"/>
                    <a:pt x="17205" y="14838"/>
                  </a:cubicBezTo>
                  <a:cubicBezTo>
                    <a:pt x="17296" y="14777"/>
                    <a:pt x="17357" y="14686"/>
                    <a:pt x="17448" y="14595"/>
                  </a:cubicBezTo>
                  <a:lnTo>
                    <a:pt x="17630" y="14352"/>
                  </a:lnTo>
                  <a:cubicBezTo>
                    <a:pt x="17782" y="14170"/>
                    <a:pt x="17934" y="14018"/>
                    <a:pt x="18056" y="13866"/>
                  </a:cubicBezTo>
                  <a:cubicBezTo>
                    <a:pt x="19059" y="12711"/>
                    <a:pt x="19576" y="11221"/>
                    <a:pt x="19515" y="9701"/>
                  </a:cubicBezTo>
                  <a:lnTo>
                    <a:pt x="19515" y="9549"/>
                  </a:lnTo>
                  <a:cubicBezTo>
                    <a:pt x="19485" y="9245"/>
                    <a:pt x="19454" y="8972"/>
                    <a:pt x="19333" y="8911"/>
                  </a:cubicBezTo>
                  <a:cubicBezTo>
                    <a:pt x="19312" y="8901"/>
                    <a:pt x="19292" y="8896"/>
                    <a:pt x="19273" y="8896"/>
                  </a:cubicBezTo>
                  <a:cubicBezTo>
                    <a:pt x="19180" y="8896"/>
                    <a:pt x="19104" y="9018"/>
                    <a:pt x="19029" y="9245"/>
                  </a:cubicBezTo>
                  <a:cubicBezTo>
                    <a:pt x="18998" y="9397"/>
                    <a:pt x="18968" y="9580"/>
                    <a:pt x="18907" y="9762"/>
                  </a:cubicBezTo>
                  <a:cubicBezTo>
                    <a:pt x="18846" y="9945"/>
                    <a:pt x="18786" y="10127"/>
                    <a:pt x="18725" y="10309"/>
                  </a:cubicBezTo>
                  <a:cubicBezTo>
                    <a:pt x="18360" y="11525"/>
                    <a:pt x="17782" y="12680"/>
                    <a:pt x="17023" y="13714"/>
                  </a:cubicBezTo>
                  <a:cubicBezTo>
                    <a:pt x="16323" y="14595"/>
                    <a:pt x="15442" y="15355"/>
                    <a:pt x="14469" y="15932"/>
                  </a:cubicBezTo>
                  <a:cubicBezTo>
                    <a:pt x="13251" y="16635"/>
                    <a:pt x="11878" y="17000"/>
                    <a:pt x="10494" y="17000"/>
                  </a:cubicBezTo>
                  <a:cubicBezTo>
                    <a:pt x="9841" y="17000"/>
                    <a:pt x="9185" y="16919"/>
                    <a:pt x="8542" y="16753"/>
                  </a:cubicBezTo>
                  <a:cubicBezTo>
                    <a:pt x="1794" y="15112"/>
                    <a:pt x="1" y="6358"/>
                    <a:pt x="5533" y="2194"/>
                  </a:cubicBezTo>
                  <a:cubicBezTo>
                    <a:pt x="6536" y="1403"/>
                    <a:pt x="7691" y="856"/>
                    <a:pt x="8937" y="583"/>
                  </a:cubicBezTo>
                  <a:cubicBezTo>
                    <a:pt x="9468" y="466"/>
                    <a:pt x="10009" y="410"/>
                    <a:pt x="10552" y="410"/>
                  </a:cubicBezTo>
                  <a:cubicBezTo>
                    <a:pt x="11285" y="410"/>
                    <a:pt x="12021" y="512"/>
                    <a:pt x="12737" y="704"/>
                  </a:cubicBezTo>
                  <a:cubicBezTo>
                    <a:pt x="13649" y="947"/>
                    <a:pt x="14530" y="1343"/>
                    <a:pt x="15351" y="1829"/>
                  </a:cubicBezTo>
                  <a:cubicBezTo>
                    <a:pt x="17570" y="3318"/>
                    <a:pt x="18998" y="5720"/>
                    <a:pt x="19241" y="8394"/>
                  </a:cubicBezTo>
                  <a:cubicBezTo>
                    <a:pt x="19272" y="8546"/>
                    <a:pt x="19302" y="8698"/>
                    <a:pt x="19333" y="8820"/>
                  </a:cubicBezTo>
                  <a:cubicBezTo>
                    <a:pt x="19333" y="8850"/>
                    <a:pt x="19363" y="8881"/>
                    <a:pt x="19363" y="8881"/>
                  </a:cubicBezTo>
                  <a:cubicBezTo>
                    <a:pt x="19393" y="8850"/>
                    <a:pt x="19424" y="8820"/>
                    <a:pt x="19454" y="8789"/>
                  </a:cubicBezTo>
                  <a:lnTo>
                    <a:pt x="19454" y="8151"/>
                  </a:lnTo>
                  <a:cubicBezTo>
                    <a:pt x="19424" y="7786"/>
                    <a:pt x="19363" y="7452"/>
                    <a:pt x="19302" y="7118"/>
                  </a:cubicBezTo>
                  <a:cubicBezTo>
                    <a:pt x="19211" y="6783"/>
                    <a:pt x="19120" y="6449"/>
                    <a:pt x="19029" y="6115"/>
                  </a:cubicBezTo>
                  <a:cubicBezTo>
                    <a:pt x="18360" y="4169"/>
                    <a:pt x="17083" y="2498"/>
                    <a:pt x="15351" y="1373"/>
                  </a:cubicBezTo>
                  <a:cubicBezTo>
                    <a:pt x="14409" y="765"/>
                    <a:pt x="13345" y="339"/>
                    <a:pt x="12220" y="127"/>
                  </a:cubicBezTo>
                  <a:cubicBezTo>
                    <a:pt x="11714" y="42"/>
                    <a:pt x="11206" y="1"/>
                    <a:pt x="10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1" name="Google Shape;981;p25"/>
            <p:cNvGrpSpPr/>
            <p:nvPr/>
          </p:nvGrpSpPr>
          <p:grpSpPr>
            <a:xfrm>
              <a:off x="4456070" y="2935098"/>
              <a:ext cx="247269" cy="208377"/>
              <a:chOff x="4436600" y="2915757"/>
              <a:chExt cx="278143" cy="234394"/>
            </a:xfrm>
          </p:grpSpPr>
          <p:sp>
            <p:nvSpPr>
              <p:cNvPr id="982" name="Google Shape;982;p25"/>
              <p:cNvSpPr/>
              <p:nvPr/>
            </p:nvSpPr>
            <p:spPr>
              <a:xfrm>
                <a:off x="4436600" y="2915757"/>
                <a:ext cx="278143" cy="23439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735" extrusionOk="0">
                    <a:moveTo>
                      <a:pt x="366" y="0"/>
                    </a:moveTo>
                    <a:cubicBezTo>
                      <a:pt x="324" y="0"/>
                      <a:pt x="299" y="55"/>
                      <a:pt x="274" y="130"/>
                    </a:cubicBezTo>
                    <a:cubicBezTo>
                      <a:pt x="213" y="282"/>
                      <a:pt x="183" y="404"/>
                      <a:pt x="153" y="556"/>
                    </a:cubicBezTo>
                    <a:cubicBezTo>
                      <a:pt x="92" y="1072"/>
                      <a:pt x="31" y="1589"/>
                      <a:pt x="62" y="2106"/>
                    </a:cubicBezTo>
                    <a:cubicBezTo>
                      <a:pt x="62" y="2531"/>
                      <a:pt x="1" y="3018"/>
                      <a:pt x="31" y="3473"/>
                    </a:cubicBezTo>
                    <a:cubicBezTo>
                      <a:pt x="62" y="4294"/>
                      <a:pt x="62" y="5145"/>
                      <a:pt x="62" y="5966"/>
                    </a:cubicBezTo>
                    <a:lnTo>
                      <a:pt x="62" y="6847"/>
                    </a:lnTo>
                    <a:cubicBezTo>
                      <a:pt x="62" y="7790"/>
                      <a:pt x="92" y="8732"/>
                      <a:pt x="92" y="9705"/>
                    </a:cubicBezTo>
                    <a:lnTo>
                      <a:pt x="92" y="9735"/>
                    </a:lnTo>
                    <a:lnTo>
                      <a:pt x="943" y="9735"/>
                    </a:lnTo>
                    <a:lnTo>
                      <a:pt x="1581" y="9705"/>
                    </a:lnTo>
                    <a:lnTo>
                      <a:pt x="2858" y="9674"/>
                    </a:lnTo>
                    <a:lnTo>
                      <a:pt x="4226" y="9674"/>
                    </a:lnTo>
                    <a:cubicBezTo>
                      <a:pt x="5229" y="9674"/>
                      <a:pt x="6201" y="9613"/>
                      <a:pt x="7204" y="9613"/>
                    </a:cubicBezTo>
                    <a:cubicBezTo>
                      <a:pt x="7600" y="9613"/>
                      <a:pt x="7934" y="9583"/>
                      <a:pt x="8329" y="9583"/>
                    </a:cubicBezTo>
                    <a:lnTo>
                      <a:pt x="10335" y="9553"/>
                    </a:lnTo>
                    <a:cubicBezTo>
                      <a:pt x="10700" y="9522"/>
                      <a:pt x="11034" y="9522"/>
                      <a:pt x="11369" y="9492"/>
                    </a:cubicBezTo>
                    <a:cubicBezTo>
                      <a:pt x="11430" y="9492"/>
                      <a:pt x="11490" y="9461"/>
                      <a:pt x="11521" y="9461"/>
                    </a:cubicBezTo>
                    <a:lnTo>
                      <a:pt x="11551" y="9461"/>
                    </a:lnTo>
                    <a:cubicBezTo>
                      <a:pt x="11551" y="9461"/>
                      <a:pt x="11521" y="9431"/>
                      <a:pt x="11521" y="9431"/>
                    </a:cubicBezTo>
                    <a:lnTo>
                      <a:pt x="6992" y="9431"/>
                    </a:lnTo>
                    <a:cubicBezTo>
                      <a:pt x="6080" y="9461"/>
                      <a:pt x="5229" y="9461"/>
                      <a:pt x="4317" y="9461"/>
                    </a:cubicBezTo>
                    <a:lnTo>
                      <a:pt x="426" y="9461"/>
                    </a:lnTo>
                    <a:lnTo>
                      <a:pt x="426" y="6118"/>
                    </a:lnTo>
                    <a:lnTo>
                      <a:pt x="426" y="4781"/>
                    </a:lnTo>
                    <a:cubicBezTo>
                      <a:pt x="396" y="3990"/>
                      <a:pt x="426" y="3200"/>
                      <a:pt x="457" y="2410"/>
                    </a:cubicBezTo>
                    <a:cubicBezTo>
                      <a:pt x="457" y="2258"/>
                      <a:pt x="487" y="2075"/>
                      <a:pt x="487" y="1923"/>
                    </a:cubicBezTo>
                    <a:cubicBezTo>
                      <a:pt x="609" y="1376"/>
                      <a:pt x="609" y="829"/>
                      <a:pt x="487" y="282"/>
                    </a:cubicBezTo>
                    <a:lnTo>
                      <a:pt x="487" y="252"/>
                    </a:lnTo>
                    <a:cubicBezTo>
                      <a:pt x="487" y="130"/>
                      <a:pt x="457" y="39"/>
                      <a:pt x="396" y="8"/>
                    </a:cubicBezTo>
                    <a:cubicBezTo>
                      <a:pt x="385" y="3"/>
                      <a:pt x="375" y="0"/>
                      <a:pt x="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5"/>
              <p:cNvSpPr/>
              <p:nvPr/>
            </p:nvSpPr>
            <p:spPr>
              <a:xfrm>
                <a:off x="4635673" y="2933502"/>
                <a:ext cx="78324" cy="14275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5929" extrusionOk="0">
                    <a:moveTo>
                      <a:pt x="3222" y="1"/>
                    </a:moveTo>
                    <a:cubicBezTo>
                      <a:pt x="3222" y="31"/>
                      <a:pt x="3192" y="62"/>
                      <a:pt x="3192" y="92"/>
                    </a:cubicBezTo>
                    <a:lnTo>
                      <a:pt x="3070" y="426"/>
                    </a:lnTo>
                    <a:lnTo>
                      <a:pt x="2766" y="1399"/>
                    </a:lnTo>
                    <a:cubicBezTo>
                      <a:pt x="2706" y="1551"/>
                      <a:pt x="2645" y="1733"/>
                      <a:pt x="2584" y="1916"/>
                    </a:cubicBezTo>
                    <a:cubicBezTo>
                      <a:pt x="2462" y="2281"/>
                      <a:pt x="2341" y="2645"/>
                      <a:pt x="2189" y="3040"/>
                    </a:cubicBezTo>
                    <a:lnTo>
                      <a:pt x="2158" y="3192"/>
                    </a:lnTo>
                    <a:lnTo>
                      <a:pt x="1885" y="3952"/>
                    </a:lnTo>
                    <a:lnTo>
                      <a:pt x="1520" y="5107"/>
                    </a:lnTo>
                    <a:lnTo>
                      <a:pt x="1338" y="5624"/>
                    </a:lnTo>
                    <a:cubicBezTo>
                      <a:pt x="1307" y="5700"/>
                      <a:pt x="1239" y="5738"/>
                      <a:pt x="1171" y="5738"/>
                    </a:cubicBezTo>
                    <a:cubicBezTo>
                      <a:pt x="1102" y="5738"/>
                      <a:pt x="1034" y="5700"/>
                      <a:pt x="1003" y="5624"/>
                    </a:cubicBezTo>
                    <a:cubicBezTo>
                      <a:pt x="943" y="5442"/>
                      <a:pt x="882" y="5229"/>
                      <a:pt x="791" y="5047"/>
                    </a:cubicBezTo>
                    <a:cubicBezTo>
                      <a:pt x="669" y="4712"/>
                      <a:pt x="578" y="4378"/>
                      <a:pt x="456" y="4044"/>
                    </a:cubicBezTo>
                    <a:cubicBezTo>
                      <a:pt x="426" y="3983"/>
                      <a:pt x="395" y="3922"/>
                      <a:pt x="395" y="3861"/>
                    </a:cubicBezTo>
                    <a:cubicBezTo>
                      <a:pt x="365" y="3618"/>
                      <a:pt x="274" y="3375"/>
                      <a:pt x="152" y="3162"/>
                    </a:cubicBezTo>
                    <a:cubicBezTo>
                      <a:pt x="122" y="3101"/>
                      <a:pt x="92" y="3071"/>
                      <a:pt x="61" y="3071"/>
                    </a:cubicBezTo>
                    <a:cubicBezTo>
                      <a:pt x="31" y="3071"/>
                      <a:pt x="0" y="3101"/>
                      <a:pt x="0" y="3162"/>
                    </a:cubicBezTo>
                    <a:cubicBezTo>
                      <a:pt x="0" y="3223"/>
                      <a:pt x="31" y="3284"/>
                      <a:pt x="31" y="3344"/>
                    </a:cubicBezTo>
                    <a:cubicBezTo>
                      <a:pt x="61" y="3557"/>
                      <a:pt x="122" y="3800"/>
                      <a:pt x="213" y="4013"/>
                    </a:cubicBezTo>
                    <a:cubicBezTo>
                      <a:pt x="274" y="4195"/>
                      <a:pt x="335" y="4378"/>
                      <a:pt x="456" y="4621"/>
                    </a:cubicBezTo>
                    <a:cubicBezTo>
                      <a:pt x="578" y="4955"/>
                      <a:pt x="730" y="5290"/>
                      <a:pt x="851" y="5654"/>
                    </a:cubicBezTo>
                    <a:cubicBezTo>
                      <a:pt x="882" y="5746"/>
                      <a:pt x="912" y="5806"/>
                      <a:pt x="1003" y="5867"/>
                    </a:cubicBezTo>
                    <a:cubicBezTo>
                      <a:pt x="1064" y="5928"/>
                      <a:pt x="1186" y="5928"/>
                      <a:pt x="1277" y="5928"/>
                    </a:cubicBezTo>
                    <a:cubicBezTo>
                      <a:pt x="1338" y="5898"/>
                      <a:pt x="1429" y="5867"/>
                      <a:pt x="1459" y="5806"/>
                    </a:cubicBezTo>
                    <a:cubicBezTo>
                      <a:pt x="1520" y="5776"/>
                      <a:pt x="1520" y="5715"/>
                      <a:pt x="1551" y="5654"/>
                    </a:cubicBezTo>
                    <a:lnTo>
                      <a:pt x="1642" y="5351"/>
                    </a:lnTo>
                    <a:lnTo>
                      <a:pt x="1824" y="4803"/>
                    </a:lnTo>
                    <a:cubicBezTo>
                      <a:pt x="1946" y="4439"/>
                      <a:pt x="2037" y="4074"/>
                      <a:pt x="2158" y="3679"/>
                    </a:cubicBezTo>
                    <a:lnTo>
                      <a:pt x="2341" y="3132"/>
                    </a:lnTo>
                    <a:cubicBezTo>
                      <a:pt x="2462" y="2706"/>
                      <a:pt x="2584" y="2281"/>
                      <a:pt x="2736" y="1855"/>
                    </a:cubicBezTo>
                    <a:cubicBezTo>
                      <a:pt x="2766" y="1703"/>
                      <a:pt x="2827" y="1551"/>
                      <a:pt x="2858" y="1369"/>
                    </a:cubicBezTo>
                    <a:cubicBezTo>
                      <a:pt x="2949" y="1095"/>
                      <a:pt x="3040" y="822"/>
                      <a:pt x="3131" y="518"/>
                    </a:cubicBezTo>
                    <a:cubicBezTo>
                      <a:pt x="3162" y="396"/>
                      <a:pt x="3222" y="244"/>
                      <a:pt x="3253" y="92"/>
                    </a:cubicBezTo>
                    <a:cubicBezTo>
                      <a:pt x="3253" y="62"/>
                      <a:pt x="3253" y="31"/>
                      <a:pt x="3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5"/>
              <p:cNvSpPr/>
              <p:nvPr/>
            </p:nvSpPr>
            <p:spPr>
              <a:xfrm>
                <a:off x="4562477" y="3005975"/>
                <a:ext cx="53452" cy="7972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3311" extrusionOk="0">
                    <a:moveTo>
                      <a:pt x="2189" y="0"/>
                    </a:moveTo>
                    <a:cubicBezTo>
                      <a:pt x="2189" y="0"/>
                      <a:pt x="2189" y="30"/>
                      <a:pt x="2159" y="30"/>
                    </a:cubicBezTo>
                    <a:lnTo>
                      <a:pt x="2098" y="213"/>
                    </a:lnTo>
                    <a:lnTo>
                      <a:pt x="1916" y="699"/>
                    </a:lnTo>
                    <a:cubicBezTo>
                      <a:pt x="1885" y="790"/>
                      <a:pt x="1855" y="882"/>
                      <a:pt x="1825" y="973"/>
                    </a:cubicBezTo>
                    <a:cubicBezTo>
                      <a:pt x="1764" y="1155"/>
                      <a:pt x="1673" y="1368"/>
                      <a:pt x="1612" y="1550"/>
                    </a:cubicBezTo>
                    <a:lnTo>
                      <a:pt x="1581" y="1641"/>
                    </a:lnTo>
                    <a:lnTo>
                      <a:pt x="1429" y="2006"/>
                    </a:lnTo>
                    <a:lnTo>
                      <a:pt x="1186" y="2614"/>
                    </a:lnTo>
                    <a:lnTo>
                      <a:pt x="1095" y="2888"/>
                    </a:lnTo>
                    <a:lnTo>
                      <a:pt x="1034" y="3009"/>
                    </a:lnTo>
                    <a:cubicBezTo>
                      <a:pt x="999" y="3080"/>
                      <a:pt x="942" y="3110"/>
                      <a:pt x="883" y="3110"/>
                    </a:cubicBezTo>
                    <a:cubicBezTo>
                      <a:pt x="841" y="3110"/>
                      <a:pt x="798" y="3095"/>
                      <a:pt x="761" y="3070"/>
                    </a:cubicBezTo>
                    <a:cubicBezTo>
                      <a:pt x="639" y="2918"/>
                      <a:pt x="518" y="2766"/>
                      <a:pt x="426" y="2614"/>
                    </a:cubicBezTo>
                    <a:cubicBezTo>
                      <a:pt x="396" y="2584"/>
                      <a:pt x="366" y="2553"/>
                      <a:pt x="366" y="2523"/>
                    </a:cubicBezTo>
                    <a:cubicBezTo>
                      <a:pt x="305" y="2401"/>
                      <a:pt x="244" y="2310"/>
                      <a:pt x="122" y="2249"/>
                    </a:cubicBezTo>
                    <a:lnTo>
                      <a:pt x="31" y="2249"/>
                    </a:lnTo>
                    <a:cubicBezTo>
                      <a:pt x="1" y="2249"/>
                      <a:pt x="1" y="2280"/>
                      <a:pt x="1" y="2310"/>
                    </a:cubicBezTo>
                    <a:cubicBezTo>
                      <a:pt x="1" y="2341"/>
                      <a:pt x="31" y="2371"/>
                      <a:pt x="31" y="2432"/>
                    </a:cubicBezTo>
                    <a:cubicBezTo>
                      <a:pt x="62" y="2523"/>
                      <a:pt x="153" y="2644"/>
                      <a:pt x="214" y="2736"/>
                    </a:cubicBezTo>
                    <a:cubicBezTo>
                      <a:pt x="305" y="2796"/>
                      <a:pt x="335" y="2918"/>
                      <a:pt x="396" y="2979"/>
                    </a:cubicBezTo>
                    <a:cubicBezTo>
                      <a:pt x="487" y="3040"/>
                      <a:pt x="548" y="3131"/>
                      <a:pt x="609" y="3192"/>
                    </a:cubicBezTo>
                    <a:cubicBezTo>
                      <a:pt x="679" y="3274"/>
                      <a:pt x="773" y="3311"/>
                      <a:pt x="866" y="3311"/>
                    </a:cubicBezTo>
                    <a:cubicBezTo>
                      <a:pt x="1014" y="3311"/>
                      <a:pt x="1161" y="3219"/>
                      <a:pt x="1217" y="3070"/>
                    </a:cubicBezTo>
                    <a:lnTo>
                      <a:pt x="1429" y="2493"/>
                    </a:lnTo>
                    <a:lnTo>
                      <a:pt x="1612" y="1915"/>
                    </a:lnTo>
                    <a:lnTo>
                      <a:pt x="1703" y="1611"/>
                    </a:lnTo>
                    <a:cubicBezTo>
                      <a:pt x="1794" y="1398"/>
                      <a:pt x="1825" y="1155"/>
                      <a:pt x="1916" y="942"/>
                    </a:cubicBezTo>
                    <a:cubicBezTo>
                      <a:pt x="1946" y="882"/>
                      <a:pt x="1976" y="790"/>
                      <a:pt x="2007" y="699"/>
                    </a:cubicBezTo>
                    <a:lnTo>
                      <a:pt x="2159" y="243"/>
                    </a:lnTo>
                    <a:cubicBezTo>
                      <a:pt x="2189" y="182"/>
                      <a:pt x="2189" y="91"/>
                      <a:pt x="2220" y="30"/>
                    </a:cubicBezTo>
                    <a:lnTo>
                      <a:pt x="2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5"/>
              <p:cNvSpPr/>
              <p:nvPr/>
            </p:nvSpPr>
            <p:spPr>
              <a:xfrm>
                <a:off x="4442451" y="3060848"/>
                <a:ext cx="92987" cy="8492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3527" extrusionOk="0">
                    <a:moveTo>
                      <a:pt x="3861" y="1"/>
                    </a:moveTo>
                    <a:cubicBezTo>
                      <a:pt x="3831" y="1"/>
                      <a:pt x="3831" y="31"/>
                      <a:pt x="3800" y="62"/>
                    </a:cubicBezTo>
                    <a:lnTo>
                      <a:pt x="3679" y="274"/>
                    </a:lnTo>
                    <a:lnTo>
                      <a:pt x="3314" y="913"/>
                    </a:lnTo>
                    <a:cubicBezTo>
                      <a:pt x="3223" y="1034"/>
                      <a:pt x="3162" y="1156"/>
                      <a:pt x="3101" y="1277"/>
                    </a:cubicBezTo>
                    <a:cubicBezTo>
                      <a:pt x="2980" y="1551"/>
                      <a:pt x="2828" y="1794"/>
                      <a:pt x="2676" y="2037"/>
                    </a:cubicBezTo>
                    <a:cubicBezTo>
                      <a:pt x="2676" y="2068"/>
                      <a:pt x="2645" y="2098"/>
                      <a:pt x="2615" y="2098"/>
                    </a:cubicBezTo>
                    <a:cubicBezTo>
                      <a:pt x="2597" y="2107"/>
                      <a:pt x="2577" y="2111"/>
                      <a:pt x="2556" y="2111"/>
                    </a:cubicBezTo>
                    <a:cubicBezTo>
                      <a:pt x="2506" y="2111"/>
                      <a:pt x="2454" y="2089"/>
                      <a:pt x="2433" y="2068"/>
                    </a:cubicBezTo>
                    <a:lnTo>
                      <a:pt x="2220" y="1855"/>
                    </a:lnTo>
                    <a:lnTo>
                      <a:pt x="1885" y="1521"/>
                    </a:lnTo>
                    <a:lnTo>
                      <a:pt x="1733" y="1369"/>
                    </a:lnTo>
                    <a:cubicBezTo>
                      <a:pt x="1673" y="1308"/>
                      <a:pt x="1612" y="1247"/>
                      <a:pt x="1551" y="1217"/>
                    </a:cubicBezTo>
                    <a:cubicBezTo>
                      <a:pt x="1505" y="1186"/>
                      <a:pt x="1460" y="1171"/>
                      <a:pt x="1414" y="1171"/>
                    </a:cubicBezTo>
                    <a:cubicBezTo>
                      <a:pt x="1369" y="1171"/>
                      <a:pt x="1323" y="1186"/>
                      <a:pt x="1278" y="1217"/>
                    </a:cubicBezTo>
                    <a:cubicBezTo>
                      <a:pt x="1217" y="1247"/>
                      <a:pt x="1156" y="1308"/>
                      <a:pt x="1126" y="1399"/>
                    </a:cubicBezTo>
                    <a:lnTo>
                      <a:pt x="943" y="1764"/>
                    </a:lnTo>
                    <a:cubicBezTo>
                      <a:pt x="882" y="1885"/>
                      <a:pt x="791" y="2007"/>
                      <a:pt x="730" y="2159"/>
                    </a:cubicBezTo>
                    <a:cubicBezTo>
                      <a:pt x="609" y="2372"/>
                      <a:pt x="487" y="2615"/>
                      <a:pt x="366" y="2828"/>
                    </a:cubicBezTo>
                    <a:cubicBezTo>
                      <a:pt x="335" y="2858"/>
                      <a:pt x="305" y="2919"/>
                      <a:pt x="274" y="2949"/>
                    </a:cubicBezTo>
                    <a:cubicBezTo>
                      <a:pt x="153" y="3071"/>
                      <a:pt x="62" y="3253"/>
                      <a:pt x="1" y="3435"/>
                    </a:cubicBezTo>
                    <a:cubicBezTo>
                      <a:pt x="1" y="3466"/>
                      <a:pt x="1" y="3527"/>
                      <a:pt x="1" y="3527"/>
                    </a:cubicBezTo>
                    <a:lnTo>
                      <a:pt x="92" y="3527"/>
                    </a:lnTo>
                    <a:cubicBezTo>
                      <a:pt x="153" y="3496"/>
                      <a:pt x="183" y="3466"/>
                      <a:pt x="214" y="3435"/>
                    </a:cubicBezTo>
                    <a:cubicBezTo>
                      <a:pt x="335" y="3283"/>
                      <a:pt x="426" y="3162"/>
                      <a:pt x="487" y="3010"/>
                    </a:cubicBezTo>
                    <a:cubicBezTo>
                      <a:pt x="548" y="2888"/>
                      <a:pt x="639" y="2736"/>
                      <a:pt x="700" y="2615"/>
                    </a:cubicBezTo>
                    <a:cubicBezTo>
                      <a:pt x="822" y="2372"/>
                      <a:pt x="943" y="2128"/>
                      <a:pt x="1065" y="1885"/>
                    </a:cubicBezTo>
                    <a:lnTo>
                      <a:pt x="1217" y="1612"/>
                    </a:lnTo>
                    <a:lnTo>
                      <a:pt x="1308" y="1429"/>
                    </a:lnTo>
                    <a:cubicBezTo>
                      <a:pt x="1327" y="1372"/>
                      <a:pt x="1371" y="1350"/>
                      <a:pt x="1416" y="1350"/>
                    </a:cubicBezTo>
                    <a:cubicBezTo>
                      <a:pt x="1442" y="1350"/>
                      <a:pt x="1468" y="1357"/>
                      <a:pt x="1490" y="1369"/>
                    </a:cubicBezTo>
                    <a:lnTo>
                      <a:pt x="1642" y="1521"/>
                    </a:lnTo>
                    <a:lnTo>
                      <a:pt x="2281" y="2098"/>
                    </a:lnTo>
                    <a:cubicBezTo>
                      <a:pt x="2341" y="2189"/>
                      <a:pt x="2402" y="2220"/>
                      <a:pt x="2493" y="2250"/>
                    </a:cubicBezTo>
                    <a:cubicBezTo>
                      <a:pt x="2585" y="2250"/>
                      <a:pt x="2676" y="2220"/>
                      <a:pt x="2767" y="2159"/>
                    </a:cubicBezTo>
                    <a:cubicBezTo>
                      <a:pt x="2919" y="1855"/>
                      <a:pt x="3040" y="1551"/>
                      <a:pt x="3223" y="1277"/>
                    </a:cubicBezTo>
                    <a:cubicBezTo>
                      <a:pt x="3284" y="1156"/>
                      <a:pt x="3344" y="1065"/>
                      <a:pt x="3405" y="943"/>
                    </a:cubicBezTo>
                    <a:lnTo>
                      <a:pt x="3740" y="365"/>
                    </a:lnTo>
                    <a:lnTo>
                      <a:pt x="3861" y="62"/>
                    </a:lnTo>
                    <a:cubicBezTo>
                      <a:pt x="3861" y="31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5"/>
              <p:cNvSpPr/>
              <p:nvPr/>
            </p:nvSpPr>
            <p:spPr>
              <a:xfrm>
                <a:off x="4529539" y="3032773"/>
                <a:ext cx="39559" cy="35731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484" extrusionOk="0">
                    <a:moveTo>
                      <a:pt x="828" y="1"/>
                    </a:moveTo>
                    <a:cubicBezTo>
                      <a:pt x="675" y="1"/>
                      <a:pt x="535" y="40"/>
                      <a:pt x="396" y="133"/>
                    </a:cubicBezTo>
                    <a:cubicBezTo>
                      <a:pt x="366" y="164"/>
                      <a:pt x="366" y="164"/>
                      <a:pt x="335" y="194"/>
                    </a:cubicBezTo>
                    <a:cubicBezTo>
                      <a:pt x="244" y="285"/>
                      <a:pt x="153" y="407"/>
                      <a:pt x="123" y="528"/>
                    </a:cubicBezTo>
                    <a:cubicBezTo>
                      <a:pt x="1" y="924"/>
                      <a:pt x="244" y="1349"/>
                      <a:pt x="639" y="1440"/>
                    </a:cubicBezTo>
                    <a:cubicBezTo>
                      <a:pt x="704" y="1462"/>
                      <a:pt x="768" y="1483"/>
                      <a:pt x="833" y="1483"/>
                    </a:cubicBezTo>
                    <a:cubicBezTo>
                      <a:pt x="859" y="1483"/>
                      <a:pt x="886" y="1480"/>
                      <a:pt x="913" y="1471"/>
                    </a:cubicBezTo>
                    <a:cubicBezTo>
                      <a:pt x="1095" y="1440"/>
                      <a:pt x="1247" y="1349"/>
                      <a:pt x="1399" y="1258"/>
                    </a:cubicBezTo>
                    <a:cubicBezTo>
                      <a:pt x="1430" y="1228"/>
                      <a:pt x="1430" y="1197"/>
                      <a:pt x="1460" y="1167"/>
                    </a:cubicBezTo>
                    <a:cubicBezTo>
                      <a:pt x="1582" y="1076"/>
                      <a:pt x="1642" y="954"/>
                      <a:pt x="1612" y="802"/>
                    </a:cubicBezTo>
                    <a:cubicBezTo>
                      <a:pt x="1582" y="772"/>
                      <a:pt x="1582" y="772"/>
                      <a:pt x="1551" y="772"/>
                    </a:cubicBezTo>
                    <a:cubicBezTo>
                      <a:pt x="1541" y="761"/>
                      <a:pt x="1531" y="758"/>
                      <a:pt x="1522" y="758"/>
                    </a:cubicBezTo>
                    <a:cubicBezTo>
                      <a:pt x="1504" y="758"/>
                      <a:pt x="1490" y="772"/>
                      <a:pt x="1490" y="772"/>
                    </a:cubicBezTo>
                    <a:lnTo>
                      <a:pt x="1430" y="863"/>
                    </a:lnTo>
                    <a:cubicBezTo>
                      <a:pt x="1369" y="924"/>
                      <a:pt x="1338" y="1015"/>
                      <a:pt x="1278" y="1076"/>
                    </a:cubicBezTo>
                    <a:cubicBezTo>
                      <a:pt x="1217" y="1136"/>
                      <a:pt x="1186" y="1167"/>
                      <a:pt x="1126" y="1197"/>
                    </a:cubicBezTo>
                    <a:cubicBezTo>
                      <a:pt x="1047" y="1256"/>
                      <a:pt x="956" y="1290"/>
                      <a:pt x="868" y="1290"/>
                    </a:cubicBezTo>
                    <a:cubicBezTo>
                      <a:pt x="820" y="1290"/>
                      <a:pt x="774" y="1279"/>
                      <a:pt x="730" y="1258"/>
                    </a:cubicBezTo>
                    <a:cubicBezTo>
                      <a:pt x="670" y="1258"/>
                      <a:pt x="639" y="1258"/>
                      <a:pt x="578" y="1228"/>
                    </a:cubicBezTo>
                    <a:cubicBezTo>
                      <a:pt x="457" y="1167"/>
                      <a:pt x="366" y="1045"/>
                      <a:pt x="305" y="893"/>
                    </a:cubicBezTo>
                    <a:cubicBezTo>
                      <a:pt x="244" y="741"/>
                      <a:pt x="275" y="589"/>
                      <a:pt x="335" y="437"/>
                    </a:cubicBezTo>
                    <a:cubicBezTo>
                      <a:pt x="366" y="376"/>
                      <a:pt x="427" y="285"/>
                      <a:pt x="487" y="255"/>
                    </a:cubicBezTo>
                    <a:cubicBezTo>
                      <a:pt x="605" y="137"/>
                      <a:pt x="759" y="92"/>
                      <a:pt x="908" y="92"/>
                    </a:cubicBezTo>
                    <a:cubicBezTo>
                      <a:pt x="951" y="92"/>
                      <a:pt x="993" y="96"/>
                      <a:pt x="1034" y="103"/>
                    </a:cubicBezTo>
                    <a:cubicBezTo>
                      <a:pt x="1095" y="133"/>
                      <a:pt x="1156" y="164"/>
                      <a:pt x="1217" y="194"/>
                    </a:cubicBezTo>
                    <a:cubicBezTo>
                      <a:pt x="1399" y="316"/>
                      <a:pt x="1521" y="498"/>
                      <a:pt x="1551" y="711"/>
                    </a:cubicBezTo>
                    <a:cubicBezTo>
                      <a:pt x="1582" y="711"/>
                      <a:pt x="1582" y="711"/>
                      <a:pt x="1582" y="741"/>
                    </a:cubicBezTo>
                    <a:cubicBezTo>
                      <a:pt x="1582" y="711"/>
                      <a:pt x="1582" y="711"/>
                      <a:pt x="1582" y="680"/>
                    </a:cubicBezTo>
                    <a:cubicBezTo>
                      <a:pt x="1582" y="620"/>
                      <a:pt x="1551" y="559"/>
                      <a:pt x="1551" y="498"/>
                    </a:cubicBezTo>
                    <a:cubicBezTo>
                      <a:pt x="1490" y="346"/>
                      <a:pt x="1369" y="194"/>
                      <a:pt x="1247" y="103"/>
                    </a:cubicBezTo>
                    <a:cubicBezTo>
                      <a:pt x="1156" y="42"/>
                      <a:pt x="1065" y="12"/>
                      <a:pt x="974" y="12"/>
                    </a:cubicBezTo>
                    <a:cubicBezTo>
                      <a:pt x="923" y="5"/>
                      <a:pt x="875" y="1"/>
                      <a:pt x="8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5"/>
              <p:cNvSpPr/>
              <p:nvPr/>
            </p:nvSpPr>
            <p:spPr>
              <a:xfrm>
                <a:off x="4532477" y="3035229"/>
                <a:ext cx="24174" cy="1685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00" extrusionOk="0">
                    <a:moveTo>
                      <a:pt x="973" y="1"/>
                    </a:moveTo>
                    <a:lnTo>
                      <a:pt x="852" y="62"/>
                    </a:lnTo>
                    <a:cubicBezTo>
                      <a:pt x="821" y="92"/>
                      <a:pt x="821" y="92"/>
                      <a:pt x="791" y="122"/>
                    </a:cubicBezTo>
                    <a:cubicBezTo>
                      <a:pt x="760" y="153"/>
                      <a:pt x="730" y="183"/>
                      <a:pt x="669" y="214"/>
                    </a:cubicBezTo>
                    <a:lnTo>
                      <a:pt x="639" y="214"/>
                    </a:lnTo>
                    <a:lnTo>
                      <a:pt x="548" y="274"/>
                    </a:lnTo>
                    <a:lnTo>
                      <a:pt x="426" y="366"/>
                    </a:lnTo>
                    <a:lnTo>
                      <a:pt x="305" y="426"/>
                    </a:lnTo>
                    <a:cubicBezTo>
                      <a:pt x="274" y="426"/>
                      <a:pt x="274" y="426"/>
                      <a:pt x="244" y="457"/>
                    </a:cubicBezTo>
                    <a:cubicBezTo>
                      <a:pt x="213" y="487"/>
                      <a:pt x="153" y="487"/>
                      <a:pt x="122" y="518"/>
                    </a:cubicBezTo>
                    <a:lnTo>
                      <a:pt x="92" y="518"/>
                    </a:lnTo>
                    <a:cubicBezTo>
                      <a:pt x="67" y="505"/>
                      <a:pt x="47" y="498"/>
                      <a:pt x="32" y="498"/>
                    </a:cubicBezTo>
                    <a:cubicBezTo>
                      <a:pt x="11" y="498"/>
                      <a:pt x="1" y="512"/>
                      <a:pt x="1" y="548"/>
                    </a:cubicBezTo>
                    <a:cubicBezTo>
                      <a:pt x="1" y="548"/>
                      <a:pt x="1" y="578"/>
                      <a:pt x="1" y="609"/>
                    </a:cubicBezTo>
                    <a:cubicBezTo>
                      <a:pt x="31" y="609"/>
                      <a:pt x="31" y="639"/>
                      <a:pt x="61" y="670"/>
                    </a:cubicBezTo>
                    <a:lnTo>
                      <a:pt x="92" y="700"/>
                    </a:lnTo>
                    <a:lnTo>
                      <a:pt x="213" y="700"/>
                    </a:lnTo>
                    <a:cubicBezTo>
                      <a:pt x="213" y="670"/>
                      <a:pt x="244" y="670"/>
                      <a:pt x="274" y="609"/>
                    </a:cubicBezTo>
                    <a:cubicBezTo>
                      <a:pt x="305" y="578"/>
                      <a:pt x="335" y="548"/>
                      <a:pt x="365" y="518"/>
                    </a:cubicBezTo>
                    <a:lnTo>
                      <a:pt x="426" y="487"/>
                    </a:lnTo>
                    <a:cubicBezTo>
                      <a:pt x="456" y="457"/>
                      <a:pt x="487" y="426"/>
                      <a:pt x="517" y="396"/>
                    </a:cubicBezTo>
                    <a:cubicBezTo>
                      <a:pt x="578" y="366"/>
                      <a:pt x="608" y="335"/>
                      <a:pt x="639" y="305"/>
                    </a:cubicBezTo>
                    <a:lnTo>
                      <a:pt x="700" y="274"/>
                    </a:lnTo>
                    <a:cubicBezTo>
                      <a:pt x="730" y="244"/>
                      <a:pt x="791" y="183"/>
                      <a:pt x="821" y="153"/>
                    </a:cubicBezTo>
                    <a:cubicBezTo>
                      <a:pt x="852" y="153"/>
                      <a:pt x="852" y="122"/>
                      <a:pt x="882" y="122"/>
                    </a:cubicBezTo>
                    <a:lnTo>
                      <a:pt x="973" y="31"/>
                    </a:lnTo>
                    <a:cubicBezTo>
                      <a:pt x="973" y="31"/>
                      <a:pt x="1004" y="1"/>
                      <a:pt x="10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4534668" y="3041826"/>
                <a:ext cx="27834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61" extrusionOk="0">
                    <a:moveTo>
                      <a:pt x="1156" y="0"/>
                    </a:moveTo>
                    <a:lnTo>
                      <a:pt x="1125" y="31"/>
                    </a:lnTo>
                    <a:lnTo>
                      <a:pt x="973" y="92"/>
                    </a:lnTo>
                    <a:cubicBezTo>
                      <a:pt x="973" y="92"/>
                      <a:pt x="943" y="122"/>
                      <a:pt x="913" y="152"/>
                    </a:cubicBezTo>
                    <a:cubicBezTo>
                      <a:pt x="882" y="183"/>
                      <a:pt x="821" y="213"/>
                      <a:pt x="761" y="244"/>
                    </a:cubicBezTo>
                    <a:lnTo>
                      <a:pt x="639" y="304"/>
                    </a:lnTo>
                    <a:lnTo>
                      <a:pt x="487" y="396"/>
                    </a:lnTo>
                    <a:lnTo>
                      <a:pt x="335" y="456"/>
                    </a:lnTo>
                    <a:cubicBezTo>
                      <a:pt x="335" y="456"/>
                      <a:pt x="305" y="487"/>
                      <a:pt x="274" y="487"/>
                    </a:cubicBezTo>
                    <a:cubicBezTo>
                      <a:pt x="214" y="517"/>
                      <a:pt x="183" y="548"/>
                      <a:pt x="122" y="548"/>
                    </a:cubicBezTo>
                    <a:lnTo>
                      <a:pt x="92" y="548"/>
                    </a:lnTo>
                    <a:cubicBezTo>
                      <a:pt x="76" y="539"/>
                      <a:pt x="62" y="536"/>
                      <a:pt x="50" y="536"/>
                    </a:cubicBezTo>
                    <a:cubicBezTo>
                      <a:pt x="17" y="536"/>
                      <a:pt x="1" y="564"/>
                      <a:pt x="1" y="608"/>
                    </a:cubicBezTo>
                    <a:lnTo>
                      <a:pt x="1" y="669"/>
                    </a:lnTo>
                    <a:cubicBezTo>
                      <a:pt x="1" y="669"/>
                      <a:pt x="31" y="700"/>
                      <a:pt x="31" y="730"/>
                    </a:cubicBezTo>
                    <a:lnTo>
                      <a:pt x="92" y="760"/>
                    </a:lnTo>
                    <a:lnTo>
                      <a:pt x="214" y="760"/>
                    </a:lnTo>
                    <a:cubicBezTo>
                      <a:pt x="244" y="730"/>
                      <a:pt x="274" y="730"/>
                      <a:pt x="274" y="700"/>
                    </a:cubicBezTo>
                    <a:cubicBezTo>
                      <a:pt x="305" y="669"/>
                      <a:pt x="365" y="639"/>
                      <a:pt x="396" y="608"/>
                    </a:cubicBezTo>
                    <a:lnTo>
                      <a:pt x="457" y="578"/>
                    </a:lnTo>
                    <a:cubicBezTo>
                      <a:pt x="487" y="548"/>
                      <a:pt x="548" y="517"/>
                      <a:pt x="609" y="487"/>
                    </a:cubicBezTo>
                    <a:cubicBezTo>
                      <a:pt x="639" y="456"/>
                      <a:pt x="669" y="426"/>
                      <a:pt x="730" y="396"/>
                    </a:cubicBezTo>
                    <a:lnTo>
                      <a:pt x="791" y="335"/>
                    </a:lnTo>
                    <a:cubicBezTo>
                      <a:pt x="852" y="304"/>
                      <a:pt x="943" y="213"/>
                      <a:pt x="943" y="213"/>
                    </a:cubicBezTo>
                    <a:cubicBezTo>
                      <a:pt x="973" y="213"/>
                      <a:pt x="1004" y="183"/>
                      <a:pt x="1004" y="183"/>
                    </a:cubicBezTo>
                    <a:lnTo>
                      <a:pt x="1125" y="92"/>
                    </a:lnTo>
                    <a:cubicBezTo>
                      <a:pt x="1125" y="61"/>
                      <a:pt x="1156" y="61"/>
                      <a:pt x="1156" y="31"/>
                    </a:cubicBez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4541265" y="3051337"/>
                <a:ext cx="23427" cy="15386"/>
              </a:xfrm>
              <a:custGeom>
                <a:avLst/>
                <a:gdLst/>
                <a:ahLst/>
                <a:cxnLst/>
                <a:rect l="l" t="t" r="r" b="b"/>
                <a:pathLst>
                  <a:path w="973" h="639" extrusionOk="0">
                    <a:moveTo>
                      <a:pt x="973" y="1"/>
                    </a:moveTo>
                    <a:cubicBezTo>
                      <a:pt x="943" y="31"/>
                      <a:pt x="943" y="31"/>
                      <a:pt x="943" y="31"/>
                    </a:cubicBezTo>
                    <a:lnTo>
                      <a:pt x="821" y="61"/>
                    </a:lnTo>
                    <a:cubicBezTo>
                      <a:pt x="791" y="92"/>
                      <a:pt x="791" y="92"/>
                      <a:pt x="760" y="122"/>
                    </a:cubicBezTo>
                    <a:cubicBezTo>
                      <a:pt x="730" y="153"/>
                      <a:pt x="669" y="183"/>
                      <a:pt x="639" y="183"/>
                    </a:cubicBezTo>
                    <a:lnTo>
                      <a:pt x="547" y="244"/>
                    </a:lnTo>
                    <a:lnTo>
                      <a:pt x="426" y="305"/>
                    </a:lnTo>
                    <a:lnTo>
                      <a:pt x="304" y="365"/>
                    </a:lnTo>
                    <a:cubicBezTo>
                      <a:pt x="274" y="396"/>
                      <a:pt x="243" y="396"/>
                      <a:pt x="243" y="426"/>
                    </a:cubicBezTo>
                    <a:cubicBezTo>
                      <a:pt x="213" y="426"/>
                      <a:pt x="152" y="457"/>
                      <a:pt x="122" y="457"/>
                    </a:cubicBezTo>
                    <a:lnTo>
                      <a:pt x="91" y="457"/>
                    </a:lnTo>
                    <a:cubicBezTo>
                      <a:pt x="74" y="448"/>
                      <a:pt x="58" y="444"/>
                      <a:pt x="46" y="444"/>
                    </a:cubicBezTo>
                    <a:cubicBezTo>
                      <a:pt x="16" y="444"/>
                      <a:pt x="0" y="465"/>
                      <a:pt x="0" y="487"/>
                    </a:cubicBezTo>
                    <a:cubicBezTo>
                      <a:pt x="0" y="517"/>
                      <a:pt x="0" y="517"/>
                      <a:pt x="0" y="548"/>
                    </a:cubicBezTo>
                    <a:cubicBezTo>
                      <a:pt x="0" y="578"/>
                      <a:pt x="31" y="578"/>
                      <a:pt x="31" y="609"/>
                    </a:cubicBezTo>
                    <a:lnTo>
                      <a:pt x="91" y="639"/>
                    </a:lnTo>
                    <a:lnTo>
                      <a:pt x="183" y="639"/>
                    </a:lnTo>
                    <a:cubicBezTo>
                      <a:pt x="213" y="639"/>
                      <a:pt x="243" y="639"/>
                      <a:pt x="243" y="609"/>
                    </a:cubicBezTo>
                    <a:cubicBezTo>
                      <a:pt x="274" y="578"/>
                      <a:pt x="304" y="548"/>
                      <a:pt x="335" y="548"/>
                    </a:cubicBezTo>
                    <a:lnTo>
                      <a:pt x="395" y="517"/>
                    </a:lnTo>
                    <a:lnTo>
                      <a:pt x="487" y="426"/>
                    </a:lnTo>
                    <a:cubicBezTo>
                      <a:pt x="547" y="396"/>
                      <a:pt x="578" y="365"/>
                      <a:pt x="608" y="335"/>
                    </a:cubicBezTo>
                    <a:cubicBezTo>
                      <a:pt x="639" y="305"/>
                      <a:pt x="639" y="305"/>
                      <a:pt x="669" y="305"/>
                    </a:cubicBezTo>
                    <a:cubicBezTo>
                      <a:pt x="699" y="274"/>
                      <a:pt x="760" y="183"/>
                      <a:pt x="791" y="183"/>
                    </a:cubicBezTo>
                    <a:cubicBezTo>
                      <a:pt x="821" y="183"/>
                      <a:pt x="851" y="153"/>
                      <a:pt x="851" y="153"/>
                    </a:cubicBezTo>
                    <a:lnTo>
                      <a:pt x="912" y="61"/>
                    </a:lnTo>
                    <a:lnTo>
                      <a:pt x="973" y="31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4609332" y="2975035"/>
                <a:ext cx="38067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491" extrusionOk="0">
                    <a:moveTo>
                      <a:pt x="813" y="1"/>
                    </a:moveTo>
                    <a:cubicBezTo>
                      <a:pt x="656" y="1"/>
                      <a:pt x="490" y="55"/>
                      <a:pt x="365" y="130"/>
                    </a:cubicBezTo>
                    <a:cubicBezTo>
                      <a:pt x="334" y="160"/>
                      <a:pt x="304" y="160"/>
                      <a:pt x="274" y="191"/>
                    </a:cubicBezTo>
                    <a:cubicBezTo>
                      <a:pt x="182" y="282"/>
                      <a:pt x="91" y="404"/>
                      <a:pt x="61" y="525"/>
                    </a:cubicBezTo>
                    <a:cubicBezTo>
                      <a:pt x="0" y="738"/>
                      <a:pt x="30" y="951"/>
                      <a:pt x="152" y="1133"/>
                    </a:cubicBezTo>
                    <a:cubicBezTo>
                      <a:pt x="243" y="1285"/>
                      <a:pt x="395" y="1407"/>
                      <a:pt x="578" y="1467"/>
                    </a:cubicBezTo>
                    <a:cubicBezTo>
                      <a:pt x="623" y="1483"/>
                      <a:pt x="669" y="1490"/>
                      <a:pt x="718" y="1490"/>
                    </a:cubicBezTo>
                    <a:cubicBezTo>
                      <a:pt x="768" y="1490"/>
                      <a:pt x="821" y="1483"/>
                      <a:pt x="882" y="1467"/>
                    </a:cubicBezTo>
                    <a:cubicBezTo>
                      <a:pt x="1034" y="1437"/>
                      <a:pt x="1216" y="1376"/>
                      <a:pt x="1338" y="1255"/>
                    </a:cubicBezTo>
                    <a:cubicBezTo>
                      <a:pt x="1368" y="1224"/>
                      <a:pt x="1398" y="1194"/>
                      <a:pt x="1429" y="1163"/>
                    </a:cubicBezTo>
                    <a:cubicBezTo>
                      <a:pt x="1550" y="1103"/>
                      <a:pt x="1581" y="951"/>
                      <a:pt x="1550" y="829"/>
                    </a:cubicBezTo>
                    <a:cubicBezTo>
                      <a:pt x="1550" y="799"/>
                      <a:pt x="1520" y="768"/>
                      <a:pt x="1489" y="768"/>
                    </a:cubicBezTo>
                    <a:cubicBezTo>
                      <a:pt x="1459" y="768"/>
                      <a:pt x="1429" y="768"/>
                      <a:pt x="1429" y="799"/>
                    </a:cubicBezTo>
                    <a:lnTo>
                      <a:pt x="1368" y="860"/>
                    </a:lnTo>
                    <a:cubicBezTo>
                      <a:pt x="1307" y="951"/>
                      <a:pt x="1277" y="1011"/>
                      <a:pt x="1216" y="1103"/>
                    </a:cubicBezTo>
                    <a:cubicBezTo>
                      <a:pt x="1155" y="1133"/>
                      <a:pt x="1094" y="1194"/>
                      <a:pt x="1064" y="1224"/>
                    </a:cubicBezTo>
                    <a:cubicBezTo>
                      <a:pt x="975" y="1269"/>
                      <a:pt x="870" y="1297"/>
                      <a:pt x="760" y="1297"/>
                    </a:cubicBezTo>
                    <a:cubicBezTo>
                      <a:pt x="720" y="1297"/>
                      <a:pt x="679" y="1293"/>
                      <a:pt x="638" y="1285"/>
                    </a:cubicBezTo>
                    <a:cubicBezTo>
                      <a:pt x="608" y="1255"/>
                      <a:pt x="547" y="1255"/>
                      <a:pt x="517" y="1224"/>
                    </a:cubicBezTo>
                    <a:cubicBezTo>
                      <a:pt x="365" y="1163"/>
                      <a:pt x="274" y="1042"/>
                      <a:pt x="243" y="890"/>
                    </a:cubicBezTo>
                    <a:cubicBezTo>
                      <a:pt x="182" y="738"/>
                      <a:pt x="182" y="586"/>
                      <a:pt x="274" y="434"/>
                    </a:cubicBezTo>
                    <a:cubicBezTo>
                      <a:pt x="374" y="233"/>
                      <a:pt x="579" y="115"/>
                      <a:pt x="802" y="115"/>
                    </a:cubicBezTo>
                    <a:cubicBezTo>
                      <a:pt x="848" y="115"/>
                      <a:pt x="895" y="120"/>
                      <a:pt x="942" y="130"/>
                    </a:cubicBezTo>
                    <a:cubicBezTo>
                      <a:pt x="1034" y="130"/>
                      <a:pt x="1094" y="160"/>
                      <a:pt x="1155" y="191"/>
                    </a:cubicBezTo>
                    <a:cubicBezTo>
                      <a:pt x="1277" y="282"/>
                      <a:pt x="1368" y="373"/>
                      <a:pt x="1429" y="495"/>
                    </a:cubicBezTo>
                    <a:cubicBezTo>
                      <a:pt x="1459" y="556"/>
                      <a:pt x="1459" y="647"/>
                      <a:pt x="1489" y="708"/>
                    </a:cubicBezTo>
                    <a:cubicBezTo>
                      <a:pt x="1489" y="708"/>
                      <a:pt x="1489" y="738"/>
                      <a:pt x="1520" y="738"/>
                    </a:cubicBezTo>
                    <a:cubicBezTo>
                      <a:pt x="1520" y="738"/>
                      <a:pt x="1520" y="708"/>
                      <a:pt x="1520" y="677"/>
                    </a:cubicBezTo>
                    <a:cubicBezTo>
                      <a:pt x="1520" y="616"/>
                      <a:pt x="1520" y="586"/>
                      <a:pt x="1489" y="525"/>
                    </a:cubicBezTo>
                    <a:cubicBezTo>
                      <a:pt x="1429" y="343"/>
                      <a:pt x="1338" y="221"/>
                      <a:pt x="1186" y="100"/>
                    </a:cubicBezTo>
                    <a:cubicBezTo>
                      <a:pt x="1094" y="69"/>
                      <a:pt x="1003" y="8"/>
                      <a:pt x="912" y="8"/>
                    </a:cubicBezTo>
                    <a:cubicBezTo>
                      <a:pt x="880" y="3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4610777" y="2978165"/>
                <a:ext cx="23451" cy="1666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692" extrusionOk="0">
                    <a:moveTo>
                      <a:pt x="974" y="0"/>
                    </a:moveTo>
                    <a:cubicBezTo>
                      <a:pt x="974" y="0"/>
                      <a:pt x="943" y="30"/>
                      <a:pt x="943" y="30"/>
                    </a:cubicBezTo>
                    <a:lnTo>
                      <a:pt x="822" y="91"/>
                    </a:lnTo>
                    <a:cubicBezTo>
                      <a:pt x="822" y="91"/>
                      <a:pt x="791" y="91"/>
                      <a:pt x="761" y="122"/>
                    </a:cubicBezTo>
                    <a:cubicBezTo>
                      <a:pt x="730" y="152"/>
                      <a:pt x="700" y="182"/>
                      <a:pt x="639" y="213"/>
                    </a:cubicBezTo>
                    <a:lnTo>
                      <a:pt x="578" y="274"/>
                    </a:lnTo>
                    <a:lnTo>
                      <a:pt x="426" y="334"/>
                    </a:lnTo>
                    <a:lnTo>
                      <a:pt x="305" y="395"/>
                    </a:lnTo>
                    <a:cubicBezTo>
                      <a:pt x="274" y="426"/>
                      <a:pt x="274" y="426"/>
                      <a:pt x="244" y="456"/>
                    </a:cubicBezTo>
                    <a:cubicBezTo>
                      <a:pt x="214" y="456"/>
                      <a:pt x="153" y="486"/>
                      <a:pt x="122" y="486"/>
                    </a:cubicBezTo>
                    <a:lnTo>
                      <a:pt x="92" y="486"/>
                    </a:lnTo>
                    <a:cubicBezTo>
                      <a:pt x="76" y="478"/>
                      <a:pt x="62" y="474"/>
                      <a:pt x="50" y="474"/>
                    </a:cubicBezTo>
                    <a:cubicBezTo>
                      <a:pt x="17" y="474"/>
                      <a:pt x="1" y="503"/>
                      <a:pt x="1" y="547"/>
                    </a:cubicBezTo>
                    <a:cubicBezTo>
                      <a:pt x="1" y="547"/>
                      <a:pt x="1" y="578"/>
                      <a:pt x="1" y="578"/>
                    </a:cubicBezTo>
                    <a:cubicBezTo>
                      <a:pt x="31" y="608"/>
                      <a:pt x="31" y="608"/>
                      <a:pt x="62" y="638"/>
                    </a:cubicBezTo>
                    <a:lnTo>
                      <a:pt x="92" y="669"/>
                    </a:lnTo>
                    <a:cubicBezTo>
                      <a:pt x="107" y="684"/>
                      <a:pt x="122" y="692"/>
                      <a:pt x="141" y="692"/>
                    </a:cubicBezTo>
                    <a:cubicBezTo>
                      <a:pt x="160" y="692"/>
                      <a:pt x="183" y="684"/>
                      <a:pt x="214" y="669"/>
                    </a:cubicBezTo>
                    <a:cubicBezTo>
                      <a:pt x="214" y="669"/>
                      <a:pt x="244" y="669"/>
                      <a:pt x="244" y="638"/>
                    </a:cubicBezTo>
                    <a:cubicBezTo>
                      <a:pt x="274" y="608"/>
                      <a:pt x="305" y="578"/>
                      <a:pt x="335" y="547"/>
                    </a:cubicBezTo>
                    <a:lnTo>
                      <a:pt x="396" y="517"/>
                    </a:lnTo>
                    <a:cubicBezTo>
                      <a:pt x="426" y="517"/>
                      <a:pt x="457" y="486"/>
                      <a:pt x="518" y="456"/>
                    </a:cubicBezTo>
                    <a:cubicBezTo>
                      <a:pt x="548" y="426"/>
                      <a:pt x="578" y="365"/>
                      <a:pt x="609" y="334"/>
                    </a:cubicBezTo>
                    <a:cubicBezTo>
                      <a:pt x="639" y="334"/>
                      <a:pt x="639" y="304"/>
                      <a:pt x="670" y="304"/>
                    </a:cubicBezTo>
                    <a:cubicBezTo>
                      <a:pt x="730" y="274"/>
                      <a:pt x="791" y="182"/>
                      <a:pt x="791" y="182"/>
                    </a:cubicBezTo>
                    <a:cubicBezTo>
                      <a:pt x="822" y="182"/>
                      <a:pt x="852" y="152"/>
                      <a:pt x="852" y="152"/>
                    </a:cubicBezTo>
                    <a:lnTo>
                      <a:pt x="943" y="61"/>
                    </a:lnTo>
                    <a:cubicBezTo>
                      <a:pt x="943" y="61"/>
                      <a:pt x="974" y="30"/>
                      <a:pt x="974" y="30"/>
                    </a:cubicBez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4612992" y="2984739"/>
                <a:ext cx="28556" cy="181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53" extrusionOk="0">
                    <a:moveTo>
                      <a:pt x="1155" y="1"/>
                    </a:moveTo>
                    <a:lnTo>
                      <a:pt x="1125" y="31"/>
                    </a:lnTo>
                    <a:lnTo>
                      <a:pt x="1003" y="92"/>
                    </a:lnTo>
                    <a:cubicBezTo>
                      <a:pt x="973" y="92"/>
                      <a:pt x="942" y="122"/>
                      <a:pt x="912" y="122"/>
                    </a:cubicBezTo>
                    <a:cubicBezTo>
                      <a:pt x="882" y="183"/>
                      <a:pt x="821" y="213"/>
                      <a:pt x="790" y="213"/>
                    </a:cubicBezTo>
                    <a:lnTo>
                      <a:pt x="760" y="213"/>
                    </a:lnTo>
                    <a:lnTo>
                      <a:pt x="669" y="274"/>
                    </a:lnTo>
                    <a:lnTo>
                      <a:pt x="486" y="365"/>
                    </a:lnTo>
                    <a:lnTo>
                      <a:pt x="365" y="457"/>
                    </a:lnTo>
                    <a:cubicBezTo>
                      <a:pt x="334" y="457"/>
                      <a:pt x="304" y="487"/>
                      <a:pt x="274" y="487"/>
                    </a:cubicBezTo>
                    <a:cubicBezTo>
                      <a:pt x="243" y="517"/>
                      <a:pt x="182" y="548"/>
                      <a:pt x="122" y="548"/>
                    </a:cubicBezTo>
                    <a:lnTo>
                      <a:pt x="91" y="548"/>
                    </a:lnTo>
                    <a:cubicBezTo>
                      <a:pt x="75" y="540"/>
                      <a:pt x="61" y="536"/>
                      <a:pt x="49" y="536"/>
                    </a:cubicBezTo>
                    <a:cubicBezTo>
                      <a:pt x="16" y="536"/>
                      <a:pt x="0" y="564"/>
                      <a:pt x="0" y="608"/>
                    </a:cubicBezTo>
                    <a:lnTo>
                      <a:pt x="0" y="639"/>
                    </a:lnTo>
                    <a:cubicBezTo>
                      <a:pt x="30" y="700"/>
                      <a:pt x="61" y="730"/>
                      <a:pt x="91" y="730"/>
                    </a:cubicBezTo>
                    <a:cubicBezTo>
                      <a:pt x="106" y="745"/>
                      <a:pt x="129" y="753"/>
                      <a:pt x="152" y="753"/>
                    </a:cubicBezTo>
                    <a:cubicBezTo>
                      <a:pt x="175" y="753"/>
                      <a:pt x="198" y="745"/>
                      <a:pt x="213" y="730"/>
                    </a:cubicBezTo>
                    <a:cubicBezTo>
                      <a:pt x="243" y="730"/>
                      <a:pt x="274" y="730"/>
                      <a:pt x="304" y="700"/>
                    </a:cubicBezTo>
                    <a:cubicBezTo>
                      <a:pt x="334" y="669"/>
                      <a:pt x="365" y="639"/>
                      <a:pt x="426" y="608"/>
                    </a:cubicBezTo>
                    <a:lnTo>
                      <a:pt x="486" y="578"/>
                    </a:lnTo>
                    <a:lnTo>
                      <a:pt x="608" y="487"/>
                    </a:lnTo>
                    <a:cubicBezTo>
                      <a:pt x="669" y="457"/>
                      <a:pt x="699" y="396"/>
                      <a:pt x="760" y="365"/>
                    </a:cubicBezTo>
                    <a:lnTo>
                      <a:pt x="821" y="335"/>
                    </a:lnTo>
                    <a:cubicBezTo>
                      <a:pt x="882" y="274"/>
                      <a:pt x="942" y="213"/>
                      <a:pt x="973" y="213"/>
                    </a:cubicBezTo>
                    <a:cubicBezTo>
                      <a:pt x="1003" y="183"/>
                      <a:pt x="1003" y="153"/>
                      <a:pt x="1034" y="153"/>
                    </a:cubicBezTo>
                    <a:lnTo>
                      <a:pt x="1155" y="61"/>
                    </a:lnTo>
                    <a:lnTo>
                      <a:pt x="1186" y="3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4620312" y="2994249"/>
                <a:ext cx="23427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640" extrusionOk="0">
                    <a:moveTo>
                      <a:pt x="942" y="1"/>
                    </a:moveTo>
                    <a:lnTo>
                      <a:pt x="821" y="62"/>
                    </a:lnTo>
                    <a:cubicBezTo>
                      <a:pt x="790" y="62"/>
                      <a:pt x="790" y="92"/>
                      <a:pt x="760" y="92"/>
                    </a:cubicBezTo>
                    <a:cubicBezTo>
                      <a:pt x="730" y="122"/>
                      <a:pt x="699" y="153"/>
                      <a:pt x="638" y="183"/>
                    </a:cubicBezTo>
                    <a:lnTo>
                      <a:pt x="547" y="244"/>
                    </a:lnTo>
                    <a:lnTo>
                      <a:pt x="426" y="305"/>
                    </a:lnTo>
                    <a:lnTo>
                      <a:pt x="304" y="365"/>
                    </a:lnTo>
                    <a:cubicBezTo>
                      <a:pt x="274" y="365"/>
                      <a:pt x="243" y="396"/>
                      <a:pt x="213" y="396"/>
                    </a:cubicBezTo>
                    <a:cubicBezTo>
                      <a:pt x="182" y="426"/>
                      <a:pt x="152" y="457"/>
                      <a:pt x="91" y="457"/>
                    </a:cubicBezTo>
                    <a:lnTo>
                      <a:pt x="61" y="457"/>
                    </a:lnTo>
                    <a:cubicBezTo>
                      <a:pt x="48" y="444"/>
                      <a:pt x="36" y="437"/>
                      <a:pt x="25" y="437"/>
                    </a:cubicBezTo>
                    <a:cubicBezTo>
                      <a:pt x="10" y="437"/>
                      <a:pt x="0" y="451"/>
                      <a:pt x="0" y="487"/>
                    </a:cubicBezTo>
                    <a:lnTo>
                      <a:pt x="0" y="548"/>
                    </a:lnTo>
                    <a:cubicBezTo>
                      <a:pt x="0" y="548"/>
                      <a:pt x="30" y="578"/>
                      <a:pt x="30" y="609"/>
                    </a:cubicBezTo>
                    <a:cubicBezTo>
                      <a:pt x="61" y="609"/>
                      <a:pt x="61" y="609"/>
                      <a:pt x="91" y="639"/>
                    </a:cubicBezTo>
                    <a:lnTo>
                      <a:pt x="182" y="639"/>
                    </a:lnTo>
                    <a:cubicBezTo>
                      <a:pt x="182" y="609"/>
                      <a:pt x="213" y="609"/>
                      <a:pt x="243" y="578"/>
                    </a:cubicBezTo>
                    <a:cubicBezTo>
                      <a:pt x="274" y="548"/>
                      <a:pt x="304" y="548"/>
                      <a:pt x="365" y="517"/>
                    </a:cubicBezTo>
                    <a:lnTo>
                      <a:pt x="395" y="487"/>
                    </a:lnTo>
                    <a:cubicBezTo>
                      <a:pt x="426" y="457"/>
                      <a:pt x="486" y="457"/>
                      <a:pt x="517" y="426"/>
                    </a:cubicBezTo>
                    <a:lnTo>
                      <a:pt x="608" y="305"/>
                    </a:lnTo>
                    <a:lnTo>
                      <a:pt x="669" y="274"/>
                    </a:lnTo>
                    <a:cubicBezTo>
                      <a:pt x="730" y="244"/>
                      <a:pt x="760" y="183"/>
                      <a:pt x="790" y="183"/>
                    </a:cubicBezTo>
                    <a:cubicBezTo>
                      <a:pt x="821" y="153"/>
                      <a:pt x="821" y="153"/>
                      <a:pt x="851" y="122"/>
                    </a:cubicBezTo>
                    <a:lnTo>
                      <a:pt x="942" y="62"/>
                    </a:lnTo>
                    <a:cubicBezTo>
                      <a:pt x="942" y="31"/>
                      <a:pt x="973" y="3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4" name="Google Shape;994;p25"/>
            <p:cNvSpPr txBox="1"/>
            <p:nvPr/>
          </p:nvSpPr>
          <p:spPr>
            <a:xfrm>
              <a:off x="3941100" y="378632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Escola: lugar de aprender e não de punir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5" name="Google Shape;995;p25"/>
            <p:cNvSpPr txBox="1"/>
            <p:nvPr/>
          </p:nvSpPr>
          <p:spPr>
            <a:xfrm>
              <a:off x="3941100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dirty="0"/>
            </a:p>
          </p:txBody>
        </p:sp>
      </p:grpSp>
      <p:grpSp>
        <p:nvGrpSpPr>
          <p:cNvPr id="996" name="Google Shape;996;p25"/>
          <p:cNvGrpSpPr/>
          <p:nvPr/>
        </p:nvGrpSpPr>
        <p:grpSpPr>
          <a:xfrm>
            <a:off x="6920192" y="2826188"/>
            <a:ext cx="1482490" cy="1939923"/>
            <a:chOff x="6920192" y="2826188"/>
            <a:chExt cx="1482490" cy="1939923"/>
          </a:xfrm>
        </p:grpSpPr>
        <p:grpSp>
          <p:nvGrpSpPr>
            <p:cNvPr id="997" name="Google Shape;997;p25"/>
            <p:cNvGrpSpPr/>
            <p:nvPr/>
          </p:nvGrpSpPr>
          <p:grpSpPr>
            <a:xfrm rot="10800000">
              <a:off x="6920192" y="3660555"/>
              <a:ext cx="1482490" cy="1105556"/>
              <a:chOff x="5407598" y="1210565"/>
              <a:chExt cx="1482490" cy="1105556"/>
            </a:xfrm>
          </p:grpSpPr>
          <p:sp>
            <p:nvSpPr>
              <p:cNvPr id="998" name="Google Shape;998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9" name="Google Shape;999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1000" name="Google Shape;1000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04" name="Google Shape;1004;p25"/>
            <p:cNvSpPr/>
            <p:nvPr/>
          </p:nvSpPr>
          <p:spPr>
            <a:xfrm>
              <a:off x="7403897" y="2885202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4" y="1"/>
                  </a:moveTo>
                  <a:cubicBezTo>
                    <a:pt x="3892" y="1"/>
                    <a:pt x="1" y="3891"/>
                    <a:pt x="1" y="8664"/>
                  </a:cubicBezTo>
                  <a:cubicBezTo>
                    <a:pt x="1" y="13466"/>
                    <a:pt x="3892" y="17357"/>
                    <a:pt x="8694" y="17357"/>
                  </a:cubicBezTo>
                  <a:cubicBezTo>
                    <a:pt x="13466" y="17357"/>
                    <a:pt x="17357" y="13466"/>
                    <a:pt x="17357" y="8664"/>
                  </a:cubicBezTo>
                  <a:cubicBezTo>
                    <a:pt x="17357" y="3891"/>
                    <a:pt x="13466" y="1"/>
                    <a:pt x="86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7469773" y="2830330"/>
              <a:ext cx="417191" cy="417913"/>
            </a:xfrm>
            <a:custGeom>
              <a:avLst/>
              <a:gdLst/>
              <a:ahLst/>
              <a:cxnLst/>
              <a:rect l="l" t="t" r="r" b="b"/>
              <a:pathLst>
                <a:path w="17327" h="17357" extrusionOk="0">
                  <a:moveTo>
                    <a:pt x="8663" y="0"/>
                  </a:moveTo>
                  <a:cubicBezTo>
                    <a:pt x="3861" y="0"/>
                    <a:pt x="1" y="3891"/>
                    <a:pt x="1" y="8663"/>
                  </a:cubicBezTo>
                  <a:cubicBezTo>
                    <a:pt x="1" y="13465"/>
                    <a:pt x="3861" y="17356"/>
                    <a:pt x="8663" y="17356"/>
                  </a:cubicBezTo>
                  <a:cubicBezTo>
                    <a:pt x="13466" y="17356"/>
                    <a:pt x="17326" y="13465"/>
                    <a:pt x="17326" y="8663"/>
                  </a:cubicBezTo>
                  <a:cubicBezTo>
                    <a:pt x="17326" y="3891"/>
                    <a:pt x="13466" y="0"/>
                    <a:pt x="8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7667377" y="3242753"/>
              <a:ext cx="21236" cy="422175"/>
            </a:xfrm>
            <a:custGeom>
              <a:avLst/>
              <a:gdLst/>
              <a:ahLst/>
              <a:cxnLst/>
              <a:rect l="l" t="t" r="r" b="b"/>
              <a:pathLst>
                <a:path w="882" h="17534" extrusionOk="0">
                  <a:moveTo>
                    <a:pt x="326" y="1"/>
                  </a:moveTo>
                  <a:cubicBezTo>
                    <a:pt x="321" y="1"/>
                    <a:pt x="315" y="4"/>
                    <a:pt x="304" y="14"/>
                  </a:cubicBezTo>
                  <a:cubicBezTo>
                    <a:pt x="274" y="14"/>
                    <a:pt x="244" y="45"/>
                    <a:pt x="244" y="45"/>
                  </a:cubicBezTo>
                  <a:cubicBezTo>
                    <a:pt x="244" y="105"/>
                    <a:pt x="244" y="166"/>
                    <a:pt x="244" y="227"/>
                  </a:cubicBezTo>
                  <a:lnTo>
                    <a:pt x="244" y="896"/>
                  </a:lnTo>
                  <a:lnTo>
                    <a:pt x="244" y="2780"/>
                  </a:lnTo>
                  <a:lnTo>
                    <a:pt x="244" y="3844"/>
                  </a:lnTo>
                  <a:cubicBezTo>
                    <a:pt x="274" y="4604"/>
                    <a:pt x="274" y="5303"/>
                    <a:pt x="274" y="6063"/>
                  </a:cubicBezTo>
                  <a:lnTo>
                    <a:pt x="274" y="6397"/>
                  </a:lnTo>
                  <a:lnTo>
                    <a:pt x="274" y="7948"/>
                  </a:lnTo>
                  <a:lnTo>
                    <a:pt x="274" y="10258"/>
                  </a:lnTo>
                  <a:lnTo>
                    <a:pt x="274" y="12385"/>
                  </a:lnTo>
                  <a:lnTo>
                    <a:pt x="274" y="13510"/>
                  </a:lnTo>
                  <a:cubicBezTo>
                    <a:pt x="304" y="14179"/>
                    <a:pt x="274" y="14847"/>
                    <a:pt x="213" y="15516"/>
                  </a:cubicBezTo>
                  <a:cubicBezTo>
                    <a:pt x="213" y="15638"/>
                    <a:pt x="183" y="15790"/>
                    <a:pt x="152" y="15911"/>
                  </a:cubicBezTo>
                  <a:cubicBezTo>
                    <a:pt x="0" y="16367"/>
                    <a:pt x="0" y="16853"/>
                    <a:pt x="152" y="17279"/>
                  </a:cubicBezTo>
                  <a:lnTo>
                    <a:pt x="152" y="17340"/>
                  </a:lnTo>
                  <a:cubicBezTo>
                    <a:pt x="183" y="17431"/>
                    <a:pt x="213" y="17522"/>
                    <a:pt x="304" y="17522"/>
                  </a:cubicBezTo>
                  <a:cubicBezTo>
                    <a:pt x="327" y="17530"/>
                    <a:pt x="350" y="17534"/>
                    <a:pt x="372" y="17534"/>
                  </a:cubicBezTo>
                  <a:cubicBezTo>
                    <a:pt x="437" y="17534"/>
                    <a:pt x="494" y="17499"/>
                    <a:pt x="517" y="17431"/>
                  </a:cubicBezTo>
                  <a:cubicBezTo>
                    <a:pt x="578" y="17309"/>
                    <a:pt x="639" y="17188"/>
                    <a:pt x="669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21" y="15394"/>
                    <a:pt x="882" y="14969"/>
                    <a:pt x="882" y="14574"/>
                  </a:cubicBezTo>
                  <a:cubicBezTo>
                    <a:pt x="852" y="13875"/>
                    <a:pt x="852" y="13176"/>
                    <a:pt x="852" y="12446"/>
                  </a:cubicBezTo>
                  <a:lnTo>
                    <a:pt x="852" y="11717"/>
                  </a:lnTo>
                  <a:cubicBezTo>
                    <a:pt x="821" y="10987"/>
                    <a:pt x="821" y="10227"/>
                    <a:pt x="791" y="9498"/>
                  </a:cubicBezTo>
                  <a:cubicBezTo>
                    <a:pt x="760" y="8768"/>
                    <a:pt x="730" y="8039"/>
                    <a:pt x="700" y="7309"/>
                  </a:cubicBezTo>
                  <a:cubicBezTo>
                    <a:pt x="669" y="6914"/>
                    <a:pt x="669" y="6549"/>
                    <a:pt x="669" y="6154"/>
                  </a:cubicBezTo>
                  <a:cubicBezTo>
                    <a:pt x="639" y="5303"/>
                    <a:pt x="548" y="4482"/>
                    <a:pt x="578" y="3631"/>
                  </a:cubicBezTo>
                  <a:cubicBezTo>
                    <a:pt x="578" y="3327"/>
                    <a:pt x="517" y="3023"/>
                    <a:pt x="517" y="2689"/>
                  </a:cubicBezTo>
                  <a:cubicBezTo>
                    <a:pt x="517" y="2142"/>
                    <a:pt x="487" y="1564"/>
                    <a:pt x="456" y="987"/>
                  </a:cubicBezTo>
                  <a:cubicBezTo>
                    <a:pt x="456" y="713"/>
                    <a:pt x="426" y="440"/>
                    <a:pt x="396" y="136"/>
                  </a:cubicBezTo>
                  <a:cubicBezTo>
                    <a:pt x="365" y="105"/>
                    <a:pt x="365" y="45"/>
                    <a:pt x="335" y="14"/>
                  </a:cubicBezTo>
                  <a:cubicBezTo>
                    <a:pt x="335" y="14"/>
                    <a:pt x="335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7439772" y="2826188"/>
              <a:ext cx="455956" cy="427424"/>
            </a:xfrm>
            <a:custGeom>
              <a:avLst/>
              <a:gdLst/>
              <a:ahLst/>
              <a:cxnLst/>
              <a:rect l="l" t="t" r="r" b="b"/>
              <a:pathLst>
                <a:path w="18937" h="17752" extrusionOk="0">
                  <a:moveTo>
                    <a:pt x="10019" y="0"/>
                  </a:moveTo>
                  <a:cubicBezTo>
                    <a:pt x="8177" y="0"/>
                    <a:pt x="6368" y="562"/>
                    <a:pt x="4833" y="1601"/>
                  </a:cubicBezTo>
                  <a:cubicBezTo>
                    <a:pt x="4560" y="1813"/>
                    <a:pt x="4286" y="2026"/>
                    <a:pt x="4043" y="2269"/>
                  </a:cubicBezTo>
                  <a:cubicBezTo>
                    <a:pt x="2797" y="3364"/>
                    <a:pt x="1915" y="4762"/>
                    <a:pt x="1429" y="6342"/>
                  </a:cubicBezTo>
                  <a:cubicBezTo>
                    <a:pt x="0" y="11084"/>
                    <a:pt x="2736" y="16069"/>
                    <a:pt x="7508" y="17406"/>
                  </a:cubicBezTo>
                  <a:cubicBezTo>
                    <a:pt x="8302" y="17636"/>
                    <a:pt x="9125" y="17751"/>
                    <a:pt x="9957" y="17751"/>
                  </a:cubicBezTo>
                  <a:cubicBezTo>
                    <a:pt x="10335" y="17751"/>
                    <a:pt x="10715" y="17727"/>
                    <a:pt x="11095" y="17680"/>
                  </a:cubicBezTo>
                  <a:cubicBezTo>
                    <a:pt x="13162" y="17376"/>
                    <a:pt x="15107" y="16373"/>
                    <a:pt x="16566" y="14853"/>
                  </a:cubicBezTo>
                  <a:lnTo>
                    <a:pt x="16809" y="14610"/>
                  </a:lnTo>
                  <a:lnTo>
                    <a:pt x="16992" y="14367"/>
                  </a:lnTo>
                  <a:cubicBezTo>
                    <a:pt x="17144" y="14185"/>
                    <a:pt x="17296" y="14033"/>
                    <a:pt x="17417" y="13881"/>
                  </a:cubicBezTo>
                  <a:cubicBezTo>
                    <a:pt x="18420" y="12726"/>
                    <a:pt x="18937" y="11236"/>
                    <a:pt x="18876" y="9716"/>
                  </a:cubicBezTo>
                  <a:lnTo>
                    <a:pt x="18876" y="9564"/>
                  </a:lnTo>
                  <a:cubicBezTo>
                    <a:pt x="18876" y="9260"/>
                    <a:pt x="18815" y="8987"/>
                    <a:pt x="18694" y="8926"/>
                  </a:cubicBezTo>
                  <a:cubicBezTo>
                    <a:pt x="18678" y="8916"/>
                    <a:pt x="18662" y="8911"/>
                    <a:pt x="18645" y="8911"/>
                  </a:cubicBezTo>
                  <a:cubicBezTo>
                    <a:pt x="18563" y="8911"/>
                    <a:pt x="18471" y="9033"/>
                    <a:pt x="18420" y="9260"/>
                  </a:cubicBezTo>
                  <a:cubicBezTo>
                    <a:pt x="18359" y="9412"/>
                    <a:pt x="18329" y="9595"/>
                    <a:pt x="18268" y="9777"/>
                  </a:cubicBezTo>
                  <a:cubicBezTo>
                    <a:pt x="18207" y="9960"/>
                    <a:pt x="18147" y="10142"/>
                    <a:pt x="18086" y="10324"/>
                  </a:cubicBezTo>
                  <a:cubicBezTo>
                    <a:pt x="17721" y="11540"/>
                    <a:pt x="17174" y="12695"/>
                    <a:pt x="16414" y="13729"/>
                  </a:cubicBezTo>
                  <a:cubicBezTo>
                    <a:pt x="15685" y="14610"/>
                    <a:pt x="14833" y="15370"/>
                    <a:pt x="13861" y="15947"/>
                  </a:cubicBezTo>
                  <a:cubicBezTo>
                    <a:pt x="12642" y="16650"/>
                    <a:pt x="11269" y="17015"/>
                    <a:pt x="9885" y="17015"/>
                  </a:cubicBezTo>
                  <a:cubicBezTo>
                    <a:pt x="9232" y="17015"/>
                    <a:pt x="8577" y="16934"/>
                    <a:pt x="7934" y="16768"/>
                  </a:cubicBezTo>
                  <a:cubicBezTo>
                    <a:pt x="2614" y="15492"/>
                    <a:pt x="0" y="9473"/>
                    <a:pt x="2675" y="4731"/>
                  </a:cubicBezTo>
                  <a:cubicBezTo>
                    <a:pt x="3253" y="3728"/>
                    <a:pt x="4013" y="2877"/>
                    <a:pt x="4924" y="2178"/>
                  </a:cubicBezTo>
                  <a:cubicBezTo>
                    <a:pt x="5897" y="1388"/>
                    <a:pt x="7083" y="871"/>
                    <a:pt x="8298" y="598"/>
                  </a:cubicBezTo>
                  <a:cubicBezTo>
                    <a:pt x="8873" y="475"/>
                    <a:pt x="9454" y="413"/>
                    <a:pt x="10029" y="413"/>
                  </a:cubicBezTo>
                  <a:cubicBezTo>
                    <a:pt x="10733" y="413"/>
                    <a:pt x="11429" y="505"/>
                    <a:pt x="12098" y="689"/>
                  </a:cubicBezTo>
                  <a:cubicBezTo>
                    <a:pt x="13040" y="932"/>
                    <a:pt x="13891" y="1327"/>
                    <a:pt x="14712" y="1844"/>
                  </a:cubicBezTo>
                  <a:cubicBezTo>
                    <a:pt x="16931" y="3333"/>
                    <a:pt x="18359" y="5735"/>
                    <a:pt x="18633" y="8379"/>
                  </a:cubicBezTo>
                  <a:cubicBezTo>
                    <a:pt x="18633" y="8531"/>
                    <a:pt x="18663" y="8683"/>
                    <a:pt x="18724" y="8835"/>
                  </a:cubicBezTo>
                  <a:cubicBezTo>
                    <a:pt x="18724" y="8865"/>
                    <a:pt x="18755" y="8896"/>
                    <a:pt x="18755" y="8896"/>
                  </a:cubicBezTo>
                  <a:cubicBezTo>
                    <a:pt x="18785" y="8865"/>
                    <a:pt x="18815" y="8835"/>
                    <a:pt x="18815" y="8804"/>
                  </a:cubicBezTo>
                  <a:lnTo>
                    <a:pt x="18815" y="8166"/>
                  </a:lnTo>
                  <a:cubicBezTo>
                    <a:pt x="18815" y="7801"/>
                    <a:pt x="18755" y="7467"/>
                    <a:pt x="18663" y="7133"/>
                  </a:cubicBezTo>
                  <a:cubicBezTo>
                    <a:pt x="18572" y="6798"/>
                    <a:pt x="18511" y="6464"/>
                    <a:pt x="18390" y="6130"/>
                  </a:cubicBezTo>
                  <a:cubicBezTo>
                    <a:pt x="17751" y="4184"/>
                    <a:pt x="16475" y="2482"/>
                    <a:pt x="14742" y="1358"/>
                  </a:cubicBezTo>
                  <a:cubicBezTo>
                    <a:pt x="13800" y="750"/>
                    <a:pt x="12736" y="324"/>
                    <a:pt x="11612" y="142"/>
                  </a:cubicBezTo>
                  <a:cubicBezTo>
                    <a:pt x="11082" y="47"/>
                    <a:pt x="10549" y="0"/>
                    <a:pt x="10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8" name="Google Shape;1008;p25"/>
            <p:cNvGrpSpPr/>
            <p:nvPr/>
          </p:nvGrpSpPr>
          <p:grpSpPr>
            <a:xfrm>
              <a:off x="7526861" y="2899119"/>
              <a:ext cx="294949" cy="288280"/>
              <a:chOff x="7526861" y="2899119"/>
              <a:chExt cx="294949" cy="288280"/>
            </a:xfrm>
          </p:grpSpPr>
          <p:sp>
            <p:nvSpPr>
              <p:cNvPr id="1009" name="Google Shape;1009;p25"/>
              <p:cNvSpPr/>
              <p:nvPr/>
            </p:nvSpPr>
            <p:spPr>
              <a:xfrm>
                <a:off x="7526861" y="2899119"/>
                <a:ext cx="292758" cy="288280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973" extrusionOk="0">
                    <a:moveTo>
                      <a:pt x="6025" y="397"/>
                    </a:moveTo>
                    <a:cubicBezTo>
                      <a:pt x="6019" y="484"/>
                      <a:pt x="6019" y="567"/>
                      <a:pt x="6019" y="639"/>
                    </a:cubicBezTo>
                    <a:lnTo>
                      <a:pt x="6019" y="2067"/>
                    </a:lnTo>
                    <a:lnTo>
                      <a:pt x="6019" y="6140"/>
                    </a:lnTo>
                    <a:lnTo>
                      <a:pt x="6657" y="6140"/>
                    </a:lnTo>
                    <a:cubicBezTo>
                      <a:pt x="7184" y="6140"/>
                      <a:pt x="7684" y="6167"/>
                      <a:pt x="8202" y="6167"/>
                    </a:cubicBezTo>
                    <a:cubicBezTo>
                      <a:pt x="8461" y="6167"/>
                      <a:pt x="8724" y="6160"/>
                      <a:pt x="8998" y="6140"/>
                    </a:cubicBezTo>
                    <a:cubicBezTo>
                      <a:pt x="9818" y="6110"/>
                      <a:pt x="10639" y="6110"/>
                      <a:pt x="11460" y="6110"/>
                    </a:cubicBezTo>
                    <a:lnTo>
                      <a:pt x="11824" y="6110"/>
                    </a:lnTo>
                    <a:lnTo>
                      <a:pt x="11824" y="6140"/>
                    </a:lnTo>
                    <a:cubicBezTo>
                      <a:pt x="11824" y="6231"/>
                      <a:pt x="11824" y="6292"/>
                      <a:pt x="11794" y="6535"/>
                    </a:cubicBezTo>
                    <a:cubicBezTo>
                      <a:pt x="11764" y="6931"/>
                      <a:pt x="11672" y="7295"/>
                      <a:pt x="11551" y="7660"/>
                    </a:cubicBezTo>
                    <a:cubicBezTo>
                      <a:pt x="11460" y="7903"/>
                      <a:pt x="11368" y="8116"/>
                      <a:pt x="11277" y="8298"/>
                    </a:cubicBezTo>
                    <a:cubicBezTo>
                      <a:pt x="11065" y="8815"/>
                      <a:pt x="10730" y="9271"/>
                      <a:pt x="10365" y="9666"/>
                    </a:cubicBezTo>
                    <a:cubicBezTo>
                      <a:pt x="10001" y="10061"/>
                      <a:pt x="9575" y="10426"/>
                      <a:pt x="9089" y="10700"/>
                    </a:cubicBezTo>
                    <a:cubicBezTo>
                      <a:pt x="8197" y="11220"/>
                      <a:pt x="7229" y="11464"/>
                      <a:pt x="6278" y="11464"/>
                    </a:cubicBezTo>
                    <a:cubicBezTo>
                      <a:pt x="4116" y="11464"/>
                      <a:pt x="2042" y="10199"/>
                      <a:pt x="1155" y="8025"/>
                    </a:cubicBezTo>
                    <a:cubicBezTo>
                      <a:pt x="821" y="7295"/>
                      <a:pt x="700" y="6475"/>
                      <a:pt x="700" y="5684"/>
                    </a:cubicBezTo>
                    <a:cubicBezTo>
                      <a:pt x="730" y="4225"/>
                      <a:pt x="1368" y="2888"/>
                      <a:pt x="2432" y="1915"/>
                    </a:cubicBezTo>
                    <a:lnTo>
                      <a:pt x="2736" y="1642"/>
                    </a:lnTo>
                    <a:cubicBezTo>
                      <a:pt x="2858" y="1581"/>
                      <a:pt x="2979" y="1490"/>
                      <a:pt x="3101" y="1429"/>
                    </a:cubicBezTo>
                    <a:cubicBezTo>
                      <a:pt x="3526" y="1216"/>
                      <a:pt x="3952" y="1034"/>
                      <a:pt x="4408" y="851"/>
                    </a:cubicBezTo>
                    <a:cubicBezTo>
                      <a:pt x="4864" y="699"/>
                      <a:pt x="5320" y="547"/>
                      <a:pt x="5776" y="426"/>
                    </a:cubicBezTo>
                    <a:lnTo>
                      <a:pt x="5867" y="426"/>
                    </a:lnTo>
                    <a:cubicBezTo>
                      <a:pt x="5921" y="417"/>
                      <a:pt x="5975" y="408"/>
                      <a:pt x="6025" y="397"/>
                    </a:cubicBezTo>
                    <a:close/>
                    <a:moveTo>
                      <a:pt x="5229" y="0"/>
                    </a:moveTo>
                    <a:cubicBezTo>
                      <a:pt x="4195" y="61"/>
                      <a:pt x="3222" y="456"/>
                      <a:pt x="2432" y="1095"/>
                    </a:cubicBezTo>
                    <a:cubicBezTo>
                      <a:pt x="1703" y="1702"/>
                      <a:pt x="1095" y="2432"/>
                      <a:pt x="730" y="3313"/>
                    </a:cubicBezTo>
                    <a:cubicBezTo>
                      <a:pt x="61" y="4833"/>
                      <a:pt x="0" y="6566"/>
                      <a:pt x="578" y="8116"/>
                    </a:cubicBezTo>
                    <a:cubicBezTo>
                      <a:pt x="791" y="8663"/>
                      <a:pt x="1095" y="9149"/>
                      <a:pt x="1459" y="9605"/>
                    </a:cubicBezTo>
                    <a:cubicBezTo>
                      <a:pt x="1976" y="10304"/>
                      <a:pt x="2645" y="10882"/>
                      <a:pt x="3435" y="11277"/>
                    </a:cubicBezTo>
                    <a:cubicBezTo>
                      <a:pt x="4331" y="11750"/>
                      <a:pt x="5282" y="11972"/>
                      <a:pt x="6217" y="11972"/>
                    </a:cubicBezTo>
                    <a:cubicBezTo>
                      <a:pt x="8645" y="11972"/>
                      <a:pt x="10955" y="10474"/>
                      <a:pt x="11855" y="7994"/>
                    </a:cubicBezTo>
                    <a:lnTo>
                      <a:pt x="11976" y="7660"/>
                    </a:lnTo>
                    <a:lnTo>
                      <a:pt x="12068" y="7326"/>
                    </a:lnTo>
                    <a:cubicBezTo>
                      <a:pt x="12098" y="7082"/>
                      <a:pt x="12159" y="6870"/>
                      <a:pt x="12159" y="6627"/>
                    </a:cubicBezTo>
                    <a:cubicBezTo>
                      <a:pt x="12159" y="6505"/>
                      <a:pt x="12159" y="6383"/>
                      <a:pt x="12159" y="6231"/>
                    </a:cubicBezTo>
                    <a:lnTo>
                      <a:pt x="12159" y="5775"/>
                    </a:lnTo>
                    <a:lnTo>
                      <a:pt x="11338" y="5775"/>
                    </a:lnTo>
                    <a:cubicBezTo>
                      <a:pt x="10396" y="5806"/>
                      <a:pt x="9484" y="5806"/>
                      <a:pt x="8572" y="5806"/>
                    </a:cubicBezTo>
                    <a:cubicBezTo>
                      <a:pt x="7873" y="5806"/>
                      <a:pt x="7174" y="5836"/>
                      <a:pt x="6536" y="5836"/>
                    </a:cubicBezTo>
                    <a:lnTo>
                      <a:pt x="6323" y="5836"/>
                    </a:lnTo>
                    <a:lnTo>
                      <a:pt x="6262" y="2371"/>
                    </a:lnTo>
                    <a:cubicBezTo>
                      <a:pt x="6232" y="1733"/>
                      <a:pt x="6201" y="1125"/>
                      <a:pt x="6171" y="487"/>
                    </a:cubicBezTo>
                    <a:cubicBezTo>
                      <a:pt x="6171" y="448"/>
                      <a:pt x="6165" y="404"/>
                      <a:pt x="6159" y="359"/>
                    </a:cubicBezTo>
                    <a:lnTo>
                      <a:pt x="6159" y="359"/>
                    </a:lnTo>
                    <a:cubicBezTo>
                      <a:pt x="6212" y="338"/>
                      <a:pt x="6250" y="311"/>
                      <a:pt x="6262" y="274"/>
                    </a:cubicBezTo>
                    <a:cubicBezTo>
                      <a:pt x="6292" y="183"/>
                      <a:pt x="6232" y="91"/>
                      <a:pt x="6049" y="61"/>
                    </a:cubicBezTo>
                    <a:cubicBezTo>
                      <a:pt x="5928" y="31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5"/>
              <p:cNvSpPr/>
              <p:nvPr/>
            </p:nvSpPr>
            <p:spPr>
              <a:xfrm>
                <a:off x="7691527" y="2901840"/>
                <a:ext cx="130283" cy="122434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085" extrusionOk="0">
                    <a:moveTo>
                      <a:pt x="819" y="270"/>
                    </a:moveTo>
                    <a:cubicBezTo>
                      <a:pt x="961" y="270"/>
                      <a:pt x="1096" y="291"/>
                      <a:pt x="1247" y="313"/>
                    </a:cubicBezTo>
                    <a:cubicBezTo>
                      <a:pt x="1824" y="434"/>
                      <a:pt x="2371" y="647"/>
                      <a:pt x="2858" y="982"/>
                    </a:cubicBezTo>
                    <a:cubicBezTo>
                      <a:pt x="3131" y="1164"/>
                      <a:pt x="3374" y="1346"/>
                      <a:pt x="3618" y="1559"/>
                    </a:cubicBezTo>
                    <a:cubicBezTo>
                      <a:pt x="4165" y="2045"/>
                      <a:pt x="4529" y="2623"/>
                      <a:pt x="4773" y="3292"/>
                    </a:cubicBezTo>
                    <a:cubicBezTo>
                      <a:pt x="4803" y="3383"/>
                      <a:pt x="4833" y="3474"/>
                      <a:pt x="4864" y="3565"/>
                    </a:cubicBezTo>
                    <a:cubicBezTo>
                      <a:pt x="4925" y="3808"/>
                      <a:pt x="4985" y="4051"/>
                      <a:pt x="5016" y="4295"/>
                    </a:cubicBezTo>
                    <a:cubicBezTo>
                      <a:pt x="5016" y="4355"/>
                      <a:pt x="5016" y="4447"/>
                      <a:pt x="5016" y="4507"/>
                    </a:cubicBezTo>
                    <a:lnTo>
                      <a:pt x="5016" y="4599"/>
                    </a:lnTo>
                    <a:lnTo>
                      <a:pt x="608" y="4599"/>
                    </a:lnTo>
                    <a:lnTo>
                      <a:pt x="608" y="4325"/>
                    </a:lnTo>
                    <a:lnTo>
                      <a:pt x="608" y="3900"/>
                    </a:lnTo>
                    <a:cubicBezTo>
                      <a:pt x="578" y="3261"/>
                      <a:pt x="608" y="2623"/>
                      <a:pt x="669" y="1954"/>
                    </a:cubicBezTo>
                    <a:cubicBezTo>
                      <a:pt x="669" y="1833"/>
                      <a:pt x="700" y="1711"/>
                      <a:pt x="730" y="1589"/>
                    </a:cubicBezTo>
                    <a:cubicBezTo>
                      <a:pt x="880" y="1171"/>
                      <a:pt x="882" y="693"/>
                      <a:pt x="737" y="272"/>
                    </a:cubicBezTo>
                    <a:lnTo>
                      <a:pt x="737" y="272"/>
                    </a:lnTo>
                    <a:cubicBezTo>
                      <a:pt x="765" y="271"/>
                      <a:pt x="792" y="270"/>
                      <a:pt x="819" y="270"/>
                    </a:cubicBezTo>
                    <a:close/>
                    <a:moveTo>
                      <a:pt x="528" y="1"/>
                    </a:moveTo>
                    <a:cubicBezTo>
                      <a:pt x="455" y="1"/>
                      <a:pt x="390" y="50"/>
                      <a:pt x="365" y="100"/>
                    </a:cubicBezTo>
                    <a:cubicBezTo>
                      <a:pt x="304" y="222"/>
                      <a:pt x="244" y="343"/>
                      <a:pt x="213" y="465"/>
                    </a:cubicBezTo>
                    <a:cubicBezTo>
                      <a:pt x="92" y="860"/>
                      <a:pt x="31" y="1316"/>
                      <a:pt x="61" y="1741"/>
                    </a:cubicBezTo>
                    <a:cubicBezTo>
                      <a:pt x="61" y="2076"/>
                      <a:pt x="0" y="2471"/>
                      <a:pt x="0" y="2805"/>
                    </a:cubicBezTo>
                    <a:cubicBezTo>
                      <a:pt x="31" y="3109"/>
                      <a:pt x="31" y="3444"/>
                      <a:pt x="31" y="3748"/>
                    </a:cubicBezTo>
                    <a:lnTo>
                      <a:pt x="31" y="5085"/>
                    </a:lnTo>
                    <a:lnTo>
                      <a:pt x="1247" y="5085"/>
                    </a:lnTo>
                    <a:cubicBezTo>
                      <a:pt x="1976" y="5085"/>
                      <a:pt x="2706" y="5055"/>
                      <a:pt x="3435" y="5055"/>
                    </a:cubicBezTo>
                    <a:lnTo>
                      <a:pt x="4499" y="4994"/>
                    </a:lnTo>
                    <a:lnTo>
                      <a:pt x="5411" y="4994"/>
                    </a:lnTo>
                    <a:cubicBezTo>
                      <a:pt x="5411" y="4933"/>
                      <a:pt x="5411" y="4842"/>
                      <a:pt x="5411" y="4781"/>
                    </a:cubicBezTo>
                    <a:lnTo>
                      <a:pt x="5381" y="4416"/>
                    </a:lnTo>
                    <a:cubicBezTo>
                      <a:pt x="5350" y="4295"/>
                      <a:pt x="5350" y="4173"/>
                      <a:pt x="5320" y="4082"/>
                    </a:cubicBezTo>
                    <a:lnTo>
                      <a:pt x="5289" y="3808"/>
                    </a:lnTo>
                    <a:cubicBezTo>
                      <a:pt x="5229" y="3626"/>
                      <a:pt x="5168" y="3413"/>
                      <a:pt x="5107" y="3231"/>
                    </a:cubicBezTo>
                    <a:cubicBezTo>
                      <a:pt x="4803" y="2471"/>
                      <a:pt x="4317" y="1772"/>
                      <a:pt x="3678" y="1194"/>
                    </a:cubicBezTo>
                    <a:cubicBezTo>
                      <a:pt x="3587" y="1103"/>
                      <a:pt x="3466" y="982"/>
                      <a:pt x="3344" y="921"/>
                    </a:cubicBezTo>
                    <a:cubicBezTo>
                      <a:pt x="3222" y="830"/>
                      <a:pt x="3070" y="738"/>
                      <a:pt x="2949" y="678"/>
                    </a:cubicBezTo>
                    <a:cubicBezTo>
                      <a:pt x="2463" y="404"/>
                      <a:pt x="1946" y="222"/>
                      <a:pt x="1399" y="130"/>
                    </a:cubicBezTo>
                    <a:cubicBezTo>
                      <a:pt x="1164" y="104"/>
                      <a:pt x="930" y="101"/>
                      <a:pt x="696" y="100"/>
                    </a:cubicBezTo>
                    <a:lnTo>
                      <a:pt x="696" y="100"/>
                    </a:lnTo>
                    <a:cubicBezTo>
                      <a:pt x="671" y="48"/>
                      <a:pt x="638" y="9"/>
                      <a:pt x="578" y="9"/>
                    </a:cubicBezTo>
                    <a:cubicBezTo>
                      <a:pt x="561" y="3"/>
                      <a:pt x="54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5"/>
              <p:cNvSpPr/>
              <p:nvPr/>
            </p:nvSpPr>
            <p:spPr>
              <a:xfrm>
                <a:off x="7699039" y="2905692"/>
                <a:ext cx="37898" cy="32047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31" extrusionOk="0">
                    <a:moveTo>
                      <a:pt x="1543" y="1"/>
                    </a:moveTo>
                    <a:cubicBezTo>
                      <a:pt x="1543" y="1"/>
                      <a:pt x="1512" y="31"/>
                      <a:pt x="1512" y="31"/>
                    </a:cubicBezTo>
                    <a:lnTo>
                      <a:pt x="1299" y="153"/>
                    </a:lnTo>
                    <a:cubicBezTo>
                      <a:pt x="1269" y="153"/>
                      <a:pt x="1239" y="183"/>
                      <a:pt x="1208" y="214"/>
                    </a:cubicBezTo>
                    <a:cubicBezTo>
                      <a:pt x="1178" y="274"/>
                      <a:pt x="1117" y="335"/>
                      <a:pt x="1026" y="366"/>
                    </a:cubicBezTo>
                    <a:lnTo>
                      <a:pt x="996" y="396"/>
                    </a:lnTo>
                    <a:lnTo>
                      <a:pt x="874" y="518"/>
                    </a:lnTo>
                    <a:lnTo>
                      <a:pt x="661" y="639"/>
                    </a:lnTo>
                    <a:lnTo>
                      <a:pt x="479" y="791"/>
                    </a:lnTo>
                    <a:cubicBezTo>
                      <a:pt x="448" y="822"/>
                      <a:pt x="418" y="852"/>
                      <a:pt x="388" y="882"/>
                    </a:cubicBezTo>
                    <a:cubicBezTo>
                      <a:pt x="327" y="913"/>
                      <a:pt x="266" y="974"/>
                      <a:pt x="175" y="974"/>
                    </a:cubicBezTo>
                    <a:lnTo>
                      <a:pt x="114" y="974"/>
                    </a:lnTo>
                    <a:cubicBezTo>
                      <a:pt x="89" y="957"/>
                      <a:pt x="68" y="949"/>
                      <a:pt x="52" y="949"/>
                    </a:cubicBezTo>
                    <a:cubicBezTo>
                      <a:pt x="11" y="949"/>
                      <a:pt x="1" y="999"/>
                      <a:pt x="23" y="1065"/>
                    </a:cubicBezTo>
                    <a:cubicBezTo>
                      <a:pt x="23" y="1095"/>
                      <a:pt x="23" y="1095"/>
                      <a:pt x="53" y="1156"/>
                    </a:cubicBezTo>
                    <a:cubicBezTo>
                      <a:pt x="84" y="1186"/>
                      <a:pt x="114" y="1217"/>
                      <a:pt x="144" y="1247"/>
                    </a:cubicBezTo>
                    <a:cubicBezTo>
                      <a:pt x="175" y="1277"/>
                      <a:pt x="205" y="1308"/>
                      <a:pt x="236" y="1308"/>
                    </a:cubicBezTo>
                    <a:cubicBezTo>
                      <a:pt x="266" y="1323"/>
                      <a:pt x="304" y="1331"/>
                      <a:pt x="338" y="1331"/>
                    </a:cubicBezTo>
                    <a:cubicBezTo>
                      <a:pt x="372" y="1331"/>
                      <a:pt x="403" y="1323"/>
                      <a:pt x="418" y="1308"/>
                    </a:cubicBezTo>
                    <a:cubicBezTo>
                      <a:pt x="448" y="1277"/>
                      <a:pt x="509" y="1277"/>
                      <a:pt x="509" y="1247"/>
                    </a:cubicBezTo>
                    <a:cubicBezTo>
                      <a:pt x="540" y="1186"/>
                      <a:pt x="600" y="1125"/>
                      <a:pt x="661" y="1095"/>
                    </a:cubicBezTo>
                    <a:lnTo>
                      <a:pt x="722" y="1034"/>
                    </a:lnTo>
                    <a:cubicBezTo>
                      <a:pt x="783" y="974"/>
                      <a:pt x="844" y="913"/>
                      <a:pt x="904" y="852"/>
                    </a:cubicBezTo>
                    <a:cubicBezTo>
                      <a:pt x="935" y="822"/>
                      <a:pt x="996" y="730"/>
                      <a:pt x="1056" y="670"/>
                    </a:cubicBezTo>
                    <a:cubicBezTo>
                      <a:pt x="1087" y="639"/>
                      <a:pt x="1117" y="609"/>
                      <a:pt x="1147" y="578"/>
                    </a:cubicBezTo>
                    <a:cubicBezTo>
                      <a:pt x="1208" y="518"/>
                      <a:pt x="1299" y="396"/>
                      <a:pt x="1330" y="396"/>
                    </a:cubicBezTo>
                    <a:cubicBezTo>
                      <a:pt x="1360" y="366"/>
                      <a:pt x="1391" y="335"/>
                      <a:pt x="1391" y="305"/>
                    </a:cubicBezTo>
                    <a:lnTo>
                      <a:pt x="1543" y="153"/>
                    </a:lnTo>
                    <a:cubicBezTo>
                      <a:pt x="1543" y="122"/>
                      <a:pt x="1573" y="122"/>
                      <a:pt x="1573" y="92"/>
                    </a:cubicBezTo>
                    <a:lnTo>
                      <a:pt x="1573" y="31"/>
                    </a:lnTo>
                    <a:lnTo>
                      <a:pt x="15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5"/>
              <p:cNvSpPr/>
              <p:nvPr/>
            </p:nvSpPr>
            <p:spPr>
              <a:xfrm>
                <a:off x="7699569" y="2913204"/>
                <a:ext cx="54921" cy="4887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30" extrusionOk="0">
                    <a:moveTo>
                      <a:pt x="2235" y="0"/>
                    </a:moveTo>
                    <a:cubicBezTo>
                      <a:pt x="2227" y="0"/>
                      <a:pt x="2220" y="8"/>
                      <a:pt x="2220" y="23"/>
                    </a:cubicBezTo>
                    <a:cubicBezTo>
                      <a:pt x="2189" y="23"/>
                      <a:pt x="2159" y="54"/>
                      <a:pt x="2129" y="84"/>
                    </a:cubicBezTo>
                    <a:lnTo>
                      <a:pt x="1885" y="297"/>
                    </a:lnTo>
                    <a:cubicBezTo>
                      <a:pt x="1825" y="327"/>
                      <a:pt x="1794" y="358"/>
                      <a:pt x="1733" y="388"/>
                    </a:cubicBezTo>
                    <a:cubicBezTo>
                      <a:pt x="1673" y="510"/>
                      <a:pt x="1581" y="601"/>
                      <a:pt x="1490" y="662"/>
                    </a:cubicBezTo>
                    <a:cubicBezTo>
                      <a:pt x="1460" y="662"/>
                      <a:pt x="1460" y="692"/>
                      <a:pt x="1429" y="692"/>
                    </a:cubicBezTo>
                    <a:lnTo>
                      <a:pt x="1247" y="874"/>
                    </a:lnTo>
                    <a:lnTo>
                      <a:pt x="943" y="1117"/>
                    </a:lnTo>
                    <a:lnTo>
                      <a:pt x="670" y="1330"/>
                    </a:lnTo>
                    <a:cubicBezTo>
                      <a:pt x="609" y="1361"/>
                      <a:pt x="578" y="1421"/>
                      <a:pt x="518" y="1452"/>
                    </a:cubicBezTo>
                    <a:cubicBezTo>
                      <a:pt x="457" y="1543"/>
                      <a:pt x="366" y="1604"/>
                      <a:pt x="244" y="1634"/>
                    </a:cubicBezTo>
                    <a:lnTo>
                      <a:pt x="183" y="1634"/>
                    </a:lnTo>
                    <a:cubicBezTo>
                      <a:pt x="157" y="1629"/>
                      <a:pt x="135" y="1626"/>
                      <a:pt x="115" y="1626"/>
                    </a:cubicBezTo>
                    <a:cubicBezTo>
                      <a:pt x="22" y="1626"/>
                      <a:pt x="1" y="1685"/>
                      <a:pt x="1" y="1786"/>
                    </a:cubicBezTo>
                    <a:cubicBezTo>
                      <a:pt x="1" y="1817"/>
                      <a:pt x="1" y="1847"/>
                      <a:pt x="31" y="1877"/>
                    </a:cubicBezTo>
                    <a:cubicBezTo>
                      <a:pt x="62" y="1908"/>
                      <a:pt x="92" y="1938"/>
                      <a:pt x="153" y="1969"/>
                    </a:cubicBezTo>
                    <a:cubicBezTo>
                      <a:pt x="183" y="1999"/>
                      <a:pt x="214" y="1999"/>
                      <a:pt x="244" y="2029"/>
                    </a:cubicBezTo>
                    <a:cubicBezTo>
                      <a:pt x="335" y="2029"/>
                      <a:pt x="426" y="1999"/>
                      <a:pt x="487" y="1969"/>
                    </a:cubicBezTo>
                    <a:cubicBezTo>
                      <a:pt x="548" y="1908"/>
                      <a:pt x="609" y="1908"/>
                      <a:pt x="639" y="1877"/>
                    </a:cubicBezTo>
                    <a:cubicBezTo>
                      <a:pt x="700" y="1786"/>
                      <a:pt x="791" y="1695"/>
                      <a:pt x="882" y="1634"/>
                    </a:cubicBezTo>
                    <a:lnTo>
                      <a:pt x="974" y="1543"/>
                    </a:lnTo>
                    <a:cubicBezTo>
                      <a:pt x="1065" y="1452"/>
                      <a:pt x="1156" y="1391"/>
                      <a:pt x="1247" y="1300"/>
                    </a:cubicBezTo>
                    <a:cubicBezTo>
                      <a:pt x="1338" y="1209"/>
                      <a:pt x="1429" y="1057"/>
                      <a:pt x="1490" y="996"/>
                    </a:cubicBezTo>
                    <a:cubicBezTo>
                      <a:pt x="1521" y="935"/>
                      <a:pt x="1521" y="965"/>
                      <a:pt x="1612" y="874"/>
                    </a:cubicBezTo>
                    <a:cubicBezTo>
                      <a:pt x="1703" y="753"/>
                      <a:pt x="1794" y="631"/>
                      <a:pt x="1885" y="540"/>
                    </a:cubicBezTo>
                    <a:cubicBezTo>
                      <a:pt x="1946" y="510"/>
                      <a:pt x="1977" y="479"/>
                      <a:pt x="2007" y="418"/>
                    </a:cubicBezTo>
                    <a:lnTo>
                      <a:pt x="2189" y="206"/>
                    </a:lnTo>
                    <a:cubicBezTo>
                      <a:pt x="2220" y="175"/>
                      <a:pt x="2250" y="114"/>
                      <a:pt x="2281" y="84"/>
                    </a:cubicBezTo>
                    <a:lnTo>
                      <a:pt x="2281" y="54"/>
                    </a:lnTo>
                    <a:lnTo>
                      <a:pt x="2250" y="23"/>
                    </a:lnTo>
                    <a:cubicBezTo>
                      <a:pt x="2250" y="8"/>
                      <a:pt x="2243" y="0"/>
                      <a:pt x="2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5"/>
              <p:cNvSpPr/>
              <p:nvPr/>
            </p:nvSpPr>
            <p:spPr>
              <a:xfrm>
                <a:off x="7699569" y="2926182"/>
                <a:ext cx="74688" cy="6224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585" extrusionOk="0">
                    <a:moveTo>
                      <a:pt x="3010" y="1"/>
                    </a:moveTo>
                    <a:cubicBezTo>
                      <a:pt x="2980" y="31"/>
                      <a:pt x="2949" y="62"/>
                      <a:pt x="2919" y="92"/>
                    </a:cubicBezTo>
                    <a:lnTo>
                      <a:pt x="2584" y="366"/>
                    </a:lnTo>
                    <a:cubicBezTo>
                      <a:pt x="2493" y="396"/>
                      <a:pt x="2433" y="457"/>
                      <a:pt x="2402" y="518"/>
                    </a:cubicBezTo>
                    <a:cubicBezTo>
                      <a:pt x="2281" y="639"/>
                      <a:pt x="2159" y="730"/>
                      <a:pt x="2007" y="852"/>
                    </a:cubicBezTo>
                    <a:lnTo>
                      <a:pt x="1946" y="882"/>
                    </a:lnTo>
                    <a:lnTo>
                      <a:pt x="1703" y="1126"/>
                    </a:lnTo>
                    <a:lnTo>
                      <a:pt x="1308" y="1460"/>
                    </a:lnTo>
                    <a:lnTo>
                      <a:pt x="913" y="1733"/>
                    </a:lnTo>
                    <a:cubicBezTo>
                      <a:pt x="852" y="1794"/>
                      <a:pt x="791" y="1855"/>
                      <a:pt x="730" y="1916"/>
                    </a:cubicBezTo>
                    <a:cubicBezTo>
                      <a:pt x="609" y="2007"/>
                      <a:pt x="487" y="2098"/>
                      <a:pt x="335" y="2159"/>
                    </a:cubicBezTo>
                    <a:cubicBezTo>
                      <a:pt x="305" y="2159"/>
                      <a:pt x="274" y="2159"/>
                      <a:pt x="244" y="2189"/>
                    </a:cubicBezTo>
                    <a:cubicBezTo>
                      <a:pt x="228" y="2185"/>
                      <a:pt x="212" y="2184"/>
                      <a:pt x="196" y="2184"/>
                    </a:cubicBezTo>
                    <a:cubicBezTo>
                      <a:pt x="93" y="2184"/>
                      <a:pt x="1" y="2266"/>
                      <a:pt x="1" y="2372"/>
                    </a:cubicBezTo>
                    <a:cubicBezTo>
                      <a:pt x="1" y="2402"/>
                      <a:pt x="1" y="2433"/>
                      <a:pt x="31" y="2463"/>
                    </a:cubicBezTo>
                    <a:cubicBezTo>
                      <a:pt x="62" y="2524"/>
                      <a:pt x="92" y="2554"/>
                      <a:pt x="153" y="2554"/>
                    </a:cubicBezTo>
                    <a:cubicBezTo>
                      <a:pt x="183" y="2585"/>
                      <a:pt x="214" y="2585"/>
                      <a:pt x="274" y="2585"/>
                    </a:cubicBezTo>
                    <a:cubicBezTo>
                      <a:pt x="366" y="2585"/>
                      <a:pt x="487" y="2554"/>
                      <a:pt x="578" y="2493"/>
                    </a:cubicBezTo>
                    <a:cubicBezTo>
                      <a:pt x="639" y="2433"/>
                      <a:pt x="730" y="2402"/>
                      <a:pt x="791" y="2372"/>
                    </a:cubicBezTo>
                    <a:cubicBezTo>
                      <a:pt x="913" y="2250"/>
                      <a:pt x="1034" y="2159"/>
                      <a:pt x="1156" y="2037"/>
                    </a:cubicBezTo>
                    <a:lnTo>
                      <a:pt x="1277" y="1946"/>
                    </a:lnTo>
                    <a:cubicBezTo>
                      <a:pt x="1399" y="1825"/>
                      <a:pt x="1551" y="1733"/>
                      <a:pt x="1642" y="1612"/>
                    </a:cubicBezTo>
                    <a:cubicBezTo>
                      <a:pt x="1764" y="1460"/>
                      <a:pt x="1885" y="1338"/>
                      <a:pt x="1977" y="1217"/>
                    </a:cubicBezTo>
                    <a:cubicBezTo>
                      <a:pt x="2037" y="1156"/>
                      <a:pt x="2129" y="1126"/>
                      <a:pt x="2189" y="1065"/>
                    </a:cubicBezTo>
                    <a:cubicBezTo>
                      <a:pt x="2281" y="913"/>
                      <a:pt x="2433" y="761"/>
                      <a:pt x="2554" y="639"/>
                    </a:cubicBezTo>
                    <a:cubicBezTo>
                      <a:pt x="2615" y="609"/>
                      <a:pt x="2676" y="548"/>
                      <a:pt x="2706" y="487"/>
                    </a:cubicBezTo>
                    <a:lnTo>
                      <a:pt x="2980" y="214"/>
                    </a:lnTo>
                    <a:cubicBezTo>
                      <a:pt x="3010" y="183"/>
                      <a:pt x="3040" y="123"/>
                      <a:pt x="3101" y="62"/>
                    </a:cubicBez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5"/>
              <p:cNvSpPr/>
              <p:nvPr/>
            </p:nvSpPr>
            <p:spPr>
              <a:xfrm>
                <a:off x="7707635" y="2943036"/>
                <a:ext cx="81984" cy="74664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101" extrusionOk="0">
                    <a:moveTo>
                      <a:pt x="3374" y="0"/>
                    </a:moveTo>
                    <a:cubicBezTo>
                      <a:pt x="3344" y="0"/>
                      <a:pt x="3344" y="30"/>
                      <a:pt x="3313" y="30"/>
                    </a:cubicBezTo>
                    <a:cubicBezTo>
                      <a:pt x="3283" y="61"/>
                      <a:pt x="3253" y="91"/>
                      <a:pt x="3192" y="152"/>
                    </a:cubicBezTo>
                    <a:lnTo>
                      <a:pt x="2827" y="456"/>
                    </a:lnTo>
                    <a:cubicBezTo>
                      <a:pt x="2736" y="486"/>
                      <a:pt x="2675" y="547"/>
                      <a:pt x="2614" y="638"/>
                    </a:cubicBezTo>
                    <a:cubicBezTo>
                      <a:pt x="2493" y="760"/>
                      <a:pt x="2341" y="882"/>
                      <a:pt x="2189" y="1003"/>
                    </a:cubicBezTo>
                    <a:cubicBezTo>
                      <a:pt x="2158" y="1033"/>
                      <a:pt x="2158" y="1064"/>
                      <a:pt x="2128" y="1064"/>
                    </a:cubicBezTo>
                    <a:lnTo>
                      <a:pt x="1824" y="1337"/>
                    </a:lnTo>
                    <a:lnTo>
                      <a:pt x="1398" y="1702"/>
                    </a:lnTo>
                    <a:lnTo>
                      <a:pt x="973" y="2097"/>
                    </a:lnTo>
                    <a:cubicBezTo>
                      <a:pt x="912" y="2158"/>
                      <a:pt x="821" y="2219"/>
                      <a:pt x="760" y="2280"/>
                    </a:cubicBezTo>
                    <a:cubicBezTo>
                      <a:pt x="639" y="2401"/>
                      <a:pt x="517" y="2523"/>
                      <a:pt x="365" y="2614"/>
                    </a:cubicBezTo>
                    <a:cubicBezTo>
                      <a:pt x="335" y="2644"/>
                      <a:pt x="304" y="2644"/>
                      <a:pt x="274" y="2644"/>
                    </a:cubicBezTo>
                    <a:cubicBezTo>
                      <a:pt x="122" y="2644"/>
                      <a:pt x="0" y="2766"/>
                      <a:pt x="0" y="2888"/>
                    </a:cubicBezTo>
                    <a:cubicBezTo>
                      <a:pt x="0" y="2918"/>
                      <a:pt x="0" y="2948"/>
                      <a:pt x="31" y="3009"/>
                    </a:cubicBezTo>
                    <a:cubicBezTo>
                      <a:pt x="61" y="3040"/>
                      <a:pt x="91" y="3070"/>
                      <a:pt x="152" y="3100"/>
                    </a:cubicBezTo>
                    <a:lnTo>
                      <a:pt x="274" y="3100"/>
                    </a:lnTo>
                    <a:cubicBezTo>
                      <a:pt x="395" y="3070"/>
                      <a:pt x="517" y="3009"/>
                      <a:pt x="608" y="2948"/>
                    </a:cubicBezTo>
                    <a:cubicBezTo>
                      <a:pt x="669" y="2888"/>
                      <a:pt x="760" y="2827"/>
                      <a:pt x="821" y="2766"/>
                    </a:cubicBezTo>
                    <a:cubicBezTo>
                      <a:pt x="942" y="2614"/>
                      <a:pt x="1064" y="2492"/>
                      <a:pt x="1186" y="2371"/>
                    </a:cubicBezTo>
                    <a:lnTo>
                      <a:pt x="1338" y="2249"/>
                    </a:lnTo>
                    <a:cubicBezTo>
                      <a:pt x="1459" y="2097"/>
                      <a:pt x="1611" y="1976"/>
                      <a:pt x="1733" y="1854"/>
                    </a:cubicBezTo>
                    <a:lnTo>
                      <a:pt x="2128" y="1429"/>
                    </a:lnTo>
                    <a:cubicBezTo>
                      <a:pt x="2189" y="1337"/>
                      <a:pt x="2249" y="1277"/>
                      <a:pt x="2310" y="1216"/>
                    </a:cubicBezTo>
                    <a:cubicBezTo>
                      <a:pt x="2462" y="1033"/>
                      <a:pt x="2614" y="882"/>
                      <a:pt x="2766" y="730"/>
                    </a:cubicBezTo>
                    <a:cubicBezTo>
                      <a:pt x="2827" y="699"/>
                      <a:pt x="2888" y="638"/>
                      <a:pt x="2949" y="578"/>
                    </a:cubicBezTo>
                    <a:lnTo>
                      <a:pt x="3253" y="243"/>
                    </a:lnTo>
                    <a:cubicBezTo>
                      <a:pt x="3313" y="213"/>
                      <a:pt x="3344" y="152"/>
                      <a:pt x="3405" y="91"/>
                    </a:cubicBezTo>
                    <a:lnTo>
                      <a:pt x="3405" y="30"/>
                    </a:lnTo>
                    <a:lnTo>
                      <a:pt x="33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5"/>
              <p:cNvSpPr/>
              <p:nvPr/>
            </p:nvSpPr>
            <p:spPr>
              <a:xfrm>
                <a:off x="7742764" y="2962058"/>
                <a:ext cx="59303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41" extrusionOk="0">
                    <a:moveTo>
                      <a:pt x="2401" y="0"/>
                    </a:moveTo>
                    <a:cubicBezTo>
                      <a:pt x="2371" y="31"/>
                      <a:pt x="2341" y="61"/>
                      <a:pt x="2310" y="92"/>
                    </a:cubicBezTo>
                    <a:lnTo>
                      <a:pt x="2037" y="335"/>
                    </a:lnTo>
                    <a:cubicBezTo>
                      <a:pt x="2006" y="365"/>
                      <a:pt x="1946" y="426"/>
                      <a:pt x="1915" y="456"/>
                    </a:cubicBezTo>
                    <a:cubicBezTo>
                      <a:pt x="1824" y="578"/>
                      <a:pt x="1733" y="669"/>
                      <a:pt x="1611" y="760"/>
                    </a:cubicBezTo>
                    <a:lnTo>
                      <a:pt x="1581" y="821"/>
                    </a:lnTo>
                    <a:lnTo>
                      <a:pt x="1368" y="1003"/>
                    </a:lnTo>
                    <a:lnTo>
                      <a:pt x="1034" y="1307"/>
                    </a:lnTo>
                    <a:lnTo>
                      <a:pt x="760" y="1550"/>
                    </a:lnTo>
                    <a:cubicBezTo>
                      <a:pt x="699" y="1611"/>
                      <a:pt x="639" y="1642"/>
                      <a:pt x="578" y="1702"/>
                    </a:cubicBezTo>
                    <a:cubicBezTo>
                      <a:pt x="517" y="1794"/>
                      <a:pt x="395" y="1854"/>
                      <a:pt x="274" y="1915"/>
                    </a:cubicBezTo>
                    <a:cubicBezTo>
                      <a:pt x="274" y="1946"/>
                      <a:pt x="243" y="1946"/>
                      <a:pt x="213" y="1946"/>
                    </a:cubicBezTo>
                    <a:cubicBezTo>
                      <a:pt x="188" y="1941"/>
                      <a:pt x="165" y="1938"/>
                      <a:pt x="144" y="1938"/>
                    </a:cubicBezTo>
                    <a:cubicBezTo>
                      <a:pt x="42" y="1938"/>
                      <a:pt x="0" y="2001"/>
                      <a:pt x="0" y="2128"/>
                    </a:cubicBezTo>
                    <a:cubicBezTo>
                      <a:pt x="0" y="2128"/>
                      <a:pt x="0" y="2158"/>
                      <a:pt x="61" y="2219"/>
                    </a:cubicBezTo>
                    <a:cubicBezTo>
                      <a:pt x="91" y="2250"/>
                      <a:pt x="122" y="2280"/>
                      <a:pt x="152" y="2310"/>
                    </a:cubicBezTo>
                    <a:cubicBezTo>
                      <a:pt x="213" y="2310"/>
                      <a:pt x="243" y="2310"/>
                      <a:pt x="274" y="2341"/>
                    </a:cubicBezTo>
                    <a:cubicBezTo>
                      <a:pt x="365" y="2341"/>
                      <a:pt x="456" y="2310"/>
                      <a:pt x="547" y="2250"/>
                    </a:cubicBezTo>
                    <a:cubicBezTo>
                      <a:pt x="578" y="2189"/>
                      <a:pt x="669" y="2189"/>
                      <a:pt x="699" y="2128"/>
                    </a:cubicBezTo>
                    <a:cubicBezTo>
                      <a:pt x="790" y="2006"/>
                      <a:pt x="882" y="1915"/>
                      <a:pt x="973" y="1854"/>
                    </a:cubicBezTo>
                    <a:lnTo>
                      <a:pt x="1064" y="1733"/>
                    </a:lnTo>
                    <a:cubicBezTo>
                      <a:pt x="1155" y="1642"/>
                      <a:pt x="1277" y="1550"/>
                      <a:pt x="1368" y="1459"/>
                    </a:cubicBezTo>
                    <a:cubicBezTo>
                      <a:pt x="1459" y="1338"/>
                      <a:pt x="1550" y="1186"/>
                      <a:pt x="1611" y="1125"/>
                    </a:cubicBezTo>
                    <a:cubicBezTo>
                      <a:pt x="1642" y="1064"/>
                      <a:pt x="1702" y="1034"/>
                      <a:pt x="1763" y="973"/>
                    </a:cubicBezTo>
                    <a:cubicBezTo>
                      <a:pt x="1854" y="821"/>
                      <a:pt x="1946" y="730"/>
                      <a:pt x="2067" y="608"/>
                    </a:cubicBezTo>
                    <a:cubicBezTo>
                      <a:pt x="2098" y="578"/>
                      <a:pt x="2128" y="517"/>
                      <a:pt x="2189" y="456"/>
                    </a:cubicBezTo>
                    <a:lnTo>
                      <a:pt x="2371" y="213"/>
                    </a:lnTo>
                    <a:cubicBezTo>
                      <a:pt x="2401" y="183"/>
                      <a:pt x="2432" y="122"/>
                      <a:pt x="2462" y="92"/>
                    </a:cubicBezTo>
                    <a:cubicBezTo>
                      <a:pt x="2462" y="61"/>
                      <a:pt x="2462" y="61"/>
                      <a:pt x="2462" y="31"/>
                    </a:cubicBezTo>
                    <a:cubicBezTo>
                      <a:pt x="2462" y="0"/>
                      <a:pt x="2432" y="0"/>
                      <a:pt x="2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5"/>
              <p:cNvSpPr/>
              <p:nvPr/>
            </p:nvSpPr>
            <p:spPr>
              <a:xfrm>
                <a:off x="7775702" y="2986930"/>
                <a:ext cx="36598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47" fill="none" extrusionOk="0">
                    <a:moveTo>
                      <a:pt x="0" y="1247"/>
                    </a:moveTo>
                    <a:cubicBezTo>
                      <a:pt x="486" y="821"/>
                      <a:pt x="1003" y="396"/>
                      <a:pt x="1520" y="1"/>
                    </a:cubicBezTo>
                  </a:path>
                </a:pathLst>
              </a:custGeom>
              <a:noFill/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25"/>
            <p:cNvSpPr txBox="1"/>
            <p:nvPr/>
          </p:nvSpPr>
          <p:spPr>
            <a:xfrm>
              <a:off x="7043353" y="378632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Método de recuperação processual?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25"/>
            <p:cNvSpPr txBox="1"/>
            <p:nvPr/>
          </p:nvSpPr>
          <p:spPr>
            <a:xfrm>
              <a:off x="7043353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dirty="0"/>
            </a:p>
          </p:txBody>
        </p:sp>
      </p:grpSp>
      <p:sp>
        <p:nvSpPr>
          <p:cNvPr id="2" name="Elipse 1"/>
          <p:cNvSpPr/>
          <p:nvPr/>
        </p:nvSpPr>
        <p:spPr>
          <a:xfrm>
            <a:off x="1853998" y="3992117"/>
            <a:ext cx="1195926" cy="1116136"/>
          </a:xfrm>
          <a:prstGeom prst="ellipse">
            <a:avLst/>
          </a:prstGeom>
          <a:solidFill>
            <a:srgbClr val="57759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Profa. </a:t>
            </a:r>
            <a:r>
              <a:rPr lang="pt-BR" sz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Anamaria</a:t>
            </a:r>
            <a:r>
              <a:rPr lang="pt-BR" sz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pt-BR" sz="1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Siriani</a:t>
            </a:r>
            <a:r>
              <a:rPr lang="pt-BR" sz="1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 de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Método Trezentos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89850" y="1399629"/>
            <a:ext cx="1764300" cy="3177525"/>
            <a:chOff x="3689850" y="1369725"/>
            <a:chExt cx="1764300" cy="3177525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29750"/>
              <a:ext cx="817500" cy="81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730650" y="2028907"/>
              <a:ext cx="168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Recuperação processual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Foco além da aprendizagem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89850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Aplicação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35" name="Google Shape;235;p17"/>
            <p:cNvGrpSpPr/>
            <p:nvPr/>
          </p:nvGrpSpPr>
          <p:grpSpPr>
            <a:xfrm>
              <a:off x="4385582" y="3967214"/>
              <a:ext cx="372835" cy="342573"/>
              <a:chOff x="1952836" y="2774422"/>
              <a:chExt cx="372835" cy="342573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" name="Google Shape;239;p17"/>
          <p:cNvGrpSpPr/>
          <p:nvPr/>
        </p:nvGrpSpPr>
        <p:grpSpPr>
          <a:xfrm>
            <a:off x="6214344" y="1399629"/>
            <a:ext cx="1764300" cy="3177525"/>
            <a:chOff x="6214344" y="1369725"/>
            <a:chExt cx="1764300" cy="3177525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29750"/>
              <a:ext cx="817500" cy="8175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240144" y="2028907"/>
              <a:ext cx="171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Aprendizagem a partir do erro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Aplicável em todas as áreas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14344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Visão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51495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165356" y="1399629"/>
            <a:ext cx="1764300" cy="3177525"/>
            <a:chOff x="1165356" y="1369725"/>
            <a:chExt cx="1764300" cy="3177525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206156" y="2028907"/>
              <a:ext cx="168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Ativa 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Colaborativa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Aprendizagem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foco...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091231"/>
              </p:ext>
            </p:extLst>
          </p:nvPr>
        </p:nvGraphicFramePr>
        <p:xfrm>
          <a:off x="385356" y="801403"/>
          <a:ext cx="8758645" cy="500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/>
          <p:cNvGrpSpPr/>
          <p:nvPr/>
        </p:nvGrpSpPr>
        <p:grpSpPr>
          <a:xfrm rot="21001695">
            <a:off x="-1215140" y="399239"/>
            <a:ext cx="5173776" cy="1658154"/>
            <a:chOff x="-698959" y="-80002"/>
            <a:chExt cx="5173776" cy="1658154"/>
          </a:xfrm>
        </p:grpSpPr>
        <p:grpSp>
          <p:nvGrpSpPr>
            <p:cNvPr id="7" name="Google Shape;444;p32"/>
            <p:cNvGrpSpPr/>
            <p:nvPr/>
          </p:nvGrpSpPr>
          <p:grpSpPr>
            <a:xfrm rot="21048020">
              <a:off x="-698959" y="709723"/>
              <a:ext cx="4862944" cy="868429"/>
              <a:chOff x="-636925" y="1404675"/>
              <a:chExt cx="8446650" cy="2363225"/>
            </a:xfrm>
          </p:grpSpPr>
          <p:sp>
            <p:nvSpPr>
              <p:cNvPr id="14" name="Google Shape;445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52400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46;p32"/>
              <p:cNvSpPr/>
              <p:nvPr/>
            </p:nvSpPr>
            <p:spPr>
              <a:xfrm>
                <a:off x="-636925" y="1404675"/>
                <a:ext cx="8446650" cy="2363225"/>
              </a:xfrm>
              <a:custGeom>
                <a:avLst/>
                <a:gdLst/>
                <a:ahLst/>
                <a:cxnLst/>
                <a:rect l="l" t="t" r="r" b="b"/>
                <a:pathLst>
                  <a:path w="337866" h="94529" extrusionOk="0">
                    <a:moveTo>
                      <a:pt x="0" y="36334"/>
                    </a:moveTo>
                    <a:cubicBezTo>
                      <a:pt x="9202" y="44277"/>
                      <a:pt x="28628" y="86117"/>
                      <a:pt x="55210" y="83994"/>
                    </a:cubicBezTo>
                    <a:cubicBezTo>
                      <a:pt x="81793" y="81871"/>
                      <a:pt x="126070" y="21864"/>
                      <a:pt x="159495" y="23594"/>
                    </a:cubicBezTo>
                    <a:cubicBezTo>
                      <a:pt x="192920" y="25324"/>
                      <a:pt x="226031" y="98308"/>
                      <a:pt x="255759" y="94376"/>
                    </a:cubicBezTo>
                    <a:cubicBezTo>
                      <a:pt x="285488" y="90444"/>
                      <a:pt x="324182" y="15729"/>
                      <a:pt x="33786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59;p32"/>
            <p:cNvGrpSpPr/>
            <p:nvPr/>
          </p:nvGrpSpPr>
          <p:grpSpPr>
            <a:xfrm rot="506141">
              <a:off x="3395996" y="-80002"/>
              <a:ext cx="1078821" cy="864079"/>
              <a:chOff x="5917753" y="1127631"/>
              <a:chExt cx="1380178" cy="1022202"/>
            </a:xfrm>
          </p:grpSpPr>
          <p:sp>
            <p:nvSpPr>
              <p:cNvPr id="9" name="Google Shape;460;p32"/>
              <p:cNvSpPr/>
              <p:nvPr/>
            </p:nvSpPr>
            <p:spPr>
              <a:xfrm>
                <a:off x="5970066" y="1245381"/>
                <a:ext cx="1099366" cy="504674"/>
              </a:xfrm>
              <a:custGeom>
                <a:avLst/>
                <a:gdLst/>
                <a:ahLst/>
                <a:cxnLst/>
                <a:rect l="l" t="t" r="r" b="b"/>
                <a:pathLst>
                  <a:path w="48839" h="22420" extrusionOk="0">
                    <a:moveTo>
                      <a:pt x="48839" y="0"/>
                    </a:moveTo>
                    <a:lnTo>
                      <a:pt x="45524" y="1333"/>
                    </a:lnTo>
                    <a:cubicBezTo>
                      <a:pt x="38039" y="4340"/>
                      <a:pt x="30384" y="6938"/>
                      <a:pt x="22591" y="9057"/>
                    </a:cubicBezTo>
                    <a:cubicBezTo>
                      <a:pt x="15141" y="11005"/>
                      <a:pt x="7622" y="12474"/>
                      <a:pt x="1" y="13466"/>
                    </a:cubicBezTo>
                    <a:cubicBezTo>
                      <a:pt x="787" y="14047"/>
                      <a:pt x="1539" y="14628"/>
                      <a:pt x="2359" y="15140"/>
                    </a:cubicBezTo>
                    <a:cubicBezTo>
                      <a:pt x="7143" y="18216"/>
                      <a:pt x="12441" y="20335"/>
                      <a:pt x="17670" y="22420"/>
                    </a:cubicBezTo>
                    <a:cubicBezTo>
                      <a:pt x="20301" y="20096"/>
                      <a:pt x="23001" y="17840"/>
                      <a:pt x="25770" y="15687"/>
                    </a:cubicBezTo>
                    <a:cubicBezTo>
                      <a:pt x="30794" y="11723"/>
                      <a:pt x="36023" y="7997"/>
                      <a:pt x="41423" y="4511"/>
                    </a:cubicBezTo>
                    <a:cubicBezTo>
                      <a:pt x="43849" y="2939"/>
                      <a:pt x="46310" y="1435"/>
                      <a:pt x="48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61;p32"/>
              <p:cNvSpPr/>
              <p:nvPr/>
            </p:nvSpPr>
            <p:spPr>
              <a:xfrm>
                <a:off x="6387042" y="1201509"/>
                <a:ext cx="809325" cy="857046"/>
              </a:xfrm>
              <a:custGeom>
                <a:avLst/>
                <a:gdLst/>
                <a:ahLst/>
                <a:cxnLst/>
                <a:rect l="l" t="t" r="r" b="b"/>
                <a:pathLst>
                  <a:path w="35954" h="38074" extrusionOk="0">
                    <a:moveTo>
                      <a:pt x="35954" y="1"/>
                    </a:moveTo>
                    <a:lnTo>
                      <a:pt x="35954" y="1"/>
                    </a:lnTo>
                    <a:cubicBezTo>
                      <a:pt x="34211" y="958"/>
                      <a:pt x="32468" y="1915"/>
                      <a:pt x="30759" y="2940"/>
                    </a:cubicBezTo>
                    <a:cubicBezTo>
                      <a:pt x="25223" y="6153"/>
                      <a:pt x="19857" y="9639"/>
                      <a:pt x="14662" y="13432"/>
                    </a:cubicBezTo>
                    <a:cubicBezTo>
                      <a:pt x="9604" y="17123"/>
                      <a:pt x="4682" y="21019"/>
                      <a:pt x="0" y="25189"/>
                    </a:cubicBezTo>
                    <a:cubicBezTo>
                      <a:pt x="718" y="29461"/>
                      <a:pt x="1265" y="33801"/>
                      <a:pt x="1880" y="38074"/>
                    </a:cubicBezTo>
                    <a:cubicBezTo>
                      <a:pt x="2119" y="36843"/>
                      <a:pt x="2358" y="35613"/>
                      <a:pt x="2598" y="34348"/>
                    </a:cubicBezTo>
                    <a:cubicBezTo>
                      <a:pt x="2837" y="33255"/>
                      <a:pt x="3042" y="32195"/>
                      <a:pt x="3247" y="31136"/>
                    </a:cubicBezTo>
                    <a:cubicBezTo>
                      <a:pt x="3418" y="30179"/>
                      <a:pt x="3726" y="29222"/>
                      <a:pt x="4101" y="28333"/>
                    </a:cubicBezTo>
                    <a:cubicBezTo>
                      <a:pt x="4888" y="26727"/>
                      <a:pt x="6494" y="25599"/>
                      <a:pt x="7793" y="24505"/>
                    </a:cubicBezTo>
                    <a:lnTo>
                      <a:pt x="12372" y="20541"/>
                    </a:lnTo>
                    <a:cubicBezTo>
                      <a:pt x="15414" y="17944"/>
                      <a:pt x="18421" y="15346"/>
                      <a:pt x="21429" y="12715"/>
                    </a:cubicBezTo>
                    <a:cubicBezTo>
                      <a:pt x="26282" y="8477"/>
                      <a:pt x="31101" y="4239"/>
                      <a:pt x="35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62;p32"/>
              <p:cNvSpPr/>
              <p:nvPr/>
            </p:nvSpPr>
            <p:spPr>
              <a:xfrm>
                <a:off x="6443204" y="1835435"/>
                <a:ext cx="242343" cy="276963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2304" extrusionOk="0">
                    <a:moveTo>
                      <a:pt x="3110" y="0"/>
                    </a:moveTo>
                    <a:cubicBezTo>
                      <a:pt x="2734" y="547"/>
                      <a:pt x="2495" y="1128"/>
                      <a:pt x="2290" y="1743"/>
                    </a:cubicBezTo>
                    <a:cubicBezTo>
                      <a:pt x="2051" y="2632"/>
                      <a:pt x="1880" y="3486"/>
                      <a:pt x="1675" y="4443"/>
                    </a:cubicBezTo>
                    <a:cubicBezTo>
                      <a:pt x="1504" y="5400"/>
                      <a:pt x="1299" y="6357"/>
                      <a:pt x="1094" y="7314"/>
                    </a:cubicBezTo>
                    <a:cubicBezTo>
                      <a:pt x="752" y="8989"/>
                      <a:pt x="376" y="10629"/>
                      <a:pt x="0" y="12304"/>
                    </a:cubicBezTo>
                    <a:lnTo>
                      <a:pt x="1709" y="10766"/>
                    </a:lnTo>
                    <a:lnTo>
                      <a:pt x="2222" y="10219"/>
                    </a:lnTo>
                    <a:cubicBezTo>
                      <a:pt x="3213" y="9262"/>
                      <a:pt x="4204" y="8271"/>
                      <a:pt x="5229" y="7280"/>
                    </a:cubicBezTo>
                    <a:cubicBezTo>
                      <a:pt x="6289" y="6289"/>
                      <a:pt x="7314" y="5332"/>
                      <a:pt x="8373" y="4375"/>
                    </a:cubicBezTo>
                    <a:cubicBezTo>
                      <a:pt x="8886" y="3931"/>
                      <a:pt x="9399" y="3452"/>
                      <a:pt x="9911" y="3008"/>
                    </a:cubicBezTo>
                    <a:cubicBezTo>
                      <a:pt x="10185" y="2769"/>
                      <a:pt x="10458" y="2529"/>
                      <a:pt x="10766" y="2256"/>
                    </a:cubicBezTo>
                    <a:cubicBezTo>
                      <a:pt x="8168" y="1607"/>
                      <a:pt x="5605" y="923"/>
                      <a:pt x="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63;p32"/>
              <p:cNvSpPr/>
              <p:nvPr/>
            </p:nvSpPr>
            <p:spPr>
              <a:xfrm>
                <a:off x="6524735" y="1199213"/>
                <a:ext cx="704721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31307" h="32229" extrusionOk="0">
                    <a:moveTo>
                      <a:pt x="31307" y="0"/>
                    </a:moveTo>
                    <a:lnTo>
                      <a:pt x="31307" y="0"/>
                    </a:lnTo>
                    <a:cubicBezTo>
                      <a:pt x="28846" y="2119"/>
                      <a:pt x="26385" y="4238"/>
                      <a:pt x="23959" y="6391"/>
                    </a:cubicBezTo>
                    <a:cubicBezTo>
                      <a:pt x="17978" y="11586"/>
                      <a:pt x="12031" y="16849"/>
                      <a:pt x="6084" y="22078"/>
                    </a:cubicBezTo>
                    <a:lnTo>
                      <a:pt x="1607" y="26043"/>
                    </a:lnTo>
                    <a:cubicBezTo>
                      <a:pt x="1060" y="26521"/>
                      <a:pt x="514" y="27034"/>
                      <a:pt x="1" y="27581"/>
                    </a:cubicBezTo>
                    <a:cubicBezTo>
                      <a:pt x="1368" y="27923"/>
                      <a:pt x="2735" y="28299"/>
                      <a:pt x="4102" y="28640"/>
                    </a:cubicBezTo>
                    <a:cubicBezTo>
                      <a:pt x="9604" y="30076"/>
                      <a:pt x="15175" y="31272"/>
                      <a:pt x="20780" y="32229"/>
                    </a:cubicBezTo>
                    <a:cubicBezTo>
                      <a:pt x="20951" y="29563"/>
                      <a:pt x="21259" y="26931"/>
                      <a:pt x="21703" y="24300"/>
                    </a:cubicBezTo>
                    <a:cubicBezTo>
                      <a:pt x="22523" y="19413"/>
                      <a:pt x="23924" y="14628"/>
                      <a:pt x="25838" y="10082"/>
                    </a:cubicBezTo>
                    <a:cubicBezTo>
                      <a:pt x="27342" y="6528"/>
                      <a:pt x="29153" y="3179"/>
                      <a:pt x="31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64;p32"/>
              <p:cNvSpPr/>
              <p:nvPr/>
            </p:nvSpPr>
            <p:spPr>
              <a:xfrm>
                <a:off x="5917753" y="1127631"/>
                <a:ext cx="1380178" cy="1022202"/>
              </a:xfrm>
              <a:custGeom>
                <a:avLst/>
                <a:gdLst/>
                <a:ahLst/>
                <a:cxnLst/>
                <a:rect l="l" t="t" r="r" b="b"/>
                <a:pathLst>
                  <a:path w="61314" h="45411" extrusionOk="0">
                    <a:moveTo>
                      <a:pt x="51163" y="5231"/>
                    </a:moveTo>
                    <a:lnTo>
                      <a:pt x="51163" y="5231"/>
                    </a:lnTo>
                    <a:cubicBezTo>
                      <a:pt x="48634" y="6666"/>
                      <a:pt x="46173" y="8170"/>
                      <a:pt x="43747" y="9742"/>
                    </a:cubicBezTo>
                    <a:cubicBezTo>
                      <a:pt x="38347" y="13228"/>
                      <a:pt x="33118" y="16954"/>
                      <a:pt x="28094" y="20918"/>
                    </a:cubicBezTo>
                    <a:cubicBezTo>
                      <a:pt x="25325" y="23071"/>
                      <a:pt x="22625" y="25327"/>
                      <a:pt x="19994" y="27651"/>
                    </a:cubicBezTo>
                    <a:cubicBezTo>
                      <a:pt x="14765" y="25566"/>
                      <a:pt x="9467" y="23447"/>
                      <a:pt x="4683" y="20371"/>
                    </a:cubicBezTo>
                    <a:cubicBezTo>
                      <a:pt x="3863" y="19859"/>
                      <a:pt x="3111" y="19278"/>
                      <a:pt x="2325" y="18697"/>
                    </a:cubicBezTo>
                    <a:cubicBezTo>
                      <a:pt x="9946" y="17705"/>
                      <a:pt x="17465" y="16236"/>
                      <a:pt x="24915" y="14288"/>
                    </a:cubicBezTo>
                    <a:cubicBezTo>
                      <a:pt x="32708" y="12169"/>
                      <a:pt x="40363" y="9571"/>
                      <a:pt x="47848" y="6564"/>
                    </a:cubicBezTo>
                    <a:lnTo>
                      <a:pt x="51163" y="5231"/>
                    </a:lnTo>
                    <a:close/>
                    <a:moveTo>
                      <a:pt x="19652" y="28744"/>
                    </a:moveTo>
                    <a:lnTo>
                      <a:pt x="19960" y="28847"/>
                    </a:lnTo>
                    <a:cubicBezTo>
                      <a:pt x="19994" y="28881"/>
                      <a:pt x="20028" y="28881"/>
                      <a:pt x="20096" y="28881"/>
                    </a:cubicBezTo>
                    <a:cubicBezTo>
                      <a:pt x="20131" y="29291"/>
                      <a:pt x="20199" y="29701"/>
                      <a:pt x="20233" y="30111"/>
                    </a:cubicBezTo>
                    <a:cubicBezTo>
                      <a:pt x="20199" y="30009"/>
                      <a:pt x="20165" y="29906"/>
                      <a:pt x="20131" y="29804"/>
                    </a:cubicBezTo>
                    <a:lnTo>
                      <a:pt x="20131" y="29770"/>
                    </a:lnTo>
                    <a:cubicBezTo>
                      <a:pt x="19994" y="29428"/>
                      <a:pt x="19823" y="29052"/>
                      <a:pt x="19652" y="28744"/>
                    </a:cubicBezTo>
                    <a:close/>
                    <a:moveTo>
                      <a:pt x="58272" y="3180"/>
                    </a:moveTo>
                    <a:lnTo>
                      <a:pt x="58272" y="3180"/>
                    </a:lnTo>
                    <a:cubicBezTo>
                      <a:pt x="56118" y="6359"/>
                      <a:pt x="54307" y="9708"/>
                      <a:pt x="52803" y="13262"/>
                    </a:cubicBezTo>
                    <a:cubicBezTo>
                      <a:pt x="50889" y="17808"/>
                      <a:pt x="49488" y="22593"/>
                      <a:pt x="48668" y="27480"/>
                    </a:cubicBezTo>
                    <a:cubicBezTo>
                      <a:pt x="48224" y="30111"/>
                      <a:pt x="47916" y="32743"/>
                      <a:pt x="47745" y="35409"/>
                    </a:cubicBezTo>
                    <a:cubicBezTo>
                      <a:pt x="42140" y="34452"/>
                      <a:pt x="36569" y="33256"/>
                      <a:pt x="31067" y="31820"/>
                    </a:cubicBezTo>
                    <a:cubicBezTo>
                      <a:pt x="29700" y="31479"/>
                      <a:pt x="28333" y="31103"/>
                      <a:pt x="26966" y="30761"/>
                    </a:cubicBezTo>
                    <a:cubicBezTo>
                      <a:pt x="27479" y="30214"/>
                      <a:pt x="28025" y="29701"/>
                      <a:pt x="28572" y="29223"/>
                    </a:cubicBezTo>
                    <a:lnTo>
                      <a:pt x="33049" y="25258"/>
                    </a:lnTo>
                    <a:cubicBezTo>
                      <a:pt x="38996" y="20029"/>
                      <a:pt x="44943" y="14766"/>
                      <a:pt x="50924" y="9571"/>
                    </a:cubicBezTo>
                    <a:cubicBezTo>
                      <a:pt x="53350" y="7418"/>
                      <a:pt x="55811" y="5299"/>
                      <a:pt x="58272" y="3180"/>
                    </a:cubicBezTo>
                    <a:close/>
                    <a:moveTo>
                      <a:pt x="56802" y="3283"/>
                    </a:moveTo>
                    <a:lnTo>
                      <a:pt x="56802" y="3283"/>
                    </a:lnTo>
                    <a:cubicBezTo>
                      <a:pt x="51949" y="7521"/>
                      <a:pt x="47130" y="11759"/>
                      <a:pt x="42277" y="15997"/>
                    </a:cubicBezTo>
                    <a:cubicBezTo>
                      <a:pt x="39269" y="18628"/>
                      <a:pt x="36262" y="21226"/>
                      <a:pt x="33220" y="23823"/>
                    </a:cubicBezTo>
                    <a:lnTo>
                      <a:pt x="28641" y="27787"/>
                    </a:lnTo>
                    <a:cubicBezTo>
                      <a:pt x="27342" y="28881"/>
                      <a:pt x="25736" y="30009"/>
                      <a:pt x="24949" y="31615"/>
                    </a:cubicBezTo>
                    <a:cubicBezTo>
                      <a:pt x="24574" y="32504"/>
                      <a:pt x="24266" y="33461"/>
                      <a:pt x="24095" y="34418"/>
                    </a:cubicBezTo>
                    <a:cubicBezTo>
                      <a:pt x="23890" y="35477"/>
                      <a:pt x="23685" y="36537"/>
                      <a:pt x="23446" y="37630"/>
                    </a:cubicBezTo>
                    <a:cubicBezTo>
                      <a:pt x="23206" y="38895"/>
                      <a:pt x="22967" y="40125"/>
                      <a:pt x="22728" y="41356"/>
                    </a:cubicBezTo>
                    <a:lnTo>
                      <a:pt x="22728" y="41321"/>
                    </a:lnTo>
                    <a:cubicBezTo>
                      <a:pt x="22113" y="37049"/>
                      <a:pt x="21566" y="32709"/>
                      <a:pt x="20848" y="28437"/>
                    </a:cubicBezTo>
                    <a:cubicBezTo>
                      <a:pt x="25530" y="24301"/>
                      <a:pt x="30452" y="20405"/>
                      <a:pt x="35510" y="16714"/>
                    </a:cubicBezTo>
                    <a:cubicBezTo>
                      <a:pt x="40705" y="12921"/>
                      <a:pt x="46071" y="9435"/>
                      <a:pt x="51607" y="6222"/>
                    </a:cubicBezTo>
                    <a:cubicBezTo>
                      <a:pt x="53316" y="5197"/>
                      <a:pt x="55059" y="4240"/>
                      <a:pt x="56802" y="3283"/>
                    </a:cubicBezTo>
                    <a:close/>
                    <a:moveTo>
                      <a:pt x="26453" y="31410"/>
                    </a:moveTo>
                    <a:cubicBezTo>
                      <a:pt x="28948" y="32333"/>
                      <a:pt x="31511" y="33016"/>
                      <a:pt x="34109" y="33666"/>
                    </a:cubicBezTo>
                    <a:cubicBezTo>
                      <a:pt x="33801" y="33973"/>
                      <a:pt x="33528" y="34213"/>
                      <a:pt x="33254" y="34452"/>
                    </a:cubicBezTo>
                    <a:lnTo>
                      <a:pt x="33254" y="34418"/>
                    </a:lnTo>
                    <a:cubicBezTo>
                      <a:pt x="32742" y="34862"/>
                      <a:pt x="32229" y="35340"/>
                      <a:pt x="31716" y="35785"/>
                    </a:cubicBezTo>
                    <a:cubicBezTo>
                      <a:pt x="30657" y="36742"/>
                      <a:pt x="29632" y="37699"/>
                      <a:pt x="28572" y="38690"/>
                    </a:cubicBezTo>
                    <a:cubicBezTo>
                      <a:pt x="27547" y="39681"/>
                      <a:pt x="26556" y="40672"/>
                      <a:pt x="25565" y="41629"/>
                    </a:cubicBezTo>
                    <a:lnTo>
                      <a:pt x="25052" y="42176"/>
                    </a:lnTo>
                    <a:lnTo>
                      <a:pt x="23343" y="43714"/>
                    </a:lnTo>
                    <a:cubicBezTo>
                      <a:pt x="23719" y="42039"/>
                      <a:pt x="24095" y="40399"/>
                      <a:pt x="24437" y="38724"/>
                    </a:cubicBezTo>
                    <a:cubicBezTo>
                      <a:pt x="24642" y="37767"/>
                      <a:pt x="24847" y="36810"/>
                      <a:pt x="25018" y="35853"/>
                    </a:cubicBezTo>
                    <a:cubicBezTo>
                      <a:pt x="25223" y="34896"/>
                      <a:pt x="25394" y="34042"/>
                      <a:pt x="25633" y="33153"/>
                    </a:cubicBezTo>
                    <a:cubicBezTo>
                      <a:pt x="25838" y="32538"/>
                      <a:pt x="26077" y="31957"/>
                      <a:pt x="26453" y="31410"/>
                    </a:cubicBezTo>
                    <a:close/>
                    <a:moveTo>
                      <a:pt x="60703" y="1"/>
                    </a:moveTo>
                    <a:cubicBezTo>
                      <a:pt x="60593" y="1"/>
                      <a:pt x="60485" y="45"/>
                      <a:pt x="60391" y="139"/>
                    </a:cubicBezTo>
                    <a:lnTo>
                      <a:pt x="60151" y="344"/>
                    </a:lnTo>
                    <a:cubicBezTo>
                      <a:pt x="59707" y="583"/>
                      <a:pt x="59297" y="788"/>
                      <a:pt x="58853" y="1027"/>
                    </a:cubicBezTo>
                    <a:cubicBezTo>
                      <a:pt x="55537" y="2292"/>
                      <a:pt x="52291" y="3727"/>
                      <a:pt x="49010" y="5060"/>
                    </a:cubicBezTo>
                    <a:cubicBezTo>
                      <a:pt x="45216" y="6564"/>
                      <a:pt x="41423" y="7999"/>
                      <a:pt x="37595" y="9332"/>
                    </a:cubicBezTo>
                    <a:cubicBezTo>
                      <a:pt x="30042" y="11930"/>
                      <a:pt x="22352" y="14049"/>
                      <a:pt x="14526" y="15655"/>
                    </a:cubicBezTo>
                    <a:cubicBezTo>
                      <a:pt x="9980" y="16543"/>
                      <a:pt x="5435" y="17295"/>
                      <a:pt x="855" y="17740"/>
                    </a:cubicBezTo>
                    <a:cubicBezTo>
                      <a:pt x="377" y="17774"/>
                      <a:pt x="1" y="18389"/>
                      <a:pt x="411" y="18731"/>
                    </a:cubicBezTo>
                    <a:cubicBezTo>
                      <a:pt x="2427" y="20405"/>
                      <a:pt x="4614" y="21875"/>
                      <a:pt x="6973" y="23105"/>
                    </a:cubicBezTo>
                    <a:cubicBezTo>
                      <a:pt x="9536" y="24472"/>
                      <a:pt x="12133" y="25703"/>
                      <a:pt x="14833" y="26831"/>
                    </a:cubicBezTo>
                    <a:cubicBezTo>
                      <a:pt x="16132" y="27343"/>
                      <a:pt x="17396" y="27856"/>
                      <a:pt x="18695" y="28368"/>
                    </a:cubicBezTo>
                    <a:cubicBezTo>
                      <a:pt x="19037" y="28881"/>
                      <a:pt x="19310" y="29462"/>
                      <a:pt x="19481" y="30077"/>
                    </a:cubicBezTo>
                    <a:cubicBezTo>
                      <a:pt x="19755" y="31171"/>
                      <a:pt x="19891" y="32299"/>
                      <a:pt x="20131" y="33392"/>
                    </a:cubicBezTo>
                    <a:cubicBezTo>
                      <a:pt x="20609" y="35887"/>
                      <a:pt x="21053" y="38348"/>
                      <a:pt x="21498" y="40843"/>
                    </a:cubicBezTo>
                    <a:cubicBezTo>
                      <a:pt x="21771" y="42244"/>
                      <a:pt x="22044" y="43645"/>
                      <a:pt x="22250" y="45081"/>
                    </a:cubicBezTo>
                    <a:cubicBezTo>
                      <a:pt x="22291" y="45308"/>
                      <a:pt x="22482" y="45411"/>
                      <a:pt x="22680" y="45411"/>
                    </a:cubicBezTo>
                    <a:cubicBezTo>
                      <a:pt x="22809" y="45411"/>
                      <a:pt x="22941" y="45367"/>
                      <a:pt x="23036" y="45286"/>
                    </a:cubicBezTo>
                    <a:cubicBezTo>
                      <a:pt x="25291" y="43269"/>
                      <a:pt x="27547" y="41253"/>
                      <a:pt x="29803" y="39202"/>
                    </a:cubicBezTo>
                    <a:cubicBezTo>
                      <a:pt x="30896" y="38211"/>
                      <a:pt x="32024" y="37186"/>
                      <a:pt x="33118" y="36195"/>
                    </a:cubicBezTo>
                    <a:cubicBezTo>
                      <a:pt x="33972" y="35375"/>
                      <a:pt x="34895" y="34349"/>
                      <a:pt x="36091" y="34178"/>
                    </a:cubicBezTo>
                    <a:cubicBezTo>
                      <a:pt x="38449" y="34759"/>
                      <a:pt x="40842" y="35272"/>
                      <a:pt x="43234" y="35751"/>
                    </a:cubicBezTo>
                    <a:cubicBezTo>
                      <a:pt x="44874" y="36058"/>
                      <a:pt x="46481" y="36366"/>
                      <a:pt x="48155" y="36605"/>
                    </a:cubicBezTo>
                    <a:cubicBezTo>
                      <a:pt x="48205" y="36620"/>
                      <a:pt x="48254" y="36627"/>
                      <a:pt x="48304" y="36627"/>
                    </a:cubicBezTo>
                    <a:cubicBezTo>
                      <a:pt x="48598" y="36627"/>
                      <a:pt x="48873" y="36380"/>
                      <a:pt x="48873" y="36058"/>
                    </a:cubicBezTo>
                    <a:cubicBezTo>
                      <a:pt x="49146" y="31103"/>
                      <a:pt x="49933" y="26181"/>
                      <a:pt x="51231" y="21396"/>
                    </a:cubicBezTo>
                    <a:cubicBezTo>
                      <a:pt x="52496" y="16714"/>
                      <a:pt x="54341" y="12203"/>
                      <a:pt x="56699" y="7931"/>
                    </a:cubicBezTo>
                    <a:cubicBezTo>
                      <a:pt x="58067" y="5504"/>
                      <a:pt x="59570" y="3146"/>
                      <a:pt x="61177" y="856"/>
                    </a:cubicBezTo>
                    <a:lnTo>
                      <a:pt x="61211" y="788"/>
                    </a:lnTo>
                    <a:cubicBezTo>
                      <a:pt x="61245" y="754"/>
                      <a:pt x="61245" y="720"/>
                      <a:pt x="61279" y="686"/>
                    </a:cubicBezTo>
                    <a:cubicBezTo>
                      <a:pt x="61313" y="480"/>
                      <a:pt x="61245" y="275"/>
                      <a:pt x="61074" y="173"/>
                    </a:cubicBezTo>
                    <a:cubicBezTo>
                      <a:pt x="60963" y="62"/>
                      <a:pt x="60832" y="1"/>
                      <a:pt x="60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14093-6427-4B4C-BFFB-03E6CDB2F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3914093-6427-4B4C-BFFB-03E6CDB2F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66302-19DA-40E2-91DC-CF77A8D12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8366302-19DA-40E2-91DC-CF77A8D12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8BEDD-8DDF-460E-B20E-CAFF40E3D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E78BEDD-8DDF-460E-B20E-CAFF40E3D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60DF7-93CD-4875-B6A6-6F82B8BE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7D60DF7-93CD-4875-B6A6-6F82B8BE8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0A898-B6AB-4FA5-8958-7E7D8D78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D90A898-B6AB-4FA5-8958-7E7D8D78F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8375EC-173A-403F-97DF-06D9DBED7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B8375EC-173A-403F-97DF-06D9DBED7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1CEF4-8B2B-4AAF-84ED-674F03ABF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DE1CEF4-8B2B-4AAF-84ED-674F03ABF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B19A7-0EAA-48AC-B7F2-5473C4B0E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17CB19A7-0EAA-48AC-B7F2-5473C4B0E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2B279-1F13-490B-AAED-EDBB66C8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232B279-1F13-490B-AAED-EDBB66C8E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90A39-C6D9-489D-B371-0A960A142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6A90A39-C6D9-489D-B371-0A960A142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132AE-D6CD-4275-BEE6-097D7C233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781132AE-D6CD-4275-BEE6-097D7C233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14BFC-5C66-4EAD-830D-3E6C6BE50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AE14BFC-5C66-4EAD-830D-3E6C6BE50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35A24-C76B-442F-9591-72A4F9C86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6B35A24-C76B-442F-9591-72A4F9C86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BAE12-CAAD-4ECA-B857-4B7358404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85BAE12-CAAD-4ECA-B857-4B7358404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2E22EF-34FD-4CB1-ACBD-6DE38C0A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22E22EF-34FD-4CB1-ACBD-6DE38C0AC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E2882-71A4-4D3F-BCD2-DCCCA1E0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30DE2882-71A4-4D3F-BCD2-DCCCA1E03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4846B-790C-4BD9-B730-28032110E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E44846B-790C-4BD9-B730-28032110E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34423-EAF1-4C14-92D4-651D97522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FB734423-EAF1-4C14-92D4-651D97522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Método Trezentos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25307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798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7"/>
            <a:chOff x="685796" y="1220188"/>
            <a:chExt cx="2179549" cy="35428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2013</a:t>
                </a: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9417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Ricardo </a:t>
              </a:r>
              <a:r>
                <a:rPr lang="pt-BR" sz="12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Fragelli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Trezentos</a:t>
              </a:r>
              <a:endParaRPr sz="15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28515" y="1220188"/>
            <a:ext cx="2179549" cy="3542896"/>
            <a:chOff x="3478160" y="1220188"/>
            <a:chExt cx="2179549" cy="3542896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Turma grande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Disciplina básica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003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Cálculo I</a:t>
              </a:r>
              <a:endParaRPr sz="15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250   </a:t>
                </a:r>
                <a:r>
                  <a:rPr lang="en" dirty="0" smtClean="0">
                    <a:solidFill>
                      <a:srgbClr val="43AA8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.</a:t>
                </a:r>
                <a:endParaRPr sz="800" dirty="0">
                  <a:solidFill>
                    <a:srgbClr val="43AA8B"/>
                  </a:solidFill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637" y="1220188"/>
            <a:ext cx="2179549" cy="3542897"/>
            <a:chOff x="6270525" y="1220188"/>
            <a:chExt cx="2179549" cy="3542897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Í</a:t>
              </a: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ndice de aprovação: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50% → 95%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Resultado</a:t>
              </a:r>
              <a:endParaRPr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 dirty="0" smtClean="0">
                    <a:solidFill>
                      <a:schemeClr val="bg1"/>
                    </a:solidFill>
                  </a:rPr>
                  <a:t>Sucesso!</a:t>
                </a:r>
                <a:endParaRPr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4879296" y="3947070"/>
            <a:ext cx="646224" cy="779117"/>
            <a:chOff x="4880179" y="3947070"/>
            <a:chExt cx="646224" cy="779117"/>
          </a:xfrm>
        </p:grpSpPr>
        <p:sp>
          <p:nvSpPr>
            <p:cNvPr id="5" name="Retângulo 4"/>
            <p:cNvSpPr/>
            <p:nvPr/>
          </p:nvSpPr>
          <p:spPr>
            <a:xfrm>
              <a:off x="4880179" y="3947070"/>
              <a:ext cx="646224" cy="33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819" y="3949003"/>
              <a:ext cx="395271" cy="777184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2293389" y="1958018"/>
            <a:ext cx="4952803" cy="3463093"/>
            <a:chOff x="2293389" y="1958018"/>
            <a:chExt cx="4952803" cy="3463093"/>
          </a:xfrm>
        </p:grpSpPr>
        <p:sp>
          <p:nvSpPr>
            <p:cNvPr id="7" name="Forma Livre 6"/>
            <p:cNvSpPr/>
            <p:nvPr/>
          </p:nvSpPr>
          <p:spPr>
            <a:xfrm>
              <a:off x="2499066" y="2058547"/>
              <a:ext cx="4124131" cy="2856588"/>
            </a:xfrm>
            <a:custGeom>
              <a:avLst/>
              <a:gdLst>
                <a:gd name="connsiteX0" fmla="*/ 65315 w 4124131"/>
                <a:gd name="connsiteY0" fmla="*/ 1904866 h 2856588"/>
                <a:gd name="connsiteX1" fmla="*/ 65315 w 4124131"/>
                <a:gd name="connsiteY1" fmla="*/ 1904866 h 2856588"/>
                <a:gd name="connsiteX2" fmla="*/ 139960 w 4124131"/>
                <a:gd name="connsiteY2" fmla="*/ 1848882 h 2856588"/>
                <a:gd name="connsiteX3" fmla="*/ 214605 w 4124131"/>
                <a:gd name="connsiteY3" fmla="*/ 1811559 h 2856588"/>
                <a:gd name="connsiteX4" fmla="*/ 270588 w 4124131"/>
                <a:gd name="connsiteY4" fmla="*/ 1774237 h 2856588"/>
                <a:gd name="connsiteX5" fmla="*/ 326572 w 4124131"/>
                <a:gd name="connsiteY5" fmla="*/ 1736915 h 2856588"/>
                <a:gd name="connsiteX6" fmla="*/ 373225 w 4124131"/>
                <a:gd name="connsiteY6" fmla="*/ 1699592 h 2856588"/>
                <a:gd name="connsiteX7" fmla="*/ 429209 w 4124131"/>
                <a:gd name="connsiteY7" fmla="*/ 1671600 h 2856588"/>
                <a:gd name="connsiteX8" fmla="*/ 457200 w 4124131"/>
                <a:gd name="connsiteY8" fmla="*/ 1643608 h 2856588"/>
                <a:gd name="connsiteX9" fmla="*/ 485192 w 4124131"/>
                <a:gd name="connsiteY9" fmla="*/ 1634278 h 2856588"/>
                <a:gd name="connsiteX10" fmla="*/ 503853 w 4124131"/>
                <a:gd name="connsiteY10" fmla="*/ 1606286 h 2856588"/>
                <a:gd name="connsiteX11" fmla="*/ 531845 w 4124131"/>
                <a:gd name="connsiteY11" fmla="*/ 1596955 h 2856588"/>
                <a:gd name="connsiteX12" fmla="*/ 587829 w 4124131"/>
                <a:gd name="connsiteY12" fmla="*/ 1559633 h 2856588"/>
                <a:gd name="connsiteX13" fmla="*/ 653143 w 4124131"/>
                <a:gd name="connsiteY13" fmla="*/ 1512980 h 2856588"/>
                <a:gd name="connsiteX14" fmla="*/ 699796 w 4124131"/>
                <a:gd name="connsiteY14" fmla="*/ 1475657 h 2856588"/>
                <a:gd name="connsiteX15" fmla="*/ 765111 w 4124131"/>
                <a:gd name="connsiteY15" fmla="*/ 1410343 h 2856588"/>
                <a:gd name="connsiteX16" fmla="*/ 793102 w 4124131"/>
                <a:gd name="connsiteY16" fmla="*/ 1391682 h 2856588"/>
                <a:gd name="connsiteX17" fmla="*/ 839756 w 4124131"/>
                <a:gd name="connsiteY17" fmla="*/ 1363690 h 2856588"/>
                <a:gd name="connsiteX18" fmla="*/ 867747 w 4124131"/>
                <a:gd name="connsiteY18" fmla="*/ 1335698 h 2856588"/>
                <a:gd name="connsiteX19" fmla="*/ 905070 w 4124131"/>
                <a:gd name="connsiteY19" fmla="*/ 1317037 h 2856588"/>
                <a:gd name="connsiteX20" fmla="*/ 933062 w 4124131"/>
                <a:gd name="connsiteY20" fmla="*/ 1298376 h 2856588"/>
                <a:gd name="connsiteX21" fmla="*/ 1007707 w 4124131"/>
                <a:gd name="connsiteY21" fmla="*/ 1261053 h 2856588"/>
                <a:gd name="connsiteX22" fmla="*/ 1045029 w 4124131"/>
                <a:gd name="connsiteY22" fmla="*/ 1242392 h 2856588"/>
                <a:gd name="connsiteX23" fmla="*/ 1082351 w 4124131"/>
                <a:gd name="connsiteY23" fmla="*/ 1223731 h 2856588"/>
                <a:gd name="connsiteX24" fmla="*/ 1166327 w 4124131"/>
                <a:gd name="connsiteY24" fmla="*/ 1167747 h 2856588"/>
                <a:gd name="connsiteX25" fmla="*/ 1194319 w 4124131"/>
                <a:gd name="connsiteY25" fmla="*/ 1158417 h 2856588"/>
                <a:gd name="connsiteX26" fmla="*/ 1240972 w 4124131"/>
                <a:gd name="connsiteY26" fmla="*/ 1130425 h 2856588"/>
                <a:gd name="connsiteX27" fmla="*/ 1268964 w 4124131"/>
                <a:gd name="connsiteY27" fmla="*/ 1111764 h 2856588"/>
                <a:gd name="connsiteX28" fmla="*/ 1287625 w 4124131"/>
                <a:gd name="connsiteY28" fmla="*/ 1093102 h 2856588"/>
                <a:gd name="connsiteX29" fmla="*/ 1315617 w 4124131"/>
                <a:gd name="connsiteY29" fmla="*/ 1083772 h 2856588"/>
                <a:gd name="connsiteX30" fmla="*/ 1371600 w 4124131"/>
                <a:gd name="connsiteY30" fmla="*/ 1046449 h 2856588"/>
                <a:gd name="connsiteX31" fmla="*/ 1390262 w 4124131"/>
                <a:gd name="connsiteY31" fmla="*/ 1027788 h 2856588"/>
                <a:gd name="connsiteX32" fmla="*/ 1446245 w 4124131"/>
                <a:gd name="connsiteY32" fmla="*/ 1009127 h 2856588"/>
                <a:gd name="connsiteX33" fmla="*/ 1474237 w 4124131"/>
                <a:gd name="connsiteY33" fmla="*/ 990466 h 2856588"/>
                <a:gd name="connsiteX34" fmla="*/ 1576874 w 4124131"/>
                <a:gd name="connsiteY34" fmla="*/ 962474 h 2856588"/>
                <a:gd name="connsiteX35" fmla="*/ 1604866 w 4124131"/>
                <a:gd name="connsiteY35" fmla="*/ 953143 h 2856588"/>
                <a:gd name="connsiteX36" fmla="*/ 1642188 w 4124131"/>
                <a:gd name="connsiteY36" fmla="*/ 943812 h 2856588"/>
                <a:gd name="connsiteX37" fmla="*/ 1670180 w 4124131"/>
                <a:gd name="connsiteY37" fmla="*/ 925151 h 2856588"/>
                <a:gd name="connsiteX38" fmla="*/ 1726164 w 4124131"/>
                <a:gd name="connsiteY38" fmla="*/ 906490 h 2856588"/>
                <a:gd name="connsiteX39" fmla="*/ 1754156 w 4124131"/>
                <a:gd name="connsiteY39" fmla="*/ 887829 h 2856588"/>
                <a:gd name="connsiteX40" fmla="*/ 1810139 w 4124131"/>
                <a:gd name="connsiteY40" fmla="*/ 869168 h 2856588"/>
                <a:gd name="connsiteX41" fmla="*/ 1884784 w 4124131"/>
                <a:gd name="connsiteY41" fmla="*/ 831845 h 2856588"/>
                <a:gd name="connsiteX42" fmla="*/ 1940768 w 4124131"/>
                <a:gd name="connsiteY42" fmla="*/ 803853 h 2856588"/>
                <a:gd name="connsiteX43" fmla="*/ 2006082 w 4124131"/>
                <a:gd name="connsiteY43" fmla="*/ 775861 h 2856588"/>
                <a:gd name="connsiteX44" fmla="*/ 2052735 w 4124131"/>
                <a:gd name="connsiteY44" fmla="*/ 766531 h 2856588"/>
                <a:gd name="connsiteX45" fmla="*/ 2108719 w 4124131"/>
                <a:gd name="connsiteY45" fmla="*/ 747870 h 2856588"/>
                <a:gd name="connsiteX46" fmla="*/ 2136711 w 4124131"/>
                <a:gd name="connsiteY46" fmla="*/ 729208 h 2856588"/>
                <a:gd name="connsiteX47" fmla="*/ 2192694 w 4124131"/>
                <a:gd name="connsiteY47" fmla="*/ 710547 h 2856588"/>
                <a:gd name="connsiteX48" fmla="*/ 2211356 w 4124131"/>
                <a:gd name="connsiteY48" fmla="*/ 691886 h 2856588"/>
                <a:gd name="connsiteX49" fmla="*/ 2239347 w 4124131"/>
                <a:gd name="connsiteY49" fmla="*/ 682555 h 2856588"/>
                <a:gd name="connsiteX50" fmla="*/ 2351315 w 4124131"/>
                <a:gd name="connsiteY50" fmla="*/ 673225 h 2856588"/>
                <a:gd name="connsiteX51" fmla="*/ 2407298 w 4124131"/>
                <a:gd name="connsiteY51" fmla="*/ 645233 h 2856588"/>
                <a:gd name="connsiteX52" fmla="*/ 2500605 w 4124131"/>
                <a:gd name="connsiteY52" fmla="*/ 607910 h 2856588"/>
                <a:gd name="connsiteX53" fmla="*/ 2724539 w 4124131"/>
                <a:gd name="connsiteY53" fmla="*/ 589249 h 2856588"/>
                <a:gd name="connsiteX54" fmla="*/ 2752531 w 4124131"/>
                <a:gd name="connsiteY54" fmla="*/ 579919 h 2856588"/>
                <a:gd name="connsiteX55" fmla="*/ 2724539 w 4124131"/>
                <a:gd name="connsiteY55" fmla="*/ 514604 h 2856588"/>
                <a:gd name="connsiteX56" fmla="*/ 2668556 w 4124131"/>
                <a:gd name="connsiteY56" fmla="*/ 477282 h 2856588"/>
                <a:gd name="connsiteX57" fmla="*/ 2640564 w 4124131"/>
                <a:gd name="connsiteY57" fmla="*/ 458621 h 2856588"/>
                <a:gd name="connsiteX58" fmla="*/ 2603241 w 4124131"/>
                <a:gd name="connsiteY58" fmla="*/ 411968 h 2856588"/>
                <a:gd name="connsiteX59" fmla="*/ 2593911 w 4124131"/>
                <a:gd name="connsiteY59" fmla="*/ 383976 h 2856588"/>
                <a:gd name="connsiteX60" fmla="*/ 2528596 w 4124131"/>
                <a:gd name="connsiteY60" fmla="*/ 327992 h 2856588"/>
                <a:gd name="connsiteX61" fmla="*/ 2519266 w 4124131"/>
                <a:gd name="connsiteY61" fmla="*/ 300000 h 2856588"/>
                <a:gd name="connsiteX62" fmla="*/ 2463282 w 4124131"/>
                <a:gd name="connsiteY62" fmla="*/ 253347 h 2856588"/>
                <a:gd name="connsiteX63" fmla="*/ 2425960 w 4124131"/>
                <a:gd name="connsiteY63" fmla="*/ 216025 h 2856588"/>
                <a:gd name="connsiteX64" fmla="*/ 2416629 w 4124131"/>
                <a:gd name="connsiteY64" fmla="*/ 188033 h 2856588"/>
                <a:gd name="connsiteX65" fmla="*/ 2388637 w 4124131"/>
                <a:gd name="connsiteY65" fmla="*/ 169372 h 2856588"/>
                <a:gd name="connsiteX66" fmla="*/ 2341984 w 4124131"/>
                <a:gd name="connsiteY66" fmla="*/ 94727 h 2856588"/>
                <a:gd name="connsiteX67" fmla="*/ 2295331 w 4124131"/>
                <a:gd name="connsiteY67" fmla="*/ 29412 h 2856588"/>
                <a:gd name="connsiteX68" fmla="*/ 2304662 w 4124131"/>
                <a:gd name="connsiteY68" fmla="*/ 1421 h 2856588"/>
                <a:gd name="connsiteX69" fmla="*/ 2360645 w 4124131"/>
                <a:gd name="connsiteY69" fmla="*/ 10751 h 2856588"/>
                <a:gd name="connsiteX70" fmla="*/ 2388637 w 4124131"/>
                <a:gd name="connsiteY70" fmla="*/ 20082 h 2856588"/>
                <a:gd name="connsiteX71" fmla="*/ 2425960 w 4124131"/>
                <a:gd name="connsiteY71" fmla="*/ 29412 h 2856588"/>
                <a:gd name="connsiteX72" fmla="*/ 2453951 w 4124131"/>
                <a:gd name="connsiteY72" fmla="*/ 48074 h 2856588"/>
                <a:gd name="connsiteX73" fmla="*/ 2491274 w 4124131"/>
                <a:gd name="connsiteY73" fmla="*/ 57404 h 2856588"/>
                <a:gd name="connsiteX74" fmla="*/ 2519266 w 4124131"/>
                <a:gd name="connsiteY74" fmla="*/ 85396 h 2856588"/>
                <a:gd name="connsiteX75" fmla="*/ 2584580 w 4124131"/>
                <a:gd name="connsiteY75" fmla="*/ 104057 h 2856588"/>
                <a:gd name="connsiteX76" fmla="*/ 2612572 w 4124131"/>
                <a:gd name="connsiteY76" fmla="*/ 122719 h 2856588"/>
                <a:gd name="connsiteX77" fmla="*/ 2733870 w 4124131"/>
                <a:gd name="connsiteY77" fmla="*/ 141380 h 2856588"/>
                <a:gd name="connsiteX78" fmla="*/ 2817845 w 4124131"/>
                <a:gd name="connsiteY78" fmla="*/ 150710 h 2856588"/>
                <a:gd name="connsiteX79" fmla="*/ 2873829 w 4124131"/>
                <a:gd name="connsiteY79" fmla="*/ 169372 h 2856588"/>
                <a:gd name="connsiteX80" fmla="*/ 2901821 w 4124131"/>
                <a:gd name="connsiteY80" fmla="*/ 178702 h 2856588"/>
                <a:gd name="connsiteX81" fmla="*/ 2920482 w 4124131"/>
                <a:gd name="connsiteY81" fmla="*/ 197364 h 2856588"/>
                <a:gd name="connsiteX82" fmla="*/ 3097764 w 4124131"/>
                <a:gd name="connsiteY82" fmla="*/ 216025 h 2856588"/>
                <a:gd name="connsiteX83" fmla="*/ 3163078 w 4124131"/>
                <a:gd name="connsiteY83" fmla="*/ 234686 h 2856588"/>
                <a:gd name="connsiteX84" fmla="*/ 3228392 w 4124131"/>
                <a:gd name="connsiteY84" fmla="*/ 253347 h 2856588"/>
                <a:gd name="connsiteX85" fmla="*/ 3377682 w 4124131"/>
                <a:gd name="connsiteY85" fmla="*/ 281339 h 2856588"/>
                <a:gd name="connsiteX86" fmla="*/ 3424335 w 4124131"/>
                <a:gd name="connsiteY86" fmla="*/ 290670 h 2856588"/>
                <a:gd name="connsiteX87" fmla="*/ 3480319 w 4124131"/>
                <a:gd name="connsiteY87" fmla="*/ 300000 h 2856588"/>
                <a:gd name="connsiteX88" fmla="*/ 3508311 w 4124131"/>
                <a:gd name="connsiteY88" fmla="*/ 318661 h 2856588"/>
                <a:gd name="connsiteX89" fmla="*/ 3554964 w 4124131"/>
                <a:gd name="connsiteY89" fmla="*/ 355984 h 2856588"/>
                <a:gd name="connsiteX90" fmla="*/ 3564294 w 4124131"/>
                <a:gd name="connsiteY90" fmla="*/ 383976 h 2856588"/>
                <a:gd name="connsiteX91" fmla="*/ 3592286 w 4124131"/>
                <a:gd name="connsiteY91" fmla="*/ 393306 h 2856588"/>
                <a:gd name="connsiteX92" fmla="*/ 3638939 w 4124131"/>
                <a:gd name="connsiteY92" fmla="*/ 421298 h 2856588"/>
                <a:gd name="connsiteX93" fmla="*/ 3694923 w 4124131"/>
                <a:gd name="connsiteY93" fmla="*/ 458621 h 2856588"/>
                <a:gd name="connsiteX94" fmla="*/ 3722915 w 4124131"/>
                <a:gd name="connsiteY94" fmla="*/ 477282 h 2856588"/>
                <a:gd name="connsiteX95" fmla="*/ 3750907 w 4124131"/>
                <a:gd name="connsiteY95" fmla="*/ 486612 h 2856588"/>
                <a:gd name="connsiteX96" fmla="*/ 3788229 w 4124131"/>
                <a:gd name="connsiteY96" fmla="*/ 523935 h 2856588"/>
                <a:gd name="connsiteX97" fmla="*/ 3834882 w 4124131"/>
                <a:gd name="connsiteY97" fmla="*/ 561257 h 2856588"/>
                <a:gd name="connsiteX98" fmla="*/ 3872205 w 4124131"/>
                <a:gd name="connsiteY98" fmla="*/ 598580 h 2856588"/>
                <a:gd name="connsiteX99" fmla="*/ 3900196 w 4124131"/>
                <a:gd name="connsiteY99" fmla="*/ 617241 h 2856588"/>
                <a:gd name="connsiteX100" fmla="*/ 3965511 w 4124131"/>
                <a:gd name="connsiteY100" fmla="*/ 673225 h 2856588"/>
                <a:gd name="connsiteX101" fmla="*/ 3993502 w 4124131"/>
                <a:gd name="connsiteY101" fmla="*/ 682555 h 2856588"/>
                <a:gd name="connsiteX102" fmla="*/ 4068147 w 4124131"/>
                <a:gd name="connsiteY102" fmla="*/ 738539 h 2856588"/>
                <a:gd name="connsiteX103" fmla="*/ 4114800 w 4124131"/>
                <a:gd name="connsiteY103" fmla="*/ 822515 h 2856588"/>
                <a:gd name="connsiteX104" fmla="*/ 4124131 w 4124131"/>
                <a:gd name="connsiteY104" fmla="*/ 878498 h 2856588"/>
                <a:gd name="connsiteX105" fmla="*/ 4114800 w 4124131"/>
                <a:gd name="connsiteY105" fmla="*/ 962474 h 2856588"/>
                <a:gd name="connsiteX106" fmla="*/ 4105470 w 4124131"/>
                <a:gd name="connsiteY106" fmla="*/ 990466 h 2856588"/>
                <a:gd name="connsiteX107" fmla="*/ 4077478 w 4124131"/>
                <a:gd name="connsiteY107" fmla="*/ 1009127 h 2856588"/>
                <a:gd name="connsiteX108" fmla="*/ 4021494 w 4124131"/>
                <a:gd name="connsiteY108" fmla="*/ 1083772 h 2856588"/>
                <a:gd name="connsiteX109" fmla="*/ 4002833 w 4124131"/>
                <a:gd name="connsiteY109" fmla="*/ 1111764 h 2856588"/>
                <a:gd name="connsiteX110" fmla="*/ 3974841 w 4124131"/>
                <a:gd name="connsiteY110" fmla="*/ 1139755 h 2856588"/>
                <a:gd name="connsiteX111" fmla="*/ 3928188 w 4124131"/>
                <a:gd name="connsiteY111" fmla="*/ 1205070 h 2856588"/>
                <a:gd name="connsiteX112" fmla="*/ 3890866 w 4124131"/>
                <a:gd name="connsiteY112" fmla="*/ 1251723 h 2856588"/>
                <a:gd name="connsiteX113" fmla="*/ 3881535 w 4124131"/>
                <a:gd name="connsiteY113" fmla="*/ 1279715 h 2856588"/>
                <a:gd name="connsiteX114" fmla="*/ 3825551 w 4124131"/>
                <a:gd name="connsiteY114" fmla="*/ 1335698 h 2856588"/>
                <a:gd name="connsiteX115" fmla="*/ 3788229 w 4124131"/>
                <a:gd name="connsiteY115" fmla="*/ 1391682 h 2856588"/>
                <a:gd name="connsiteX116" fmla="*/ 3732245 w 4124131"/>
                <a:gd name="connsiteY116" fmla="*/ 1466327 h 2856588"/>
                <a:gd name="connsiteX117" fmla="*/ 3704253 w 4124131"/>
                <a:gd name="connsiteY117" fmla="*/ 1512980 h 2856588"/>
                <a:gd name="connsiteX118" fmla="*/ 3666931 w 4124131"/>
                <a:gd name="connsiteY118" fmla="*/ 1568964 h 2856588"/>
                <a:gd name="connsiteX119" fmla="*/ 3657600 w 4124131"/>
                <a:gd name="connsiteY119" fmla="*/ 1596955 h 2856588"/>
                <a:gd name="connsiteX120" fmla="*/ 3638939 w 4124131"/>
                <a:gd name="connsiteY120" fmla="*/ 1615617 h 2856588"/>
                <a:gd name="connsiteX121" fmla="*/ 3620278 w 4124131"/>
                <a:gd name="connsiteY121" fmla="*/ 1671600 h 2856588"/>
                <a:gd name="connsiteX122" fmla="*/ 3564294 w 4124131"/>
                <a:gd name="connsiteY122" fmla="*/ 1727584 h 2856588"/>
                <a:gd name="connsiteX123" fmla="*/ 3508311 w 4124131"/>
                <a:gd name="connsiteY123" fmla="*/ 1792898 h 2856588"/>
                <a:gd name="connsiteX124" fmla="*/ 3470988 w 4124131"/>
                <a:gd name="connsiteY124" fmla="*/ 1839551 h 2856588"/>
                <a:gd name="connsiteX125" fmla="*/ 3433666 w 4124131"/>
                <a:gd name="connsiteY125" fmla="*/ 1895535 h 2856588"/>
                <a:gd name="connsiteX126" fmla="*/ 3415005 w 4124131"/>
                <a:gd name="connsiteY126" fmla="*/ 1923527 h 2856588"/>
                <a:gd name="connsiteX127" fmla="*/ 3396343 w 4124131"/>
                <a:gd name="connsiteY127" fmla="*/ 1942188 h 2856588"/>
                <a:gd name="connsiteX128" fmla="*/ 3377682 w 4124131"/>
                <a:gd name="connsiteY128" fmla="*/ 1970180 h 2856588"/>
                <a:gd name="connsiteX129" fmla="*/ 3349690 w 4124131"/>
                <a:gd name="connsiteY129" fmla="*/ 1988841 h 2856588"/>
                <a:gd name="connsiteX130" fmla="*/ 3284376 w 4124131"/>
                <a:gd name="connsiteY130" fmla="*/ 2054155 h 2856588"/>
                <a:gd name="connsiteX131" fmla="*/ 3247053 w 4124131"/>
                <a:gd name="connsiteY131" fmla="*/ 2091478 h 2856588"/>
                <a:gd name="connsiteX132" fmla="*/ 3200400 w 4124131"/>
                <a:gd name="connsiteY132" fmla="*/ 2128800 h 2856588"/>
                <a:gd name="connsiteX133" fmla="*/ 3181739 w 4124131"/>
                <a:gd name="connsiteY133" fmla="*/ 2156792 h 2856588"/>
                <a:gd name="connsiteX134" fmla="*/ 3125756 w 4124131"/>
                <a:gd name="connsiteY134" fmla="*/ 2175453 h 2856588"/>
                <a:gd name="connsiteX135" fmla="*/ 3097764 w 4124131"/>
                <a:gd name="connsiteY135" fmla="*/ 2184784 h 2856588"/>
                <a:gd name="connsiteX136" fmla="*/ 3069772 w 4124131"/>
                <a:gd name="connsiteY136" fmla="*/ 2175453 h 2856588"/>
                <a:gd name="connsiteX137" fmla="*/ 3097764 w 4124131"/>
                <a:gd name="connsiteY137" fmla="*/ 1979510 h 2856588"/>
                <a:gd name="connsiteX138" fmla="*/ 3116425 w 4124131"/>
                <a:gd name="connsiteY138" fmla="*/ 1951519 h 2856588"/>
                <a:gd name="connsiteX139" fmla="*/ 3135086 w 4124131"/>
                <a:gd name="connsiteY139" fmla="*/ 1895535 h 2856588"/>
                <a:gd name="connsiteX140" fmla="*/ 3144417 w 4124131"/>
                <a:gd name="connsiteY140" fmla="*/ 1867543 h 2856588"/>
                <a:gd name="connsiteX141" fmla="*/ 3144417 w 4124131"/>
                <a:gd name="connsiteY141" fmla="*/ 1456996 h 2856588"/>
                <a:gd name="connsiteX142" fmla="*/ 3088433 w 4124131"/>
                <a:gd name="connsiteY142" fmla="*/ 1401012 h 2856588"/>
                <a:gd name="connsiteX143" fmla="*/ 3041780 w 4124131"/>
                <a:gd name="connsiteY143" fmla="*/ 1410343 h 2856588"/>
                <a:gd name="connsiteX144" fmla="*/ 3013788 w 4124131"/>
                <a:gd name="connsiteY144" fmla="*/ 1419674 h 2856588"/>
                <a:gd name="connsiteX145" fmla="*/ 3004458 w 4124131"/>
                <a:gd name="connsiteY145" fmla="*/ 1447666 h 2856588"/>
                <a:gd name="connsiteX146" fmla="*/ 2929813 w 4124131"/>
                <a:gd name="connsiteY146" fmla="*/ 1503649 h 2856588"/>
                <a:gd name="connsiteX147" fmla="*/ 2845837 w 4124131"/>
                <a:gd name="connsiteY147" fmla="*/ 1531641 h 2856588"/>
                <a:gd name="connsiteX148" fmla="*/ 2808515 w 4124131"/>
                <a:gd name="connsiteY148" fmla="*/ 1540972 h 2856588"/>
                <a:gd name="connsiteX149" fmla="*/ 2752531 w 4124131"/>
                <a:gd name="connsiteY149" fmla="*/ 1559633 h 2856588"/>
                <a:gd name="connsiteX150" fmla="*/ 2724539 w 4124131"/>
                <a:gd name="connsiteY150" fmla="*/ 1568964 h 2856588"/>
                <a:gd name="connsiteX151" fmla="*/ 2603241 w 4124131"/>
                <a:gd name="connsiteY151" fmla="*/ 1578294 h 2856588"/>
                <a:gd name="connsiteX152" fmla="*/ 2481943 w 4124131"/>
                <a:gd name="connsiteY152" fmla="*/ 1615617 h 2856588"/>
                <a:gd name="connsiteX153" fmla="*/ 2453951 w 4124131"/>
                <a:gd name="connsiteY153" fmla="*/ 1634278 h 2856588"/>
                <a:gd name="connsiteX154" fmla="*/ 2388637 w 4124131"/>
                <a:gd name="connsiteY154" fmla="*/ 1652939 h 2856588"/>
                <a:gd name="connsiteX155" fmla="*/ 2332653 w 4124131"/>
                <a:gd name="connsiteY155" fmla="*/ 1671600 h 2856588"/>
                <a:gd name="connsiteX156" fmla="*/ 2276670 w 4124131"/>
                <a:gd name="connsiteY156" fmla="*/ 1699592 h 2856588"/>
                <a:gd name="connsiteX157" fmla="*/ 2248678 w 4124131"/>
                <a:gd name="connsiteY157" fmla="*/ 1718253 h 2856588"/>
                <a:gd name="connsiteX158" fmla="*/ 2192694 w 4124131"/>
                <a:gd name="connsiteY158" fmla="*/ 1736915 h 2856588"/>
                <a:gd name="connsiteX159" fmla="*/ 2155372 w 4124131"/>
                <a:gd name="connsiteY159" fmla="*/ 1755576 h 2856588"/>
                <a:gd name="connsiteX160" fmla="*/ 2099388 w 4124131"/>
                <a:gd name="connsiteY160" fmla="*/ 1774237 h 2856588"/>
                <a:gd name="connsiteX161" fmla="*/ 2024743 w 4124131"/>
                <a:gd name="connsiteY161" fmla="*/ 1811559 h 2856588"/>
                <a:gd name="connsiteX162" fmla="*/ 1968760 w 4124131"/>
                <a:gd name="connsiteY162" fmla="*/ 1839551 h 2856588"/>
                <a:gd name="connsiteX163" fmla="*/ 1931437 w 4124131"/>
                <a:gd name="connsiteY163" fmla="*/ 1858212 h 2856588"/>
                <a:gd name="connsiteX164" fmla="*/ 1875453 w 4124131"/>
                <a:gd name="connsiteY164" fmla="*/ 1886204 h 2856588"/>
                <a:gd name="connsiteX165" fmla="*/ 1856792 w 4124131"/>
                <a:gd name="connsiteY165" fmla="*/ 1904866 h 2856588"/>
                <a:gd name="connsiteX166" fmla="*/ 1800809 w 4124131"/>
                <a:gd name="connsiteY166" fmla="*/ 1923527 h 2856588"/>
                <a:gd name="connsiteX167" fmla="*/ 1754156 w 4124131"/>
                <a:gd name="connsiteY167" fmla="*/ 1960849 h 2856588"/>
                <a:gd name="connsiteX168" fmla="*/ 1735494 w 4124131"/>
                <a:gd name="connsiteY168" fmla="*/ 1979510 h 2856588"/>
                <a:gd name="connsiteX169" fmla="*/ 1679511 w 4124131"/>
                <a:gd name="connsiteY169" fmla="*/ 1998172 h 2856588"/>
                <a:gd name="connsiteX170" fmla="*/ 1642188 w 4124131"/>
                <a:gd name="connsiteY170" fmla="*/ 2026164 h 2856588"/>
                <a:gd name="connsiteX171" fmla="*/ 1614196 w 4124131"/>
                <a:gd name="connsiteY171" fmla="*/ 2054155 h 2856588"/>
                <a:gd name="connsiteX172" fmla="*/ 1586205 w 4124131"/>
                <a:gd name="connsiteY172" fmla="*/ 2063486 h 2856588"/>
                <a:gd name="connsiteX173" fmla="*/ 1530221 w 4124131"/>
                <a:gd name="connsiteY173" fmla="*/ 2110139 h 2856588"/>
                <a:gd name="connsiteX174" fmla="*/ 1492898 w 4124131"/>
                <a:gd name="connsiteY174" fmla="*/ 2147461 h 2856588"/>
                <a:gd name="connsiteX175" fmla="*/ 1474237 w 4124131"/>
                <a:gd name="connsiteY175" fmla="*/ 2175453 h 2856588"/>
                <a:gd name="connsiteX176" fmla="*/ 1427584 w 4124131"/>
                <a:gd name="connsiteY176" fmla="*/ 2212776 h 2856588"/>
                <a:gd name="connsiteX177" fmla="*/ 1399592 w 4124131"/>
                <a:gd name="connsiteY177" fmla="*/ 2222106 h 2856588"/>
                <a:gd name="connsiteX178" fmla="*/ 1352939 w 4124131"/>
                <a:gd name="connsiteY178" fmla="*/ 2250098 h 2856588"/>
                <a:gd name="connsiteX179" fmla="*/ 1296956 w 4124131"/>
                <a:gd name="connsiteY179" fmla="*/ 2287421 h 2856588"/>
                <a:gd name="connsiteX180" fmla="*/ 1278294 w 4124131"/>
                <a:gd name="connsiteY180" fmla="*/ 2306082 h 2856588"/>
                <a:gd name="connsiteX181" fmla="*/ 1222311 w 4124131"/>
                <a:gd name="connsiteY181" fmla="*/ 2343404 h 2856588"/>
                <a:gd name="connsiteX182" fmla="*/ 1203649 w 4124131"/>
                <a:gd name="connsiteY182" fmla="*/ 2371396 h 2856588"/>
                <a:gd name="connsiteX183" fmla="*/ 1110343 w 4124131"/>
                <a:gd name="connsiteY183" fmla="*/ 2427380 h 2856588"/>
                <a:gd name="connsiteX184" fmla="*/ 1054360 w 4124131"/>
                <a:gd name="connsiteY184" fmla="*/ 2464702 h 2856588"/>
                <a:gd name="connsiteX185" fmla="*/ 1026368 w 4124131"/>
                <a:gd name="connsiteY185" fmla="*/ 2474033 h 2856588"/>
                <a:gd name="connsiteX186" fmla="*/ 979715 w 4124131"/>
                <a:gd name="connsiteY186" fmla="*/ 2502025 h 2856588"/>
                <a:gd name="connsiteX187" fmla="*/ 951723 w 4124131"/>
                <a:gd name="connsiteY187" fmla="*/ 2520686 h 2856588"/>
                <a:gd name="connsiteX188" fmla="*/ 923731 w 4124131"/>
                <a:gd name="connsiteY188" fmla="*/ 2530017 h 2856588"/>
                <a:gd name="connsiteX189" fmla="*/ 895739 w 4124131"/>
                <a:gd name="connsiteY189" fmla="*/ 2558008 h 2856588"/>
                <a:gd name="connsiteX190" fmla="*/ 867747 w 4124131"/>
                <a:gd name="connsiteY190" fmla="*/ 2567339 h 2856588"/>
                <a:gd name="connsiteX191" fmla="*/ 821094 w 4124131"/>
                <a:gd name="connsiteY191" fmla="*/ 2613992 h 2856588"/>
                <a:gd name="connsiteX192" fmla="*/ 746449 w 4124131"/>
                <a:gd name="connsiteY192" fmla="*/ 2651315 h 2856588"/>
                <a:gd name="connsiteX193" fmla="*/ 690466 w 4124131"/>
                <a:gd name="connsiteY193" fmla="*/ 2688637 h 2856588"/>
                <a:gd name="connsiteX194" fmla="*/ 671805 w 4124131"/>
                <a:gd name="connsiteY194" fmla="*/ 2716629 h 2856588"/>
                <a:gd name="connsiteX195" fmla="*/ 643813 w 4124131"/>
                <a:gd name="connsiteY195" fmla="*/ 2735290 h 2856588"/>
                <a:gd name="connsiteX196" fmla="*/ 597160 w 4124131"/>
                <a:gd name="connsiteY196" fmla="*/ 2772612 h 2856588"/>
                <a:gd name="connsiteX197" fmla="*/ 587829 w 4124131"/>
                <a:gd name="connsiteY197" fmla="*/ 2800604 h 2856588"/>
                <a:gd name="connsiteX198" fmla="*/ 559837 w 4124131"/>
                <a:gd name="connsiteY198" fmla="*/ 2809935 h 2856588"/>
                <a:gd name="connsiteX199" fmla="*/ 531845 w 4124131"/>
                <a:gd name="connsiteY199" fmla="*/ 2828596 h 2856588"/>
                <a:gd name="connsiteX200" fmla="*/ 475862 w 4124131"/>
                <a:gd name="connsiteY200" fmla="*/ 2847257 h 2856588"/>
                <a:gd name="connsiteX201" fmla="*/ 447870 w 4124131"/>
                <a:gd name="connsiteY201" fmla="*/ 2856588 h 2856588"/>
                <a:gd name="connsiteX202" fmla="*/ 419878 w 4124131"/>
                <a:gd name="connsiteY202" fmla="*/ 2847257 h 2856588"/>
                <a:gd name="connsiteX203" fmla="*/ 391886 w 4124131"/>
                <a:gd name="connsiteY203" fmla="*/ 2725959 h 2856588"/>
                <a:gd name="connsiteX204" fmla="*/ 382556 w 4124131"/>
                <a:gd name="connsiteY204" fmla="*/ 2688637 h 2856588"/>
                <a:gd name="connsiteX205" fmla="*/ 363894 w 4124131"/>
                <a:gd name="connsiteY205" fmla="*/ 2604661 h 2856588"/>
                <a:gd name="connsiteX206" fmla="*/ 345233 w 4124131"/>
                <a:gd name="connsiteY206" fmla="*/ 2558008 h 2856588"/>
                <a:gd name="connsiteX207" fmla="*/ 335902 w 4124131"/>
                <a:gd name="connsiteY207" fmla="*/ 2530017 h 2856588"/>
                <a:gd name="connsiteX208" fmla="*/ 289249 w 4124131"/>
                <a:gd name="connsiteY208" fmla="*/ 2464702 h 2856588"/>
                <a:gd name="connsiteX209" fmla="*/ 251927 w 4124131"/>
                <a:gd name="connsiteY209" fmla="*/ 2408719 h 2856588"/>
                <a:gd name="connsiteX210" fmla="*/ 205274 w 4124131"/>
                <a:gd name="connsiteY210" fmla="*/ 2362066 h 2856588"/>
                <a:gd name="connsiteX211" fmla="*/ 195943 w 4124131"/>
                <a:gd name="connsiteY211" fmla="*/ 2334074 h 2856588"/>
                <a:gd name="connsiteX212" fmla="*/ 177282 w 4124131"/>
                <a:gd name="connsiteY212" fmla="*/ 2315412 h 2856588"/>
                <a:gd name="connsiteX213" fmla="*/ 158621 w 4124131"/>
                <a:gd name="connsiteY213" fmla="*/ 2259429 h 2856588"/>
                <a:gd name="connsiteX214" fmla="*/ 139960 w 4124131"/>
                <a:gd name="connsiteY214" fmla="*/ 2231437 h 2856588"/>
                <a:gd name="connsiteX215" fmla="*/ 93307 w 4124131"/>
                <a:gd name="connsiteY215" fmla="*/ 2156792 h 2856588"/>
                <a:gd name="connsiteX216" fmla="*/ 55984 w 4124131"/>
                <a:gd name="connsiteY216" fmla="*/ 2110139 h 2856588"/>
                <a:gd name="connsiteX217" fmla="*/ 46653 w 4124131"/>
                <a:gd name="connsiteY217" fmla="*/ 2082147 h 2856588"/>
                <a:gd name="connsiteX218" fmla="*/ 27992 w 4124131"/>
                <a:gd name="connsiteY218" fmla="*/ 2054155 h 2856588"/>
                <a:gd name="connsiteX219" fmla="*/ 0 w 4124131"/>
                <a:gd name="connsiteY219" fmla="*/ 1951519 h 2856588"/>
                <a:gd name="connsiteX220" fmla="*/ 9331 w 4124131"/>
                <a:gd name="connsiteY220" fmla="*/ 1886204 h 2856588"/>
                <a:gd name="connsiteX221" fmla="*/ 65315 w 4124131"/>
                <a:gd name="connsiteY221" fmla="*/ 1904866 h 28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4124131" h="2856588">
                  <a:moveTo>
                    <a:pt x="65315" y="1904866"/>
                  </a:moveTo>
                  <a:lnTo>
                    <a:pt x="65315" y="1904866"/>
                  </a:lnTo>
                  <a:cubicBezTo>
                    <a:pt x="90197" y="1886205"/>
                    <a:pt x="113586" y="1865366"/>
                    <a:pt x="139960" y="1848882"/>
                  </a:cubicBezTo>
                  <a:cubicBezTo>
                    <a:pt x="163550" y="1834138"/>
                    <a:pt x="191459" y="1826990"/>
                    <a:pt x="214605" y="1811559"/>
                  </a:cubicBezTo>
                  <a:lnTo>
                    <a:pt x="270588" y="1774237"/>
                  </a:lnTo>
                  <a:cubicBezTo>
                    <a:pt x="289249" y="1761796"/>
                    <a:pt x="309059" y="1750926"/>
                    <a:pt x="326572" y="1736915"/>
                  </a:cubicBezTo>
                  <a:cubicBezTo>
                    <a:pt x="342123" y="1724474"/>
                    <a:pt x="356423" y="1710284"/>
                    <a:pt x="373225" y="1699592"/>
                  </a:cubicBezTo>
                  <a:cubicBezTo>
                    <a:pt x="390827" y="1688391"/>
                    <a:pt x="410548" y="1680931"/>
                    <a:pt x="429209" y="1671600"/>
                  </a:cubicBezTo>
                  <a:cubicBezTo>
                    <a:pt x="438539" y="1662269"/>
                    <a:pt x="446221" y="1650927"/>
                    <a:pt x="457200" y="1643608"/>
                  </a:cubicBezTo>
                  <a:cubicBezTo>
                    <a:pt x="465383" y="1638152"/>
                    <a:pt x="477512" y="1640422"/>
                    <a:pt x="485192" y="1634278"/>
                  </a:cubicBezTo>
                  <a:cubicBezTo>
                    <a:pt x="493949" y="1627273"/>
                    <a:pt x="495096" y="1613291"/>
                    <a:pt x="503853" y="1606286"/>
                  </a:cubicBezTo>
                  <a:cubicBezTo>
                    <a:pt x="511533" y="1600142"/>
                    <a:pt x="523247" y="1601731"/>
                    <a:pt x="531845" y="1596955"/>
                  </a:cubicBezTo>
                  <a:cubicBezTo>
                    <a:pt x="551451" y="1586063"/>
                    <a:pt x="571970" y="1575492"/>
                    <a:pt x="587829" y="1559633"/>
                  </a:cubicBezTo>
                  <a:cubicBezTo>
                    <a:pt x="632106" y="1515355"/>
                    <a:pt x="608460" y="1527873"/>
                    <a:pt x="653143" y="1512980"/>
                  </a:cubicBezTo>
                  <a:cubicBezTo>
                    <a:pt x="668694" y="1500539"/>
                    <a:pt x="685115" y="1489114"/>
                    <a:pt x="699796" y="1475657"/>
                  </a:cubicBezTo>
                  <a:cubicBezTo>
                    <a:pt x="722493" y="1454852"/>
                    <a:pt x="739493" y="1427422"/>
                    <a:pt x="765111" y="1410343"/>
                  </a:cubicBezTo>
                  <a:cubicBezTo>
                    <a:pt x="774441" y="1404123"/>
                    <a:pt x="783593" y="1397625"/>
                    <a:pt x="793102" y="1391682"/>
                  </a:cubicBezTo>
                  <a:cubicBezTo>
                    <a:pt x="808481" y="1382070"/>
                    <a:pt x="825247" y="1374571"/>
                    <a:pt x="839756" y="1363690"/>
                  </a:cubicBezTo>
                  <a:cubicBezTo>
                    <a:pt x="850312" y="1355773"/>
                    <a:pt x="857010" y="1343368"/>
                    <a:pt x="867747" y="1335698"/>
                  </a:cubicBezTo>
                  <a:cubicBezTo>
                    <a:pt x="879066" y="1327613"/>
                    <a:pt x="892993" y="1323938"/>
                    <a:pt x="905070" y="1317037"/>
                  </a:cubicBezTo>
                  <a:cubicBezTo>
                    <a:pt x="914807" y="1311473"/>
                    <a:pt x="923217" y="1303746"/>
                    <a:pt x="933062" y="1298376"/>
                  </a:cubicBezTo>
                  <a:cubicBezTo>
                    <a:pt x="957484" y="1285055"/>
                    <a:pt x="982825" y="1273494"/>
                    <a:pt x="1007707" y="1261053"/>
                  </a:cubicBezTo>
                  <a:lnTo>
                    <a:pt x="1045029" y="1242392"/>
                  </a:lnTo>
                  <a:cubicBezTo>
                    <a:pt x="1057470" y="1236172"/>
                    <a:pt x="1071224" y="1232076"/>
                    <a:pt x="1082351" y="1223731"/>
                  </a:cubicBezTo>
                  <a:cubicBezTo>
                    <a:pt x="1113604" y="1200291"/>
                    <a:pt x="1130337" y="1185742"/>
                    <a:pt x="1166327" y="1167747"/>
                  </a:cubicBezTo>
                  <a:cubicBezTo>
                    <a:pt x="1175124" y="1163349"/>
                    <a:pt x="1184988" y="1161527"/>
                    <a:pt x="1194319" y="1158417"/>
                  </a:cubicBezTo>
                  <a:cubicBezTo>
                    <a:pt x="1230767" y="1121967"/>
                    <a:pt x="1192523" y="1154649"/>
                    <a:pt x="1240972" y="1130425"/>
                  </a:cubicBezTo>
                  <a:cubicBezTo>
                    <a:pt x="1251002" y="1125410"/>
                    <a:pt x="1260207" y="1118769"/>
                    <a:pt x="1268964" y="1111764"/>
                  </a:cubicBezTo>
                  <a:cubicBezTo>
                    <a:pt x="1275833" y="1106268"/>
                    <a:pt x="1280082" y="1097628"/>
                    <a:pt x="1287625" y="1093102"/>
                  </a:cubicBezTo>
                  <a:cubicBezTo>
                    <a:pt x="1296059" y="1088042"/>
                    <a:pt x="1306286" y="1086882"/>
                    <a:pt x="1315617" y="1083772"/>
                  </a:cubicBezTo>
                  <a:cubicBezTo>
                    <a:pt x="1334278" y="1071331"/>
                    <a:pt x="1355741" y="1062308"/>
                    <a:pt x="1371600" y="1046449"/>
                  </a:cubicBezTo>
                  <a:cubicBezTo>
                    <a:pt x="1377821" y="1040229"/>
                    <a:pt x="1382394" y="1031722"/>
                    <a:pt x="1390262" y="1027788"/>
                  </a:cubicBezTo>
                  <a:cubicBezTo>
                    <a:pt x="1407856" y="1018991"/>
                    <a:pt x="1446245" y="1009127"/>
                    <a:pt x="1446245" y="1009127"/>
                  </a:cubicBezTo>
                  <a:cubicBezTo>
                    <a:pt x="1455576" y="1002907"/>
                    <a:pt x="1463990" y="995020"/>
                    <a:pt x="1474237" y="990466"/>
                  </a:cubicBezTo>
                  <a:cubicBezTo>
                    <a:pt x="1525718" y="967585"/>
                    <a:pt x="1526692" y="975019"/>
                    <a:pt x="1576874" y="962474"/>
                  </a:cubicBezTo>
                  <a:cubicBezTo>
                    <a:pt x="1586416" y="960089"/>
                    <a:pt x="1595409" y="955845"/>
                    <a:pt x="1604866" y="953143"/>
                  </a:cubicBezTo>
                  <a:cubicBezTo>
                    <a:pt x="1617196" y="949620"/>
                    <a:pt x="1629747" y="946922"/>
                    <a:pt x="1642188" y="943812"/>
                  </a:cubicBezTo>
                  <a:cubicBezTo>
                    <a:pt x="1651519" y="937592"/>
                    <a:pt x="1659932" y="929705"/>
                    <a:pt x="1670180" y="925151"/>
                  </a:cubicBezTo>
                  <a:cubicBezTo>
                    <a:pt x="1688155" y="917162"/>
                    <a:pt x="1709797" y="917401"/>
                    <a:pt x="1726164" y="906490"/>
                  </a:cubicBezTo>
                  <a:cubicBezTo>
                    <a:pt x="1735495" y="900270"/>
                    <a:pt x="1743909" y="892383"/>
                    <a:pt x="1754156" y="887829"/>
                  </a:cubicBezTo>
                  <a:cubicBezTo>
                    <a:pt x="1772131" y="879840"/>
                    <a:pt x="1810139" y="869168"/>
                    <a:pt x="1810139" y="869168"/>
                  </a:cubicBezTo>
                  <a:cubicBezTo>
                    <a:pt x="1871472" y="807832"/>
                    <a:pt x="1756138" y="917607"/>
                    <a:pt x="1884784" y="831845"/>
                  </a:cubicBezTo>
                  <a:cubicBezTo>
                    <a:pt x="1965005" y="778365"/>
                    <a:pt x="1863507" y="842484"/>
                    <a:pt x="1940768" y="803853"/>
                  </a:cubicBezTo>
                  <a:cubicBezTo>
                    <a:pt x="1998408" y="775033"/>
                    <a:pt x="1936179" y="791395"/>
                    <a:pt x="2006082" y="775861"/>
                  </a:cubicBezTo>
                  <a:cubicBezTo>
                    <a:pt x="2021563" y="772421"/>
                    <a:pt x="2037435" y="770704"/>
                    <a:pt x="2052735" y="766531"/>
                  </a:cubicBezTo>
                  <a:cubicBezTo>
                    <a:pt x="2071713" y="761355"/>
                    <a:pt x="2108719" y="747870"/>
                    <a:pt x="2108719" y="747870"/>
                  </a:cubicBezTo>
                  <a:cubicBezTo>
                    <a:pt x="2118050" y="741649"/>
                    <a:pt x="2126463" y="733763"/>
                    <a:pt x="2136711" y="729208"/>
                  </a:cubicBezTo>
                  <a:cubicBezTo>
                    <a:pt x="2154686" y="721219"/>
                    <a:pt x="2192694" y="710547"/>
                    <a:pt x="2192694" y="710547"/>
                  </a:cubicBezTo>
                  <a:cubicBezTo>
                    <a:pt x="2198915" y="704327"/>
                    <a:pt x="2203813" y="696412"/>
                    <a:pt x="2211356" y="691886"/>
                  </a:cubicBezTo>
                  <a:cubicBezTo>
                    <a:pt x="2219790" y="686826"/>
                    <a:pt x="2229598" y="683855"/>
                    <a:pt x="2239347" y="682555"/>
                  </a:cubicBezTo>
                  <a:cubicBezTo>
                    <a:pt x="2276470" y="677605"/>
                    <a:pt x="2313992" y="676335"/>
                    <a:pt x="2351315" y="673225"/>
                  </a:cubicBezTo>
                  <a:cubicBezTo>
                    <a:pt x="2405106" y="637365"/>
                    <a:pt x="2353219" y="668410"/>
                    <a:pt x="2407298" y="645233"/>
                  </a:cubicBezTo>
                  <a:cubicBezTo>
                    <a:pt x="2446057" y="628622"/>
                    <a:pt x="2454277" y="615631"/>
                    <a:pt x="2500605" y="607910"/>
                  </a:cubicBezTo>
                  <a:cubicBezTo>
                    <a:pt x="2611895" y="589363"/>
                    <a:pt x="2537699" y="599629"/>
                    <a:pt x="2724539" y="589249"/>
                  </a:cubicBezTo>
                  <a:cubicBezTo>
                    <a:pt x="2733870" y="586139"/>
                    <a:pt x="2748878" y="589051"/>
                    <a:pt x="2752531" y="579919"/>
                  </a:cubicBezTo>
                  <a:cubicBezTo>
                    <a:pt x="2758230" y="565671"/>
                    <a:pt x="2734792" y="523575"/>
                    <a:pt x="2724539" y="514604"/>
                  </a:cubicBezTo>
                  <a:cubicBezTo>
                    <a:pt x="2707660" y="499835"/>
                    <a:pt x="2687217" y="489723"/>
                    <a:pt x="2668556" y="477282"/>
                  </a:cubicBezTo>
                  <a:cubicBezTo>
                    <a:pt x="2659225" y="471062"/>
                    <a:pt x="2648493" y="466550"/>
                    <a:pt x="2640564" y="458621"/>
                  </a:cubicBezTo>
                  <a:cubicBezTo>
                    <a:pt x="2613973" y="432030"/>
                    <a:pt x="2626782" y="447279"/>
                    <a:pt x="2603241" y="411968"/>
                  </a:cubicBezTo>
                  <a:cubicBezTo>
                    <a:pt x="2600131" y="402637"/>
                    <a:pt x="2599628" y="391979"/>
                    <a:pt x="2593911" y="383976"/>
                  </a:cubicBezTo>
                  <a:cubicBezTo>
                    <a:pt x="2573342" y="355179"/>
                    <a:pt x="2555495" y="345924"/>
                    <a:pt x="2528596" y="327992"/>
                  </a:cubicBezTo>
                  <a:cubicBezTo>
                    <a:pt x="2525486" y="318661"/>
                    <a:pt x="2524722" y="308184"/>
                    <a:pt x="2519266" y="300000"/>
                  </a:cubicBezTo>
                  <a:cubicBezTo>
                    <a:pt x="2497696" y="267645"/>
                    <a:pt x="2490057" y="276297"/>
                    <a:pt x="2463282" y="253347"/>
                  </a:cubicBezTo>
                  <a:cubicBezTo>
                    <a:pt x="2449924" y="241897"/>
                    <a:pt x="2438401" y="228466"/>
                    <a:pt x="2425960" y="216025"/>
                  </a:cubicBezTo>
                  <a:cubicBezTo>
                    <a:pt x="2422850" y="206694"/>
                    <a:pt x="2422773" y="195713"/>
                    <a:pt x="2416629" y="188033"/>
                  </a:cubicBezTo>
                  <a:cubicBezTo>
                    <a:pt x="2409624" y="179276"/>
                    <a:pt x="2394580" y="178881"/>
                    <a:pt x="2388637" y="169372"/>
                  </a:cubicBezTo>
                  <a:cubicBezTo>
                    <a:pt x="2333119" y="80542"/>
                    <a:pt x="2405333" y="136959"/>
                    <a:pt x="2341984" y="94727"/>
                  </a:cubicBezTo>
                  <a:cubicBezTo>
                    <a:pt x="2320213" y="29412"/>
                    <a:pt x="2341984" y="44964"/>
                    <a:pt x="2295331" y="29412"/>
                  </a:cubicBezTo>
                  <a:cubicBezTo>
                    <a:pt x="2298441" y="20082"/>
                    <a:pt x="2295205" y="4123"/>
                    <a:pt x="2304662" y="1421"/>
                  </a:cubicBezTo>
                  <a:cubicBezTo>
                    <a:pt x="2322852" y="-3776"/>
                    <a:pt x="2342177" y="6647"/>
                    <a:pt x="2360645" y="10751"/>
                  </a:cubicBezTo>
                  <a:cubicBezTo>
                    <a:pt x="2370246" y="12885"/>
                    <a:pt x="2379180" y="17380"/>
                    <a:pt x="2388637" y="20082"/>
                  </a:cubicBezTo>
                  <a:cubicBezTo>
                    <a:pt x="2400967" y="23605"/>
                    <a:pt x="2413519" y="26302"/>
                    <a:pt x="2425960" y="29412"/>
                  </a:cubicBezTo>
                  <a:cubicBezTo>
                    <a:pt x="2435290" y="35633"/>
                    <a:pt x="2443644" y="43657"/>
                    <a:pt x="2453951" y="48074"/>
                  </a:cubicBezTo>
                  <a:cubicBezTo>
                    <a:pt x="2465738" y="53126"/>
                    <a:pt x="2480140" y="51042"/>
                    <a:pt x="2491274" y="57404"/>
                  </a:cubicBezTo>
                  <a:cubicBezTo>
                    <a:pt x="2502731" y="63951"/>
                    <a:pt x="2508287" y="78076"/>
                    <a:pt x="2519266" y="85396"/>
                  </a:cubicBezTo>
                  <a:cubicBezTo>
                    <a:pt x="2527300" y="90752"/>
                    <a:pt x="2579600" y="102812"/>
                    <a:pt x="2584580" y="104057"/>
                  </a:cubicBezTo>
                  <a:cubicBezTo>
                    <a:pt x="2593911" y="110278"/>
                    <a:pt x="2602542" y="117704"/>
                    <a:pt x="2612572" y="122719"/>
                  </a:cubicBezTo>
                  <a:cubicBezTo>
                    <a:pt x="2646307" y="139586"/>
                    <a:pt x="2706766" y="138527"/>
                    <a:pt x="2733870" y="141380"/>
                  </a:cubicBezTo>
                  <a:lnTo>
                    <a:pt x="2817845" y="150710"/>
                  </a:lnTo>
                  <a:lnTo>
                    <a:pt x="2873829" y="169372"/>
                  </a:lnTo>
                  <a:lnTo>
                    <a:pt x="2901821" y="178702"/>
                  </a:lnTo>
                  <a:cubicBezTo>
                    <a:pt x="2908041" y="184923"/>
                    <a:pt x="2911840" y="195718"/>
                    <a:pt x="2920482" y="197364"/>
                  </a:cubicBezTo>
                  <a:cubicBezTo>
                    <a:pt x="2978853" y="208482"/>
                    <a:pt x="3097764" y="216025"/>
                    <a:pt x="3097764" y="216025"/>
                  </a:cubicBezTo>
                  <a:cubicBezTo>
                    <a:pt x="3214384" y="245179"/>
                    <a:pt x="3069418" y="207925"/>
                    <a:pt x="3163078" y="234686"/>
                  </a:cubicBezTo>
                  <a:cubicBezTo>
                    <a:pt x="3245116" y="258127"/>
                    <a:pt x="3161256" y="230970"/>
                    <a:pt x="3228392" y="253347"/>
                  </a:cubicBezTo>
                  <a:cubicBezTo>
                    <a:pt x="3292380" y="296005"/>
                    <a:pt x="3237050" y="265713"/>
                    <a:pt x="3377682" y="281339"/>
                  </a:cubicBezTo>
                  <a:cubicBezTo>
                    <a:pt x="3393444" y="283090"/>
                    <a:pt x="3408732" y="287833"/>
                    <a:pt x="3424335" y="290670"/>
                  </a:cubicBezTo>
                  <a:cubicBezTo>
                    <a:pt x="3442949" y="294054"/>
                    <a:pt x="3461658" y="296890"/>
                    <a:pt x="3480319" y="300000"/>
                  </a:cubicBezTo>
                  <a:cubicBezTo>
                    <a:pt x="3489650" y="306220"/>
                    <a:pt x="3499554" y="311656"/>
                    <a:pt x="3508311" y="318661"/>
                  </a:cubicBezTo>
                  <a:cubicBezTo>
                    <a:pt x="3574787" y="371843"/>
                    <a:pt x="3468808" y="298548"/>
                    <a:pt x="3554964" y="355984"/>
                  </a:cubicBezTo>
                  <a:cubicBezTo>
                    <a:pt x="3558074" y="365315"/>
                    <a:pt x="3557339" y="377021"/>
                    <a:pt x="3564294" y="383976"/>
                  </a:cubicBezTo>
                  <a:cubicBezTo>
                    <a:pt x="3571249" y="390931"/>
                    <a:pt x="3583852" y="388246"/>
                    <a:pt x="3592286" y="393306"/>
                  </a:cubicBezTo>
                  <a:cubicBezTo>
                    <a:pt x="3656325" y="431730"/>
                    <a:pt x="3559643" y="394868"/>
                    <a:pt x="3638939" y="421298"/>
                  </a:cubicBezTo>
                  <a:lnTo>
                    <a:pt x="3694923" y="458621"/>
                  </a:lnTo>
                  <a:cubicBezTo>
                    <a:pt x="3704254" y="464841"/>
                    <a:pt x="3712276" y="473736"/>
                    <a:pt x="3722915" y="477282"/>
                  </a:cubicBezTo>
                  <a:lnTo>
                    <a:pt x="3750907" y="486612"/>
                  </a:lnTo>
                  <a:cubicBezTo>
                    <a:pt x="3771263" y="547685"/>
                    <a:pt x="3742990" y="487743"/>
                    <a:pt x="3788229" y="523935"/>
                  </a:cubicBezTo>
                  <a:cubicBezTo>
                    <a:pt x="3848518" y="572167"/>
                    <a:pt x="3764526" y="537807"/>
                    <a:pt x="3834882" y="561257"/>
                  </a:cubicBezTo>
                  <a:cubicBezTo>
                    <a:pt x="3847323" y="573698"/>
                    <a:pt x="3857566" y="588820"/>
                    <a:pt x="3872205" y="598580"/>
                  </a:cubicBezTo>
                  <a:cubicBezTo>
                    <a:pt x="3881535" y="604800"/>
                    <a:pt x="3891682" y="609943"/>
                    <a:pt x="3900196" y="617241"/>
                  </a:cubicBezTo>
                  <a:cubicBezTo>
                    <a:pt x="3932336" y="644790"/>
                    <a:pt x="3931237" y="656088"/>
                    <a:pt x="3965511" y="673225"/>
                  </a:cubicBezTo>
                  <a:cubicBezTo>
                    <a:pt x="3974308" y="677623"/>
                    <a:pt x="3984172" y="679445"/>
                    <a:pt x="3993502" y="682555"/>
                  </a:cubicBezTo>
                  <a:cubicBezTo>
                    <a:pt x="4047111" y="736162"/>
                    <a:pt x="4019292" y="722253"/>
                    <a:pt x="4068147" y="738539"/>
                  </a:cubicBezTo>
                  <a:cubicBezTo>
                    <a:pt x="4092204" y="774624"/>
                    <a:pt x="4106588" y="785560"/>
                    <a:pt x="4114800" y="822515"/>
                  </a:cubicBezTo>
                  <a:cubicBezTo>
                    <a:pt x="4118904" y="840983"/>
                    <a:pt x="4121021" y="859837"/>
                    <a:pt x="4124131" y="878498"/>
                  </a:cubicBezTo>
                  <a:cubicBezTo>
                    <a:pt x="4121021" y="906490"/>
                    <a:pt x="4119430" y="934693"/>
                    <a:pt x="4114800" y="962474"/>
                  </a:cubicBezTo>
                  <a:cubicBezTo>
                    <a:pt x="4113183" y="972176"/>
                    <a:pt x="4111614" y="982786"/>
                    <a:pt x="4105470" y="990466"/>
                  </a:cubicBezTo>
                  <a:cubicBezTo>
                    <a:pt x="4098465" y="999223"/>
                    <a:pt x="4084980" y="1000792"/>
                    <a:pt x="4077478" y="1009127"/>
                  </a:cubicBezTo>
                  <a:cubicBezTo>
                    <a:pt x="4056672" y="1032245"/>
                    <a:pt x="4038746" y="1057893"/>
                    <a:pt x="4021494" y="1083772"/>
                  </a:cubicBezTo>
                  <a:cubicBezTo>
                    <a:pt x="4015274" y="1093103"/>
                    <a:pt x="4010012" y="1103149"/>
                    <a:pt x="4002833" y="1111764"/>
                  </a:cubicBezTo>
                  <a:cubicBezTo>
                    <a:pt x="3994386" y="1121901"/>
                    <a:pt x="3984172" y="1130425"/>
                    <a:pt x="3974841" y="1139755"/>
                  </a:cubicBezTo>
                  <a:cubicBezTo>
                    <a:pt x="3951699" y="1209186"/>
                    <a:pt x="3987222" y="1116521"/>
                    <a:pt x="3928188" y="1205070"/>
                  </a:cubicBezTo>
                  <a:cubicBezTo>
                    <a:pt x="3904647" y="1240381"/>
                    <a:pt x="3917456" y="1225131"/>
                    <a:pt x="3890866" y="1251723"/>
                  </a:cubicBezTo>
                  <a:cubicBezTo>
                    <a:pt x="3887756" y="1261054"/>
                    <a:pt x="3887573" y="1271951"/>
                    <a:pt x="3881535" y="1279715"/>
                  </a:cubicBezTo>
                  <a:cubicBezTo>
                    <a:pt x="3865332" y="1300547"/>
                    <a:pt x="3825551" y="1335698"/>
                    <a:pt x="3825551" y="1335698"/>
                  </a:cubicBezTo>
                  <a:cubicBezTo>
                    <a:pt x="3807708" y="1389232"/>
                    <a:pt x="3829000" y="1339262"/>
                    <a:pt x="3788229" y="1391682"/>
                  </a:cubicBezTo>
                  <a:cubicBezTo>
                    <a:pt x="3714381" y="1486630"/>
                    <a:pt x="3779179" y="1419395"/>
                    <a:pt x="3732245" y="1466327"/>
                  </a:cubicBezTo>
                  <a:cubicBezTo>
                    <a:pt x="3705815" y="1545623"/>
                    <a:pt x="3742677" y="1448941"/>
                    <a:pt x="3704253" y="1512980"/>
                  </a:cubicBezTo>
                  <a:cubicBezTo>
                    <a:pt x="3663740" y="1580501"/>
                    <a:pt x="3738116" y="1497779"/>
                    <a:pt x="3666931" y="1568964"/>
                  </a:cubicBezTo>
                  <a:cubicBezTo>
                    <a:pt x="3663821" y="1578294"/>
                    <a:pt x="3662660" y="1588521"/>
                    <a:pt x="3657600" y="1596955"/>
                  </a:cubicBezTo>
                  <a:cubicBezTo>
                    <a:pt x="3653074" y="1604498"/>
                    <a:pt x="3642873" y="1607749"/>
                    <a:pt x="3638939" y="1615617"/>
                  </a:cubicBezTo>
                  <a:cubicBezTo>
                    <a:pt x="3630142" y="1633211"/>
                    <a:pt x="3634187" y="1657691"/>
                    <a:pt x="3620278" y="1671600"/>
                  </a:cubicBezTo>
                  <a:cubicBezTo>
                    <a:pt x="3601617" y="1690261"/>
                    <a:pt x="3577872" y="1704954"/>
                    <a:pt x="3564294" y="1727584"/>
                  </a:cubicBezTo>
                  <a:cubicBezTo>
                    <a:pt x="3530533" y="1783853"/>
                    <a:pt x="3551392" y="1764177"/>
                    <a:pt x="3508311" y="1792898"/>
                  </a:cubicBezTo>
                  <a:cubicBezTo>
                    <a:pt x="3487297" y="1855937"/>
                    <a:pt x="3516440" y="1787605"/>
                    <a:pt x="3470988" y="1839551"/>
                  </a:cubicBezTo>
                  <a:cubicBezTo>
                    <a:pt x="3456219" y="1856430"/>
                    <a:pt x="3446107" y="1876874"/>
                    <a:pt x="3433666" y="1895535"/>
                  </a:cubicBezTo>
                  <a:cubicBezTo>
                    <a:pt x="3427446" y="1904866"/>
                    <a:pt x="3422935" y="1915598"/>
                    <a:pt x="3415005" y="1923527"/>
                  </a:cubicBezTo>
                  <a:cubicBezTo>
                    <a:pt x="3408784" y="1929747"/>
                    <a:pt x="3401839" y="1935319"/>
                    <a:pt x="3396343" y="1942188"/>
                  </a:cubicBezTo>
                  <a:cubicBezTo>
                    <a:pt x="3389338" y="1950945"/>
                    <a:pt x="3385611" y="1962251"/>
                    <a:pt x="3377682" y="1970180"/>
                  </a:cubicBezTo>
                  <a:cubicBezTo>
                    <a:pt x="3369753" y="1978109"/>
                    <a:pt x="3359021" y="1982621"/>
                    <a:pt x="3349690" y="1988841"/>
                  </a:cubicBezTo>
                  <a:cubicBezTo>
                    <a:pt x="3306912" y="2053009"/>
                    <a:pt x="3333645" y="2037733"/>
                    <a:pt x="3284376" y="2054155"/>
                  </a:cubicBezTo>
                  <a:cubicBezTo>
                    <a:pt x="3271935" y="2066596"/>
                    <a:pt x="3261692" y="2081718"/>
                    <a:pt x="3247053" y="2091478"/>
                  </a:cubicBezTo>
                  <a:cubicBezTo>
                    <a:pt x="3226272" y="2105332"/>
                    <a:pt x="3215593" y="2109809"/>
                    <a:pt x="3200400" y="2128800"/>
                  </a:cubicBezTo>
                  <a:cubicBezTo>
                    <a:pt x="3193395" y="2137557"/>
                    <a:pt x="3191248" y="2150849"/>
                    <a:pt x="3181739" y="2156792"/>
                  </a:cubicBezTo>
                  <a:cubicBezTo>
                    <a:pt x="3165059" y="2167217"/>
                    <a:pt x="3144417" y="2169233"/>
                    <a:pt x="3125756" y="2175453"/>
                  </a:cubicBezTo>
                  <a:lnTo>
                    <a:pt x="3097764" y="2184784"/>
                  </a:lnTo>
                  <a:cubicBezTo>
                    <a:pt x="3088433" y="2181674"/>
                    <a:pt x="3070992" y="2185212"/>
                    <a:pt x="3069772" y="2175453"/>
                  </a:cubicBezTo>
                  <a:cubicBezTo>
                    <a:pt x="3067206" y="2154924"/>
                    <a:pt x="3069871" y="2021349"/>
                    <a:pt x="3097764" y="1979510"/>
                  </a:cubicBezTo>
                  <a:cubicBezTo>
                    <a:pt x="3103984" y="1970180"/>
                    <a:pt x="3111871" y="1961766"/>
                    <a:pt x="3116425" y="1951519"/>
                  </a:cubicBezTo>
                  <a:cubicBezTo>
                    <a:pt x="3124414" y="1933544"/>
                    <a:pt x="3128866" y="1914196"/>
                    <a:pt x="3135086" y="1895535"/>
                  </a:cubicBezTo>
                  <a:lnTo>
                    <a:pt x="3144417" y="1867543"/>
                  </a:lnTo>
                  <a:cubicBezTo>
                    <a:pt x="3150028" y="1760933"/>
                    <a:pt x="3166381" y="1554265"/>
                    <a:pt x="3144417" y="1456996"/>
                  </a:cubicBezTo>
                  <a:cubicBezTo>
                    <a:pt x="3138604" y="1431253"/>
                    <a:pt x="3088433" y="1401012"/>
                    <a:pt x="3088433" y="1401012"/>
                  </a:cubicBezTo>
                  <a:cubicBezTo>
                    <a:pt x="3072882" y="1404122"/>
                    <a:pt x="3057165" y="1406496"/>
                    <a:pt x="3041780" y="1410343"/>
                  </a:cubicBezTo>
                  <a:cubicBezTo>
                    <a:pt x="3032238" y="1412729"/>
                    <a:pt x="3020743" y="1412719"/>
                    <a:pt x="3013788" y="1419674"/>
                  </a:cubicBezTo>
                  <a:cubicBezTo>
                    <a:pt x="3006833" y="1426629"/>
                    <a:pt x="3009518" y="1439232"/>
                    <a:pt x="3004458" y="1447666"/>
                  </a:cubicBezTo>
                  <a:cubicBezTo>
                    <a:pt x="2993406" y="1466086"/>
                    <a:pt x="2933282" y="1502493"/>
                    <a:pt x="2929813" y="1503649"/>
                  </a:cubicBezTo>
                  <a:cubicBezTo>
                    <a:pt x="2901821" y="1512980"/>
                    <a:pt x="2874462" y="1524484"/>
                    <a:pt x="2845837" y="1531641"/>
                  </a:cubicBezTo>
                  <a:cubicBezTo>
                    <a:pt x="2833396" y="1534751"/>
                    <a:pt x="2820798" y="1537287"/>
                    <a:pt x="2808515" y="1540972"/>
                  </a:cubicBezTo>
                  <a:cubicBezTo>
                    <a:pt x="2789674" y="1546624"/>
                    <a:pt x="2771192" y="1553413"/>
                    <a:pt x="2752531" y="1559633"/>
                  </a:cubicBezTo>
                  <a:cubicBezTo>
                    <a:pt x="2743200" y="1562743"/>
                    <a:pt x="2734345" y="1568210"/>
                    <a:pt x="2724539" y="1568964"/>
                  </a:cubicBezTo>
                  <a:lnTo>
                    <a:pt x="2603241" y="1578294"/>
                  </a:lnTo>
                  <a:cubicBezTo>
                    <a:pt x="2507100" y="1610341"/>
                    <a:pt x="2547891" y="1599130"/>
                    <a:pt x="2481943" y="1615617"/>
                  </a:cubicBezTo>
                  <a:cubicBezTo>
                    <a:pt x="2472612" y="1621837"/>
                    <a:pt x="2463981" y="1629263"/>
                    <a:pt x="2453951" y="1634278"/>
                  </a:cubicBezTo>
                  <a:cubicBezTo>
                    <a:pt x="2438276" y="1642115"/>
                    <a:pt x="2403580" y="1648456"/>
                    <a:pt x="2388637" y="1652939"/>
                  </a:cubicBezTo>
                  <a:cubicBezTo>
                    <a:pt x="2369796" y="1658591"/>
                    <a:pt x="2332653" y="1671600"/>
                    <a:pt x="2332653" y="1671600"/>
                  </a:cubicBezTo>
                  <a:cubicBezTo>
                    <a:pt x="2252441" y="1725076"/>
                    <a:pt x="2353925" y="1660965"/>
                    <a:pt x="2276670" y="1699592"/>
                  </a:cubicBezTo>
                  <a:cubicBezTo>
                    <a:pt x="2266640" y="1704607"/>
                    <a:pt x="2258925" y="1713699"/>
                    <a:pt x="2248678" y="1718253"/>
                  </a:cubicBezTo>
                  <a:cubicBezTo>
                    <a:pt x="2230703" y="1726242"/>
                    <a:pt x="2210288" y="1728118"/>
                    <a:pt x="2192694" y="1736915"/>
                  </a:cubicBezTo>
                  <a:cubicBezTo>
                    <a:pt x="2180253" y="1743135"/>
                    <a:pt x="2168286" y="1750410"/>
                    <a:pt x="2155372" y="1755576"/>
                  </a:cubicBezTo>
                  <a:cubicBezTo>
                    <a:pt x="2137108" y="1762881"/>
                    <a:pt x="2116255" y="1764116"/>
                    <a:pt x="2099388" y="1774237"/>
                  </a:cubicBezTo>
                  <a:cubicBezTo>
                    <a:pt x="2044301" y="1807289"/>
                    <a:pt x="2069940" y="1796494"/>
                    <a:pt x="2024743" y="1811559"/>
                  </a:cubicBezTo>
                  <a:cubicBezTo>
                    <a:pt x="1990724" y="1845580"/>
                    <a:pt x="2023787" y="1818917"/>
                    <a:pt x="1968760" y="1839551"/>
                  </a:cubicBezTo>
                  <a:cubicBezTo>
                    <a:pt x="1955736" y="1844435"/>
                    <a:pt x="1944222" y="1852733"/>
                    <a:pt x="1931437" y="1858212"/>
                  </a:cubicBezTo>
                  <a:cubicBezTo>
                    <a:pt x="1894294" y="1874130"/>
                    <a:pt x="1909932" y="1858620"/>
                    <a:pt x="1875453" y="1886204"/>
                  </a:cubicBezTo>
                  <a:cubicBezTo>
                    <a:pt x="1868584" y="1891700"/>
                    <a:pt x="1864660" y="1900932"/>
                    <a:pt x="1856792" y="1904866"/>
                  </a:cubicBezTo>
                  <a:cubicBezTo>
                    <a:pt x="1839198" y="1913663"/>
                    <a:pt x="1800809" y="1923527"/>
                    <a:pt x="1800809" y="1923527"/>
                  </a:cubicBezTo>
                  <a:cubicBezTo>
                    <a:pt x="1755749" y="1968585"/>
                    <a:pt x="1813009" y="1913767"/>
                    <a:pt x="1754156" y="1960849"/>
                  </a:cubicBezTo>
                  <a:cubicBezTo>
                    <a:pt x="1747287" y="1966344"/>
                    <a:pt x="1743362" y="1975576"/>
                    <a:pt x="1735494" y="1979510"/>
                  </a:cubicBezTo>
                  <a:cubicBezTo>
                    <a:pt x="1717900" y="1988307"/>
                    <a:pt x="1679511" y="1998172"/>
                    <a:pt x="1679511" y="1998172"/>
                  </a:cubicBezTo>
                  <a:cubicBezTo>
                    <a:pt x="1667070" y="2007503"/>
                    <a:pt x="1653995" y="2016044"/>
                    <a:pt x="1642188" y="2026164"/>
                  </a:cubicBezTo>
                  <a:cubicBezTo>
                    <a:pt x="1632169" y="2034751"/>
                    <a:pt x="1625175" y="2046836"/>
                    <a:pt x="1614196" y="2054155"/>
                  </a:cubicBezTo>
                  <a:cubicBezTo>
                    <a:pt x="1606013" y="2059611"/>
                    <a:pt x="1595535" y="2060376"/>
                    <a:pt x="1586205" y="2063486"/>
                  </a:cubicBezTo>
                  <a:cubicBezTo>
                    <a:pt x="1521646" y="2160322"/>
                    <a:pt x="1624931" y="2015429"/>
                    <a:pt x="1530221" y="2110139"/>
                  </a:cubicBezTo>
                  <a:cubicBezTo>
                    <a:pt x="1480459" y="2159901"/>
                    <a:pt x="1567541" y="2122582"/>
                    <a:pt x="1492898" y="2147461"/>
                  </a:cubicBezTo>
                  <a:cubicBezTo>
                    <a:pt x="1486678" y="2156792"/>
                    <a:pt x="1481242" y="2166696"/>
                    <a:pt x="1474237" y="2175453"/>
                  </a:cubicBezTo>
                  <a:cubicBezTo>
                    <a:pt x="1462665" y="2189919"/>
                    <a:pt x="1443752" y="2204692"/>
                    <a:pt x="1427584" y="2212776"/>
                  </a:cubicBezTo>
                  <a:cubicBezTo>
                    <a:pt x="1418787" y="2217174"/>
                    <a:pt x="1408923" y="2218996"/>
                    <a:pt x="1399592" y="2222106"/>
                  </a:cubicBezTo>
                  <a:cubicBezTo>
                    <a:pt x="1357726" y="2263975"/>
                    <a:pt x="1407446" y="2219816"/>
                    <a:pt x="1352939" y="2250098"/>
                  </a:cubicBezTo>
                  <a:cubicBezTo>
                    <a:pt x="1333333" y="2260990"/>
                    <a:pt x="1312815" y="2271562"/>
                    <a:pt x="1296956" y="2287421"/>
                  </a:cubicBezTo>
                  <a:cubicBezTo>
                    <a:pt x="1290735" y="2293641"/>
                    <a:pt x="1285332" y="2300804"/>
                    <a:pt x="1278294" y="2306082"/>
                  </a:cubicBezTo>
                  <a:cubicBezTo>
                    <a:pt x="1260352" y="2319539"/>
                    <a:pt x="1222311" y="2343404"/>
                    <a:pt x="1222311" y="2343404"/>
                  </a:cubicBezTo>
                  <a:cubicBezTo>
                    <a:pt x="1216090" y="2352735"/>
                    <a:pt x="1212089" y="2364011"/>
                    <a:pt x="1203649" y="2371396"/>
                  </a:cubicBezTo>
                  <a:cubicBezTo>
                    <a:pt x="1153620" y="2415172"/>
                    <a:pt x="1156856" y="2399472"/>
                    <a:pt x="1110343" y="2427380"/>
                  </a:cubicBezTo>
                  <a:cubicBezTo>
                    <a:pt x="1091111" y="2438919"/>
                    <a:pt x="1073965" y="2453810"/>
                    <a:pt x="1054360" y="2464702"/>
                  </a:cubicBezTo>
                  <a:cubicBezTo>
                    <a:pt x="1045762" y="2469479"/>
                    <a:pt x="1035165" y="2469634"/>
                    <a:pt x="1026368" y="2474033"/>
                  </a:cubicBezTo>
                  <a:cubicBezTo>
                    <a:pt x="1010147" y="2482144"/>
                    <a:pt x="995094" y="2492413"/>
                    <a:pt x="979715" y="2502025"/>
                  </a:cubicBezTo>
                  <a:cubicBezTo>
                    <a:pt x="970206" y="2507968"/>
                    <a:pt x="961753" y="2515671"/>
                    <a:pt x="951723" y="2520686"/>
                  </a:cubicBezTo>
                  <a:cubicBezTo>
                    <a:pt x="942926" y="2525085"/>
                    <a:pt x="933062" y="2526907"/>
                    <a:pt x="923731" y="2530017"/>
                  </a:cubicBezTo>
                  <a:cubicBezTo>
                    <a:pt x="914400" y="2539347"/>
                    <a:pt x="906718" y="2550689"/>
                    <a:pt x="895739" y="2558008"/>
                  </a:cubicBezTo>
                  <a:cubicBezTo>
                    <a:pt x="887555" y="2563464"/>
                    <a:pt x="875615" y="2561438"/>
                    <a:pt x="867747" y="2567339"/>
                  </a:cubicBezTo>
                  <a:cubicBezTo>
                    <a:pt x="850153" y="2580534"/>
                    <a:pt x="840765" y="2604157"/>
                    <a:pt x="821094" y="2613992"/>
                  </a:cubicBezTo>
                  <a:cubicBezTo>
                    <a:pt x="796212" y="2626433"/>
                    <a:pt x="766120" y="2631644"/>
                    <a:pt x="746449" y="2651315"/>
                  </a:cubicBezTo>
                  <a:cubicBezTo>
                    <a:pt x="711503" y="2686261"/>
                    <a:pt x="730976" y="2675133"/>
                    <a:pt x="690466" y="2688637"/>
                  </a:cubicBezTo>
                  <a:cubicBezTo>
                    <a:pt x="684246" y="2697968"/>
                    <a:pt x="679734" y="2708700"/>
                    <a:pt x="671805" y="2716629"/>
                  </a:cubicBezTo>
                  <a:cubicBezTo>
                    <a:pt x="663876" y="2724558"/>
                    <a:pt x="652570" y="2728285"/>
                    <a:pt x="643813" y="2735290"/>
                  </a:cubicBezTo>
                  <a:cubicBezTo>
                    <a:pt x="577329" y="2788476"/>
                    <a:pt x="683322" y="2715169"/>
                    <a:pt x="597160" y="2772612"/>
                  </a:cubicBezTo>
                  <a:cubicBezTo>
                    <a:pt x="594050" y="2781943"/>
                    <a:pt x="594784" y="2793649"/>
                    <a:pt x="587829" y="2800604"/>
                  </a:cubicBezTo>
                  <a:cubicBezTo>
                    <a:pt x="580874" y="2807559"/>
                    <a:pt x="568634" y="2805536"/>
                    <a:pt x="559837" y="2809935"/>
                  </a:cubicBezTo>
                  <a:cubicBezTo>
                    <a:pt x="549807" y="2814950"/>
                    <a:pt x="542092" y="2824042"/>
                    <a:pt x="531845" y="2828596"/>
                  </a:cubicBezTo>
                  <a:cubicBezTo>
                    <a:pt x="513870" y="2836585"/>
                    <a:pt x="494523" y="2841037"/>
                    <a:pt x="475862" y="2847257"/>
                  </a:cubicBezTo>
                  <a:lnTo>
                    <a:pt x="447870" y="2856588"/>
                  </a:lnTo>
                  <a:cubicBezTo>
                    <a:pt x="438539" y="2853478"/>
                    <a:pt x="427558" y="2853401"/>
                    <a:pt x="419878" y="2847257"/>
                  </a:cubicBezTo>
                  <a:cubicBezTo>
                    <a:pt x="386129" y="2820258"/>
                    <a:pt x="396058" y="2755163"/>
                    <a:pt x="391886" y="2725959"/>
                  </a:cubicBezTo>
                  <a:cubicBezTo>
                    <a:pt x="390073" y="2713264"/>
                    <a:pt x="385338" y="2701155"/>
                    <a:pt x="382556" y="2688637"/>
                  </a:cubicBezTo>
                  <a:cubicBezTo>
                    <a:pt x="377626" y="2666452"/>
                    <a:pt x="371479" y="2627416"/>
                    <a:pt x="363894" y="2604661"/>
                  </a:cubicBezTo>
                  <a:cubicBezTo>
                    <a:pt x="358598" y="2588772"/>
                    <a:pt x="351114" y="2573690"/>
                    <a:pt x="345233" y="2558008"/>
                  </a:cubicBezTo>
                  <a:cubicBezTo>
                    <a:pt x="341780" y="2548799"/>
                    <a:pt x="340300" y="2538814"/>
                    <a:pt x="335902" y="2530017"/>
                  </a:cubicBezTo>
                  <a:cubicBezTo>
                    <a:pt x="287189" y="2432591"/>
                    <a:pt x="328591" y="2517158"/>
                    <a:pt x="289249" y="2464702"/>
                  </a:cubicBezTo>
                  <a:cubicBezTo>
                    <a:pt x="275792" y="2446760"/>
                    <a:pt x="267786" y="2424578"/>
                    <a:pt x="251927" y="2408719"/>
                  </a:cubicBezTo>
                  <a:lnTo>
                    <a:pt x="205274" y="2362066"/>
                  </a:lnTo>
                  <a:cubicBezTo>
                    <a:pt x="202164" y="2352735"/>
                    <a:pt x="201003" y="2342508"/>
                    <a:pt x="195943" y="2334074"/>
                  </a:cubicBezTo>
                  <a:cubicBezTo>
                    <a:pt x="191417" y="2326531"/>
                    <a:pt x="181216" y="2323280"/>
                    <a:pt x="177282" y="2315412"/>
                  </a:cubicBezTo>
                  <a:cubicBezTo>
                    <a:pt x="168485" y="2297818"/>
                    <a:pt x="169532" y="2275796"/>
                    <a:pt x="158621" y="2259429"/>
                  </a:cubicBezTo>
                  <a:cubicBezTo>
                    <a:pt x="152401" y="2250098"/>
                    <a:pt x="144514" y="2241684"/>
                    <a:pt x="139960" y="2231437"/>
                  </a:cubicBezTo>
                  <a:cubicBezTo>
                    <a:pt x="107233" y="2157802"/>
                    <a:pt x="143661" y="2190362"/>
                    <a:pt x="93307" y="2156792"/>
                  </a:cubicBezTo>
                  <a:cubicBezTo>
                    <a:pt x="69853" y="2086433"/>
                    <a:pt x="104219" y="2170431"/>
                    <a:pt x="55984" y="2110139"/>
                  </a:cubicBezTo>
                  <a:cubicBezTo>
                    <a:pt x="49840" y="2102459"/>
                    <a:pt x="51052" y="2090944"/>
                    <a:pt x="46653" y="2082147"/>
                  </a:cubicBezTo>
                  <a:cubicBezTo>
                    <a:pt x="41638" y="2072117"/>
                    <a:pt x="34212" y="2063486"/>
                    <a:pt x="27992" y="2054155"/>
                  </a:cubicBezTo>
                  <a:cubicBezTo>
                    <a:pt x="4316" y="1983127"/>
                    <a:pt x="13189" y="2017460"/>
                    <a:pt x="0" y="1951519"/>
                  </a:cubicBezTo>
                  <a:cubicBezTo>
                    <a:pt x="3110" y="1929747"/>
                    <a:pt x="-4171" y="1903564"/>
                    <a:pt x="9331" y="1886204"/>
                  </a:cubicBezTo>
                  <a:cubicBezTo>
                    <a:pt x="25375" y="1865576"/>
                    <a:pt x="55984" y="1901756"/>
                    <a:pt x="65315" y="1904866"/>
                  </a:cubicBez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2574">
              <a:off x="2293389" y="1958018"/>
              <a:ext cx="4952803" cy="3463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3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605</Words>
  <Application>Microsoft Office PowerPoint</Application>
  <PresentationFormat>Apresentação na tela (16:9)</PresentationFormat>
  <Paragraphs>162</Paragraphs>
  <Slides>22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Fira Sans Extra Condensed Medium</vt:lpstr>
      <vt:lpstr>Edwardian Script ITC</vt:lpstr>
      <vt:lpstr>Calibri</vt:lpstr>
      <vt:lpstr>Roboto</vt:lpstr>
      <vt:lpstr>Verdana</vt:lpstr>
      <vt:lpstr>Proxima Nova Semibold</vt:lpstr>
      <vt:lpstr>Proxima Nova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Programação do módulo sobre o método Trezentos</vt:lpstr>
      <vt:lpstr>Método Trezentos</vt:lpstr>
      <vt:lpstr>O desafio</vt:lpstr>
      <vt:lpstr>O despertar...</vt:lpstr>
      <vt:lpstr>Reflexão…</vt:lpstr>
      <vt:lpstr>Método Trezentos</vt:lpstr>
      <vt:lpstr>O foco...</vt:lpstr>
      <vt:lpstr>Método Trezentos</vt:lpstr>
      <vt:lpstr>O nome do método</vt:lpstr>
      <vt:lpstr>Objetivos?</vt:lpstr>
      <vt:lpstr>Como funciona? </vt:lpstr>
      <vt:lpstr>Como aplicar? </vt:lpstr>
      <vt:lpstr>Trezentos executado em 2020/5 </vt:lpstr>
      <vt:lpstr>Trezentos executado em 2020/5 </vt:lpstr>
      <vt:lpstr>Trezentos executado em 2020/5 </vt:lpstr>
      <vt:lpstr>Trezentos executado em 2020/5 </vt:lpstr>
      <vt:lpstr>Trezentos executado em 2020/5 </vt:lpstr>
      <vt:lpstr>Trezentos executado em 2020/5 </vt:lpstr>
      <vt:lpstr>Relato...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78</cp:revision>
  <dcterms:modified xsi:type="dcterms:W3CDTF">2022-01-31T21:50:51Z</dcterms:modified>
</cp:coreProperties>
</file>