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7"/>
  </p:notesMasterIdLst>
  <p:sldIdLst>
    <p:sldId id="256" r:id="rId3"/>
    <p:sldId id="292" r:id="rId4"/>
    <p:sldId id="291" r:id="rId5"/>
    <p:sldId id="288" r:id="rId6"/>
  </p:sldIdLst>
  <p:sldSz cx="9144000" cy="5143500" type="screen16x9"/>
  <p:notesSz cx="6858000" cy="9144000"/>
  <p:embeddedFontLst>
    <p:embeddedFont>
      <p:font typeface="Proxima Nova" panose="020B0604020202020204" charset="0"/>
      <p:regular r:id="rId8"/>
      <p:bold r:id="rId9"/>
      <p:italic r:id="rId10"/>
      <p:boldItalic r:id="rId11"/>
    </p:embeddedFont>
    <p:embeddedFont>
      <p:font typeface="Proxima Nova Semibold" panose="020B0604020202020204" charset="0"/>
      <p:regular r:id="rId12"/>
      <p:bold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Edwardian Script ITC" panose="030303020407070D0804" pitchFamily="66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C481"/>
    <a:srgbClr val="F8961E"/>
    <a:srgbClr val="577590"/>
    <a:srgbClr val="F94144"/>
    <a:srgbClr val="43AA8B"/>
    <a:srgbClr val="F9C74F"/>
    <a:srgbClr val="7550A6"/>
    <a:srgbClr val="729E4A"/>
    <a:srgbClr val="90B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Trezentos</a:t>
          </a:r>
          <a:endParaRPr lang="pt-BR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Calegário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766" y="1361604"/>
          <a:ext cx="1863450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13" y="1394351"/>
        <a:ext cx="1797956" cy="1052576"/>
      </dsp:txXfrm>
    </dsp:sp>
    <dsp:sp modelId="{352C245E-E585-4334-BAE5-831F6BE9F3BF}">
      <dsp:nvSpPr>
        <dsp:cNvPr id="0" name=""/>
        <dsp:cNvSpPr/>
      </dsp:nvSpPr>
      <dsp:spPr>
        <a:xfrm>
          <a:off x="2054561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561" y="1781999"/>
        <a:ext cx="276536" cy="277281"/>
      </dsp:txXfrm>
    </dsp:sp>
    <dsp:sp modelId="{563E5D8D-FBD5-434D-A73D-96357F1394AF}">
      <dsp:nvSpPr>
        <dsp:cNvPr id="0" name=""/>
        <dsp:cNvSpPr/>
      </dsp:nvSpPr>
      <dsp:spPr>
        <a:xfrm>
          <a:off x="2613597" y="1361604"/>
          <a:ext cx="2970395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Trezentos</a:t>
          </a:r>
          <a:endParaRPr lang="pt-B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344" y="1394351"/>
        <a:ext cx="2904901" cy="1052576"/>
      </dsp:txXfrm>
    </dsp:sp>
    <dsp:sp modelId="{9D83345F-1BD9-4DCF-B502-CF5DFF0A8AD6}">
      <dsp:nvSpPr>
        <dsp:cNvPr id="0" name=""/>
        <dsp:cNvSpPr/>
      </dsp:nvSpPr>
      <dsp:spPr>
        <a:xfrm>
          <a:off x="5770337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0337" y="1781999"/>
        <a:ext cx="276536" cy="277281"/>
      </dsp:txXfrm>
    </dsp:sp>
    <dsp:sp modelId="{7A91BBEF-F619-4448-ABCF-46B36E24EC93}">
      <dsp:nvSpPr>
        <dsp:cNvPr id="0" name=""/>
        <dsp:cNvSpPr/>
      </dsp:nvSpPr>
      <dsp:spPr>
        <a:xfrm>
          <a:off x="6329373" y="1361604"/>
          <a:ext cx="1863450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Calegário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2120" y="1394351"/>
        <a:ext cx="1797956" cy="105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913592f7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913592f75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34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9288fa2f0c_0_2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9288fa2f0c_0_2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7648881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11" y="3725881"/>
            <a:ext cx="1561611" cy="1561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 txBox="1">
            <a:spLocks noGrp="1"/>
          </p:cNvSpPr>
          <p:nvPr>
            <p:ph type="title"/>
          </p:nvPr>
        </p:nvSpPr>
        <p:spPr>
          <a:xfrm>
            <a:off x="0" y="290809"/>
            <a:ext cx="91439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Programação do módulo sobre o método Trezentos</a:t>
            </a:r>
            <a:endParaRPr dirty="0"/>
          </a:p>
        </p:txBody>
      </p:sp>
      <p:sp>
        <p:nvSpPr>
          <p:cNvPr id="1094" name="Google Shape;1094;p28"/>
          <p:cNvSpPr/>
          <p:nvPr/>
        </p:nvSpPr>
        <p:spPr>
          <a:xfrm>
            <a:off x="-1135207" y="2689359"/>
            <a:ext cx="8422409" cy="859300"/>
          </a:xfrm>
          <a:custGeom>
            <a:avLst/>
            <a:gdLst/>
            <a:ahLst/>
            <a:cxnLst/>
            <a:rect l="l" t="t" r="r" b="b"/>
            <a:pathLst>
              <a:path w="358630" h="34372" extrusionOk="0">
                <a:moveTo>
                  <a:pt x="0" y="16092"/>
                </a:moveTo>
                <a:cubicBezTo>
                  <a:pt x="5269" y="17665"/>
                  <a:pt x="18718" y="28203"/>
                  <a:pt x="31616" y="25529"/>
                </a:cubicBezTo>
                <a:cubicBezTo>
                  <a:pt x="44514" y="22855"/>
                  <a:pt x="58435" y="-1210"/>
                  <a:pt x="77389" y="48"/>
                </a:cubicBezTo>
                <a:cubicBezTo>
                  <a:pt x="96343" y="1306"/>
                  <a:pt x="122453" y="33079"/>
                  <a:pt x="145339" y="33079"/>
                </a:cubicBezTo>
                <a:cubicBezTo>
                  <a:pt x="168225" y="33079"/>
                  <a:pt x="191820" y="205"/>
                  <a:pt x="214706" y="48"/>
                </a:cubicBezTo>
                <a:cubicBezTo>
                  <a:pt x="237592" y="-109"/>
                  <a:pt x="264175" y="27259"/>
                  <a:pt x="282657" y="32135"/>
                </a:cubicBezTo>
                <a:cubicBezTo>
                  <a:pt x="301139" y="37011"/>
                  <a:pt x="312936" y="32922"/>
                  <a:pt x="325598" y="29304"/>
                </a:cubicBezTo>
                <a:cubicBezTo>
                  <a:pt x="338260" y="25686"/>
                  <a:pt x="353125" y="13575"/>
                  <a:pt x="358630" y="1042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7" name="Google Shape;1097;p28"/>
          <p:cNvSpPr/>
          <p:nvPr/>
        </p:nvSpPr>
        <p:spPr>
          <a:xfrm>
            <a:off x="1245816" y="1463707"/>
            <a:ext cx="1156769" cy="901264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solidFill>
            <a:srgbClr val="C9D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8"/>
          <p:cNvSpPr/>
          <p:nvPr/>
        </p:nvSpPr>
        <p:spPr>
          <a:xfrm>
            <a:off x="124623" y="1410043"/>
            <a:ext cx="1009424" cy="1008592"/>
          </a:xfrm>
          <a:custGeom>
            <a:avLst/>
            <a:gdLst/>
            <a:ahLst/>
            <a:cxnLst/>
            <a:rect l="l" t="t" r="r" b="b"/>
            <a:pathLst>
              <a:path w="38824" h="38792" extrusionOk="0">
                <a:moveTo>
                  <a:pt x="19396" y="0"/>
                </a:moveTo>
                <a:cubicBezTo>
                  <a:pt x="8674" y="0"/>
                  <a:pt x="0" y="8674"/>
                  <a:pt x="0" y="19396"/>
                </a:cubicBezTo>
                <a:cubicBezTo>
                  <a:pt x="0" y="30118"/>
                  <a:pt x="8674" y="38791"/>
                  <a:pt x="19396" y="38791"/>
                </a:cubicBezTo>
                <a:cubicBezTo>
                  <a:pt x="30118" y="38791"/>
                  <a:pt x="38823" y="30118"/>
                  <a:pt x="38823" y="19396"/>
                </a:cubicBezTo>
                <a:cubicBezTo>
                  <a:pt x="38823" y="8674"/>
                  <a:pt x="30118" y="0"/>
                  <a:pt x="19396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8"/>
          <p:cNvSpPr/>
          <p:nvPr/>
        </p:nvSpPr>
        <p:spPr>
          <a:xfrm>
            <a:off x="1062963" y="1321312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28"/>
          <p:cNvGrpSpPr/>
          <p:nvPr/>
        </p:nvGrpSpPr>
        <p:grpSpPr>
          <a:xfrm>
            <a:off x="251814" y="1718338"/>
            <a:ext cx="802230" cy="392002"/>
            <a:chOff x="814038" y="1983418"/>
            <a:chExt cx="802230" cy="392002"/>
          </a:xfrm>
        </p:grpSpPr>
        <p:sp>
          <p:nvSpPr>
            <p:cNvPr id="1101" name="Google Shape;1101;p28"/>
            <p:cNvSpPr/>
            <p:nvPr/>
          </p:nvSpPr>
          <p:spPr>
            <a:xfrm>
              <a:off x="814038" y="1983418"/>
              <a:ext cx="802230" cy="392002"/>
            </a:xfrm>
            <a:custGeom>
              <a:avLst/>
              <a:gdLst/>
              <a:ahLst/>
              <a:cxnLst/>
              <a:rect l="l" t="t" r="r" b="b"/>
              <a:pathLst>
                <a:path w="30855" h="15077" extrusionOk="0">
                  <a:moveTo>
                    <a:pt x="12821" y="933"/>
                  </a:moveTo>
                  <a:cubicBezTo>
                    <a:pt x="13462" y="933"/>
                    <a:pt x="14106" y="940"/>
                    <a:pt x="14756" y="954"/>
                  </a:cubicBezTo>
                  <a:cubicBezTo>
                    <a:pt x="14820" y="1082"/>
                    <a:pt x="14948" y="1146"/>
                    <a:pt x="15108" y="1146"/>
                  </a:cubicBezTo>
                  <a:cubicBezTo>
                    <a:pt x="17476" y="1338"/>
                    <a:pt x="19845" y="1690"/>
                    <a:pt x="22181" y="2202"/>
                  </a:cubicBezTo>
                  <a:cubicBezTo>
                    <a:pt x="23717" y="2554"/>
                    <a:pt x="30855" y="4250"/>
                    <a:pt x="26886" y="7003"/>
                  </a:cubicBezTo>
                  <a:cubicBezTo>
                    <a:pt x="25126" y="8187"/>
                    <a:pt x="21829" y="7995"/>
                    <a:pt x="19717" y="8123"/>
                  </a:cubicBezTo>
                  <a:cubicBezTo>
                    <a:pt x="18500" y="8207"/>
                    <a:pt x="17284" y="8247"/>
                    <a:pt x="16067" y="8247"/>
                  </a:cubicBezTo>
                  <a:cubicBezTo>
                    <a:pt x="14979" y="8247"/>
                    <a:pt x="13891" y="8215"/>
                    <a:pt x="12803" y="8155"/>
                  </a:cubicBezTo>
                  <a:cubicBezTo>
                    <a:pt x="10403" y="8027"/>
                    <a:pt x="8034" y="7707"/>
                    <a:pt x="5730" y="7163"/>
                  </a:cubicBezTo>
                  <a:cubicBezTo>
                    <a:pt x="4674" y="6939"/>
                    <a:pt x="3650" y="6651"/>
                    <a:pt x="2689" y="6202"/>
                  </a:cubicBezTo>
                  <a:cubicBezTo>
                    <a:pt x="1729" y="5722"/>
                    <a:pt x="705" y="5114"/>
                    <a:pt x="1313" y="3642"/>
                  </a:cubicBezTo>
                  <a:cubicBezTo>
                    <a:pt x="1537" y="3130"/>
                    <a:pt x="2433" y="2618"/>
                    <a:pt x="2913" y="2362"/>
                  </a:cubicBezTo>
                  <a:cubicBezTo>
                    <a:pt x="5026" y="1210"/>
                    <a:pt x="7746" y="1082"/>
                    <a:pt x="10115" y="986"/>
                  </a:cubicBezTo>
                  <a:cubicBezTo>
                    <a:pt x="11015" y="948"/>
                    <a:pt x="11915" y="933"/>
                    <a:pt x="12821" y="933"/>
                  </a:cubicBezTo>
                  <a:close/>
                  <a:moveTo>
                    <a:pt x="1057" y="6202"/>
                  </a:moveTo>
                  <a:lnTo>
                    <a:pt x="1057" y="6202"/>
                  </a:lnTo>
                  <a:cubicBezTo>
                    <a:pt x="1409" y="6523"/>
                    <a:pt x="1825" y="6779"/>
                    <a:pt x="2241" y="7003"/>
                  </a:cubicBezTo>
                  <a:cubicBezTo>
                    <a:pt x="2305" y="8763"/>
                    <a:pt x="2337" y="10523"/>
                    <a:pt x="2401" y="12316"/>
                  </a:cubicBezTo>
                  <a:cubicBezTo>
                    <a:pt x="993" y="11451"/>
                    <a:pt x="1217" y="10971"/>
                    <a:pt x="1185" y="9659"/>
                  </a:cubicBezTo>
                  <a:lnTo>
                    <a:pt x="1185" y="9659"/>
                  </a:lnTo>
                  <a:lnTo>
                    <a:pt x="1185" y="9691"/>
                  </a:lnTo>
                  <a:cubicBezTo>
                    <a:pt x="1153" y="8507"/>
                    <a:pt x="1089" y="7355"/>
                    <a:pt x="1057" y="6202"/>
                  </a:cubicBezTo>
                  <a:close/>
                  <a:moveTo>
                    <a:pt x="2561" y="7131"/>
                  </a:moveTo>
                  <a:cubicBezTo>
                    <a:pt x="2657" y="7163"/>
                    <a:pt x="2785" y="7227"/>
                    <a:pt x="2881" y="7259"/>
                  </a:cubicBezTo>
                  <a:cubicBezTo>
                    <a:pt x="3202" y="7387"/>
                    <a:pt x="3554" y="7483"/>
                    <a:pt x="3906" y="7611"/>
                  </a:cubicBezTo>
                  <a:cubicBezTo>
                    <a:pt x="4034" y="9371"/>
                    <a:pt x="4066" y="11131"/>
                    <a:pt x="4034" y="12892"/>
                  </a:cubicBezTo>
                  <a:cubicBezTo>
                    <a:pt x="3554" y="12764"/>
                    <a:pt x="3106" y="12636"/>
                    <a:pt x="2657" y="12412"/>
                  </a:cubicBezTo>
                  <a:cubicBezTo>
                    <a:pt x="2689" y="12412"/>
                    <a:pt x="2721" y="12348"/>
                    <a:pt x="2721" y="12316"/>
                  </a:cubicBezTo>
                  <a:cubicBezTo>
                    <a:pt x="2657" y="10587"/>
                    <a:pt x="2593" y="8859"/>
                    <a:pt x="2561" y="7131"/>
                  </a:cubicBezTo>
                  <a:close/>
                  <a:moveTo>
                    <a:pt x="28102" y="7323"/>
                  </a:moveTo>
                  <a:cubicBezTo>
                    <a:pt x="28102" y="8379"/>
                    <a:pt x="28070" y="9435"/>
                    <a:pt x="28006" y="10459"/>
                  </a:cubicBezTo>
                  <a:cubicBezTo>
                    <a:pt x="27974" y="11003"/>
                    <a:pt x="27782" y="11483"/>
                    <a:pt x="27462" y="11900"/>
                  </a:cubicBezTo>
                  <a:cubicBezTo>
                    <a:pt x="27366" y="10619"/>
                    <a:pt x="27366" y="9339"/>
                    <a:pt x="27398" y="8059"/>
                  </a:cubicBezTo>
                  <a:cubicBezTo>
                    <a:pt x="27398" y="7963"/>
                    <a:pt x="27326" y="7915"/>
                    <a:pt x="27254" y="7915"/>
                  </a:cubicBezTo>
                  <a:cubicBezTo>
                    <a:pt x="27182" y="7915"/>
                    <a:pt x="27110" y="7963"/>
                    <a:pt x="27110" y="8059"/>
                  </a:cubicBezTo>
                  <a:cubicBezTo>
                    <a:pt x="27046" y="9435"/>
                    <a:pt x="27078" y="10843"/>
                    <a:pt x="27174" y="12220"/>
                  </a:cubicBezTo>
                  <a:cubicBezTo>
                    <a:pt x="26758" y="12572"/>
                    <a:pt x="26278" y="12892"/>
                    <a:pt x="25734" y="13084"/>
                  </a:cubicBezTo>
                  <a:cubicBezTo>
                    <a:pt x="25702" y="11579"/>
                    <a:pt x="25574" y="10075"/>
                    <a:pt x="25414" y="8603"/>
                  </a:cubicBezTo>
                  <a:cubicBezTo>
                    <a:pt x="25414" y="8539"/>
                    <a:pt x="25382" y="8507"/>
                    <a:pt x="25350" y="8475"/>
                  </a:cubicBezTo>
                  <a:cubicBezTo>
                    <a:pt x="26374" y="8283"/>
                    <a:pt x="27398" y="7963"/>
                    <a:pt x="28102" y="7323"/>
                  </a:cubicBezTo>
                  <a:close/>
                  <a:moveTo>
                    <a:pt x="4194" y="7739"/>
                  </a:moveTo>
                  <a:cubicBezTo>
                    <a:pt x="4802" y="7931"/>
                    <a:pt x="5410" y="8059"/>
                    <a:pt x="5986" y="8219"/>
                  </a:cubicBezTo>
                  <a:cubicBezTo>
                    <a:pt x="5954" y="8219"/>
                    <a:pt x="5922" y="8283"/>
                    <a:pt x="5922" y="8347"/>
                  </a:cubicBezTo>
                  <a:cubicBezTo>
                    <a:pt x="5794" y="10011"/>
                    <a:pt x="5826" y="11675"/>
                    <a:pt x="5986" y="13372"/>
                  </a:cubicBezTo>
                  <a:cubicBezTo>
                    <a:pt x="5506" y="13276"/>
                    <a:pt x="5058" y="13148"/>
                    <a:pt x="4578" y="13020"/>
                  </a:cubicBezTo>
                  <a:lnTo>
                    <a:pt x="4322" y="12988"/>
                  </a:lnTo>
                  <a:cubicBezTo>
                    <a:pt x="4354" y="11227"/>
                    <a:pt x="4322" y="9467"/>
                    <a:pt x="4194" y="7739"/>
                  </a:cubicBezTo>
                  <a:close/>
                  <a:moveTo>
                    <a:pt x="25094" y="8507"/>
                  </a:moveTo>
                  <a:cubicBezTo>
                    <a:pt x="25094" y="8539"/>
                    <a:pt x="25094" y="8571"/>
                    <a:pt x="25094" y="8571"/>
                  </a:cubicBezTo>
                  <a:cubicBezTo>
                    <a:pt x="25286" y="10107"/>
                    <a:pt x="25382" y="11643"/>
                    <a:pt x="25446" y="13180"/>
                  </a:cubicBezTo>
                  <a:cubicBezTo>
                    <a:pt x="24966" y="13340"/>
                    <a:pt x="24486" y="13468"/>
                    <a:pt x="24005" y="13564"/>
                  </a:cubicBezTo>
                  <a:lnTo>
                    <a:pt x="23717" y="13628"/>
                  </a:lnTo>
                  <a:cubicBezTo>
                    <a:pt x="23781" y="12028"/>
                    <a:pt x="23717" y="10427"/>
                    <a:pt x="23589" y="8859"/>
                  </a:cubicBezTo>
                  <a:cubicBezTo>
                    <a:pt x="23557" y="8795"/>
                    <a:pt x="23525" y="8731"/>
                    <a:pt x="23461" y="8731"/>
                  </a:cubicBezTo>
                  <a:lnTo>
                    <a:pt x="24069" y="8667"/>
                  </a:lnTo>
                  <a:cubicBezTo>
                    <a:pt x="24390" y="8603"/>
                    <a:pt x="24742" y="8571"/>
                    <a:pt x="25094" y="8507"/>
                  </a:cubicBezTo>
                  <a:close/>
                  <a:moveTo>
                    <a:pt x="6192" y="8253"/>
                  </a:moveTo>
                  <a:cubicBezTo>
                    <a:pt x="6859" y="8381"/>
                    <a:pt x="7495" y="8508"/>
                    <a:pt x="8162" y="8603"/>
                  </a:cubicBezTo>
                  <a:lnTo>
                    <a:pt x="8162" y="13756"/>
                  </a:lnTo>
                  <a:cubicBezTo>
                    <a:pt x="7522" y="13660"/>
                    <a:pt x="6914" y="13564"/>
                    <a:pt x="6274" y="13436"/>
                  </a:cubicBezTo>
                  <a:cubicBezTo>
                    <a:pt x="6114" y="11740"/>
                    <a:pt x="6114" y="10011"/>
                    <a:pt x="6210" y="8315"/>
                  </a:cubicBezTo>
                  <a:cubicBezTo>
                    <a:pt x="6210" y="8288"/>
                    <a:pt x="6210" y="8262"/>
                    <a:pt x="6192" y="8253"/>
                  </a:cubicBezTo>
                  <a:close/>
                  <a:moveTo>
                    <a:pt x="23333" y="8731"/>
                  </a:moveTo>
                  <a:lnTo>
                    <a:pt x="23333" y="8731"/>
                  </a:lnTo>
                  <a:cubicBezTo>
                    <a:pt x="23301" y="8763"/>
                    <a:pt x="23269" y="8795"/>
                    <a:pt x="23301" y="8859"/>
                  </a:cubicBezTo>
                  <a:cubicBezTo>
                    <a:pt x="23429" y="10459"/>
                    <a:pt x="23493" y="12060"/>
                    <a:pt x="23429" y="13660"/>
                  </a:cubicBezTo>
                  <a:cubicBezTo>
                    <a:pt x="22949" y="13756"/>
                    <a:pt x="22469" y="13820"/>
                    <a:pt x="21989" y="13884"/>
                  </a:cubicBezTo>
                  <a:cubicBezTo>
                    <a:pt x="21989" y="12220"/>
                    <a:pt x="21989" y="10523"/>
                    <a:pt x="22021" y="8859"/>
                  </a:cubicBezTo>
                  <a:lnTo>
                    <a:pt x="23333" y="8731"/>
                  </a:lnTo>
                  <a:close/>
                  <a:moveTo>
                    <a:pt x="8451" y="8635"/>
                  </a:moveTo>
                  <a:cubicBezTo>
                    <a:pt x="8867" y="8699"/>
                    <a:pt x="9283" y="8763"/>
                    <a:pt x="9699" y="8795"/>
                  </a:cubicBezTo>
                  <a:lnTo>
                    <a:pt x="9699" y="8859"/>
                  </a:lnTo>
                  <a:lnTo>
                    <a:pt x="10083" y="13980"/>
                  </a:lnTo>
                  <a:cubicBezTo>
                    <a:pt x="9539" y="13948"/>
                    <a:pt x="8995" y="13884"/>
                    <a:pt x="8451" y="13788"/>
                  </a:cubicBezTo>
                  <a:lnTo>
                    <a:pt x="8451" y="8635"/>
                  </a:lnTo>
                  <a:close/>
                  <a:moveTo>
                    <a:pt x="21733" y="8891"/>
                  </a:moveTo>
                  <a:cubicBezTo>
                    <a:pt x="21733" y="10555"/>
                    <a:pt x="21701" y="12252"/>
                    <a:pt x="21701" y="13948"/>
                  </a:cubicBezTo>
                  <a:cubicBezTo>
                    <a:pt x="21189" y="13980"/>
                    <a:pt x="20709" y="14044"/>
                    <a:pt x="20229" y="14076"/>
                  </a:cubicBezTo>
                  <a:cubicBezTo>
                    <a:pt x="20165" y="12476"/>
                    <a:pt x="20133" y="10843"/>
                    <a:pt x="20069" y="9243"/>
                  </a:cubicBezTo>
                  <a:cubicBezTo>
                    <a:pt x="20053" y="9163"/>
                    <a:pt x="19989" y="9123"/>
                    <a:pt x="19925" y="9123"/>
                  </a:cubicBezTo>
                  <a:cubicBezTo>
                    <a:pt x="19861" y="9123"/>
                    <a:pt x="19797" y="9163"/>
                    <a:pt x="19781" y="9243"/>
                  </a:cubicBezTo>
                  <a:cubicBezTo>
                    <a:pt x="19813" y="10843"/>
                    <a:pt x="19877" y="12476"/>
                    <a:pt x="19941" y="14076"/>
                  </a:cubicBezTo>
                  <a:cubicBezTo>
                    <a:pt x="19397" y="14108"/>
                    <a:pt x="18852" y="14140"/>
                    <a:pt x="18340" y="14140"/>
                  </a:cubicBezTo>
                  <a:lnTo>
                    <a:pt x="18340" y="9083"/>
                  </a:lnTo>
                  <a:cubicBezTo>
                    <a:pt x="19461" y="9051"/>
                    <a:pt x="20581" y="8987"/>
                    <a:pt x="21733" y="8891"/>
                  </a:cubicBezTo>
                  <a:close/>
                  <a:moveTo>
                    <a:pt x="18020" y="9115"/>
                  </a:moveTo>
                  <a:lnTo>
                    <a:pt x="18020" y="14172"/>
                  </a:lnTo>
                  <a:lnTo>
                    <a:pt x="16388" y="14172"/>
                  </a:lnTo>
                  <a:cubicBezTo>
                    <a:pt x="16324" y="12540"/>
                    <a:pt x="16292" y="10907"/>
                    <a:pt x="16356" y="9275"/>
                  </a:cubicBezTo>
                  <a:cubicBezTo>
                    <a:pt x="16356" y="9211"/>
                    <a:pt x="16324" y="9179"/>
                    <a:pt x="16292" y="9147"/>
                  </a:cubicBezTo>
                  <a:cubicBezTo>
                    <a:pt x="16868" y="9147"/>
                    <a:pt x="17444" y="9147"/>
                    <a:pt x="18020" y="9115"/>
                  </a:cubicBezTo>
                  <a:close/>
                  <a:moveTo>
                    <a:pt x="9987" y="8859"/>
                  </a:moveTo>
                  <a:cubicBezTo>
                    <a:pt x="10627" y="8923"/>
                    <a:pt x="11267" y="8987"/>
                    <a:pt x="11907" y="9019"/>
                  </a:cubicBezTo>
                  <a:cubicBezTo>
                    <a:pt x="11843" y="10683"/>
                    <a:pt x="11875" y="12316"/>
                    <a:pt x="12035" y="13948"/>
                  </a:cubicBezTo>
                  <a:cubicBezTo>
                    <a:pt x="12035" y="14044"/>
                    <a:pt x="12115" y="14092"/>
                    <a:pt x="12191" y="14092"/>
                  </a:cubicBezTo>
                  <a:cubicBezTo>
                    <a:pt x="12267" y="14092"/>
                    <a:pt x="12339" y="14044"/>
                    <a:pt x="12323" y="13948"/>
                  </a:cubicBezTo>
                  <a:cubicBezTo>
                    <a:pt x="12195" y="12316"/>
                    <a:pt x="12131" y="10683"/>
                    <a:pt x="12227" y="9051"/>
                  </a:cubicBezTo>
                  <a:lnTo>
                    <a:pt x="12227" y="9051"/>
                  </a:lnTo>
                  <a:lnTo>
                    <a:pt x="13155" y="9083"/>
                  </a:lnTo>
                  <a:cubicBezTo>
                    <a:pt x="13411" y="9083"/>
                    <a:pt x="13667" y="9083"/>
                    <a:pt x="13924" y="9115"/>
                  </a:cubicBezTo>
                  <a:cubicBezTo>
                    <a:pt x="14180" y="10811"/>
                    <a:pt x="14340" y="12508"/>
                    <a:pt x="14404" y="14204"/>
                  </a:cubicBezTo>
                  <a:cubicBezTo>
                    <a:pt x="13059" y="14172"/>
                    <a:pt x="11747" y="14108"/>
                    <a:pt x="10403" y="14012"/>
                  </a:cubicBezTo>
                  <a:cubicBezTo>
                    <a:pt x="10275" y="12316"/>
                    <a:pt x="10115" y="10587"/>
                    <a:pt x="9987" y="8859"/>
                  </a:cubicBezTo>
                  <a:close/>
                  <a:moveTo>
                    <a:pt x="14212" y="9115"/>
                  </a:moveTo>
                  <a:cubicBezTo>
                    <a:pt x="14852" y="9115"/>
                    <a:pt x="15460" y="9147"/>
                    <a:pt x="16100" y="9147"/>
                  </a:cubicBezTo>
                  <a:cubicBezTo>
                    <a:pt x="16068" y="9179"/>
                    <a:pt x="16036" y="9211"/>
                    <a:pt x="16036" y="9275"/>
                  </a:cubicBezTo>
                  <a:cubicBezTo>
                    <a:pt x="16004" y="10907"/>
                    <a:pt x="16004" y="12540"/>
                    <a:pt x="16068" y="14204"/>
                  </a:cubicBezTo>
                  <a:lnTo>
                    <a:pt x="14724" y="14172"/>
                  </a:lnTo>
                  <a:cubicBezTo>
                    <a:pt x="14628" y="12508"/>
                    <a:pt x="14468" y="10811"/>
                    <a:pt x="14212" y="9115"/>
                  </a:cubicBezTo>
                  <a:close/>
                  <a:moveTo>
                    <a:pt x="12577" y="1"/>
                  </a:moveTo>
                  <a:cubicBezTo>
                    <a:pt x="10716" y="1"/>
                    <a:pt x="8854" y="77"/>
                    <a:pt x="7010" y="313"/>
                  </a:cubicBezTo>
                  <a:cubicBezTo>
                    <a:pt x="4898" y="601"/>
                    <a:pt x="1121" y="1242"/>
                    <a:pt x="353" y="3674"/>
                  </a:cubicBezTo>
                  <a:cubicBezTo>
                    <a:pt x="289" y="3834"/>
                    <a:pt x="257" y="3962"/>
                    <a:pt x="257" y="4122"/>
                  </a:cubicBezTo>
                  <a:cubicBezTo>
                    <a:pt x="161" y="4218"/>
                    <a:pt x="129" y="4314"/>
                    <a:pt x="129" y="4442"/>
                  </a:cubicBezTo>
                  <a:cubicBezTo>
                    <a:pt x="193" y="6683"/>
                    <a:pt x="1" y="9147"/>
                    <a:pt x="353" y="11355"/>
                  </a:cubicBezTo>
                  <a:cubicBezTo>
                    <a:pt x="513" y="12412"/>
                    <a:pt x="1057" y="12732"/>
                    <a:pt x="2017" y="13116"/>
                  </a:cubicBezTo>
                  <a:cubicBezTo>
                    <a:pt x="6018" y="14716"/>
                    <a:pt x="10499" y="15068"/>
                    <a:pt x="14788" y="15068"/>
                  </a:cubicBezTo>
                  <a:cubicBezTo>
                    <a:pt x="15563" y="15068"/>
                    <a:pt x="16367" y="15077"/>
                    <a:pt x="17187" y="15077"/>
                  </a:cubicBezTo>
                  <a:cubicBezTo>
                    <a:pt x="20261" y="15077"/>
                    <a:pt x="23549" y="14957"/>
                    <a:pt x="26278" y="13820"/>
                  </a:cubicBezTo>
                  <a:cubicBezTo>
                    <a:pt x="27334" y="13340"/>
                    <a:pt x="28486" y="12764"/>
                    <a:pt x="28806" y="11547"/>
                  </a:cubicBezTo>
                  <a:cubicBezTo>
                    <a:pt x="29350" y="9595"/>
                    <a:pt x="28998" y="7035"/>
                    <a:pt x="29030" y="4986"/>
                  </a:cubicBezTo>
                  <a:cubicBezTo>
                    <a:pt x="29062" y="4794"/>
                    <a:pt x="28934" y="4634"/>
                    <a:pt x="28742" y="4570"/>
                  </a:cubicBezTo>
                  <a:cubicBezTo>
                    <a:pt x="28262" y="3290"/>
                    <a:pt x="26758" y="2554"/>
                    <a:pt x="25478" y="2138"/>
                  </a:cubicBezTo>
                  <a:cubicBezTo>
                    <a:pt x="23013" y="1338"/>
                    <a:pt x="20485" y="826"/>
                    <a:pt x="17924" y="537"/>
                  </a:cubicBezTo>
                  <a:cubicBezTo>
                    <a:pt x="17924" y="313"/>
                    <a:pt x="17764" y="153"/>
                    <a:pt x="17540" y="121"/>
                  </a:cubicBezTo>
                  <a:cubicBezTo>
                    <a:pt x="15896" y="61"/>
                    <a:pt x="14237" y="1"/>
                    <a:pt x="1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880624" y="2026500"/>
              <a:ext cx="617344" cy="135044"/>
            </a:xfrm>
            <a:custGeom>
              <a:avLst/>
              <a:gdLst/>
              <a:ahLst/>
              <a:cxnLst/>
              <a:rect l="l" t="t" r="r" b="b"/>
              <a:pathLst>
                <a:path w="23744" h="5194" extrusionOk="0">
                  <a:moveTo>
                    <a:pt x="10562" y="481"/>
                  </a:moveTo>
                  <a:cubicBezTo>
                    <a:pt x="13539" y="737"/>
                    <a:pt x="16644" y="1089"/>
                    <a:pt x="19492" y="1921"/>
                  </a:cubicBezTo>
                  <a:cubicBezTo>
                    <a:pt x="20388" y="2209"/>
                    <a:pt x="22789" y="2689"/>
                    <a:pt x="21540" y="4385"/>
                  </a:cubicBezTo>
                  <a:cubicBezTo>
                    <a:pt x="21312" y="4696"/>
                    <a:pt x="20615" y="4739"/>
                    <a:pt x="19986" y="4739"/>
                  </a:cubicBezTo>
                  <a:cubicBezTo>
                    <a:pt x="19750" y="4739"/>
                    <a:pt x="19523" y="4733"/>
                    <a:pt x="19335" y="4733"/>
                  </a:cubicBezTo>
                  <a:cubicBezTo>
                    <a:pt x="19251" y="4733"/>
                    <a:pt x="19174" y="4734"/>
                    <a:pt x="19108" y="4738"/>
                  </a:cubicBezTo>
                  <a:cubicBezTo>
                    <a:pt x="17739" y="4835"/>
                    <a:pt x="16351" y="4877"/>
                    <a:pt x="14959" y="4877"/>
                  </a:cubicBezTo>
                  <a:cubicBezTo>
                    <a:pt x="14528" y="4877"/>
                    <a:pt x="14098" y="4873"/>
                    <a:pt x="13667" y="4866"/>
                  </a:cubicBezTo>
                  <a:cubicBezTo>
                    <a:pt x="10338" y="4834"/>
                    <a:pt x="6754" y="4834"/>
                    <a:pt x="3489" y="4033"/>
                  </a:cubicBezTo>
                  <a:cubicBezTo>
                    <a:pt x="2369" y="3745"/>
                    <a:pt x="288" y="2817"/>
                    <a:pt x="2337" y="1665"/>
                  </a:cubicBezTo>
                  <a:cubicBezTo>
                    <a:pt x="2945" y="1281"/>
                    <a:pt x="4065" y="1249"/>
                    <a:pt x="4769" y="1121"/>
                  </a:cubicBezTo>
                  <a:cubicBezTo>
                    <a:pt x="6626" y="801"/>
                    <a:pt x="8514" y="609"/>
                    <a:pt x="10434" y="545"/>
                  </a:cubicBezTo>
                  <a:cubicBezTo>
                    <a:pt x="10466" y="545"/>
                    <a:pt x="10530" y="513"/>
                    <a:pt x="10562" y="481"/>
                  </a:cubicBezTo>
                  <a:close/>
                  <a:moveTo>
                    <a:pt x="8866" y="1"/>
                  </a:moveTo>
                  <a:cubicBezTo>
                    <a:pt x="8674" y="1"/>
                    <a:pt x="8674" y="289"/>
                    <a:pt x="8866" y="289"/>
                  </a:cubicBezTo>
                  <a:cubicBezTo>
                    <a:pt x="5825" y="449"/>
                    <a:pt x="0" y="961"/>
                    <a:pt x="737" y="2977"/>
                  </a:cubicBezTo>
                  <a:cubicBezTo>
                    <a:pt x="1249" y="4257"/>
                    <a:pt x="4225" y="4513"/>
                    <a:pt x="5281" y="4642"/>
                  </a:cubicBezTo>
                  <a:cubicBezTo>
                    <a:pt x="8066" y="4962"/>
                    <a:pt x="10850" y="5154"/>
                    <a:pt x="13667" y="5154"/>
                  </a:cubicBezTo>
                  <a:cubicBezTo>
                    <a:pt x="13928" y="5154"/>
                    <a:pt x="14874" y="5194"/>
                    <a:pt x="16063" y="5194"/>
                  </a:cubicBezTo>
                  <a:cubicBezTo>
                    <a:pt x="19108" y="5194"/>
                    <a:pt x="23744" y="4929"/>
                    <a:pt x="22501" y="3041"/>
                  </a:cubicBezTo>
                  <a:cubicBezTo>
                    <a:pt x="21604" y="1665"/>
                    <a:pt x="18436" y="1345"/>
                    <a:pt x="17028" y="1089"/>
                  </a:cubicBezTo>
                  <a:cubicBezTo>
                    <a:pt x="14307" y="609"/>
                    <a:pt x="11587" y="289"/>
                    <a:pt x="8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970298" y="2060976"/>
              <a:ext cx="422240" cy="77090"/>
            </a:xfrm>
            <a:custGeom>
              <a:avLst/>
              <a:gdLst/>
              <a:ahLst/>
              <a:cxnLst/>
              <a:rect l="l" t="t" r="r" b="b"/>
              <a:pathLst>
                <a:path w="16240" h="2965" extrusionOk="0">
                  <a:moveTo>
                    <a:pt x="6185" y="307"/>
                  </a:moveTo>
                  <a:cubicBezTo>
                    <a:pt x="6185" y="339"/>
                    <a:pt x="6249" y="371"/>
                    <a:pt x="6281" y="371"/>
                  </a:cubicBezTo>
                  <a:cubicBezTo>
                    <a:pt x="8682" y="435"/>
                    <a:pt x="11274" y="275"/>
                    <a:pt x="13579" y="915"/>
                  </a:cubicBezTo>
                  <a:cubicBezTo>
                    <a:pt x="13899" y="1011"/>
                    <a:pt x="15243" y="1331"/>
                    <a:pt x="15307" y="1587"/>
                  </a:cubicBezTo>
                  <a:cubicBezTo>
                    <a:pt x="15531" y="2579"/>
                    <a:pt x="13547" y="2483"/>
                    <a:pt x="13067" y="2515"/>
                  </a:cubicBezTo>
                  <a:cubicBezTo>
                    <a:pt x="12234" y="2515"/>
                    <a:pt x="11402" y="2530"/>
                    <a:pt x="10570" y="2530"/>
                  </a:cubicBezTo>
                  <a:cubicBezTo>
                    <a:pt x="10154" y="2530"/>
                    <a:pt x="9738" y="2526"/>
                    <a:pt x="9322" y="2515"/>
                  </a:cubicBezTo>
                  <a:cubicBezTo>
                    <a:pt x="8202" y="2515"/>
                    <a:pt x="7081" y="2515"/>
                    <a:pt x="5993" y="2451"/>
                  </a:cubicBezTo>
                  <a:cubicBezTo>
                    <a:pt x="5871" y="2448"/>
                    <a:pt x="5744" y="2447"/>
                    <a:pt x="5612" y="2447"/>
                  </a:cubicBezTo>
                  <a:cubicBezTo>
                    <a:pt x="5252" y="2447"/>
                    <a:pt x="4858" y="2456"/>
                    <a:pt x="4458" y="2456"/>
                  </a:cubicBezTo>
                  <a:cubicBezTo>
                    <a:pt x="3618" y="2456"/>
                    <a:pt x="2748" y="2415"/>
                    <a:pt x="2088" y="2163"/>
                  </a:cubicBezTo>
                  <a:cubicBezTo>
                    <a:pt x="1448" y="1907"/>
                    <a:pt x="648" y="1363"/>
                    <a:pt x="1416" y="819"/>
                  </a:cubicBezTo>
                  <a:cubicBezTo>
                    <a:pt x="1768" y="563"/>
                    <a:pt x="3721" y="435"/>
                    <a:pt x="3817" y="435"/>
                  </a:cubicBezTo>
                  <a:cubicBezTo>
                    <a:pt x="4617" y="339"/>
                    <a:pt x="5385" y="307"/>
                    <a:pt x="6185" y="307"/>
                  </a:cubicBezTo>
                  <a:close/>
                  <a:moveTo>
                    <a:pt x="5848" y="1"/>
                  </a:moveTo>
                  <a:cubicBezTo>
                    <a:pt x="3649" y="1"/>
                    <a:pt x="0" y="163"/>
                    <a:pt x="168" y="1459"/>
                  </a:cubicBezTo>
                  <a:cubicBezTo>
                    <a:pt x="369" y="2687"/>
                    <a:pt x="3495" y="2915"/>
                    <a:pt x="6073" y="2915"/>
                  </a:cubicBezTo>
                  <a:cubicBezTo>
                    <a:pt x="7595" y="2915"/>
                    <a:pt x="8926" y="2835"/>
                    <a:pt x="9354" y="2835"/>
                  </a:cubicBezTo>
                  <a:cubicBezTo>
                    <a:pt x="9732" y="2835"/>
                    <a:pt x="11145" y="2964"/>
                    <a:pt x="12567" y="2964"/>
                  </a:cubicBezTo>
                  <a:cubicBezTo>
                    <a:pt x="14396" y="2964"/>
                    <a:pt x="16239" y="2751"/>
                    <a:pt x="15915" y="1779"/>
                  </a:cubicBezTo>
                  <a:cubicBezTo>
                    <a:pt x="15627" y="819"/>
                    <a:pt x="13195" y="499"/>
                    <a:pt x="12458" y="371"/>
                  </a:cubicBezTo>
                  <a:cubicBezTo>
                    <a:pt x="11030" y="175"/>
                    <a:pt x="9577" y="77"/>
                    <a:pt x="8122" y="77"/>
                  </a:cubicBezTo>
                  <a:cubicBezTo>
                    <a:pt x="7914" y="77"/>
                    <a:pt x="7706" y="79"/>
                    <a:pt x="7497" y="83"/>
                  </a:cubicBezTo>
                  <a:cubicBezTo>
                    <a:pt x="7497" y="19"/>
                    <a:pt x="7433" y="19"/>
                    <a:pt x="7369" y="19"/>
                  </a:cubicBezTo>
                  <a:cubicBezTo>
                    <a:pt x="7153" y="19"/>
                    <a:pt x="6581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28"/>
          <p:cNvSpPr txBox="1"/>
          <p:nvPr/>
        </p:nvSpPr>
        <p:spPr>
          <a:xfrm>
            <a:off x="1274151" y="1666221"/>
            <a:ext cx="11001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Aula teórica: Método Trezentos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28"/>
          <p:cNvSpPr/>
          <p:nvPr/>
        </p:nvSpPr>
        <p:spPr>
          <a:xfrm>
            <a:off x="542079" y="2613609"/>
            <a:ext cx="174512" cy="158990"/>
          </a:xfrm>
          <a:custGeom>
            <a:avLst/>
            <a:gdLst/>
            <a:ahLst/>
            <a:cxnLst/>
            <a:rect l="l" t="t" r="r" b="b"/>
            <a:pathLst>
              <a:path w="6712" h="6115" extrusionOk="0">
                <a:moveTo>
                  <a:pt x="3610" y="0"/>
                </a:moveTo>
                <a:cubicBezTo>
                  <a:pt x="1547" y="0"/>
                  <a:pt x="0" y="2827"/>
                  <a:pt x="764" y="4641"/>
                </a:cubicBezTo>
                <a:cubicBezTo>
                  <a:pt x="1120" y="5489"/>
                  <a:pt x="1832" y="5922"/>
                  <a:pt x="2621" y="6025"/>
                </a:cubicBezTo>
                <a:lnTo>
                  <a:pt x="2621" y="6025"/>
                </a:lnTo>
                <a:cubicBezTo>
                  <a:pt x="2817" y="6083"/>
                  <a:pt x="3019" y="6114"/>
                  <a:pt x="3213" y="6114"/>
                </a:cubicBezTo>
                <a:cubicBezTo>
                  <a:pt x="3229" y="6114"/>
                  <a:pt x="3245" y="6114"/>
                  <a:pt x="3261" y="6114"/>
                </a:cubicBezTo>
                <a:cubicBezTo>
                  <a:pt x="3786" y="6114"/>
                  <a:pt x="4391" y="6007"/>
                  <a:pt x="4712" y="5576"/>
                </a:cubicBezTo>
                <a:lnTo>
                  <a:pt x="4712" y="5576"/>
                </a:lnTo>
                <a:cubicBezTo>
                  <a:pt x="5029" y="5388"/>
                  <a:pt x="5311" y="5149"/>
                  <a:pt x="5533" y="4865"/>
                </a:cubicBezTo>
                <a:cubicBezTo>
                  <a:pt x="6712" y="3273"/>
                  <a:pt x="6020" y="983"/>
                  <a:pt x="4152" y="298"/>
                </a:cubicBezTo>
                <a:lnTo>
                  <a:pt x="4152" y="298"/>
                </a:lnTo>
                <a:cubicBezTo>
                  <a:pt x="4066" y="128"/>
                  <a:pt x="3896" y="0"/>
                  <a:pt x="3645" y="0"/>
                </a:cubicBezTo>
                <a:cubicBezTo>
                  <a:pt x="3633" y="0"/>
                  <a:pt x="3622" y="0"/>
                  <a:pt x="36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" name="Google Shape;1115;p28"/>
          <p:cNvGrpSpPr/>
          <p:nvPr/>
        </p:nvGrpSpPr>
        <p:grpSpPr>
          <a:xfrm>
            <a:off x="1753479" y="3460133"/>
            <a:ext cx="2277963" cy="1318693"/>
            <a:chOff x="2163052" y="3452947"/>
            <a:chExt cx="2277963" cy="1318693"/>
          </a:xfrm>
        </p:grpSpPr>
        <p:sp>
          <p:nvSpPr>
            <p:cNvPr id="1116" name="Google Shape;1116;p28"/>
            <p:cNvSpPr/>
            <p:nvPr/>
          </p:nvSpPr>
          <p:spPr>
            <a:xfrm>
              <a:off x="2597115" y="3452947"/>
              <a:ext cx="139126" cy="115128"/>
            </a:xfrm>
            <a:custGeom>
              <a:avLst/>
              <a:gdLst/>
              <a:ahLst/>
              <a:cxnLst/>
              <a:rect l="l" t="t" r="r" b="b"/>
              <a:pathLst>
                <a:path w="5351" h="4428" extrusionOk="0">
                  <a:moveTo>
                    <a:pt x="2704" y="2065"/>
                  </a:moveTo>
                  <a:cubicBezTo>
                    <a:pt x="2715" y="2065"/>
                    <a:pt x="2726" y="2065"/>
                    <a:pt x="2737" y="2067"/>
                  </a:cubicBezTo>
                  <a:cubicBezTo>
                    <a:pt x="2993" y="2163"/>
                    <a:pt x="3122" y="2451"/>
                    <a:pt x="2993" y="2675"/>
                  </a:cubicBezTo>
                  <a:cubicBezTo>
                    <a:pt x="2909" y="2790"/>
                    <a:pt x="2806" y="2837"/>
                    <a:pt x="2707" y="2837"/>
                  </a:cubicBezTo>
                  <a:cubicBezTo>
                    <a:pt x="2685" y="2837"/>
                    <a:pt x="2663" y="2835"/>
                    <a:pt x="2642" y="2830"/>
                  </a:cubicBezTo>
                  <a:lnTo>
                    <a:pt x="2642" y="2830"/>
                  </a:lnTo>
                  <a:cubicBezTo>
                    <a:pt x="2517" y="2767"/>
                    <a:pt x="2409" y="2664"/>
                    <a:pt x="2338" y="2520"/>
                  </a:cubicBezTo>
                  <a:lnTo>
                    <a:pt x="2338" y="2520"/>
                  </a:lnTo>
                  <a:cubicBezTo>
                    <a:pt x="2312" y="2379"/>
                    <a:pt x="2370" y="2219"/>
                    <a:pt x="2577" y="2099"/>
                  </a:cubicBezTo>
                  <a:cubicBezTo>
                    <a:pt x="2586" y="2093"/>
                    <a:pt x="2594" y="2088"/>
                    <a:pt x="2602" y="2082"/>
                  </a:cubicBezTo>
                  <a:lnTo>
                    <a:pt x="2602" y="2082"/>
                  </a:lnTo>
                  <a:cubicBezTo>
                    <a:pt x="2635" y="2071"/>
                    <a:pt x="2669" y="2065"/>
                    <a:pt x="2704" y="2065"/>
                  </a:cubicBezTo>
                  <a:close/>
                  <a:moveTo>
                    <a:pt x="2777" y="0"/>
                  </a:moveTo>
                  <a:cubicBezTo>
                    <a:pt x="1185" y="0"/>
                    <a:pt x="0" y="1767"/>
                    <a:pt x="817" y="3219"/>
                  </a:cubicBezTo>
                  <a:cubicBezTo>
                    <a:pt x="1164" y="3862"/>
                    <a:pt x="1744" y="4214"/>
                    <a:pt x="2354" y="4298"/>
                  </a:cubicBezTo>
                  <a:lnTo>
                    <a:pt x="2354" y="4298"/>
                  </a:lnTo>
                  <a:cubicBezTo>
                    <a:pt x="2591" y="4382"/>
                    <a:pt x="2843" y="4428"/>
                    <a:pt x="3096" y="4428"/>
                  </a:cubicBezTo>
                  <a:cubicBezTo>
                    <a:pt x="3448" y="4428"/>
                    <a:pt x="3801" y="4340"/>
                    <a:pt x="4114" y="4147"/>
                  </a:cubicBezTo>
                  <a:cubicBezTo>
                    <a:pt x="4588" y="3845"/>
                    <a:pt x="4776" y="3391"/>
                    <a:pt x="4765" y="2906"/>
                  </a:cubicBezTo>
                  <a:lnTo>
                    <a:pt x="4765" y="2906"/>
                  </a:lnTo>
                  <a:cubicBezTo>
                    <a:pt x="5351" y="1631"/>
                    <a:pt x="4488" y="145"/>
                    <a:pt x="3058" y="18"/>
                  </a:cubicBezTo>
                  <a:cubicBezTo>
                    <a:pt x="2963" y="6"/>
                    <a:pt x="2869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7" name="Google Shape;1117;p28"/>
            <p:cNvGrpSpPr/>
            <p:nvPr/>
          </p:nvGrpSpPr>
          <p:grpSpPr>
            <a:xfrm>
              <a:off x="2163052" y="3674317"/>
              <a:ext cx="2277963" cy="1097323"/>
              <a:chOff x="1821777" y="3674317"/>
              <a:chExt cx="2277963" cy="1097323"/>
            </a:xfrm>
          </p:grpSpPr>
          <p:sp>
            <p:nvSpPr>
              <p:cNvPr id="1118" name="Google Shape;1118;p28"/>
              <p:cNvSpPr/>
              <p:nvPr/>
            </p:nvSpPr>
            <p:spPr>
              <a:xfrm>
                <a:off x="2942971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FFE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821777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760117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1" name="Google Shape;1121;p28"/>
            <p:cNvSpPr txBox="1"/>
            <p:nvPr/>
          </p:nvSpPr>
          <p:spPr>
            <a:xfrm>
              <a:off x="3208683" y="3699292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2" name="Google Shape;1122;p28"/>
            <p:cNvSpPr txBox="1"/>
            <p:nvPr/>
          </p:nvSpPr>
          <p:spPr>
            <a:xfrm>
              <a:off x="3312579" y="4019226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Exercício (não precisa enviar)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3" name="Google Shape;1123;p28"/>
            <p:cNvGrpSpPr/>
            <p:nvPr/>
          </p:nvGrpSpPr>
          <p:grpSpPr>
            <a:xfrm>
              <a:off x="2348553" y="4005867"/>
              <a:ext cx="638421" cy="522955"/>
              <a:chOff x="464308" y="3901621"/>
              <a:chExt cx="679967" cy="556987"/>
            </a:xfrm>
          </p:grpSpPr>
          <p:sp>
            <p:nvSpPr>
              <p:cNvPr id="1124" name="Google Shape;1124;p28"/>
              <p:cNvSpPr/>
              <p:nvPr/>
            </p:nvSpPr>
            <p:spPr>
              <a:xfrm>
                <a:off x="464308" y="3904046"/>
                <a:ext cx="679967" cy="554562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18299" extrusionOk="0">
                    <a:moveTo>
                      <a:pt x="10851" y="6673"/>
                    </a:moveTo>
                    <a:lnTo>
                      <a:pt x="12355" y="6737"/>
                    </a:lnTo>
                    <a:cubicBezTo>
                      <a:pt x="13827" y="6801"/>
                      <a:pt x="14243" y="6801"/>
                      <a:pt x="14563" y="8338"/>
                    </a:cubicBezTo>
                    <a:cubicBezTo>
                      <a:pt x="14756" y="9266"/>
                      <a:pt x="14595" y="10450"/>
                      <a:pt x="14595" y="11410"/>
                    </a:cubicBezTo>
                    <a:lnTo>
                      <a:pt x="14691" y="17075"/>
                    </a:lnTo>
                    <a:lnTo>
                      <a:pt x="10499" y="17075"/>
                    </a:lnTo>
                    <a:lnTo>
                      <a:pt x="10499" y="11378"/>
                    </a:lnTo>
                    <a:cubicBezTo>
                      <a:pt x="10499" y="10386"/>
                      <a:pt x="10403" y="9330"/>
                      <a:pt x="10499" y="8338"/>
                    </a:cubicBezTo>
                    <a:cubicBezTo>
                      <a:pt x="10403" y="7762"/>
                      <a:pt x="10531" y="7154"/>
                      <a:pt x="10851" y="6673"/>
                    </a:cubicBezTo>
                    <a:close/>
                    <a:moveTo>
                      <a:pt x="4916" y="9359"/>
                    </a:moveTo>
                    <a:cubicBezTo>
                      <a:pt x="5150" y="9359"/>
                      <a:pt x="5412" y="9384"/>
                      <a:pt x="5698" y="9394"/>
                    </a:cubicBezTo>
                    <a:cubicBezTo>
                      <a:pt x="6370" y="9458"/>
                      <a:pt x="7106" y="9298"/>
                      <a:pt x="7426" y="10034"/>
                    </a:cubicBezTo>
                    <a:cubicBezTo>
                      <a:pt x="7714" y="10642"/>
                      <a:pt x="7458" y="12050"/>
                      <a:pt x="7490" y="12723"/>
                    </a:cubicBezTo>
                    <a:cubicBezTo>
                      <a:pt x="7522" y="14131"/>
                      <a:pt x="7554" y="15539"/>
                      <a:pt x="7586" y="16979"/>
                    </a:cubicBezTo>
                    <a:cubicBezTo>
                      <a:pt x="6640" y="17049"/>
                      <a:pt x="5695" y="17101"/>
                      <a:pt x="4749" y="17101"/>
                    </a:cubicBezTo>
                    <a:cubicBezTo>
                      <a:pt x="4382" y="17101"/>
                      <a:pt x="4016" y="17093"/>
                      <a:pt x="3649" y="17075"/>
                    </a:cubicBezTo>
                    <a:cubicBezTo>
                      <a:pt x="3681" y="15571"/>
                      <a:pt x="3713" y="14035"/>
                      <a:pt x="3713" y="12498"/>
                    </a:cubicBezTo>
                    <a:cubicBezTo>
                      <a:pt x="3745" y="11858"/>
                      <a:pt x="3553" y="10834"/>
                      <a:pt x="3777" y="10194"/>
                    </a:cubicBezTo>
                    <a:cubicBezTo>
                      <a:pt x="3999" y="9485"/>
                      <a:pt x="4389" y="9359"/>
                      <a:pt x="4916" y="9359"/>
                    </a:cubicBezTo>
                    <a:close/>
                    <a:moveTo>
                      <a:pt x="18276" y="4657"/>
                    </a:moveTo>
                    <a:cubicBezTo>
                      <a:pt x="18436" y="8882"/>
                      <a:pt x="18468" y="13075"/>
                      <a:pt x="18340" y="17299"/>
                    </a:cubicBezTo>
                    <a:lnTo>
                      <a:pt x="17380" y="17171"/>
                    </a:lnTo>
                    <a:cubicBezTo>
                      <a:pt x="17412" y="14451"/>
                      <a:pt x="17444" y="11730"/>
                      <a:pt x="17540" y="9010"/>
                    </a:cubicBezTo>
                    <a:cubicBezTo>
                      <a:pt x="17540" y="8114"/>
                      <a:pt x="17220" y="5937"/>
                      <a:pt x="17668" y="5169"/>
                    </a:cubicBezTo>
                    <a:cubicBezTo>
                      <a:pt x="17796" y="4913"/>
                      <a:pt x="18020" y="4753"/>
                      <a:pt x="18276" y="4657"/>
                    </a:cubicBezTo>
                    <a:close/>
                    <a:moveTo>
                      <a:pt x="20901" y="4753"/>
                    </a:moveTo>
                    <a:lnTo>
                      <a:pt x="21413" y="4849"/>
                    </a:lnTo>
                    <a:lnTo>
                      <a:pt x="21413" y="13139"/>
                    </a:lnTo>
                    <a:cubicBezTo>
                      <a:pt x="21445" y="13715"/>
                      <a:pt x="21797" y="16947"/>
                      <a:pt x="21413" y="17267"/>
                    </a:cubicBezTo>
                    <a:lnTo>
                      <a:pt x="21381" y="17299"/>
                    </a:lnTo>
                    <a:lnTo>
                      <a:pt x="20901" y="4753"/>
                    </a:lnTo>
                    <a:close/>
                    <a:moveTo>
                      <a:pt x="19165" y="4540"/>
                    </a:moveTo>
                    <a:cubicBezTo>
                      <a:pt x="19302" y="4540"/>
                      <a:pt x="19443" y="4548"/>
                      <a:pt x="19588" y="4561"/>
                    </a:cubicBezTo>
                    <a:cubicBezTo>
                      <a:pt x="19620" y="8850"/>
                      <a:pt x="19684" y="13171"/>
                      <a:pt x="19748" y="17459"/>
                    </a:cubicBezTo>
                    <a:cubicBezTo>
                      <a:pt x="19364" y="17427"/>
                      <a:pt x="19012" y="17395"/>
                      <a:pt x="18660" y="17331"/>
                    </a:cubicBezTo>
                    <a:cubicBezTo>
                      <a:pt x="18756" y="13107"/>
                      <a:pt x="18756" y="8850"/>
                      <a:pt x="18596" y="4593"/>
                    </a:cubicBezTo>
                    <a:cubicBezTo>
                      <a:pt x="18784" y="4556"/>
                      <a:pt x="18971" y="4540"/>
                      <a:pt x="19165" y="4540"/>
                    </a:cubicBezTo>
                    <a:close/>
                    <a:moveTo>
                      <a:pt x="19876" y="4561"/>
                    </a:moveTo>
                    <a:lnTo>
                      <a:pt x="19876" y="4561"/>
                    </a:lnTo>
                    <a:cubicBezTo>
                      <a:pt x="20133" y="4593"/>
                      <a:pt x="20389" y="4625"/>
                      <a:pt x="20613" y="4689"/>
                    </a:cubicBezTo>
                    <a:cubicBezTo>
                      <a:pt x="20773" y="8946"/>
                      <a:pt x="20901" y="13171"/>
                      <a:pt x="21061" y="17427"/>
                    </a:cubicBezTo>
                    <a:cubicBezTo>
                      <a:pt x="20854" y="17465"/>
                      <a:pt x="20659" y="17480"/>
                      <a:pt x="20462" y="17480"/>
                    </a:cubicBezTo>
                    <a:cubicBezTo>
                      <a:pt x="20323" y="17480"/>
                      <a:pt x="20182" y="17473"/>
                      <a:pt x="20036" y="17459"/>
                    </a:cubicBezTo>
                    <a:lnTo>
                      <a:pt x="19876" y="4561"/>
                    </a:lnTo>
                    <a:close/>
                    <a:moveTo>
                      <a:pt x="433" y="0"/>
                    </a:moveTo>
                    <a:cubicBezTo>
                      <a:pt x="361" y="0"/>
                      <a:pt x="289" y="48"/>
                      <a:pt x="289" y="144"/>
                    </a:cubicBezTo>
                    <a:cubicBezTo>
                      <a:pt x="1" y="6097"/>
                      <a:pt x="97" y="12050"/>
                      <a:pt x="545" y="17971"/>
                    </a:cubicBezTo>
                    <a:cubicBezTo>
                      <a:pt x="545" y="18027"/>
                      <a:pt x="593" y="18106"/>
                      <a:pt x="667" y="18106"/>
                    </a:cubicBezTo>
                    <a:cubicBezTo>
                      <a:pt x="679" y="18106"/>
                      <a:pt x="692" y="18104"/>
                      <a:pt x="705" y="18100"/>
                    </a:cubicBezTo>
                    <a:cubicBezTo>
                      <a:pt x="1761" y="18068"/>
                      <a:pt x="2817" y="18003"/>
                      <a:pt x="3873" y="17971"/>
                    </a:cubicBezTo>
                    <a:cubicBezTo>
                      <a:pt x="4083" y="17977"/>
                      <a:pt x="4293" y="17980"/>
                      <a:pt x="4503" y="17980"/>
                    </a:cubicBezTo>
                    <a:cubicBezTo>
                      <a:pt x="5477" y="17980"/>
                      <a:pt x="6452" y="17922"/>
                      <a:pt x="7426" y="17843"/>
                    </a:cubicBezTo>
                    <a:lnTo>
                      <a:pt x="9442" y="17811"/>
                    </a:lnTo>
                    <a:cubicBezTo>
                      <a:pt x="9507" y="17907"/>
                      <a:pt x="9635" y="17971"/>
                      <a:pt x="9763" y="17971"/>
                    </a:cubicBezTo>
                    <a:lnTo>
                      <a:pt x="15108" y="17971"/>
                    </a:lnTo>
                    <a:cubicBezTo>
                      <a:pt x="15236" y="17971"/>
                      <a:pt x="15364" y="17939"/>
                      <a:pt x="15460" y="17875"/>
                    </a:cubicBezTo>
                    <a:lnTo>
                      <a:pt x="16612" y="17875"/>
                    </a:lnTo>
                    <a:lnTo>
                      <a:pt x="16708" y="17907"/>
                    </a:lnTo>
                    <a:cubicBezTo>
                      <a:pt x="16772" y="17971"/>
                      <a:pt x="16868" y="18003"/>
                      <a:pt x="16964" y="18036"/>
                    </a:cubicBezTo>
                    <a:lnTo>
                      <a:pt x="19876" y="18164"/>
                    </a:lnTo>
                    <a:cubicBezTo>
                      <a:pt x="20187" y="18184"/>
                      <a:pt x="20727" y="18299"/>
                      <a:pt x="21190" y="18299"/>
                    </a:cubicBezTo>
                    <a:cubicBezTo>
                      <a:pt x="21442" y="18299"/>
                      <a:pt x="21671" y="18265"/>
                      <a:pt x="21829" y="18164"/>
                    </a:cubicBezTo>
                    <a:cubicBezTo>
                      <a:pt x="22437" y="17779"/>
                      <a:pt x="22309" y="17203"/>
                      <a:pt x="22309" y="16531"/>
                    </a:cubicBezTo>
                    <a:cubicBezTo>
                      <a:pt x="22405" y="12498"/>
                      <a:pt x="22341" y="8466"/>
                      <a:pt x="22309" y="4465"/>
                    </a:cubicBezTo>
                    <a:cubicBezTo>
                      <a:pt x="22309" y="4209"/>
                      <a:pt x="22117" y="4017"/>
                      <a:pt x="21861" y="4017"/>
                    </a:cubicBezTo>
                    <a:cubicBezTo>
                      <a:pt x="20688" y="3889"/>
                      <a:pt x="19354" y="3559"/>
                      <a:pt x="18131" y="3559"/>
                    </a:cubicBezTo>
                    <a:cubicBezTo>
                      <a:pt x="17819" y="3559"/>
                      <a:pt x="17513" y="3581"/>
                      <a:pt x="17220" y="3633"/>
                    </a:cubicBezTo>
                    <a:cubicBezTo>
                      <a:pt x="17060" y="3697"/>
                      <a:pt x="16932" y="3793"/>
                      <a:pt x="16900" y="3953"/>
                    </a:cubicBezTo>
                    <a:cubicBezTo>
                      <a:pt x="16324" y="5841"/>
                      <a:pt x="16644" y="8242"/>
                      <a:pt x="16580" y="10194"/>
                    </a:cubicBezTo>
                    <a:cubicBezTo>
                      <a:pt x="16516" y="12659"/>
                      <a:pt x="16484" y="15091"/>
                      <a:pt x="16484" y="17555"/>
                    </a:cubicBezTo>
                    <a:lnTo>
                      <a:pt x="15588" y="17555"/>
                    </a:lnTo>
                    <a:lnTo>
                      <a:pt x="15428" y="7954"/>
                    </a:lnTo>
                    <a:cubicBezTo>
                      <a:pt x="15396" y="5553"/>
                      <a:pt x="14627" y="5937"/>
                      <a:pt x="12323" y="5841"/>
                    </a:cubicBezTo>
                    <a:cubicBezTo>
                      <a:pt x="11859" y="5817"/>
                      <a:pt x="11457" y="5787"/>
                      <a:pt x="11114" y="5787"/>
                    </a:cubicBezTo>
                    <a:cubicBezTo>
                      <a:pt x="10087" y="5787"/>
                      <a:pt x="9595" y="6057"/>
                      <a:pt x="9571" y="7570"/>
                    </a:cubicBezTo>
                    <a:cubicBezTo>
                      <a:pt x="9539" y="10770"/>
                      <a:pt x="9571" y="13971"/>
                      <a:pt x="9571" y="17139"/>
                    </a:cubicBezTo>
                    <a:cubicBezTo>
                      <a:pt x="9442" y="17235"/>
                      <a:pt x="9346" y="17395"/>
                      <a:pt x="9346" y="17555"/>
                    </a:cubicBezTo>
                    <a:lnTo>
                      <a:pt x="8418" y="17555"/>
                    </a:lnTo>
                    <a:cubicBezTo>
                      <a:pt x="8450" y="17523"/>
                      <a:pt x="8450" y="17459"/>
                      <a:pt x="8450" y="17427"/>
                    </a:cubicBezTo>
                    <a:cubicBezTo>
                      <a:pt x="8418" y="14867"/>
                      <a:pt x="8514" y="12242"/>
                      <a:pt x="8290" y="9714"/>
                    </a:cubicBezTo>
                    <a:cubicBezTo>
                      <a:pt x="8191" y="8550"/>
                      <a:pt x="7479" y="8517"/>
                      <a:pt x="6539" y="8517"/>
                    </a:cubicBezTo>
                    <a:cubicBezTo>
                      <a:pt x="6482" y="8517"/>
                      <a:pt x="6424" y="8517"/>
                      <a:pt x="6366" y="8517"/>
                    </a:cubicBezTo>
                    <a:cubicBezTo>
                      <a:pt x="6142" y="8517"/>
                      <a:pt x="5907" y="8515"/>
                      <a:pt x="5666" y="8498"/>
                    </a:cubicBezTo>
                    <a:cubicBezTo>
                      <a:pt x="5273" y="8486"/>
                      <a:pt x="4842" y="8433"/>
                      <a:pt x="4437" y="8433"/>
                    </a:cubicBezTo>
                    <a:cubicBezTo>
                      <a:pt x="3721" y="8433"/>
                      <a:pt x="3086" y="8599"/>
                      <a:pt x="2881" y="9458"/>
                    </a:cubicBezTo>
                    <a:cubicBezTo>
                      <a:pt x="2625" y="10610"/>
                      <a:pt x="2817" y="11986"/>
                      <a:pt x="2785" y="13171"/>
                    </a:cubicBezTo>
                    <a:cubicBezTo>
                      <a:pt x="2753" y="14515"/>
                      <a:pt x="2753" y="15859"/>
                      <a:pt x="2721" y="17171"/>
                    </a:cubicBezTo>
                    <a:cubicBezTo>
                      <a:pt x="2721" y="17363"/>
                      <a:pt x="2849" y="17523"/>
                      <a:pt x="3009" y="17587"/>
                    </a:cubicBezTo>
                    <a:cubicBezTo>
                      <a:pt x="3041" y="17651"/>
                      <a:pt x="3041" y="17715"/>
                      <a:pt x="3105" y="17779"/>
                    </a:cubicBezTo>
                    <a:cubicBezTo>
                      <a:pt x="2814" y="17831"/>
                      <a:pt x="2523" y="17864"/>
                      <a:pt x="2237" y="17864"/>
                    </a:cubicBezTo>
                    <a:cubicBezTo>
                      <a:pt x="1988" y="17864"/>
                      <a:pt x="1743" y="17839"/>
                      <a:pt x="1505" y="17779"/>
                    </a:cubicBezTo>
                    <a:cubicBezTo>
                      <a:pt x="577" y="17427"/>
                      <a:pt x="801" y="17075"/>
                      <a:pt x="737" y="16147"/>
                    </a:cubicBezTo>
                    <a:cubicBezTo>
                      <a:pt x="385" y="10834"/>
                      <a:pt x="321" y="5489"/>
                      <a:pt x="577" y="144"/>
                    </a:cubicBezTo>
                    <a:cubicBezTo>
                      <a:pt x="577" y="48"/>
                      <a:pt x="505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557862" y="3901621"/>
                <a:ext cx="542773" cy="191410"/>
              </a:xfrm>
              <a:custGeom>
                <a:avLst/>
                <a:gdLst/>
                <a:ahLst/>
                <a:cxnLst/>
                <a:rect l="l" t="t" r="r" b="b"/>
                <a:pathLst>
                  <a:path w="17910" h="6316" extrusionOk="0">
                    <a:moveTo>
                      <a:pt x="14005" y="0"/>
                    </a:moveTo>
                    <a:cubicBezTo>
                      <a:pt x="13845" y="32"/>
                      <a:pt x="13845" y="288"/>
                      <a:pt x="14005" y="288"/>
                    </a:cubicBezTo>
                    <a:cubicBezTo>
                      <a:pt x="14325" y="288"/>
                      <a:pt x="15573" y="478"/>
                      <a:pt x="16351" y="478"/>
                    </a:cubicBezTo>
                    <a:cubicBezTo>
                      <a:pt x="16584" y="478"/>
                      <a:pt x="16775" y="461"/>
                      <a:pt x="16885" y="416"/>
                    </a:cubicBezTo>
                    <a:lnTo>
                      <a:pt x="16885" y="416"/>
                    </a:lnTo>
                    <a:cubicBezTo>
                      <a:pt x="16533" y="608"/>
                      <a:pt x="15221" y="832"/>
                      <a:pt x="14837" y="928"/>
                    </a:cubicBezTo>
                    <a:cubicBezTo>
                      <a:pt x="13173" y="1408"/>
                      <a:pt x="11508" y="1921"/>
                      <a:pt x="9876" y="2433"/>
                    </a:cubicBezTo>
                    <a:cubicBezTo>
                      <a:pt x="6548" y="3489"/>
                      <a:pt x="3315" y="4673"/>
                      <a:pt x="114" y="6049"/>
                    </a:cubicBezTo>
                    <a:cubicBezTo>
                      <a:pt x="0" y="6106"/>
                      <a:pt x="89" y="6316"/>
                      <a:pt x="246" y="6316"/>
                    </a:cubicBezTo>
                    <a:cubicBezTo>
                      <a:pt x="265" y="6316"/>
                      <a:pt x="285" y="6312"/>
                      <a:pt x="306" y="6305"/>
                    </a:cubicBezTo>
                    <a:cubicBezTo>
                      <a:pt x="5747" y="3937"/>
                      <a:pt x="11412" y="2241"/>
                      <a:pt x="17110" y="576"/>
                    </a:cubicBezTo>
                    <a:lnTo>
                      <a:pt x="17110" y="576"/>
                    </a:lnTo>
                    <a:cubicBezTo>
                      <a:pt x="16469" y="1120"/>
                      <a:pt x="15765" y="1600"/>
                      <a:pt x="15029" y="2017"/>
                    </a:cubicBezTo>
                    <a:cubicBezTo>
                      <a:pt x="14894" y="2098"/>
                      <a:pt x="14988" y="2294"/>
                      <a:pt x="15117" y="2294"/>
                    </a:cubicBezTo>
                    <a:cubicBezTo>
                      <a:pt x="15140" y="2294"/>
                      <a:pt x="15165" y="2287"/>
                      <a:pt x="15189" y="2273"/>
                    </a:cubicBezTo>
                    <a:cubicBezTo>
                      <a:pt x="16117" y="1761"/>
                      <a:pt x="16982" y="1120"/>
                      <a:pt x="17782" y="384"/>
                    </a:cubicBezTo>
                    <a:cubicBezTo>
                      <a:pt x="17910" y="320"/>
                      <a:pt x="17878" y="96"/>
                      <a:pt x="17718" y="96"/>
                    </a:cubicBezTo>
                    <a:lnTo>
                      <a:pt x="14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6" name="Google Shape;1126;p28"/>
          <p:cNvGrpSpPr/>
          <p:nvPr/>
        </p:nvGrpSpPr>
        <p:grpSpPr>
          <a:xfrm>
            <a:off x="3362193" y="1321312"/>
            <a:ext cx="2277963" cy="1429616"/>
            <a:chOff x="3869422" y="1325670"/>
            <a:chExt cx="2277963" cy="1429616"/>
          </a:xfrm>
        </p:grpSpPr>
        <p:sp>
          <p:nvSpPr>
            <p:cNvPr id="1127" name="Google Shape;1127;p28"/>
            <p:cNvSpPr/>
            <p:nvPr/>
          </p:nvSpPr>
          <p:spPr>
            <a:xfrm>
              <a:off x="4319390" y="2639638"/>
              <a:ext cx="139256" cy="115648"/>
            </a:xfrm>
            <a:custGeom>
              <a:avLst/>
              <a:gdLst/>
              <a:ahLst/>
              <a:cxnLst/>
              <a:rect l="l" t="t" r="r" b="b"/>
              <a:pathLst>
                <a:path w="5356" h="4448" extrusionOk="0">
                  <a:moveTo>
                    <a:pt x="2710" y="2093"/>
                  </a:moveTo>
                  <a:cubicBezTo>
                    <a:pt x="2721" y="2093"/>
                    <a:pt x="2732" y="2094"/>
                    <a:pt x="2743" y="2095"/>
                  </a:cubicBezTo>
                  <a:cubicBezTo>
                    <a:pt x="2999" y="2159"/>
                    <a:pt x="3159" y="2447"/>
                    <a:pt x="3031" y="2703"/>
                  </a:cubicBezTo>
                  <a:cubicBezTo>
                    <a:pt x="2942" y="2816"/>
                    <a:pt x="2838" y="2861"/>
                    <a:pt x="2738" y="2861"/>
                  </a:cubicBezTo>
                  <a:cubicBezTo>
                    <a:pt x="2734" y="2861"/>
                    <a:pt x="2729" y="2861"/>
                    <a:pt x="2725" y="2861"/>
                  </a:cubicBezTo>
                  <a:lnTo>
                    <a:pt x="2725" y="2861"/>
                  </a:lnTo>
                  <a:cubicBezTo>
                    <a:pt x="2581" y="2803"/>
                    <a:pt x="2452" y="2697"/>
                    <a:pt x="2362" y="2545"/>
                  </a:cubicBezTo>
                  <a:lnTo>
                    <a:pt x="2362" y="2545"/>
                  </a:lnTo>
                  <a:cubicBezTo>
                    <a:pt x="2329" y="2401"/>
                    <a:pt x="2382" y="2239"/>
                    <a:pt x="2583" y="2127"/>
                  </a:cubicBezTo>
                  <a:cubicBezTo>
                    <a:pt x="2592" y="2121"/>
                    <a:pt x="2600" y="2116"/>
                    <a:pt x="2608" y="2110"/>
                  </a:cubicBezTo>
                  <a:lnTo>
                    <a:pt x="2608" y="2110"/>
                  </a:lnTo>
                  <a:cubicBezTo>
                    <a:pt x="2641" y="2099"/>
                    <a:pt x="2675" y="2093"/>
                    <a:pt x="2710" y="2093"/>
                  </a:cubicBezTo>
                  <a:close/>
                  <a:moveTo>
                    <a:pt x="2820" y="1"/>
                  </a:moveTo>
                  <a:cubicBezTo>
                    <a:pt x="1237" y="1"/>
                    <a:pt x="1" y="1754"/>
                    <a:pt x="823" y="3247"/>
                  </a:cubicBezTo>
                  <a:cubicBezTo>
                    <a:pt x="1183" y="3916"/>
                    <a:pt x="1797" y="4264"/>
                    <a:pt x="2433" y="4323"/>
                  </a:cubicBezTo>
                  <a:lnTo>
                    <a:pt x="2433" y="4323"/>
                  </a:lnTo>
                  <a:cubicBezTo>
                    <a:pt x="2663" y="4404"/>
                    <a:pt x="2906" y="4447"/>
                    <a:pt x="3149" y="4447"/>
                  </a:cubicBezTo>
                  <a:cubicBezTo>
                    <a:pt x="3487" y="4447"/>
                    <a:pt x="3823" y="4363"/>
                    <a:pt x="4120" y="4175"/>
                  </a:cubicBezTo>
                  <a:cubicBezTo>
                    <a:pt x="4595" y="3873"/>
                    <a:pt x="4782" y="3418"/>
                    <a:pt x="4773" y="2931"/>
                  </a:cubicBezTo>
                  <a:lnTo>
                    <a:pt x="4773" y="2931"/>
                  </a:lnTo>
                  <a:cubicBezTo>
                    <a:pt x="5356" y="1626"/>
                    <a:pt x="4493" y="173"/>
                    <a:pt x="3063" y="15"/>
                  </a:cubicBezTo>
                  <a:cubicBezTo>
                    <a:pt x="2982" y="5"/>
                    <a:pt x="2901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28"/>
            <p:cNvGrpSpPr/>
            <p:nvPr/>
          </p:nvGrpSpPr>
          <p:grpSpPr>
            <a:xfrm>
              <a:off x="3869422" y="1325670"/>
              <a:ext cx="2277963" cy="1097323"/>
              <a:chOff x="5917067" y="1325670"/>
              <a:chExt cx="2277963" cy="1097323"/>
            </a:xfrm>
          </p:grpSpPr>
          <p:sp>
            <p:nvSpPr>
              <p:cNvPr id="1129" name="Google Shape;1129;p28"/>
              <p:cNvSpPr/>
              <p:nvPr/>
            </p:nvSpPr>
            <p:spPr>
              <a:xfrm>
                <a:off x="7038260" y="1468065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F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5917067" y="1414401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6855407" y="1325670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28"/>
            <p:cNvSpPr txBox="1"/>
            <p:nvPr/>
          </p:nvSpPr>
          <p:spPr>
            <a:xfrm>
              <a:off x="4915053" y="1350645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3" name="Google Shape;1133;p28"/>
            <p:cNvSpPr txBox="1"/>
            <p:nvPr/>
          </p:nvSpPr>
          <p:spPr>
            <a:xfrm>
              <a:off x="5018950" y="1670579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Como distribuir os grupos?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34" name="Google Shape;1134;p28"/>
            <p:cNvGrpSpPr/>
            <p:nvPr/>
          </p:nvGrpSpPr>
          <p:grpSpPr>
            <a:xfrm>
              <a:off x="4097013" y="1658697"/>
              <a:ext cx="554242" cy="520000"/>
              <a:chOff x="10011113" y="2179412"/>
              <a:chExt cx="554242" cy="520000"/>
            </a:xfrm>
          </p:grpSpPr>
          <p:sp>
            <p:nvSpPr>
              <p:cNvPr id="1135" name="Google Shape;1135;p28"/>
              <p:cNvSpPr/>
              <p:nvPr/>
            </p:nvSpPr>
            <p:spPr>
              <a:xfrm>
                <a:off x="10011113" y="2179412"/>
                <a:ext cx="554242" cy="520000"/>
              </a:xfrm>
              <a:custGeom>
                <a:avLst/>
                <a:gdLst/>
                <a:ahLst/>
                <a:cxnLst/>
                <a:rect l="l" t="t" r="r" b="b"/>
                <a:pathLst>
                  <a:path w="21317" h="20000" extrusionOk="0">
                    <a:moveTo>
                      <a:pt x="14865" y="1015"/>
                    </a:moveTo>
                    <a:cubicBezTo>
                      <a:pt x="15020" y="1015"/>
                      <a:pt x="15176" y="1016"/>
                      <a:pt x="15331" y="1018"/>
                    </a:cubicBezTo>
                    <a:cubicBezTo>
                      <a:pt x="16356" y="1018"/>
                      <a:pt x="17476" y="1018"/>
                      <a:pt x="18468" y="1434"/>
                    </a:cubicBezTo>
                    <a:cubicBezTo>
                      <a:pt x="20100" y="2074"/>
                      <a:pt x="20324" y="3578"/>
                      <a:pt x="20356" y="5146"/>
                    </a:cubicBezTo>
                    <a:cubicBezTo>
                      <a:pt x="20388" y="6331"/>
                      <a:pt x="20356" y="7515"/>
                      <a:pt x="20356" y="8699"/>
                    </a:cubicBezTo>
                    <a:cubicBezTo>
                      <a:pt x="20324" y="9947"/>
                      <a:pt x="20516" y="11548"/>
                      <a:pt x="20196" y="12764"/>
                    </a:cubicBezTo>
                    <a:cubicBezTo>
                      <a:pt x="19645" y="14792"/>
                      <a:pt x="17409" y="15074"/>
                      <a:pt x="15307" y="15074"/>
                    </a:cubicBezTo>
                    <a:cubicBezTo>
                      <a:pt x="14497" y="15074"/>
                      <a:pt x="13707" y="15032"/>
                      <a:pt x="13041" y="15032"/>
                    </a:cubicBezTo>
                    <a:cubicBezTo>
                      <a:pt x="12926" y="15032"/>
                      <a:pt x="12814" y="15033"/>
                      <a:pt x="12707" y="15036"/>
                    </a:cubicBezTo>
                    <a:cubicBezTo>
                      <a:pt x="10178" y="15100"/>
                      <a:pt x="7650" y="15164"/>
                      <a:pt x="5121" y="15196"/>
                    </a:cubicBezTo>
                    <a:cubicBezTo>
                      <a:pt x="4734" y="15196"/>
                      <a:pt x="4209" y="15244"/>
                      <a:pt x="3680" y="15244"/>
                    </a:cubicBezTo>
                    <a:cubicBezTo>
                      <a:pt x="2987" y="15244"/>
                      <a:pt x="2289" y="15162"/>
                      <a:pt x="1889" y="14780"/>
                    </a:cubicBezTo>
                    <a:cubicBezTo>
                      <a:pt x="801" y="13724"/>
                      <a:pt x="1089" y="11484"/>
                      <a:pt x="1089" y="10107"/>
                    </a:cubicBezTo>
                    <a:cubicBezTo>
                      <a:pt x="1089" y="8859"/>
                      <a:pt x="1121" y="7643"/>
                      <a:pt x="1153" y="6395"/>
                    </a:cubicBezTo>
                    <a:cubicBezTo>
                      <a:pt x="1185" y="5242"/>
                      <a:pt x="1025" y="3770"/>
                      <a:pt x="1313" y="2682"/>
                    </a:cubicBezTo>
                    <a:cubicBezTo>
                      <a:pt x="1705" y="1286"/>
                      <a:pt x="2884" y="1183"/>
                      <a:pt x="4090" y="1183"/>
                    </a:cubicBezTo>
                    <a:cubicBezTo>
                      <a:pt x="4298" y="1183"/>
                      <a:pt x="4507" y="1186"/>
                      <a:pt x="4713" y="1186"/>
                    </a:cubicBezTo>
                    <a:cubicBezTo>
                      <a:pt x="4873" y="1186"/>
                      <a:pt x="5031" y="1184"/>
                      <a:pt x="5185" y="1178"/>
                    </a:cubicBezTo>
                    <a:lnTo>
                      <a:pt x="7298" y="1114"/>
                    </a:lnTo>
                    <a:cubicBezTo>
                      <a:pt x="7362" y="1146"/>
                      <a:pt x="7426" y="1178"/>
                      <a:pt x="7490" y="1178"/>
                    </a:cubicBezTo>
                    <a:cubicBezTo>
                      <a:pt x="7784" y="1185"/>
                      <a:pt x="8077" y="1188"/>
                      <a:pt x="8370" y="1188"/>
                    </a:cubicBezTo>
                    <a:cubicBezTo>
                      <a:pt x="10540" y="1188"/>
                      <a:pt x="12693" y="1015"/>
                      <a:pt x="14865" y="1015"/>
                    </a:cubicBezTo>
                    <a:close/>
                    <a:moveTo>
                      <a:pt x="12675" y="15932"/>
                    </a:moveTo>
                    <a:cubicBezTo>
                      <a:pt x="13347" y="16604"/>
                      <a:pt x="15011" y="17949"/>
                      <a:pt x="13571" y="18685"/>
                    </a:cubicBezTo>
                    <a:cubicBezTo>
                      <a:pt x="13265" y="18845"/>
                      <a:pt x="12727" y="18886"/>
                      <a:pt x="12159" y="18886"/>
                    </a:cubicBezTo>
                    <a:cubicBezTo>
                      <a:pt x="11567" y="18886"/>
                      <a:pt x="10943" y="18842"/>
                      <a:pt x="10516" y="18842"/>
                    </a:cubicBezTo>
                    <a:cubicBezTo>
                      <a:pt x="10452" y="18842"/>
                      <a:pt x="10393" y="18843"/>
                      <a:pt x="10338" y="18845"/>
                    </a:cubicBezTo>
                    <a:cubicBezTo>
                      <a:pt x="9682" y="18893"/>
                      <a:pt x="8952" y="19016"/>
                      <a:pt x="8260" y="19016"/>
                    </a:cubicBezTo>
                    <a:cubicBezTo>
                      <a:pt x="8041" y="19016"/>
                      <a:pt x="7826" y="19004"/>
                      <a:pt x="7618" y="18973"/>
                    </a:cubicBezTo>
                    <a:cubicBezTo>
                      <a:pt x="7074" y="18909"/>
                      <a:pt x="6434" y="18717"/>
                      <a:pt x="6402" y="18173"/>
                    </a:cubicBezTo>
                    <a:cubicBezTo>
                      <a:pt x="6402" y="17661"/>
                      <a:pt x="7138" y="16636"/>
                      <a:pt x="7426" y="16284"/>
                    </a:cubicBezTo>
                    <a:cubicBezTo>
                      <a:pt x="7490" y="16220"/>
                      <a:pt x="7522" y="16124"/>
                      <a:pt x="7522" y="16060"/>
                    </a:cubicBezTo>
                    <a:lnTo>
                      <a:pt x="12675" y="15932"/>
                    </a:lnTo>
                    <a:close/>
                    <a:moveTo>
                      <a:pt x="14582" y="0"/>
                    </a:moveTo>
                    <a:cubicBezTo>
                      <a:pt x="13008" y="0"/>
                      <a:pt x="11402" y="160"/>
                      <a:pt x="9826" y="249"/>
                    </a:cubicBezTo>
                    <a:cubicBezTo>
                      <a:pt x="9762" y="185"/>
                      <a:pt x="9666" y="153"/>
                      <a:pt x="9570" y="153"/>
                    </a:cubicBezTo>
                    <a:cubicBezTo>
                      <a:pt x="7458" y="217"/>
                      <a:pt x="5314" y="281"/>
                      <a:pt x="3201" y="345"/>
                    </a:cubicBezTo>
                    <a:cubicBezTo>
                      <a:pt x="2337" y="378"/>
                      <a:pt x="1313" y="281"/>
                      <a:pt x="737" y="1082"/>
                    </a:cubicBezTo>
                    <a:cubicBezTo>
                      <a:pt x="1" y="2074"/>
                      <a:pt x="353" y="4122"/>
                      <a:pt x="289" y="5274"/>
                    </a:cubicBezTo>
                    <a:cubicBezTo>
                      <a:pt x="225" y="7259"/>
                      <a:pt x="161" y="9243"/>
                      <a:pt x="161" y="11227"/>
                    </a:cubicBezTo>
                    <a:cubicBezTo>
                      <a:pt x="161" y="13532"/>
                      <a:pt x="193" y="15548"/>
                      <a:pt x="2817" y="16028"/>
                    </a:cubicBezTo>
                    <a:cubicBezTo>
                      <a:pt x="3502" y="16119"/>
                      <a:pt x="4188" y="16158"/>
                      <a:pt x="4867" y="16158"/>
                    </a:cubicBezTo>
                    <a:cubicBezTo>
                      <a:pt x="5394" y="16158"/>
                      <a:pt x="5917" y="16134"/>
                      <a:pt x="6434" y="16092"/>
                    </a:cubicBezTo>
                    <a:lnTo>
                      <a:pt x="6434" y="16092"/>
                    </a:lnTo>
                    <a:cubicBezTo>
                      <a:pt x="5794" y="16989"/>
                      <a:pt x="4929" y="18461"/>
                      <a:pt x="5442" y="19357"/>
                    </a:cubicBezTo>
                    <a:cubicBezTo>
                      <a:pt x="5741" y="19856"/>
                      <a:pt x="6560" y="19999"/>
                      <a:pt x="7460" y="19999"/>
                    </a:cubicBezTo>
                    <a:cubicBezTo>
                      <a:pt x="8580" y="19999"/>
                      <a:pt x="9824" y="19777"/>
                      <a:pt x="10338" y="19741"/>
                    </a:cubicBezTo>
                    <a:cubicBezTo>
                      <a:pt x="11587" y="19677"/>
                      <a:pt x="13059" y="19805"/>
                      <a:pt x="14275" y="19549"/>
                    </a:cubicBezTo>
                    <a:cubicBezTo>
                      <a:pt x="14659" y="19453"/>
                      <a:pt x="14979" y="19453"/>
                      <a:pt x="15235" y="19101"/>
                    </a:cubicBezTo>
                    <a:cubicBezTo>
                      <a:pt x="15908" y="18173"/>
                      <a:pt x="14755" y="16797"/>
                      <a:pt x="13923" y="15900"/>
                    </a:cubicBezTo>
                    <a:cubicBezTo>
                      <a:pt x="14454" y="15900"/>
                      <a:pt x="15040" y="15919"/>
                      <a:pt x="15642" y="15919"/>
                    </a:cubicBezTo>
                    <a:cubicBezTo>
                      <a:pt x="17509" y="15919"/>
                      <a:pt x="19532" y="15736"/>
                      <a:pt x="20548" y="14236"/>
                    </a:cubicBezTo>
                    <a:cubicBezTo>
                      <a:pt x="21189" y="13308"/>
                      <a:pt x="21189" y="12092"/>
                      <a:pt x="21221" y="11003"/>
                    </a:cubicBezTo>
                    <a:cubicBezTo>
                      <a:pt x="21253" y="9051"/>
                      <a:pt x="21317" y="7099"/>
                      <a:pt x="21253" y="5146"/>
                    </a:cubicBezTo>
                    <a:cubicBezTo>
                      <a:pt x="21189" y="2874"/>
                      <a:pt x="20612" y="1050"/>
                      <a:pt x="18212" y="410"/>
                    </a:cubicBezTo>
                    <a:cubicBezTo>
                      <a:pt x="17042" y="99"/>
                      <a:pt x="15822" y="0"/>
                      <a:pt x="14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10074345" y="2243944"/>
                <a:ext cx="423618" cy="255814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9839" extrusionOk="0">
                    <a:moveTo>
                      <a:pt x="13648" y="892"/>
                    </a:moveTo>
                    <a:cubicBezTo>
                      <a:pt x="14220" y="892"/>
                      <a:pt x="14792" y="896"/>
                      <a:pt x="15364" y="904"/>
                    </a:cubicBezTo>
                    <a:cubicBezTo>
                      <a:pt x="15396" y="3465"/>
                      <a:pt x="15332" y="6025"/>
                      <a:pt x="15236" y="8553"/>
                    </a:cubicBezTo>
                    <a:cubicBezTo>
                      <a:pt x="10499" y="8809"/>
                      <a:pt x="5762" y="8938"/>
                      <a:pt x="1025" y="8938"/>
                    </a:cubicBezTo>
                    <a:cubicBezTo>
                      <a:pt x="993" y="7369"/>
                      <a:pt x="961" y="5801"/>
                      <a:pt x="961" y="4233"/>
                    </a:cubicBezTo>
                    <a:cubicBezTo>
                      <a:pt x="929" y="3561"/>
                      <a:pt x="705" y="2536"/>
                      <a:pt x="929" y="1864"/>
                    </a:cubicBezTo>
                    <a:cubicBezTo>
                      <a:pt x="1057" y="1384"/>
                      <a:pt x="1473" y="1000"/>
                      <a:pt x="1985" y="968"/>
                    </a:cubicBezTo>
                    <a:lnTo>
                      <a:pt x="2017" y="968"/>
                    </a:lnTo>
                    <a:cubicBezTo>
                      <a:pt x="2823" y="985"/>
                      <a:pt x="3630" y="992"/>
                      <a:pt x="4436" y="992"/>
                    </a:cubicBezTo>
                    <a:cubicBezTo>
                      <a:pt x="7506" y="992"/>
                      <a:pt x="10577" y="892"/>
                      <a:pt x="13648" y="892"/>
                    </a:cubicBezTo>
                    <a:close/>
                    <a:moveTo>
                      <a:pt x="12992" y="0"/>
                    </a:moveTo>
                    <a:cubicBezTo>
                      <a:pt x="10054" y="0"/>
                      <a:pt x="7116" y="107"/>
                      <a:pt x="4178" y="107"/>
                    </a:cubicBezTo>
                    <a:cubicBezTo>
                      <a:pt x="3895" y="107"/>
                      <a:pt x="3612" y="106"/>
                      <a:pt x="3330" y="104"/>
                    </a:cubicBezTo>
                    <a:cubicBezTo>
                      <a:pt x="3234" y="40"/>
                      <a:pt x="3170" y="40"/>
                      <a:pt x="3106" y="40"/>
                    </a:cubicBezTo>
                    <a:cubicBezTo>
                      <a:pt x="2177" y="40"/>
                      <a:pt x="1249" y="104"/>
                      <a:pt x="321" y="264"/>
                    </a:cubicBezTo>
                    <a:cubicBezTo>
                      <a:pt x="129" y="328"/>
                      <a:pt x="1" y="488"/>
                      <a:pt x="33" y="680"/>
                    </a:cubicBezTo>
                    <a:cubicBezTo>
                      <a:pt x="65" y="3593"/>
                      <a:pt x="97" y="6473"/>
                      <a:pt x="129" y="9386"/>
                    </a:cubicBezTo>
                    <a:cubicBezTo>
                      <a:pt x="161" y="9642"/>
                      <a:pt x="353" y="9834"/>
                      <a:pt x="609" y="9834"/>
                    </a:cubicBezTo>
                    <a:cubicBezTo>
                      <a:pt x="1107" y="9837"/>
                      <a:pt x="1604" y="9838"/>
                      <a:pt x="2102" y="9838"/>
                    </a:cubicBezTo>
                    <a:cubicBezTo>
                      <a:pt x="6629" y="9838"/>
                      <a:pt x="11157" y="9706"/>
                      <a:pt x="15684" y="9418"/>
                    </a:cubicBezTo>
                    <a:cubicBezTo>
                      <a:pt x="15908" y="9418"/>
                      <a:pt x="16100" y="9226"/>
                      <a:pt x="16100" y="8970"/>
                    </a:cubicBezTo>
                    <a:cubicBezTo>
                      <a:pt x="16228" y="6153"/>
                      <a:pt x="16292" y="3304"/>
                      <a:pt x="16260" y="456"/>
                    </a:cubicBezTo>
                    <a:cubicBezTo>
                      <a:pt x="16260" y="232"/>
                      <a:pt x="16068" y="40"/>
                      <a:pt x="15812" y="40"/>
                    </a:cubicBezTo>
                    <a:cubicBezTo>
                      <a:pt x="14872" y="11"/>
                      <a:pt x="13932" y="0"/>
                      <a:pt x="1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10262429" y="2513226"/>
                <a:ext cx="41626" cy="41106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581" extrusionOk="0">
                    <a:moveTo>
                      <a:pt x="916" y="1"/>
                    </a:moveTo>
                    <a:cubicBezTo>
                      <a:pt x="866" y="1"/>
                      <a:pt x="816" y="7"/>
                      <a:pt x="768" y="21"/>
                    </a:cubicBezTo>
                    <a:cubicBezTo>
                      <a:pt x="736" y="17"/>
                      <a:pt x="704" y="15"/>
                      <a:pt x="673" y="15"/>
                    </a:cubicBezTo>
                    <a:cubicBezTo>
                      <a:pt x="457" y="15"/>
                      <a:pt x="268" y="109"/>
                      <a:pt x="128" y="277"/>
                    </a:cubicBezTo>
                    <a:cubicBezTo>
                      <a:pt x="32" y="405"/>
                      <a:pt x="0" y="597"/>
                      <a:pt x="32" y="757"/>
                    </a:cubicBezTo>
                    <a:cubicBezTo>
                      <a:pt x="32" y="1045"/>
                      <a:pt x="192" y="1333"/>
                      <a:pt x="480" y="1493"/>
                    </a:cubicBezTo>
                    <a:cubicBezTo>
                      <a:pt x="599" y="1552"/>
                      <a:pt x="725" y="1580"/>
                      <a:pt x="847" y="1580"/>
                    </a:cubicBezTo>
                    <a:cubicBezTo>
                      <a:pt x="1188" y="1580"/>
                      <a:pt x="1507" y="1366"/>
                      <a:pt x="1601" y="1013"/>
                    </a:cubicBezTo>
                    <a:cubicBezTo>
                      <a:pt x="1601" y="885"/>
                      <a:pt x="1601" y="757"/>
                      <a:pt x="1601" y="629"/>
                    </a:cubicBezTo>
                    <a:cubicBezTo>
                      <a:pt x="1601" y="469"/>
                      <a:pt x="1569" y="309"/>
                      <a:pt x="1441" y="213"/>
                    </a:cubicBezTo>
                    <a:cubicBezTo>
                      <a:pt x="1290" y="87"/>
                      <a:pt x="1099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10115971" y="2288274"/>
                <a:ext cx="143988" cy="162422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6247" extrusionOk="0">
                    <a:moveTo>
                      <a:pt x="3733" y="287"/>
                    </a:moveTo>
                    <a:cubicBezTo>
                      <a:pt x="4241" y="287"/>
                      <a:pt x="4721" y="351"/>
                      <a:pt x="4897" y="607"/>
                    </a:cubicBezTo>
                    <a:cubicBezTo>
                      <a:pt x="5057" y="799"/>
                      <a:pt x="4897" y="1696"/>
                      <a:pt x="4897" y="1920"/>
                    </a:cubicBezTo>
                    <a:cubicBezTo>
                      <a:pt x="4897" y="2368"/>
                      <a:pt x="4865" y="2784"/>
                      <a:pt x="4833" y="3232"/>
                    </a:cubicBezTo>
                    <a:cubicBezTo>
                      <a:pt x="4801" y="3680"/>
                      <a:pt x="4801" y="4128"/>
                      <a:pt x="4737" y="4576"/>
                    </a:cubicBezTo>
                    <a:cubicBezTo>
                      <a:pt x="4737" y="5024"/>
                      <a:pt x="4577" y="5472"/>
                      <a:pt x="4257" y="5824"/>
                    </a:cubicBezTo>
                    <a:lnTo>
                      <a:pt x="3841" y="5824"/>
                    </a:lnTo>
                    <a:cubicBezTo>
                      <a:pt x="3671" y="5870"/>
                      <a:pt x="3253" y="5903"/>
                      <a:pt x="2781" y="5903"/>
                    </a:cubicBezTo>
                    <a:cubicBezTo>
                      <a:pt x="1918" y="5903"/>
                      <a:pt x="874" y="5792"/>
                      <a:pt x="832" y="5440"/>
                    </a:cubicBezTo>
                    <a:cubicBezTo>
                      <a:pt x="832" y="4512"/>
                      <a:pt x="736" y="3616"/>
                      <a:pt x="704" y="2720"/>
                    </a:cubicBezTo>
                    <a:cubicBezTo>
                      <a:pt x="672" y="2240"/>
                      <a:pt x="672" y="1760"/>
                      <a:pt x="704" y="1279"/>
                    </a:cubicBezTo>
                    <a:cubicBezTo>
                      <a:pt x="704" y="1151"/>
                      <a:pt x="736" y="671"/>
                      <a:pt x="864" y="543"/>
                    </a:cubicBezTo>
                    <a:cubicBezTo>
                      <a:pt x="1042" y="365"/>
                      <a:pt x="1378" y="326"/>
                      <a:pt x="1707" y="326"/>
                    </a:cubicBezTo>
                    <a:cubicBezTo>
                      <a:pt x="1971" y="326"/>
                      <a:pt x="2230" y="351"/>
                      <a:pt x="2401" y="351"/>
                    </a:cubicBezTo>
                    <a:cubicBezTo>
                      <a:pt x="2689" y="351"/>
                      <a:pt x="3225" y="287"/>
                      <a:pt x="3733" y="287"/>
                    </a:cubicBezTo>
                    <a:close/>
                    <a:moveTo>
                      <a:pt x="4444" y="1"/>
                    </a:moveTo>
                    <a:cubicBezTo>
                      <a:pt x="4157" y="1"/>
                      <a:pt x="3837" y="63"/>
                      <a:pt x="3617" y="63"/>
                    </a:cubicBezTo>
                    <a:cubicBezTo>
                      <a:pt x="3126" y="63"/>
                      <a:pt x="2621" y="35"/>
                      <a:pt x="2121" y="35"/>
                    </a:cubicBezTo>
                    <a:cubicBezTo>
                      <a:pt x="1871" y="35"/>
                      <a:pt x="1622" y="42"/>
                      <a:pt x="1377" y="63"/>
                    </a:cubicBezTo>
                    <a:cubicBezTo>
                      <a:pt x="864" y="95"/>
                      <a:pt x="672" y="191"/>
                      <a:pt x="480" y="671"/>
                    </a:cubicBezTo>
                    <a:cubicBezTo>
                      <a:pt x="0" y="2112"/>
                      <a:pt x="512" y="3936"/>
                      <a:pt x="512" y="5408"/>
                    </a:cubicBezTo>
                    <a:cubicBezTo>
                      <a:pt x="512" y="5440"/>
                      <a:pt x="544" y="5472"/>
                      <a:pt x="544" y="5504"/>
                    </a:cubicBezTo>
                    <a:cubicBezTo>
                      <a:pt x="672" y="6144"/>
                      <a:pt x="1281" y="6080"/>
                      <a:pt x="1921" y="6112"/>
                    </a:cubicBezTo>
                    <a:cubicBezTo>
                      <a:pt x="2273" y="6131"/>
                      <a:pt x="2982" y="6246"/>
                      <a:pt x="3614" y="6246"/>
                    </a:cubicBezTo>
                    <a:cubicBezTo>
                      <a:pt x="4072" y="6246"/>
                      <a:pt x="4490" y="6186"/>
                      <a:pt x="4705" y="5984"/>
                    </a:cubicBezTo>
                    <a:cubicBezTo>
                      <a:pt x="4961" y="5760"/>
                      <a:pt x="4929" y="5312"/>
                      <a:pt x="4961" y="4992"/>
                    </a:cubicBezTo>
                    <a:cubicBezTo>
                      <a:pt x="5057" y="4128"/>
                      <a:pt x="5121" y="3232"/>
                      <a:pt x="5153" y="2368"/>
                    </a:cubicBezTo>
                    <a:cubicBezTo>
                      <a:pt x="5185" y="1760"/>
                      <a:pt x="5537" y="447"/>
                      <a:pt x="4897" y="95"/>
                    </a:cubicBezTo>
                    <a:cubicBezTo>
                      <a:pt x="4777" y="23"/>
                      <a:pt x="4617" y="1"/>
                      <a:pt x="4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10150889" y="2310114"/>
                <a:ext cx="74802" cy="12399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769" extrusionOk="0">
                    <a:moveTo>
                      <a:pt x="197" y="1"/>
                    </a:moveTo>
                    <a:cubicBezTo>
                      <a:pt x="98" y="1"/>
                      <a:pt x="0" y="117"/>
                      <a:pt x="66" y="247"/>
                    </a:cubicBezTo>
                    <a:lnTo>
                      <a:pt x="1186" y="2584"/>
                    </a:lnTo>
                    <a:lnTo>
                      <a:pt x="290" y="3928"/>
                    </a:lnTo>
                    <a:cubicBezTo>
                      <a:pt x="199" y="4041"/>
                      <a:pt x="301" y="4154"/>
                      <a:pt x="413" y="4154"/>
                    </a:cubicBezTo>
                    <a:cubicBezTo>
                      <a:pt x="460" y="4154"/>
                      <a:pt x="508" y="4135"/>
                      <a:pt x="546" y="4088"/>
                    </a:cubicBezTo>
                    <a:lnTo>
                      <a:pt x="1346" y="2872"/>
                    </a:lnTo>
                    <a:cubicBezTo>
                      <a:pt x="1634" y="3480"/>
                      <a:pt x="1922" y="4088"/>
                      <a:pt x="2210" y="4696"/>
                    </a:cubicBezTo>
                    <a:cubicBezTo>
                      <a:pt x="2230" y="4747"/>
                      <a:pt x="2273" y="4769"/>
                      <a:pt x="2319" y="4769"/>
                    </a:cubicBezTo>
                    <a:cubicBezTo>
                      <a:pt x="2418" y="4769"/>
                      <a:pt x="2532" y="4667"/>
                      <a:pt x="2466" y="4536"/>
                    </a:cubicBezTo>
                    <a:lnTo>
                      <a:pt x="1538" y="2584"/>
                    </a:lnTo>
                    <a:lnTo>
                      <a:pt x="2786" y="695"/>
                    </a:lnTo>
                    <a:cubicBezTo>
                      <a:pt x="2877" y="582"/>
                      <a:pt x="2775" y="469"/>
                      <a:pt x="2663" y="469"/>
                    </a:cubicBezTo>
                    <a:cubicBezTo>
                      <a:pt x="2616" y="469"/>
                      <a:pt x="2568" y="489"/>
                      <a:pt x="2530" y="535"/>
                    </a:cubicBezTo>
                    <a:lnTo>
                      <a:pt x="1378" y="2296"/>
                    </a:lnTo>
                    <a:lnTo>
                      <a:pt x="322" y="87"/>
                    </a:lnTo>
                    <a:cubicBezTo>
                      <a:pt x="291" y="26"/>
                      <a:pt x="244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10285725" y="2292564"/>
                <a:ext cx="138164" cy="48698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873" extrusionOk="0">
                    <a:moveTo>
                      <a:pt x="353" y="314"/>
                    </a:moveTo>
                    <a:lnTo>
                      <a:pt x="353" y="314"/>
                    </a:lnTo>
                    <a:cubicBezTo>
                      <a:pt x="1185" y="346"/>
                      <a:pt x="2017" y="346"/>
                      <a:pt x="2849" y="346"/>
                    </a:cubicBezTo>
                    <a:cubicBezTo>
                      <a:pt x="2977" y="346"/>
                      <a:pt x="3260" y="328"/>
                      <a:pt x="3581" y="328"/>
                    </a:cubicBezTo>
                    <a:cubicBezTo>
                      <a:pt x="4304" y="328"/>
                      <a:pt x="5225" y="420"/>
                      <a:pt x="5025" y="1018"/>
                    </a:cubicBezTo>
                    <a:cubicBezTo>
                      <a:pt x="4885" y="1418"/>
                      <a:pt x="4058" y="1494"/>
                      <a:pt x="3340" y="1494"/>
                    </a:cubicBezTo>
                    <a:cubicBezTo>
                      <a:pt x="2909" y="1494"/>
                      <a:pt x="2517" y="1466"/>
                      <a:pt x="2337" y="1466"/>
                    </a:cubicBezTo>
                    <a:cubicBezTo>
                      <a:pt x="2088" y="1489"/>
                      <a:pt x="1823" y="1512"/>
                      <a:pt x="1553" y="1512"/>
                    </a:cubicBezTo>
                    <a:cubicBezTo>
                      <a:pt x="1442" y="1512"/>
                      <a:pt x="1329" y="1508"/>
                      <a:pt x="1217" y="1499"/>
                    </a:cubicBezTo>
                    <a:cubicBezTo>
                      <a:pt x="417" y="1370"/>
                      <a:pt x="353" y="1082"/>
                      <a:pt x="353" y="314"/>
                    </a:cubicBezTo>
                    <a:close/>
                    <a:moveTo>
                      <a:pt x="2808" y="0"/>
                    </a:moveTo>
                    <a:cubicBezTo>
                      <a:pt x="2100" y="0"/>
                      <a:pt x="1386" y="31"/>
                      <a:pt x="706" y="31"/>
                    </a:cubicBezTo>
                    <a:cubicBezTo>
                      <a:pt x="565" y="31"/>
                      <a:pt x="426" y="29"/>
                      <a:pt x="289" y="26"/>
                    </a:cubicBezTo>
                    <a:cubicBezTo>
                      <a:pt x="193" y="26"/>
                      <a:pt x="129" y="122"/>
                      <a:pt x="129" y="186"/>
                    </a:cubicBezTo>
                    <a:cubicBezTo>
                      <a:pt x="65" y="218"/>
                      <a:pt x="33" y="282"/>
                      <a:pt x="65" y="346"/>
                    </a:cubicBezTo>
                    <a:cubicBezTo>
                      <a:pt x="1" y="762"/>
                      <a:pt x="33" y="1210"/>
                      <a:pt x="97" y="1627"/>
                    </a:cubicBezTo>
                    <a:cubicBezTo>
                      <a:pt x="129" y="1691"/>
                      <a:pt x="161" y="1723"/>
                      <a:pt x="225" y="1723"/>
                    </a:cubicBezTo>
                    <a:cubicBezTo>
                      <a:pt x="617" y="1835"/>
                      <a:pt x="1057" y="1872"/>
                      <a:pt x="1513" y="1872"/>
                    </a:cubicBezTo>
                    <a:cubicBezTo>
                      <a:pt x="2360" y="1872"/>
                      <a:pt x="3264" y="1743"/>
                      <a:pt x="4033" y="1723"/>
                    </a:cubicBezTo>
                    <a:cubicBezTo>
                      <a:pt x="4112" y="1719"/>
                      <a:pt x="4188" y="1718"/>
                      <a:pt x="4260" y="1718"/>
                    </a:cubicBezTo>
                    <a:cubicBezTo>
                      <a:pt x="4379" y="1718"/>
                      <a:pt x="4490" y="1721"/>
                      <a:pt x="4591" y="1721"/>
                    </a:cubicBezTo>
                    <a:cubicBezTo>
                      <a:pt x="5051" y="1721"/>
                      <a:pt x="5314" y="1666"/>
                      <a:pt x="5314" y="1050"/>
                    </a:cubicBezTo>
                    <a:cubicBezTo>
                      <a:pt x="5314" y="474"/>
                      <a:pt x="5249" y="218"/>
                      <a:pt x="4705" y="122"/>
                    </a:cubicBezTo>
                    <a:cubicBezTo>
                      <a:pt x="4098" y="26"/>
                      <a:pt x="3456" y="0"/>
                      <a:pt x="2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10290717" y="2348334"/>
                <a:ext cx="12318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83" extrusionOk="0">
                    <a:moveTo>
                      <a:pt x="1424" y="321"/>
                    </a:moveTo>
                    <a:cubicBezTo>
                      <a:pt x="1841" y="321"/>
                      <a:pt x="2279" y="378"/>
                      <a:pt x="2593" y="378"/>
                    </a:cubicBezTo>
                    <a:lnTo>
                      <a:pt x="3873" y="378"/>
                    </a:lnTo>
                    <a:cubicBezTo>
                      <a:pt x="3873" y="764"/>
                      <a:pt x="3735" y="957"/>
                      <a:pt x="3459" y="957"/>
                    </a:cubicBezTo>
                    <a:cubicBezTo>
                      <a:pt x="3438" y="957"/>
                      <a:pt x="3416" y="956"/>
                      <a:pt x="3393" y="954"/>
                    </a:cubicBezTo>
                    <a:cubicBezTo>
                      <a:pt x="2995" y="1001"/>
                      <a:pt x="2597" y="1030"/>
                      <a:pt x="2198" y="1030"/>
                    </a:cubicBezTo>
                    <a:cubicBezTo>
                      <a:pt x="2052" y="1030"/>
                      <a:pt x="1907" y="1026"/>
                      <a:pt x="1761" y="1018"/>
                    </a:cubicBezTo>
                    <a:cubicBezTo>
                      <a:pt x="1473" y="1050"/>
                      <a:pt x="1185" y="1050"/>
                      <a:pt x="897" y="1050"/>
                    </a:cubicBezTo>
                    <a:cubicBezTo>
                      <a:pt x="609" y="986"/>
                      <a:pt x="417" y="762"/>
                      <a:pt x="417" y="506"/>
                    </a:cubicBezTo>
                    <a:lnTo>
                      <a:pt x="417" y="506"/>
                    </a:lnTo>
                    <a:cubicBezTo>
                      <a:pt x="433" y="522"/>
                      <a:pt x="449" y="530"/>
                      <a:pt x="465" y="530"/>
                    </a:cubicBezTo>
                    <a:cubicBezTo>
                      <a:pt x="481" y="530"/>
                      <a:pt x="497" y="522"/>
                      <a:pt x="513" y="506"/>
                    </a:cubicBezTo>
                    <a:cubicBezTo>
                      <a:pt x="745" y="360"/>
                      <a:pt x="1077" y="321"/>
                      <a:pt x="1424" y="321"/>
                    </a:cubicBezTo>
                    <a:close/>
                    <a:moveTo>
                      <a:pt x="3361" y="1"/>
                    </a:moveTo>
                    <a:cubicBezTo>
                      <a:pt x="2878" y="1"/>
                      <a:pt x="2380" y="58"/>
                      <a:pt x="1953" y="58"/>
                    </a:cubicBezTo>
                    <a:cubicBezTo>
                      <a:pt x="1725" y="58"/>
                      <a:pt x="1472" y="32"/>
                      <a:pt x="1225" y="32"/>
                    </a:cubicBezTo>
                    <a:cubicBezTo>
                      <a:pt x="916" y="32"/>
                      <a:pt x="616" y="72"/>
                      <a:pt x="385" y="250"/>
                    </a:cubicBezTo>
                    <a:cubicBezTo>
                      <a:pt x="353" y="250"/>
                      <a:pt x="353" y="250"/>
                      <a:pt x="321" y="282"/>
                    </a:cubicBezTo>
                    <a:cubicBezTo>
                      <a:pt x="285" y="246"/>
                      <a:pt x="240" y="228"/>
                      <a:pt x="197" y="228"/>
                    </a:cubicBezTo>
                    <a:cubicBezTo>
                      <a:pt x="127" y="228"/>
                      <a:pt x="65" y="278"/>
                      <a:pt x="65" y="378"/>
                    </a:cubicBezTo>
                    <a:cubicBezTo>
                      <a:pt x="129" y="634"/>
                      <a:pt x="1" y="1018"/>
                      <a:pt x="193" y="1210"/>
                    </a:cubicBezTo>
                    <a:cubicBezTo>
                      <a:pt x="329" y="1346"/>
                      <a:pt x="552" y="1382"/>
                      <a:pt x="782" y="1382"/>
                    </a:cubicBezTo>
                    <a:cubicBezTo>
                      <a:pt x="1038" y="1382"/>
                      <a:pt x="1304" y="1338"/>
                      <a:pt x="1473" y="1338"/>
                    </a:cubicBezTo>
                    <a:cubicBezTo>
                      <a:pt x="2177" y="1306"/>
                      <a:pt x="2849" y="1338"/>
                      <a:pt x="3553" y="1274"/>
                    </a:cubicBezTo>
                    <a:cubicBezTo>
                      <a:pt x="3586" y="1277"/>
                      <a:pt x="3619" y="1279"/>
                      <a:pt x="3652" y="1279"/>
                    </a:cubicBezTo>
                    <a:cubicBezTo>
                      <a:pt x="3944" y="1279"/>
                      <a:pt x="4248" y="1155"/>
                      <a:pt x="4449" y="954"/>
                    </a:cubicBezTo>
                    <a:cubicBezTo>
                      <a:pt x="4737" y="506"/>
                      <a:pt x="4481" y="154"/>
                      <a:pt x="4065" y="58"/>
                    </a:cubicBezTo>
                    <a:cubicBezTo>
                      <a:pt x="3841" y="15"/>
                      <a:pt x="3603" y="1"/>
                      <a:pt x="3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10291549" y="2386632"/>
                <a:ext cx="121524" cy="33956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1306" extrusionOk="0">
                    <a:moveTo>
                      <a:pt x="1591" y="300"/>
                    </a:moveTo>
                    <a:cubicBezTo>
                      <a:pt x="1764" y="300"/>
                      <a:pt x="1939" y="314"/>
                      <a:pt x="2113" y="345"/>
                    </a:cubicBezTo>
                    <a:cubicBezTo>
                      <a:pt x="2337" y="345"/>
                      <a:pt x="2593" y="377"/>
                      <a:pt x="2849" y="377"/>
                    </a:cubicBezTo>
                    <a:lnTo>
                      <a:pt x="3361" y="377"/>
                    </a:lnTo>
                    <a:cubicBezTo>
                      <a:pt x="3937" y="697"/>
                      <a:pt x="4065" y="825"/>
                      <a:pt x="3713" y="825"/>
                    </a:cubicBezTo>
                    <a:cubicBezTo>
                      <a:pt x="3483" y="940"/>
                      <a:pt x="3080" y="963"/>
                      <a:pt x="2704" y="963"/>
                    </a:cubicBezTo>
                    <a:cubicBezTo>
                      <a:pt x="2453" y="963"/>
                      <a:pt x="2215" y="953"/>
                      <a:pt x="2049" y="953"/>
                    </a:cubicBezTo>
                    <a:cubicBezTo>
                      <a:pt x="1869" y="966"/>
                      <a:pt x="1564" y="1010"/>
                      <a:pt x="1273" y="1010"/>
                    </a:cubicBezTo>
                    <a:cubicBezTo>
                      <a:pt x="840" y="1010"/>
                      <a:pt x="436" y="913"/>
                      <a:pt x="513" y="473"/>
                    </a:cubicBezTo>
                    <a:cubicBezTo>
                      <a:pt x="861" y="364"/>
                      <a:pt x="1223" y="300"/>
                      <a:pt x="1591" y="300"/>
                    </a:cubicBezTo>
                    <a:close/>
                    <a:moveTo>
                      <a:pt x="1654" y="0"/>
                    </a:moveTo>
                    <a:cubicBezTo>
                      <a:pt x="1241" y="0"/>
                      <a:pt x="820" y="66"/>
                      <a:pt x="417" y="185"/>
                    </a:cubicBezTo>
                    <a:cubicBezTo>
                      <a:pt x="353" y="185"/>
                      <a:pt x="257" y="217"/>
                      <a:pt x="225" y="281"/>
                    </a:cubicBezTo>
                    <a:cubicBezTo>
                      <a:pt x="1" y="1049"/>
                      <a:pt x="321" y="1305"/>
                      <a:pt x="1025" y="1305"/>
                    </a:cubicBezTo>
                    <a:cubicBezTo>
                      <a:pt x="1697" y="1305"/>
                      <a:pt x="2337" y="1241"/>
                      <a:pt x="3009" y="1209"/>
                    </a:cubicBezTo>
                    <a:cubicBezTo>
                      <a:pt x="3265" y="1177"/>
                      <a:pt x="4033" y="1209"/>
                      <a:pt x="4225" y="1017"/>
                    </a:cubicBezTo>
                    <a:cubicBezTo>
                      <a:pt x="4673" y="633"/>
                      <a:pt x="4033" y="121"/>
                      <a:pt x="3681" y="89"/>
                    </a:cubicBezTo>
                    <a:cubicBezTo>
                      <a:pt x="3483" y="52"/>
                      <a:pt x="3274" y="43"/>
                      <a:pt x="3064" y="43"/>
                    </a:cubicBezTo>
                    <a:cubicBezTo>
                      <a:pt x="2893" y="43"/>
                      <a:pt x="2721" y="49"/>
                      <a:pt x="2551" y="49"/>
                    </a:cubicBezTo>
                    <a:cubicBezTo>
                      <a:pt x="2391" y="49"/>
                      <a:pt x="2233" y="44"/>
                      <a:pt x="2081" y="25"/>
                    </a:cubicBezTo>
                    <a:cubicBezTo>
                      <a:pt x="1940" y="8"/>
                      <a:pt x="1798" y="0"/>
                      <a:pt x="1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28"/>
          <p:cNvGrpSpPr/>
          <p:nvPr/>
        </p:nvGrpSpPr>
        <p:grpSpPr>
          <a:xfrm>
            <a:off x="5335903" y="3459562"/>
            <a:ext cx="2277963" cy="1318823"/>
            <a:chOff x="5575793" y="3452817"/>
            <a:chExt cx="2277963" cy="1318823"/>
          </a:xfrm>
        </p:grpSpPr>
        <p:sp>
          <p:nvSpPr>
            <p:cNvPr id="1144" name="Google Shape;1144;p28"/>
            <p:cNvSpPr/>
            <p:nvPr/>
          </p:nvSpPr>
          <p:spPr>
            <a:xfrm>
              <a:off x="6018790" y="3452817"/>
              <a:ext cx="139100" cy="115258"/>
            </a:xfrm>
            <a:custGeom>
              <a:avLst/>
              <a:gdLst/>
              <a:ahLst/>
              <a:cxnLst/>
              <a:rect l="l" t="t" r="r" b="b"/>
              <a:pathLst>
                <a:path w="5350" h="4433" extrusionOk="0">
                  <a:moveTo>
                    <a:pt x="2701" y="2097"/>
                  </a:moveTo>
                  <a:cubicBezTo>
                    <a:pt x="2713" y="2097"/>
                    <a:pt x="2726" y="2098"/>
                    <a:pt x="2738" y="2099"/>
                  </a:cubicBezTo>
                  <a:cubicBezTo>
                    <a:pt x="3026" y="2131"/>
                    <a:pt x="3154" y="2451"/>
                    <a:pt x="3026" y="2675"/>
                  </a:cubicBezTo>
                  <a:cubicBezTo>
                    <a:pt x="2932" y="2800"/>
                    <a:pt x="2823" y="2851"/>
                    <a:pt x="2720" y="2851"/>
                  </a:cubicBezTo>
                  <a:cubicBezTo>
                    <a:pt x="2707" y="2851"/>
                    <a:pt x="2694" y="2850"/>
                    <a:pt x="2682" y="2848"/>
                  </a:cubicBezTo>
                  <a:lnTo>
                    <a:pt x="2682" y="2848"/>
                  </a:lnTo>
                  <a:cubicBezTo>
                    <a:pt x="2555" y="2788"/>
                    <a:pt x="2442" y="2691"/>
                    <a:pt x="2361" y="2556"/>
                  </a:cubicBezTo>
                  <a:lnTo>
                    <a:pt x="2361" y="2556"/>
                  </a:lnTo>
                  <a:cubicBezTo>
                    <a:pt x="2329" y="2438"/>
                    <a:pt x="2352" y="2304"/>
                    <a:pt x="2462" y="2190"/>
                  </a:cubicBezTo>
                  <a:lnTo>
                    <a:pt x="2462" y="2190"/>
                  </a:lnTo>
                  <a:cubicBezTo>
                    <a:pt x="2531" y="2133"/>
                    <a:pt x="2612" y="2097"/>
                    <a:pt x="2701" y="2097"/>
                  </a:cubicBezTo>
                  <a:close/>
                  <a:moveTo>
                    <a:pt x="2782" y="0"/>
                  </a:moveTo>
                  <a:cubicBezTo>
                    <a:pt x="1214" y="0"/>
                    <a:pt x="1" y="1769"/>
                    <a:pt x="818" y="3251"/>
                  </a:cubicBezTo>
                  <a:cubicBezTo>
                    <a:pt x="1166" y="3885"/>
                    <a:pt x="1751" y="4229"/>
                    <a:pt x="2364" y="4307"/>
                  </a:cubicBezTo>
                  <a:lnTo>
                    <a:pt x="2364" y="4307"/>
                  </a:lnTo>
                  <a:cubicBezTo>
                    <a:pt x="2598" y="4389"/>
                    <a:pt x="2846" y="4432"/>
                    <a:pt x="3094" y="4432"/>
                  </a:cubicBezTo>
                  <a:cubicBezTo>
                    <a:pt x="3450" y="4432"/>
                    <a:pt x="3805" y="4343"/>
                    <a:pt x="4114" y="4147"/>
                  </a:cubicBezTo>
                  <a:cubicBezTo>
                    <a:pt x="4580" y="3851"/>
                    <a:pt x="4769" y="3408"/>
                    <a:pt x="4767" y="2934"/>
                  </a:cubicBezTo>
                  <a:lnTo>
                    <a:pt x="4767" y="2934"/>
                  </a:lnTo>
                  <a:cubicBezTo>
                    <a:pt x="5350" y="1629"/>
                    <a:pt x="4488" y="146"/>
                    <a:pt x="3058" y="19"/>
                  </a:cubicBezTo>
                  <a:cubicBezTo>
                    <a:pt x="2965" y="6"/>
                    <a:pt x="2873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5" name="Google Shape;1145;p28"/>
            <p:cNvGrpSpPr/>
            <p:nvPr/>
          </p:nvGrpSpPr>
          <p:grpSpPr>
            <a:xfrm>
              <a:off x="5575793" y="3674317"/>
              <a:ext cx="2277963" cy="1097323"/>
              <a:chOff x="4551971" y="3674317"/>
              <a:chExt cx="2277963" cy="1097323"/>
            </a:xfrm>
          </p:grpSpPr>
          <p:sp>
            <p:nvSpPr>
              <p:cNvPr id="1146" name="Google Shape;1146;p28"/>
              <p:cNvSpPr/>
              <p:nvPr/>
            </p:nvSpPr>
            <p:spPr>
              <a:xfrm>
                <a:off x="5673164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D4E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4551971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490311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9" name="Google Shape;1149;p28"/>
            <p:cNvSpPr txBox="1"/>
            <p:nvPr/>
          </p:nvSpPr>
          <p:spPr>
            <a:xfrm>
              <a:off x="6621424" y="3699292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0" name="Google Shape;1150;p28"/>
            <p:cNvSpPr txBox="1"/>
            <p:nvPr/>
          </p:nvSpPr>
          <p:spPr>
            <a:xfrm>
              <a:off x="6725321" y="4019226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Bons estudos!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51" name="Google Shape;1151;p28"/>
            <p:cNvGrpSpPr/>
            <p:nvPr/>
          </p:nvGrpSpPr>
          <p:grpSpPr>
            <a:xfrm>
              <a:off x="5803800" y="4014624"/>
              <a:ext cx="553410" cy="505440"/>
              <a:chOff x="8831589" y="2527241"/>
              <a:chExt cx="553410" cy="505440"/>
            </a:xfrm>
          </p:grpSpPr>
          <p:sp>
            <p:nvSpPr>
              <p:cNvPr id="1152" name="Google Shape;1152;p28"/>
              <p:cNvSpPr/>
              <p:nvPr/>
            </p:nvSpPr>
            <p:spPr>
              <a:xfrm>
                <a:off x="8831589" y="2527241"/>
                <a:ext cx="553410" cy="50544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19440" extrusionOk="0">
                    <a:moveTo>
                      <a:pt x="8918" y="992"/>
                    </a:moveTo>
                    <a:cubicBezTo>
                      <a:pt x="9073" y="992"/>
                      <a:pt x="9227" y="996"/>
                      <a:pt x="9379" y="1004"/>
                    </a:cubicBezTo>
                    <a:cubicBezTo>
                      <a:pt x="12387" y="1004"/>
                      <a:pt x="15364" y="1068"/>
                      <a:pt x="18340" y="1228"/>
                    </a:cubicBezTo>
                    <a:cubicBezTo>
                      <a:pt x="16580" y="1932"/>
                      <a:pt x="14788" y="2604"/>
                      <a:pt x="12963" y="3309"/>
                    </a:cubicBezTo>
                    <a:cubicBezTo>
                      <a:pt x="12867" y="3341"/>
                      <a:pt x="12803" y="3405"/>
                      <a:pt x="12739" y="3501"/>
                    </a:cubicBezTo>
                    <a:lnTo>
                      <a:pt x="8611" y="3405"/>
                    </a:lnTo>
                    <a:cubicBezTo>
                      <a:pt x="8323" y="2604"/>
                      <a:pt x="7938" y="1836"/>
                      <a:pt x="7522" y="1100"/>
                    </a:cubicBezTo>
                    <a:cubicBezTo>
                      <a:pt x="7978" y="1028"/>
                      <a:pt x="8453" y="992"/>
                      <a:pt x="8918" y="992"/>
                    </a:cubicBezTo>
                    <a:close/>
                    <a:moveTo>
                      <a:pt x="6722" y="1452"/>
                    </a:moveTo>
                    <a:cubicBezTo>
                      <a:pt x="7138" y="2188"/>
                      <a:pt x="7490" y="2925"/>
                      <a:pt x="7810" y="3725"/>
                    </a:cubicBezTo>
                    <a:cubicBezTo>
                      <a:pt x="6050" y="4525"/>
                      <a:pt x="4258" y="5229"/>
                      <a:pt x="2433" y="5869"/>
                    </a:cubicBezTo>
                    <a:lnTo>
                      <a:pt x="4578" y="3565"/>
                    </a:lnTo>
                    <a:cubicBezTo>
                      <a:pt x="5122" y="2893"/>
                      <a:pt x="5730" y="2284"/>
                      <a:pt x="6370" y="1708"/>
                    </a:cubicBezTo>
                    <a:cubicBezTo>
                      <a:pt x="6466" y="1612"/>
                      <a:pt x="6594" y="1516"/>
                      <a:pt x="6722" y="1452"/>
                    </a:cubicBezTo>
                    <a:close/>
                    <a:moveTo>
                      <a:pt x="18692" y="2060"/>
                    </a:moveTo>
                    <a:lnTo>
                      <a:pt x="18692" y="2060"/>
                    </a:lnTo>
                    <a:cubicBezTo>
                      <a:pt x="17604" y="3469"/>
                      <a:pt x="16644" y="4973"/>
                      <a:pt x="15844" y="6541"/>
                    </a:cubicBezTo>
                    <a:cubicBezTo>
                      <a:pt x="15172" y="5677"/>
                      <a:pt x="14468" y="4813"/>
                      <a:pt x="13764" y="3981"/>
                    </a:cubicBezTo>
                    <a:cubicBezTo>
                      <a:pt x="15396" y="3341"/>
                      <a:pt x="17028" y="2701"/>
                      <a:pt x="18692" y="2060"/>
                    </a:cubicBezTo>
                    <a:close/>
                    <a:moveTo>
                      <a:pt x="8643" y="4301"/>
                    </a:moveTo>
                    <a:lnTo>
                      <a:pt x="12931" y="4397"/>
                    </a:lnTo>
                    <a:cubicBezTo>
                      <a:pt x="13668" y="5261"/>
                      <a:pt x="14372" y="6125"/>
                      <a:pt x="15044" y="6989"/>
                    </a:cubicBezTo>
                    <a:cubicBezTo>
                      <a:pt x="14372" y="6989"/>
                      <a:pt x="13603" y="7085"/>
                      <a:pt x="13123" y="7085"/>
                    </a:cubicBezTo>
                    <a:lnTo>
                      <a:pt x="8899" y="7021"/>
                    </a:lnTo>
                    <a:lnTo>
                      <a:pt x="2113" y="6925"/>
                    </a:lnTo>
                    <a:cubicBezTo>
                      <a:pt x="4322" y="6157"/>
                      <a:pt x="6466" y="5293"/>
                      <a:pt x="8579" y="4333"/>
                    </a:cubicBezTo>
                    <a:lnTo>
                      <a:pt x="8643" y="4301"/>
                    </a:lnTo>
                    <a:close/>
                    <a:moveTo>
                      <a:pt x="19973" y="1868"/>
                    </a:moveTo>
                    <a:cubicBezTo>
                      <a:pt x="20037" y="4557"/>
                      <a:pt x="20197" y="7309"/>
                      <a:pt x="20165" y="9966"/>
                    </a:cubicBezTo>
                    <a:cubicBezTo>
                      <a:pt x="20133" y="12558"/>
                      <a:pt x="18404" y="15055"/>
                      <a:pt x="16932" y="17327"/>
                    </a:cubicBezTo>
                    <a:cubicBezTo>
                      <a:pt x="16900" y="15023"/>
                      <a:pt x="16900" y="12718"/>
                      <a:pt x="16868" y="10446"/>
                    </a:cubicBezTo>
                    <a:cubicBezTo>
                      <a:pt x="16868" y="9486"/>
                      <a:pt x="17220" y="8013"/>
                      <a:pt x="16452" y="7341"/>
                    </a:cubicBezTo>
                    <a:cubicBezTo>
                      <a:pt x="17412" y="5389"/>
                      <a:pt x="18596" y="3565"/>
                      <a:pt x="19973" y="1868"/>
                    </a:cubicBezTo>
                    <a:close/>
                    <a:moveTo>
                      <a:pt x="1025" y="7821"/>
                    </a:moveTo>
                    <a:lnTo>
                      <a:pt x="13539" y="7981"/>
                    </a:lnTo>
                    <a:cubicBezTo>
                      <a:pt x="13752" y="7968"/>
                      <a:pt x="13964" y="7960"/>
                      <a:pt x="14176" y="7960"/>
                    </a:cubicBezTo>
                    <a:cubicBezTo>
                      <a:pt x="14476" y="7960"/>
                      <a:pt x="14776" y="7976"/>
                      <a:pt x="15076" y="8013"/>
                    </a:cubicBezTo>
                    <a:cubicBezTo>
                      <a:pt x="15876" y="8174"/>
                      <a:pt x="15876" y="7917"/>
                      <a:pt x="15972" y="8878"/>
                    </a:cubicBezTo>
                    <a:cubicBezTo>
                      <a:pt x="16068" y="9870"/>
                      <a:pt x="15972" y="10958"/>
                      <a:pt x="16004" y="11982"/>
                    </a:cubicBezTo>
                    <a:cubicBezTo>
                      <a:pt x="16004" y="14127"/>
                      <a:pt x="16004" y="16303"/>
                      <a:pt x="16036" y="18447"/>
                    </a:cubicBezTo>
                    <a:cubicBezTo>
                      <a:pt x="14780" y="18439"/>
                      <a:pt x="13521" y="18435"/>
                      <a:pt x="12262" y="18435"/>
                    </a:cubicBezTo>
                    <a:cubicBezTo>
                      <a:pt x="8495" y="18435"/>
                      <a:pt x="4719" y="18471"/>
                      <a:pt x="961" y="18543"/>
                    </a:cubicBezTo>
                    <a:lnTo>
                      <a:pt x="961" y="18543"/>
                    </a:lnTo>
                    <a:cubicBezTo>
                      <a:pt x="993" y="14958"/>
                      <a:pt x="993" y="11406"/>
                      <a:pt x="1025" y="7821"/>
                    </a:cubicBezTo>
                    <a:close/>
                    <a:moveTo>
                      <a:pt x="9855" y="0"/>
                    </a:moveTo>
                    <a:cubicBezTo>
                      <a:pt x="9047" y="0"/>
                      <a:pt x="8249" y="44"/>
                      <a:pt x="7490" y="172"/>
                    </a:cubicBezTo>
                    <a:cubicBezTo>
                      <a:pt x="6242" y="364"/>
                      <a:pt x="5570" y="1196"/>
                      <a:pt x="4738" y="2124"/>
                    </a:cubicBezTo>
                    <a:lnTo>
                      <a:pt x="225" y="6925"/>
                    </a:lnTo>
                    <a:cubicBezTo>
                      <a:pt x="193" y="6957"/>
                      <a:pt x="161" y="6989"/>
                      <a:pt x="129" y="7053"/>
                    </a:cubicBezTo>
                    <a:cubicBezTo>
                      <a:pt x="1" y="7245"/>
                      <a:pt x="1" y="7501"/>
                      <a:pt x="129" y="7661"/>
                    </a:cubicBezTo>
                    <a:lnTo>
                      <a:pt x="65" y="18991"/>
                    </a:lnTo>
                    <a:cubicBezTo>
                      <a:pt x="65" y="19248"/>
                      <a:pt x="257" y="19440"/>
                      <a:pt x="513" y="19440"/>
                    </a:cubicBezTo>
                    <a:cubicBezTo>
                      <a:pt x="3965" y="19378"/>
                      <a:pt x="7403" y="19342"/>
                      <a:pt x="10836" y="19342"/>
                    </a:cubicBezTo>
                    <a:cubicBezTo>
                      <a:pt x="12720" y="19342"/>
                      <a:pt x="14602" y="19353"/>
                      <a:pt x="16484" y="19376"/>
                    </a:cubicBezTo>
                    <a:cubicBezTo>
                      <a:pt x="16676" y="19376"/>
                      <a:pt x="16836" y="19248"/>
                      <a:pt x="16900" y="19056"/>
                    </a:cubicBezTo>
                    <a:cubicBezTo>
                      <a:pt x="18276" y="16751"/>
                      <a:pt x="20581" y="14063"/>
                      <a:pt x="21029" y="11374"/>
                    </a:cubicBezTo>
                    <a:cubicBezTo>
                      <a:pt x="21285" y="9710"/>
                      <a:pt x="20997" y="7853"/>
                      <a:pt x="20965" y="6221"/>
                    </a:cubicBezTo>
                    <a:cubicBezTo>
                      <a:pt x="20901" y="4461"/>
                      <a:pt x="20869" y="2733"/>
                      <a:pt x="20837" y="972"/>
                    </a:cubicBezTo>
                    <a:cubicBezTo>
                      <a:pt x="20837" y="812"/>
                      <a:pt x="20741" y="652"/>
                      <a:pt x="20581" y="588"/>
                    </a:cubicBezTo>
                    <a:cubicBezTo>
                      <a:pt x="20485" y="492"/>
                      <a:pt x="20357" y="396"/>
                      <a:pt x="20229" y="396"/>
                    </a:cubicBezTo>
                    <a:cubicBezTo>
                      <a:pt x="18148" y="300"/>
                      <a:pt x="16100" y="204"/>
                      <a:pt x="14020" y="172"/>
                    </a:cubicBezTo>
                    <a:cubicBezTo>
                      <a:pt x="12698" y="131"/>
                      <a:pt x="11261" y="0"/>
                      <a:pt x="9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8927295" y="2787735"/>
                <a:ext cx="270478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6316" extrusionOk="0">
                    <a:moveTo>
                      <a:pt x="6820" y="427"/>
                    </a:moveTo>
                    <a:cubicBezTo>
                      <a:pt x="8243" y="427"/>
                      <a:pt x="9294" y="457"/>
                      <a:pt x="9602" y="2091"/>
                    </a:cubicBezTo>
                    <a:cubicBezTo>
                      <a:pt x="9794" y="3019"/>
                      <a:pt x="9890" y="4556"/>
                      <a:pt x="9282" y="5196"/>
                    </a:cubicBezTo>
                    <a:cubicBezTo>
                      <a:pt x="8670" y="5844"/>
                      <a:pt x="7268" y="5986"/>
                      <a:pt x="5891" y="5986"/>
                    </a:cubicBezTo>
                    <a:cubicBezTo>
                      <a:pt x="4820" y="5986"/>
                      <a:pt x="3763" y="5900"/>
                      <a:pt x="3105" y="5900"/>
                    </a:cubicBezTo>
                    <a:cubicBezTo>
                      <a:pt x="1665" y="5900"/>
                      <a:pt x="929" y="5740"/>
                      <a:pt x="705" y="4204"/>
                    </a:cubicBezTo>
                    <a:cubicBezTo>
                      <a:pt x="513" y="3051"/>
                      <a:pt x="673" y="1739"/>
                      <a:pt x="641" y="555"/>
                    </a:cubicBezTo>
                    <a:cubicBezTo>
                      <a:pt x="2657" y="459"/>
                      <a:pt x="4642" y="427"/>
                      <a:pt x="6658" y="427"/>
                    </a:cubicBezTo>
                    <a:cubicBezTo>
                      <a:pt x="6713" y="427"/>
                      <a:pt x="6767" y="427"/>
                      <a:pt x="6820" y="427"/>
                    </a:cubicBezTo>
                    <a:close/>
                    <a:moveTo>
                      <a:pt x="8458" y="1"/>
                    </a:moveTo>
                    <a:cubicBezTo>
                      <a:pt x="7658" y="1"/>
                      <a:pt x="6728" y="139"/>
                      <a:pt x="6306" y="139"/>
                    </a:cubicBezTo>
                    <a:cubicBezTo>
                      <a:pt x="4257" y="139"/>
                      <a:pt x="2241" y="171"/>
                      <a:pt x="193" y="267"/>
                    </a:cubicBezTo>
                    <a:cubicBezTo>
                      <a:pt x="1" y="267"/>
                      <a:pt x="1" y="555"/>
                      <a:pt x="193" y="555"/>
                    </a:cubicBezTo>
                    <a:lnTo>
                      <a:pt x="353" y="555"/>
                    </a:lnTo>
                    <a:cubicBezTo>
                      <a:pt x="353" y="1515"/>
                      <a:pt x="385" y="2475"/>
                      <a:pt x="385" y="3467"/>
                    </a:cubicBezTo>
                    <a:cubicBezTo>
                      <a:pt x="385" y="4044"/>
                      <a:pt x="193" y="5196"/>
                      <a:pt x="417" y="5772"/>
                    </a:cubicBezTo>
                    <a:cubicBezTo>
                      <a:pt x="641" y="6316"/>
                      <a:pt x="961" y="6156"/>
                      <a:pt x="1633" y="6220"/>
                    </a:cubicBezTo>
                    <a:cubicBezTo>
                      <a:pt x="2033" y="6228"/>
                      <a:pt x="2432" y="6232"/>
                      <a:pt x="2830" y="6232"/>
                    </a:cubicBezTo>
                    <a:cubicBezTo>
                      <a:pt x="4117" y="6232"/>
                      <a:pt x="5394" y="6190"/>
                      <a:pt x="6690" y="6092"/>
                    </a:cubicBezTo>
                    <a:cubicBezTo>
                      <a:pt x="6732" y="6090"/>
                      <a:pt x="6781" y="6089"/>
                      <a:pt x="6835" y="6089"/>
                    </a:cubicBezTo>
                    <a:cubicBezTo>
                      <a:pt x="7162" y="6089"/>
                      <a:pt x="7681" y="6122"/>
                      <a:pt x="8207" y="6122"/>
                    </a:cubicBezTo>
                    <a:cubicBezTo>
                      <a:pt x="8951" y="6122"/>
                      <a:pt x="9708" y="6056"/>
                      <a:pt x="9955" y="5740"/>
                    </a:cubicBezTo>
                    <a:cubicBezTo>
                      <a:pt x="10403" y="5196"/>
                      <a:pt x="9987" y="3371"/>
                      <a:pt x="9955" y="2731"/>
                    </a:cubicBezTo>
                    <a:cubicBezTo>
                      <a:pt x="9922" y="2187"/>
                      <a:pt x="10147" y="683"/>
                      <a:pt x="9698" y="267"/>
                    </a:cubicBezTo>
                    <a:cubicBezTo>
                      <a:pt x="9468" y="62"/>
                      <a:pt x="8992" y="1"/>
                      <a:pt x="8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8984729" y="2832949"/>
                <a:ext cx="143156" cy="1001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85" extrusionOk="0">
                    <a:moveTo>
                      <a:pt x="5345" y="0"/>
                    </a:moveTo>
                    <a:lnTo>
                      <a:pt x="192" y="96"/>
                    </a:lnTo>
                    <a:cubicBezTo>
                      <a:pt x="0" y="128"/>
                      <a:pt x="0" y="384"/>
                      <a:pt x="192" y="384"/>
                    </a:cubicBezTo>
                    <a:lnTo>
                      <a:pt x="5345" y="288"/>
                    </a:lnTo>
                    <a:cubicBezTo>
                      <a:pt x="5505" y="256"/>
                      <a:pt x="5505" y="0"/>
                      <a:pt x="5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8993049" y="2857909"/>
                <a:ext cx="126516" cy="12506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81" extrusionOk="0">
                    <a:moveTo>
                      <a:pt x="4673" y="0"/>
                    </a:moveTo>
                    <a:lnTo>
                      <a:pt x="192" y="160"/>
                    </a:lnTo>
                    <a:cubicBezTo>
                      <a:pt x="0" y="160"/>
                      <a:pt x="0" y="480"/>
                      <a:pt x="192" y="480"/>
                    </a:cubicBezTo>
                    <a:lnTo>
                      <a:pt x="4673" y="320"/>
                    </a:lnTo>
                    <a:cubicBezTo>
                      <a:pt x="4865" y="320"/>
                      <a:pt x="486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9011353" y="2882817"/>
                <a:ext cx="1173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74" extrusionOk="0">
                    <a:moveTo>
                      <a:pt x="4347" y="0"/>
                    </a:moveTo>
                    <a:cubicBezTo>
                      <a:pt x="4339" y="0"/>
                      <a:pt x="4330" y="1"/>
                      <a:pt x="4321" y="3"/>
                    </a:cubicBezTo>
                    <a:cubicBezTo>
                      <a:pt x="3470" y="42"/>
                      <a:pt x="2620" y="69"/>
                      <a:pt x="1769" y="69"/>
                    </a:cubicBezTo>
                    <a:cubicBezTo>
                      <a:pt x="1244" y="69"/>
                      <a:pt x="718" y="59"/>
                      <a:pt x="192" y="35"/>
                    </a:cubicBezTo>
                    <a:cubicBezTo>
                      <a:pt x="0" y="35"/>
                      <a:pt x="0" y="355"/>
                      <a:pt x="192" y="355"/>
                    </a:cubicBezTo>
                    <a:cubicBezTo>
                      <a:pt x="696" y="366"/>
                      <a:pt x="1200" y="374"/>
                      <a:pt x="1704" y="374"/>
                    </a:cubicBezTo>
                    <a:cubicBezTo>
                      <a:pt x="2576" y="374"/>
                      <a:pt x="3449" y="351"/>
                      <a:pt x="4321" y="291"/>
                    </a:cubicBezTo>
                    <a:cubicBezTo>
                      <a:pt x="4504" y="291"/>
                      <a:pt x="4513" y="0"/>
                      <a:pt x="4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1144;p28"/>
          <p:cNvSpPr/>
          <p:nvPr/>
        </p:nvSpPr>
        <p:spPr>
          <a:xfrm>
            <a:off x="7217652" y="2899042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Agrupar 2"/>
          <p:cNvGrpSpPr/>
          <p:nvPr/>
        </p:nvGrpSpPr>
        <p:grpSpPr>
          <a:xfrm>
            <a:off x="6756205" y="1328191"/>
            <a:ext cx="2277963" cy="1097323"/>
            <a:chOff x="7367115" y="1351073"/>
            <a:chExt cx="2277963" cy="1097323"/>
          </a:xfrm>
        </p:grpSpPr>
        <p:grpSp>
          <p:nvGrpSpPr>
            <p:cNvPr id="68" name="Google Shape;1145;p28"/>
            <p:cNvGrpSpPr/>
            <p:nvPr/>
          </p:nvGrpSpPr>
          <p:grpSpPr>
            <a:xfrm>
              <a:off x="7367115" y="1351073"/>
              <a:ext cx="2277963" cy="1097323"/>
              <a:chOff x="4551971" y="3674317"/>
              <a:chExt cx="2277962" cy="1097323"/>
            </a:xfrm>
          </p:grpSpPr>
          <p:sp>
            <p:nvSpPr>
              <p:cNvPr id="77" name="Google Shape;1146;p28"/>
              <p:cNvSpPr/>
              <p:nvPr/>
            </p:nvSpPr>
            <p:spPr>
              <a:xfrm>
                <a:off x="5673164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D4E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47;p28"/>
              <p:cNvSpPr/>
              <p:nvPr/>
            </p:nvSpPr>
            <p:spPr>
              <a:xfrm>
                <a:off x="4551971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148;p28"/>
              <p:cNvSpPr/>
              <p:nvPr/>
            </p:nvSpPr>
            <p:spPr>
              <a:xfrm>
                <a:off x="5490311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1149;p28"/>
            <p:cNvSpPr txBox="1"/>
            <p:nvPr/>
          </p:nvSpPr>
          <p:spPr>
            <a:xfrm>
              <a:off x="8412746" y="1376048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1150;p28"/>
            <p:cNvSpPr txBox="1"/>
            <p:nvPr/>
          </p:nvSpPr>
          <p:spPr>
            <a:xfrm>
              <a:off x="8516643" y="1695982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Calculando a nota final de ajudantes e ajudados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1" name="Google Shape;1151;p28"/>
            <p:cNvGrpSpPr/>
            <p:nvPr/>
          </p:nvGrpSpPr>
          <p:grpSpPr>
            <a:xfrm>
              <a:off x="7595122" y="1691380"/>
              <a:ext cx="553410" cy="505440"/>
              <a:chOff x="8831589" y="2527241"/>
              <a:chExt cx="553410" cy="505440"/>
            </a:xfrm>
          </p:grpSpPr>
          <p:sp>
            <p:nvSpPr>
              <p:cNvPr id="72" name="Google Shape;1152;p28"/>
              <p:cNvSpPr/>
              <p:nvPr/>
            </p:nvSpPr>
            <p:spPr>
              <a:xfrm>
                <a:off x="8831589" y="2527241"/>
                <a:ext cx="553410" cy="50544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19440" extrusionOk="0">
                    <a:moveTo>
                      <a:pt x="8918" y="992"/>
                    </a:moveTo>
                    <a:cubicBezTo>
                      <a:pt x="9073" y="992"/>
                      <a:pt x="9227" y="996"/>
                      <a:pt x="9379" y="1004"/>
                    </a:cubicBezTo>
                    <a:cubicBezTo>
                      <a:pt x="12387" y="1004"/>
                      <a:pt x="15364" y="1068"/>
                      <a:pt x="18340" y="1228"/>
                    </a:cubicBezTo>
                    <a:cubicBezTo>
                      <a:pt x="16580" y="1932"/>
                      <a:pt x="14788" y="2604"/>
                      <a:pt x="12963" y="3309"/>
                    </a:cubicBezTo>
                    <a:cubicBezTo>
                      <a:pt x="12867" y="3341"/>
                      <a:pt x="12803" y="3405"/>
                      <a:pt x="12739" y="3501"/>
                    </a:cubicBezTo>
                    <a:lnTo>
                      <a:pt x="8611" y="3405"/>
                    </a:lnTo>
                    <a:cubicBezTo>
                      <a:pt x="8323" y="2604"/>
                      <a:pt x="7938" y="1836"/>
                      <a:pt x="7522" y="1100"/>
                    </a:cubicBezTo>
                    <a:cubicBezTo>
                      <a:pt x="7978" y="1028"/>
                      <a:pt x="8453" y="992"/>
                      <a:pt x="8918" y="992"/>
                    </a:cubicBezTo>
                    <a:close/>
                    <a:moveTo>
                      <a:pt x="6722" y="1452"/>
                    </a:moveTo>
                    <a:cubicBezTo>
                      <a:pt x="7138" y="2188"/>
                      <a:pt x="7490" y="2925"/>
                      <a:pt x="7810" y="3725"/>
                    </a:cubicBezTo>
                    <a:cubicBezTo>
                      <a:pt x="6050" y="4525"/>
                      <a:pt x="4258" y="5229"/>
                      <a:pt x="2433" y="5869"/>
                    </a:cubicBezTo>
                    <a:lnTo>
                      <a:pt x="4578" y="3565"/>
                    </a:lnTo>
                    <a:cubicBezTo>
                      <a:pt x="5122" y="2893"/>
                      <a:pt x="5730" y="2284"/>
                      <a:pt x="6370" y="1708"/>
                    </a:cubicBezTo>
                    <a:cubicBezTo>
                      <a:pt x="6466" y="1612"/>
                      <a:pt x="6594" y="1516"/>
                      <a:pt x="6722" y="1452"/>
                    </a:cubicBezTo>
                    <a:close/>
                    <a:moveTo>
                      <a:pt x="18692" y="2060"/>
                    </a:moveTo>
                    <a:lnTo>
                      <a:pt x="18692" y="2060"/>
                    </a:lnTo>
                    <a:cubicBezTo>
                      <a:pt x="17604" y="3469"/>
                      <a:pt x="16644" y="4973"/>
                      <a:pt x="15844" y="6541"/>
                    </a:cubicBezTo>
                    <a:cubicBezTo>
                      <a:pt x="15172" y="5677"/>
                      <a:pt x="14468" y="4813"/>
                      <a:pt x="13764" y="3981"/>
                    </a:cubicBezTo>
                    <a:cubicBezTo>
                      <a:pt x="15396" y="3341"/>
                      <a:pt x="17028" y="2701"/>
                      <a:pt x="18692" y="2060"/>
                    </a:cubicBezTo>
                    <a:close/>
                    <a:moveTo>
                      <a:pt x="8643" y="4301"/>
                    </a:moveTo>
                    <a:lnTo>
                      <a:pt x="12931" y="4397"/>
                    </a:lnTo>
                    <a:cubicBezTo>
                      <a:pt x="13668" y="5261"/>
                      <a:pt x="14372" y="6125"/>
                      <a:pt x="15044" y="6989"/>
                    </a:cubicBezTo>
                    <a:cubicBezTo>
                      <a:pt x="14372" y="6989"/>
                      <a:pt x="13603" y="7085"/>
                      <a:pt x="13123" y="7085"/>
                    </a:cubicBezTo>
                    <a:lnTo>
                      <a:pt x="8899" y="7021"/>
                    </a:lnTo>
                    <a:lnTo>
                      <a:pt x="2113" y="6925"/>
                    </a:lnTo>
                    <a:cubicBezTo>
                      <a:pt x="4322" y="6157"/>
                      <a:pt x="6466" y="5293"/>
                      <a:pt x="8579" y="4333"/>
                    </a:cubicBezTo>
                    <a:lnTo>
                      <a:pt x="8643" y="4301"/>
                    </a:lnTo>
                    <a:close/>
                    <a:moveTo>
                      <a:pt x="19973" y="1868"/>
                    </a:moveTo>
                    <a:cubicBezTo>
                      <a:pt x="20037" y="4557"/>
                      <a:pt x="20197" y="7309"/>
                      <a:pt x="20165" y="9966"/>
                    </a:cubicBezTo>
                    <a:cubicBezTo>
                      <a:pt x="20133" y="12558"/>
                      <a:pt x="18404" y="15055"/>
                      <a:pt x="16932" y="17327"/>
                    </a:cubicBezTo>
                    <a:cubicBezTo>
                      <a:pt x="16900" y="15023"/>
                      <a:pt x="16900" y="12718"/>
                      <a:pt x="16868" y="10446"/>
                    </a:cubicBezTo>
                    <a:cubicBezTo>
                      <a:pt x="16868" y="9486"/>
                      <a:pt x="17220" y="8013"/>
                      <a:pt x="16452" y="7341"/>
                    </a:cubicBezTo>
                    <a:cubicBezTo>
                      <a:pt x="17412" y="5389"/>
                      <a:pt x="18596" y="3565"/>
                      <a:pt x="19973" y="1868"/>
                    </a:cubicBezTo>
                    <a:close/>
                    <a:moveTo>
                      <a:pt x="1025" y="7821"/>
                    </a:moveTo>
                    <a:lnTo>
                      <a:pt x="13539" y="7981"/>
                    </a:lnTo>
                    <a:cubicBezTo>
                      <a:pt x="13752" y="7968"/>
                      <a:pt x="13964" y="7960"/>
                      <a:pt x="14176" y="7960"/>
                    </a:cubicBezTo>
                    <a:cubicBezTo>
                      <a:pt x="14476" y="7960"/>
                      <a:pt x="14776" y="7976"/>
                      <a:pt x="15076" y="8013"/>
                    </a:cubicBezTo>
                    <a:cubicBezTo>
                      <a:pt x="15876" y="8174"/>
                      <a:pt x="15876" y="7917"/>
                      <a:pt x="15972" y="8878"/>
                    </a:cubicBezTo>
                    <a:cubicBezTo>
                      <a:pt x="16068" y="9870"/>
                      <a:pt x="15972" y="10958"/>
                      <a:pt x="16004" y="11982"/>
                    </a:cubicBezTo>
                    <a:cubicBezTo>
                      <a:pt x="16004" y="14127"/>
                      <a:pt x="16004" y="16303"/>
                      <a:pt x="16036" y="18447"/>
                    </a:cubicBezTo>
                    <a:cubicBezTo>
                      <a:pt x="14780" y="18439"/>
                      <a:pt x="13521" y="18435"/>
                      <a:pt x="12262" y="18435"/>
                    </a:cubicBezTo>
                    <a:cubicBezTo>
                      <a:pt x="8495" y="18435"/>
                      <a:pt x="4719" y="18471"/>
                      <a:pt x="961" y="18543"/>
                    </a:cubicBezTo>
                    <a:lnTo>
                      <a:pt x="961" y="18543"/>
                    </a:lnTo>
                    <a:cubicBezTo>
                      <a:pt x="993" y="14958"/>
                      <a:pt x="993" y="11406"/>
                      <a:pt x="1025" y="7821"/>
                    </a:cubicBezTo>
                    <a:close/>
                    <a:moveTo>
                      <a:pt x="9855" y="0"/>
                    </a:moveTo>
                    <a:cubicBezTo>
                      <a:pt x="9047" y="0"/>
                      <a:pt x="8249" y="44"/>
                      <a:pt x="7490" y="172"/>
                    </a:cubicBezTo>
                    <a:cubicBezTo>
                      <a:pt x="6242" y="364"/>
                      <a:pt x="5570" y="1196"/>
                      <a:pt x="4738" y="2124"/>
                    </a:cubicBezTo>
                    <a:lnTo>
                      <a:pt x="225" y="6925"/>
                    </a:lnTo>
                    <a:cubicBezTo>
                      <a:pt x="193" y="6957"/>
                      <a:pt x="161" y="6989"/>
                      <a:pt x="129" y="7053"/>
                    </a:cubicBezTo>
                    <a:cubicBezTo>
                      <a:pt x="1" y="7245"/>
                      <a:pt x="1" y="7501"/>
                      <a:pt x="129" y="7661"/>
                    </a:cubicBezTo>
                    <a:lnTo>
                      <a:pt x="65" y="18991"/>
                    </a:lnTo>
                    <a:cubicBezTo>
                      <a:pt x="65" y="19248"/>
                      <a:pt x="257" y="19440"/>
                      <a:pt x="513" y="19440"/>
                    </a:cubicBezTo>
                    <a:cubicBezTo>
                      <a:pt x="3965" y="19378"/>
                      <a:pt x="7403" y="19342"/>
                      <a:pt x="10836" y="19342"/>
                    </a:cubicBezTo>
                    <a:cubicBezTo>
                      <a:pt x="12720" y="19342"/>
                      <a:pt x="14602" y="19353"/>
                      <a:pt x="16484" y="19376"/>
                    </a:cubicBezTo>
                    <a:cubicBezTo>
                      <a:pt x="16676" y="19376"/>
                      <a:pt x="16836" y="19248"/>
                      <a:pt x="16900" y="19056"/>
                    </a:cubicBezTo>
                    <a:cubicBezTo>
                      <a:pt x="18276" y="16751"/>
                      <a:pt x="20581" y="14063"/>
                      <a:pt x="21029" y="11374"/>
                    </a:cubicBezTo>
                    <a:cubicBezTo>
                      <a:pt x="21285" y="9710"/>
                      <a:pt x="20997" y="7853"/>
                      <a:pt x="20965" y="6221"/>
                    </a:cubicBezTo>
                    <a:cubicBezTo>
                      <a:pt x="20901" y="4461"/>
                      <a:pt x="20869" y="2733"/>
                      <a:pt x="20837" y="972"/>
                    </a:cubicBezTo>
                    <a:cubicBezTo>
                      <a:pt x="20837" y="812"/>
                      <a:pt x="20741" y="652"/>
                      <a:pt x="20581" y="588"/>
                    </a:cubicBezTo>
                    <a:cubicBezTo>
                      <a:pt x="20485" y="492"/>
                      <a:pt x="20357" y="396"/>
                      <a:pt x="20229" y="396"/>
                    </a:cubicBezTo>
                    <a:cubicBezTo>
                      <a:pt x="18148" y="300"/>
                      <a:pt x="16100" y="204"/>
                      <a:pt x="14020" y="172"/>
                    </a:cubicBezTo>
                    <a:cubicBezTo>
                      <a:pt x="12698" y="131"/>
                      <a:pt x="11261" y="0"/>
                      <a:pt x="9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153;p28"/>
              <p:cNvSpPr/>
              <p:nvPr/>
            </p:nvSpPr>
            <p:spPr>
              <a:xfrm>
                <a:off x="8927295" y="2787735"/>
                <a:ext cx="270478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6316" extrusionOk="0">
                    <a:moveTo>
                      <a:pt x="6820" y="427"/>
                    </a:moveTo>
                    <a:cubicBezTo>
                      <a:pt x="8243" y="427"/>
                      <a:pt x="9294" y="457"/>
                      <a:pt x="9602" y="2091"/>
                    </a:cubicBezTo>
                    <a:cubicBezTo>
                      <a:pt x="9794" y="3019"/>
                      <a:pt x="9890" y="4556"/>
                      <a:pt x="9282" y="5196"/>
                    </a:cubicBezTo>
                    <a:cubicBezTo>
                      <a:pt x="8670" y="5844"/>
                      <a:pt x="7268" y="5986"/>
                      <a:pt x="5891" y="5986"/>
                    </a:cubicBezTo>
                    <a:cubicBezTo>
                      <a:pt x="4820" y="5986"/>
                      <a:pt x="3763" y="5900"/>
                      <a:pt x="3105" y="5900"/>
                    </a:cubicBezTo>
                    <a:cubicBezTo>
                      <a:pt x="1665" y="5900"/>
                      <a:pt x="929" y="5740"/>
                      <a:pt x="705" y="4204"/>
                    </a:cubicBezTo>
                    <a:cubicBezTo>
                      <a:pt x="513" y="3051"/>
                      <a:pt x="673" y="1739"/>
                      <a:pt x="641" y="555"/>
                    </a:cubicBezTo>
                    <a:cubicBezTo>
                      <a:pt x="2657" y="459"/>
                      <a:pt x="4642" y="427"/>
                      <a:pt x="6658" y="427"/>
                    </a:cubicBezTo>
                    <a:cubicBezTo>
                      <a:pt x="6713" y="427"/>
                      <a:pt x="6767" y="427"/>
                      <a:pt x="6820" y="427"/>
                    </a:cubicBezTo>
                    <a:close/>
                    <a:moveTo>
                      <a:pt x="8458" y="1"/>
                    </a:moveTo>
                    <a:cubicBezTo>
                      <a:pt x="7658" y="1"/>
                      <a:pt x="6728" y="139"/>
                      <a:pt x="6306" y="139"/>
                    </a:cubicBezTo>
                    <a:cubicBezTo>
                      <a:pt x="4257" y="139"/>
                      <a:pt x="2241" y="171"/>
                      <a:pt x="193" y="267"/>
                    </a:cubicBezTo>
                    <a:cubicBezTo>
                      <a:pt x="1" y="267"/>
                      <a:pt x="1" y="555"/>
                      <a:pt x="193" y="555"/>
                    </a:cubicBezTo>
                    <a:lnTo>
                      <a:pt x="353" y="555"/>
                    </a:lnTo>
                    <a:cubicBezTo>
                      <a:pt x="353" y="1515"/>
                      <a:pt x="385" y="2475"/>
                      <a:pt x="385" y="3467"/>
                    </a:cubicBezTo>
                    <a:cubicBezTo>
                      <a:pt x="385" y="4044"/>
                      <a:pt x="193" y="5196"/>
                      <a:pt x="417" y="5772"/>
                    </a:cubicBezTo>
                    <a:cubicBezTo>
                      <a:pt x="641" y="6316"/>
                      <a:pt x="961" y="6156"/>
                      <a:pt x="1633" y="6220"/>
                    </a:cubicBezTo>
                    <a:cubicBezTo>
                      <a:pt x="2033" y="6228"/>
                      <a:pt x="2432" y="6232"/>
                      <a:pt x="2830" y="6232"/>
                    </a:cubicBezTo>
                    <a:cubicBezTo>
                      <a:pt x="4117" y="6232"/>
                      <a:pt x="5394" y="6190"/>
                      <a:pt x="6690" y="6092"/>
                    </a:cubicBezTo>
                    <a:cubicBezTo>
                      <a:pt x="6732" y="6090"/>
                      <a:pt x="6781" y="6089"/>
                      <a:pt x="6835" y="6089"/>
                    </a:cubicBezTo>
                    <a:cubicBezTo>
                      <a:pt x="7162" y="6089"/>
                      <a:pt x="7681" y="6122"/>
                      <a:pt x="8207" y="6122"/>
                    </a:cubicBezTo>
                    <a:cubicBezTo>
                      <a:pt x="8951" y="6122"/>
                      <a:pt x="9708" y="6056"/>
                      <a:pt x="9955" y="5740"/>
                    </a:cubicBezTo>
                    <a:cubicBezTo>
                      <a:pt x="10403" y="5196"/>
                      <a:pt x="9987" y="3371"/>
                      <a:pt x="9955" y="2731"/>
                    </a:cubicBezTo>
                    <a:cubicBezTo>
                      <a:pt x="9922" y="2187"/>
                      <a:pt x="10147" y="683"/>
                      <a:pt x="9698" y="267"/>
                    </a:cubicBezTo>
                    <a:cubicBezTo>
                      <a:pt x="9468" y="62"/>
                      <a:pt x="8992" y="1"/>
                      <a:pt x="8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154;p28"/>
              <p:cNvSpPr/>
              <p:nvPr/>
            </p:nvSpPr>
            <p:spPr>
              <a:xfrm>
                <a:off x="8984729" y="2832949"/>
                <a:ext cx="143156" cy="1001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85" extrusionOk="0">
                    <a:moveTo>
                      <a:pt x="5345" y="0"/>
                    </a:moveTo>
                    <a:lnTo>
                      <a:pt x="192" y="96"/>
                    </a:lnTo>
                    <a:cubicBezTo>
                      <a:pt x="0" y="128"/>
                      <a:pt x="0" y="384"/>
                      <a:pt x="192" y="384"/>
                    </a:cubicBezTo>
                    <a:lnTo>
                      <a:pt x="5345" y="288"/>
                    </a:lnTo>
                    <a:cubicBezTo>
                      <a:pt x="5505" y="256"/>
                      <a:pt x="5505" y="0"/>
                      <a:pt x="5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5;p28"/>
              <p:cNvSpPr/>
              <p:nvPr/>
            </p:nvSpPr>
            <p:spPr>
              <a:xfrm>
                <a:off x="8993049" y="2857909"/>
                <a:ext cx="126516" cy="12506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81" extrusionOk="0">
                    <a:moveTo>
                      <a:pt x="4673" y="0"/>
                    </a:moveTo>
                    <a:lnTo>
                      <a:pt x="192" y="160"/>
                    </a:lnTo>
                    <a:cubicBezTo>
                      <a:pt x="0" y="160"/>
                      <a:pt x="0" y="480"/>
                      <a:pt x="192" y="480"/>
                    </a:cubicBezTo>
                    <a:lnTo>
                      <a:pt x="4673" y="320"/>
                    </a:lnTo>
                    <a:cubicBezTo>
                      <a:pt x="4865" y="320"/>
                      <a:pt x="486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156;p28"/>
              <p:cNvSpPr/>
              <p:nvPr/>
            </p:nvSpPr>
            <p:spPr>
              <a:xfrm>
                <a:off x="9011353" y="2882817"/>
                <a:ext cx="1173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74" extrusionOk="0">
                    <a:moveTo>
                      <a:pt x="4347" y="0"/>
                    </a:moveTo>
                    <a:cubicBezTo>
                      <a:pt x="4339" y="0"/>
                      <a:pt x="4330" y="1"/>
                      <a:pt x="4321" y="3"/>
                    </a:cubicBezTo>
                    <a:cubicBezTo>
                      <a:pt x="3470" y="42"/>
                      <a:pt x="2620" y="69"/>
                      <a:pt x="1769" y="69"/>
                    </a:cubicBezTo>
                    <a:cubicBezTo>
                      <a:pt x="1244" y="69"/>
                      <a:pt x="718" y="59"/>
                      <a:pt x="192" y="35"/>
                    </a:cubicBezTo>
                    <a:cubicBezTo>
                      <a:pt x="0" y="35"/>
                      <a:pt x="0" y="355"/>
                      <a:pt x="192" y="355"/>
                    </a:cubicBezTo>
                    <a:cubicBezTo>
                      <a:pt x="696" y="366"/>
                      <a:pt x="1200" y="374"/>
                      <a:pt x="1704" y="374"/>
                    </a:cubicBezTo>
                    <a:cubicBezTo>
                      <a:pt x="2576" y="374"/>
                      <a:pt x="3449" y="351"/>
                      <a:pt x="4321" y="291"/>
                    </a:cubicBezTo>
                    <a:cubicBezTo>
                      <a:pt x="4504" y="291"/>
                      <a:pt x="4513" y="0"/>
                      <a:pt x="4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r="56654"/>
          <a:stretch/>
        </p:blipFill>
        <p:spPr>
          <a:xfrm>
            <a:off x="7268547" y="2975172"/>
            <a:ext cx="1950098" cy="871804"/>
          </a:xfrm>
          <a:prstGeom prst="rect">
            <a:avLst/>
          </a:prstGeom>
        </p:spPr>
      </p:pic>
      <p:sp>
        <p:nvSpPr>
          <p:cNvPr id="85" name="Google Shape;1144;p28"/>
          <p:cNvSpPr/>
          <p:nvPr/>
        </p:nvSpPr>
        <p:spPr>
          <a:xfrm>
            <a:off x="558828" y="2641437"/>
            <a:ext cx="167093" cy="104850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144;p28"/>
          <p:cNvSpPr/>
          <p:nvPr/>
        </p:nvSpPr>
        <p:spPr>
          <a:xfrm>
            <a:off x="2182747" y="3459562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144;p28"/>
          <p:cNvSpPr/>
          <p:nvPr/>
        </p:nvSpPr>
        <p:spPr>
          <a:xfrm>
            <a:off x="3819875" y="2640360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144;p28"/>
          <p:cNvSpPr/>
          <p:nvPr/>
        </p:nvSpPr>
        <p:spPr>
          <a:xfrm>
            <a:off x="5774390" y="3462661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99;p28"/>
          <p:cNvSpPr/>
          <p:nvPr/>
        </p:nvSpPr>
        <p:spPr>
          <a:xfrm>
            <a:off x="1768663" y="2245061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104;p28"/>
          <p:cNvSpPr txBox="1"/>
          <p:nvPr/>
        </p:nvSpPr>
        <p:spPr>
          <a:xfrm>
            <a:off x="1803216" y="2270036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" name="Google Shape;1099;p28"/>
          <p:cNvSpPr/>
          <p:nvPr/>
        </p:nvSpPr>
        <p:spPr>
          <a:xfrm>
            <a:off x="5011671" y="2260344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104;p28"/>
          <p:cNvSpPr txBox="1"/>
          <p:nvPr/>
        </p:nvSpPr>
        <p:spPr>
          <a:xfrm>
            <a:off x="5046224" y="2285319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" name="Google Shape;1099;p28"/>
          <p:cNvSpPr/>
          <p:nvPr/>
        </p:nvSpPr>
        <p:spPr>
          <a:xfrm>
            <a:off x="7659992" y="2292122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90BE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104;p28"/>
          <p:cNvSpPr txBox="1"/>
          <p:nvPr/>
        </p:nvSpPr>
        <p:spPr>
          <a:xfrm>
            <a:off x="7694545" y="2317097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" name="Forma Livre 89"/>
          <p:cNvSpPr/>
          <p:nvPr/>
        </p:nvSpPr>
        <p:spPr>
          <a:xfrm>
            <a:off x="0" y="748145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Forma Livre 90"/>
          <p:cNvSpPr/>
          <p:nvPr/>
        </p:nvSpPr>
        <p:spPr>
          <a:xfrm>
            <a:off x="6296967" y="765696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Forma Livre 91"/>
          <p:cNvSpPr/>
          <p:nvPr/>
        </p:nvSpPr>
        <p:spPr>
          <a:xfrm>
            <a:off x="1396223" y="3602624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Forma Livre 92"/>
          <p:cNvSpPr/>
          <p:nvPr/>
        </p:nvSpPr>
        <p:spPr>
          <a:xfrm>
            <a:off x="5129718" y="3505209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9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7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7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000" i="1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Hand-Drawn Timeline Infographics by </a:t>
            </a:r>
            <a:r>
              <a:rPr lang="en-US" sz="1000" dirty="0" err="1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Slidesgo</a:t>
            </a:r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0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000" u="sng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pt-BR" sz="1000" u="sng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slidesgo.com/pt</a:t>
            </a:r>
          </a:p>
          <a:p>
            <a:endParaRPr lang="pt-BR" dirty="0">
              <a:solidFill>
                <a:srgbClr val="007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" y="1257276"/>
            <a:ext cx="2880000" cy="672938"/>
          </a:xfrm>
          <a:prstGeom prst="rect">
            <a:avLst/>
          </a:prstGeom>
        </p:spPr>
      </p:pic>
      <p:pic>
        <p:nvPicPr>
          <p:cNvPr id="50" name="Picture 2" descr="http://www.ufvjm.edu.br/proexc/images/stories/logo%20proex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" y="3061784"/>
            <a:ext cx="1983495" cy="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ixaDeTexto 68"/>
          <p:cNvSpPr txBox="1"/>
          <p:nvPr/>
        </p:nvSpPr>
        <p:spPr>
          <a:xfrm>
            <a:off x="7457807" y="4377291"/>
            <a:ext cx="18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2246" name="Google Shape;2246;p47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2247" name="Google Shape;2247;p47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2248" name="Google Shape;2248;p47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2249" name="Google Shape;2249;p47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0" name="Google Shape;2250;p47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51" name="Google Shape;2251;p47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2" name="Google Shape;2252;p47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2253" name="Google Shape;2253;p47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2254" name="Google Shape;2254;p47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5" name="Google Shape;2255;p47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56" name="Google Shape;2256;p47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2257" name="Google Shape;2257;p47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8" name="Google Shape;2258;p47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9" name="Google Shape;2259;p47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0" name="Google Shape;2260;p47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61" name="Google Shape;2261;p47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2262" name="Google Shape;2262;p47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2263" name="Google Shape;2263;p47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4" name="Google Shape;2264;p47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65" name="Google Shape;2265;p47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2266" name="Google Shape;2266;p47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7" name="Google Shape;2267;p47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8" name="Google Shape;2268;p47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9" name="Google Shape;2269;p47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70" name="Google Shape;2270;p47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2271" name="Google Shape;2271;p47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2272" name="Google Shape;2272;p47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3" name="Google Shape;2273;p47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74" name="Google Shape;2274;p47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2275" name="Google Shape;2275;p47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6" name="Google Shape;2276;p47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77" name="Google Shape;2277;p47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2278" name="Google Shape;2278;p47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2279" name="Google Shape;2279;p47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0" name="Google Shape;2280;p47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81" name="Google Shape;2281;p47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2282" name="Google Shape;2282;p47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3" name="Google Shape;2283;p47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4" name="Google Shape;2284;p47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5" name="Google Shape;2285;p47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6" name="Google Shape;2286;p47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7" name="Elipse 6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>
              <a:solidFill>
                <a:srgbClr val="EC3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Elipse 6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>
              <a:solidFill>
                <a:srgbClr val="494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FCBD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pt-BR" sz="1050" dirty="0" err="1">
                  <a:solidFill>
                    <a:srgbClr val="FCBD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1050" dirty="0">
                <a:solidFill>
                  <a:srgbClr val="FCBD24"/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5EB2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/</a:t>
              </a:r>
              <a:r>
                <a:rPr lang="pt-BR" sz="1050" dirty="0" err="1">
                  <a:solidFill>
                    <a:srgbClr val="5EB2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ufvjmoficial</a:t>
              </a:r>
              <a:endParaRPr lang="pt-BR" sz="1050" dirty="0">
                <a:solidFill>
                  <a:srgbClr val="5EB2FC"/>
                </a:solidFill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69E78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pt-BR" sz="1050" dirty="0" err="1">
                  <a:solidFill>
                    <a:srgbClr val="69E78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ufvjmoficial</a:t>
              </a:r>
              <a:endParaRPr lang="pt-BR" sz="1050" dirty="0">
                <a:solidFill>
                  <a:srgbClr val="69E781"/>
                </a:solidFill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494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(38)99885.7686</a:t>
              </a:r>
            </a:p>
          </p:txBody>
        </p:sp>
        <p:pic>
          <p:nvPicPr>
            <p:cNvPr id="1032" name="Picture 8" descr="Whatsapp icon in iOS Style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597" y="2999214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Logotipos de o email Editáveis Design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577" y="3981107"/>
              <a:ext cx="322777" cy="322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Slidesgo - ícones de logotipo grát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2" b="38595"/>
          <a:stretch/>
        </p:blipFill>
        <p:spPr bwMode="auto">
          <a:xfrm>
            <a:off x="4947835" y="4368246"/>
            <a:ext cx="1185018" cy="2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Agrupar 58"/>
          <p:cNvGrpSpPr/>
          <p:nvPr/>
        </p:nvGrpSpPr>
        <p:grpSpPr>
          <a:xfrm>
            <a:off x="2241279" y="1789416"/>
            <a:ext cx="2144337" cy="1670595"/>
            <a:chOff x="3858084" y="2078818"/>
            <a:chExt cx="2144337" cy="1670595"/>
          </a:xfrm>
        </p:grpSpPr>
        <p:pic>
          <p:nvPicPr>
            <p:cNvPr id="60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tângulo 60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0" name="Picture 6" descr="Pode ser uma imagem de texto que diz &quot;PPGCS UFVJM Programa de dePós- -graduação em Ciências da Saúde&quot;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93" l="0" r="100000">
                        <a14:foregroundMark x1="18353" y1="28631" x2="18353" y2="28631"/>
                        <a14:foregroundMark x1="14237" y1="27593" x2="20926" y2="34855"/>
                        <a14:foregroundMark x1="40823" y1="8299" x2="49400" y2="17635"/>
                        <a14:foregroundMark x1="46827" y1="60166" x2="46827" y2="65768"/>
                        <a14:foregroundMark x1="55232" y1="60996" x2="55232" y2="66390"/>
                        <a14:foregroundMark x1="65180" y1="59959" x2="62607" y2="62863"/>
                        <a14:foregroundMark x1="73756" y1="64315" x2="74614" y2="60996"/>
                        <a14:foregroundMark x1="78388" y1="69087" x2="81132" y2="68257"/>
                        <a14:foregroundMark x1="84220" y1="62448" x2="88851" y2="66598"/>
                        <a14:foregroundMark x1="83877" y1="67842" x2="84563" y2="68257"/>
                        <a14:foregroundMark x1="45798" y1="78008" x2="45798" y2="83195"/>
                        <a14:foregroundMark x1="57118" y1="77386" x2="57118" y2="82365"/>
                        <a14:foregroundMark x1="64666" y1="79668" x2="66724" y2="84440"/>
                        <a14:foregroundMark x1="74443" y1="79253" x2="74614" y2="84440"/>
                        <a14:foregroundMark x1="70669" y1="77386" x2="69125" y2="82573"/>
                        <a14:foregroundMark x1="79931" y1="79046" x2="83533" y2="84025"/>
                        <a14:foregroundMark x1="79074" y1="80290" x2="79074" y2="8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13" y="2699980"/>
            <a:ext cx="1867098" cy="15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5" y="1315995"/>
            <a:ext cx="1775954" cy="1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163802" y="4747177"/>
            <a:ext cx="5833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figuras- </a:t>
            </a:r>
            <a:r>
              <a:rPr lang="pt-BR" sz="1000" u="sng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pt-BR" sz="1000" u="sng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://pixabay.com</a:t>
            </a:r>
          </a:p>
          <a:p>
            <a:endParaRPr lang="pt-BR" dirty="0">
              <a:solidFill>
                <a:srgbClr val="007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xabay Logo PNG Transparent &amp;amp; SVG Vector - Freebie Supply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38545" r="11769" b="39637"/>
          <a:stretch/>
        </p:blipFill>
        <p:spPr bwMode="auto">
          <a:xfrm>
            <a:off x="2300596" y="4747177"/>
            <a:ext cx="960280" cy="2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93</Words>
  <Application>Microsoft Office PowerPoint</Application>
  <PresentationFormat>Apresentação na tela (16:9)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Proxima Nova</vt:lpstr>
      <vt:lpstr>Proxima Nova Semibold</vt:lpstr>
      <vt:lpstr>Arial</vt:lpstr>
      <vt:lpstr>Roboto</vt:lpstr>
      <vt:lpstr>Fira Sans Extra Condensed Medium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Programação do módulo sobre o método Trezentos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71</cp:revision>
  <dcterms:modified xsi:type="dcterms:W3CDTF">2022-02-24T12:11:40Z</dcterms:modified>
</cp:coreProperties>
</file>