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1"/>
  </p:notesMasterIdLst>
  <p:sldIdLst>
    <p:sldId id="294" r:id="rId3"/>
    <p:sldId id="257" r:id="rId4"/>
    <p:sldId id="296" r:id="rId5"/>
    <p:sldId id="260" r:id="rId6"/>
    <p:sldId id="259" r:id="rId7"/>
    <p:sldId id="289" r:id="rId8"/>
    <p:sldId id="291" r:id="rId9"/>
    <p:sldId id="295" r:id="rId10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Edwardian Script ITC" panose="030303020407070D0804" pitchFamily="66" charset="0"/>
      <p:regular r:id="rId20"/>
    </p:embeddedFont>
    <p:embeddedFont>
      <p:font typeface="Proxima Nova Semibold" panose="020B0604020202020204" charset="0"/>
      <p:regular r:id="rId21"/>
      <p:bold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A47"/>
    <a:srgbClr val="F8FBFC"/>
    <a:srgbClr val="FB9717"/>
    <a:srgbClr val="26061D"/>
    <a:srgbClr val="F94144"/>
    <a:srgbClr val="0078B0"/>
    <a:srgbClr val="FFAB40"/>
    <a:srgbClr val="577590"/>
    <a:srgbClr val="90BE6D"/>
    <a:srgbClr val="EC3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400" b="0" i="0" dirty="0" smtClean="0"/>
            <a:t>Encerramento</a:t>
          </a:r>
          <a:endParaRPr lang="pt-BR" sz="2400" b="0" i="0" dirty="0"/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563E5D8D-FBD5-434D-A73D-96357F1394AF}" type="pres">
      <dgm:prSet presAssocID="{71500460-EECA-4927-ABBF-3B270C1248BC}" presName="node" presStyleLbl="node1" presStyleIdx="0" presStyleCnt="2" custScaleX="2002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0" presStyleCnt="1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1E6FFA1A-68A9-4DC9-97A8-31395A72F8B2}" srcId="{85AE706D-81E1-49BB-92A4-17A71616C0B4}" destId="{71500460-EECA-4927-ABBF-3B270C1248BC}" srcOrd="0" destOrd="0" parTransId="{89ACAC29-81F6-4273-B4EC-F2F3CF7A9CF3}" sibTransId="{C7FEC0C8-0691-4BC3-8CFC-4C7EE633C914}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F330EEDF-73A7-47D9-BA99-F063BCB8665C}" srcId="{85AE706D-81E1-49BB-92A4-17A71616C0B4}" destId="{327BEAF4-D69B-4BD2-8EFE-BB2A4CD9E618}" srcOrd="1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D88AFD1F-F1E7-4349-B9A4-64805E78F9AA}" type="presParOf" srcId="{675C3B44-403F-43CB-8223-A59948C7992F}" destId="{563E5D8D-FBD5-434D-A73D-96357F1394AF}" srcOrd="0" destOrd="0" presId="urn:microsoft.com/office/officeart/2005/8/layout/process1"/>
    <dgm:cxn modelId="{DBBF4BC5-3860-4848-970D-B04B13167237}" type="presParOf" srcId="{675C3B44-403F-43CB-8223-A59948C7992F}" destId="{9D83345F-1BD9-4DCF-B502-CF5DFF0A8AD6}" srcOrd="1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E9C0A-053B-48FC-9606-E5B524D61EAB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437BEBE-4EA7-4A40-8AFC-9539065C434B}">
      <dgm:prSet phldrT="[Texto]"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Respiração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B20FA4-FFBF-4612-96F8-FF130EDC5B7A}" type="parTrans" cxnId="{4EB0FF6F-CD9E-41D6-BD05-9302549B45A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A0B9E-41EA-4A8F-86B6-D5A5B40AE957}" type="sibTrans" cxnId="{4EB0FF6F-CD9E-41D6-BD05-9302549B45A8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6B4EA-6E23-4E8D-B3CF-FF94652CD1FA}">
      <dgm:prSet phldrT="[Texto]"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Reflexão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6F2C6C-2559-4A34-BF2F-A21E0DFA1615}" type="parTrans" cxnId="{5EA20763-7565-44F7-BCE9-BCE254F3197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8F1C1-B4A3-43EA-904C-0EC7374A3E20}" type="sibTrans" cxnId="{5EA20763-7565-44F7-BCE9-BCE254F3197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776F3C-CCE5-4E60-99C2-03015A197780}">
      <dgm:prSet phldrT="[Texto]"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Recomeço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F6CDC-4BA0-4FC1-9FBF-E8E2B6F52B11}" type="parTrans" cxnId="{5E1D4E95-65C0-4ADA-9321-A73022CE745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32F99-5890-42CB-BC94-D3653E3DC2D6}" type="sibTrans" cxnId="{5E1D4E95-65C0-4ADA-9321-A73022CE7459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94F9E-29B7-4F5C-A6D7-9585168BF92D}" type="pres">
      <dgm:prSet presAssocID="{BF8E9C0A-053B-48FC-9606-E5B524D61EAB}" presName="cycle" presStyleCnt="0">
        <dgm:presLayoutVars>
          <dgm:dir/>
          <dgm:resizeHandles val="exact"/>
        </dgm:presLayoutVars>
      </dgm:prSet>
      <dgm:spPr/>
    </dgm:pt>
    <dgm:pt modelId="{85B53E28-E05C-43F2-9406-CD5EB0D823C1}" type="pres">
      <dgm:prSet presAssocID="{F437BEBE-4EA7-4A40-8AFC-9539065C434B}" presName="node" presStyleLbl="node1" presStyleIdx="0" presStyleCnt="3">
        <dgm:presLayoutVars>
          <dgm:bulletEnabled val="1"/>
        </dgm:presLayoutVars>
      </dgm:prSet>
      <dgm:spPr/>
    </dgm:pt>
    <dgm:pt modelId="{101476F3-F8E5-4EF8-8C33-9B17085900F3}" type="pres">
      <dgm:prSet presAssocID="{E81A0B9E-41EA-4A8F-86B6-D5A5B40AE957}" presName="sibTrans" presStyleLbl="sibTrans2D1" presStyleIdx="0" presStyleCnt="3"/>
      <dgm:spPr/>
    </dgm:pt>
    <dgm:pt modelId="{F48FB4C1-1692-4AA4-B647-04393CDB4D34}" type="pres">
      <dgm:prSet presAssocID="{E81A0B9E-41EA-4A8F-86B6-D5A5B40AE957}" presName="connectorText" presStyleLbl="sibTrans2D1" presStyleIdx="0" presStyleCnt="3"/>
      <dgm:spPr/>
    </dgm:pt>
    <dgm:pt modelId="{FE0A7C53-C8D4-4016-9C5B-D960277E1B4F}" type="pres">
      <dgm:prSet presAssocID="{50A6B4EA-6E23-4E8D-B3CF-FF94652CD1FA}" presName="node" presStyleLbl="node1" presStyleIdx="1" presStyleCnt="3">
        <dgm:presLayoutVars>
          <dgm:bulletEnabled val="1"/>
        </dgm:presLayoutVars>
      </dgm:prSet>
      <dgm:spPr/>
    </dgm:pt>
    <dgm:pt modelId="{212DBB68-4EB0-46F6-B146-F29D73475169}" type="pres">
      <dgm:prSet presAssocID="{CDB8F1C1-B4A3-43EA-904C-0EC7374A3E20}" presName="sibTrans" presStyleLbl="sibTrans2D1" presStyleIdx="1" presStyleCnt="3"/>
      <dgm:spPr/>
    </dgm:pt>
    <dgm:pt modelId="{782A4B7A-7983-4FB3-BBB2-B9FA1850E678}" type="pres">
      <dgm:prSet presAssocID="{CDB8F1C1-B4A3-43EA-904C-0EC7374A3E20}" presName="connectorText" presStyleLbl="sibTrans2D1" presStyleIdx="1" presStyleCnt="3"/>
      <dgm:spPr/>
    </dgm:pt>
    <dgm:pt modelId="{6457655E-DFEF-4D5D-A9AD-6B19DD9EDF1E}" type="pres">
      <dgm:prSet presAssocID="{5F776F3C-CCE5-4E60-99C2-03015A197780}" presName="node" presStyleLbl="node1" presStyleIdx="2" presStyleCnt="3">
        <dgm:presLayoutVars>
          <dgm:bulletEnabled val="1"/>
        </dgm:presLayoutVars>
      </dgm:prSet>
      <dgm:spPr/>
    </dgm:pt>
    <dgm:pt modelId="{F7F18E49-EB7C-4394-B347-351250C3B8F2}" type="pres">
      <dgm:prSet presAssocID="{2B232F99-5890-42CB-BC94-D3653E3DC2D6}" presName="sibTrans" presStyleLbl="sibTrans2D1" presStyleIdx="2" presStyleCnt="3"/>
      <dgm:spPr/>
    </dgm:pt>
    <dgm:pt modelId="{C725A637-EF26-4A3A-BAC2-F90962060563}" type="pres">
      <dgm:prSet presAssocID="{2B232F99-5890-42CB-BC94-D3653E3DC2D6}" presName="connectorText" presStyleLbl="sibTrans2D1" presStyleIdx="2" presStyleCnt="3"/>
      <dgm:spPr/>
    </dgm:pt>
  </dgm:ptLst>
  <dgm:cxnLst>
    <dgm:cxn modelId="{841C160B-0FDF-4E3B-94FB-BBB44983CA1C}" type="presOf" srcId="{2B232F99-5890-42CB-BC94-D3653E3DC2D6}" destId="{C725A637-EF26-4A3A-BAC2-F90962060563}" srcOrd="1" destOrd="0" presId="urn:microsoft.com/office/officeart/2005/8/layout/cycle2"/>
    <dgm:cxn modelId="{5E1D4E95-65C0-4ADA-9321-A73022CE7459}" srcId="{BF8E9C0A-053B-48FC-9606-E5B524D61EAB}" destId="{5F776F3C-CCE5-4E60-99C2-03015A197780}" srcOrd="2" destOrd="0" parTransId="{22CF6CDC-4BA0-4FC1-9FBF-E8E2B6F52B11}" sibTransId="{2B232F99-5890-42CB-BC94-D3653E3DC2D6}"/>
    <dgm:cxn modelId="{4EB0FF6F-CD9E-41D6-BD05-9302549B45A8}" srcId="{BF8E9C0A-053B-48FC-9606-E5B524D61EAB}" destId="{F437BEBE-4EA7-4A40-8AFC-9539065C434B}" srcOrd="0" destOrd="0" parTransId="{3DB20FA4-FFBF-4612-96F8-FF130EDC5B7A}" sibTransId="{E81A0B9E-41EA-4A8F-86B6-D5A5B40AE957}"/>
    <dgm:cxn modelId="{1EC803D5-1BFD-4A0E-9ADF-062E204972C9}" type="presOf" srcId="{CDB8F1C1-B4A3-43EA-904C-0EC7374A3E20}" destId="{782A4B7A-7983-4FB3-BBB2-B9FA1850E678}" srcOrd="1" destOrd="0" presId="urn:microsoft.com/office/officeart/2005/8/layout/cycle2"/>
    <dgm:cxn modelId="{6A2FC7A3-83A6-4CAD-9EE8-F5036D1FA759}" type="presOf" srcId="{50A6B4EA-6E23-4E8D-B3CF-FF94652CD1FA}" destId="{FE0A7C53-C8D4-4016-9C5B-D960277E1B4F}" srcOrd="0" destOrd="0" presId="urn:microsoft.com/office/officeart/2005/8/layout/cycle2"/>
    <dgm:cxn modelId="{A35F421A-A8EC-44F1-B510-0BCCF0BBBA98}" type="presOf" srcId="{5F776F3C-CCE5-4E60-99C2-03015A197780}" destId="{6457655E-DFEF-4D5D-A9AD-6B19DD9EDF1E}" srcOrd="0" destOrd="0" presId="urn:microsoft.com/office/officeart/2005/8/layout/cycle2"/>
    <dgm:cxn modelId="{B8C0B9C0-5E1D-49F6-974A-1609F22C0DEF}" type="presOf" srcId="{F437BEBE-4EA7-4A40-8AFC-9539065C434B}" destId="{85B53E28-E05C-43F2-9406-CD5EB0D823C1}" srcOrd="0" destOrd="0" presId="urn:microsoft.com/office/officeart/2005/8/layout/cycle2"/>
    <dgm:cxn modelId="{B0543ED1-BD61-4344-92B7-3AE18B937B39}" type="presOf" srcId="{E81A0B9E-41EA-4A8F-86B6-D5A5B40AE957}" destId="{F48FB4C1-1692-4AA4-B647-04393CDB4D34}" srcOrd="1" destOrd="0" presId="urn:microsoft.com/office/officeart/2005/8/layout/cycle2"/>
    <dgm:cxn modelId="{D2835672-2011-4861-844F-30400267351F}" type="presOf" srcId="{BF8E9C0A-053B-48FC-9606-E5B524D61EAB}" destId="{58494F9E-29B7-4F5C-A6D7-9585168BF92D}" srcOrd="0" destOrd="0" presId="urn:microsoft.com/office/officeart/2005/8/layout/cycle2"/>
    <dgm:cxn modelId="{B89DC803-E215-4445-9FB1-642F06167C5E}" type="presOf" srcId="{2B232F99-5890-42CB-BC94-D3653E3DC2D6}" destId="{F7F18E49-EB7C-4394-B347-351250C3B8F2}" srcOrd="0" destOrd="0" presId="urn:microsoft.com/office/officeart/2005/8/layout/cycle2"/>
    <dgm:cxn modelId="{9B794FB5-3636-4FC8-8DCC-860229922049}" type="presOf" srcId="{CDB8F1C1-B4A3-43EA-904C-0EC7374A3E20}" destId="{212DBB68-4EB0-46F6-B146-F29D73475169}" srcOrd="0" destOrd="0" presId="urn:microsoft.com/office/officeart/2005/8/layout/cycle2"/>
    <dgm:cxn modelId="{215CE322-06EC-40F5-8B1E-7E2376AD6717}" type="presOf" srcId="{E81A0B9E-41EA-4A8F-86B6-D5A5B40AE957}" destId="{101476F3-F8E5-4EF8-8C33-9B17085900F3}" srcOrd="0" destOrd="0" presId="urn:microsoft.com/office/officeart/2005/8/layout/cycle2"/>
    <dgm:cxn modelId="{5EA20763-7565-44F7-BCE9-BCE254F31979}" srcId="{BF8E9C0A-053B-48FC-9606-E5B524D61EAB}" destId="{50A6B4EA-6E23-4E8D-B3CF-FF94652CD1FA}" srcOrd="1" destOrd="0" parTransId="{6C6F2C6C-2559-4A34-BF2F-A21E0DFA1615}" sibTransId="{CDB8F1C1-B4A3-43EA-904C-0EC7374A3E20}"/>
    <dgm:cxn modelId="{274C4C6D-E77A-48C7-842F-7467884C8D37}" type="presParOf" srcId="{58494F9E-29B7-4F5C-A6D7-9585168BF92D}" destId="{85B53E28-E05C-43F2-9406-CD5EB0D823C1}" srcOrd="0" destOrd="0" presId="urn:microsoft.com/office/officeart/2005/8/layout/cycle2"/>
    <dgm:cxn modelId="{89E02A71-CF86-4820-B486-3DC2A0120276}" type="presParOf" srcId="{58494F9E-29B7-4F5C-A6D7-9585168BF92D}" destId="{101476F3-F8E5-4EF8-8C33-9B17085900F3}" srcOrd="1" destOrd="0" presId="urn:microsoft.com/office/officeart/2005/8/layout/cycle2"/>
    <dgm:cxn modelId="{C86C9154-6844-488B-B219-E3BA865C3B66}" type="presParOf" srcId="{101476F3-F8E5-4EF8-8C33-9B17085900F3}" destId="{F48FB4C1-1692-4AA4-B647-04393CDB4D34}" srcOrd="0" destOrd="0" presId="urn:microsoft.com/office/officeart/2005/8/layout/cycle2"/>
    <dgm:cxn modelId="{E41B6EE3-7A19-495B-AF3E-35E4E014FCCB}" type="presParOf" srcId="{58494F9E-29B7-4F5C-A6D7-9585168BF92D}" destId="{FE0A7C53-C8D4-4016-9C5B-D960277E1B4F}" srcOrd="2" destOrd="0" presId="urn:microsoft.com/office/officeart/2005/8/layout/cycle2"/>
    <dgm:cxn modelId="{6351F175-88C1-4408-881B-5E5B722DCCA3}" type="presParOf" srcId="{58494F9E-29B7-4F5C-A6D7-9585168BF92D}" destId="{212DBB68-4EB0-46F6-B146-F29D73475169}" srcOrd="3" destOrd="0" presId="urn:microsoft.com/office/officeart/2005/8/layout/cycle2"/>
    <dgm:cxn modelId="{4E38638C-7B89-4635-B7E9-992C3EDE0AA2}" type="presParOf" srcId="{212DBB68-4EB0-46F6-B146-F29D73475169}" destId="{782A4B7A-7983-4FB3-BBB2-B9FA1850E678}" srcOrd="0" destOrd="0" presId="urn:microsoft.com/office/officeart/2005/8/layout/cycle2"/>
    <dgm:cxn modelId="{D4B54AF3-EF8F-4633-85B6-813E45E916AE}" type="presParOf" srcId="{58494F9E-29B7-4F5C-A6D7-9585168BF92D}" destId="{6457655E-DFEF-4D5D-A9AD-6B19DD9EDF1E}" srcOrd="4" destOrd="0" presId="urn:microsoft.com/office/officeart/2005/8/layout/cycle2"/>
    <dgm:cxn modelId="{9505C6B9-63A4-4829-8AA6-9A6CF0DF6C6B}" type="presParOf" srcId="{58494F9E-29B7-4F5C-A6D7-9585168BF92D}" destId="{F7F18E49-EB7C-4394-B347-351250C3B8F2}" srcOrd="5" destOrd="0" presId="urn:microsoft.com/office/officeart/2005/8/layout/cycle2"/>
    <dgm:cxn modelId="{D43AB16C-BDA5-4E38-8B55-5754D38ADAD5}" type="presParOf" srcId="{F7F18E49-EB7C-4394-B347-351250C3B8F2}" destId="{C725A637-EF26-4A3A-BAC2-F9096206056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5D8D-FBD5-434D-A73D-96357F1394AF}">
      <dsp:nvSpPr>
        <dsp:cNvPr id="0" name=""/>
        <dsp:cNvSpPr/>
      </dsp:nvSpPr>
      <dsp:spPr>
        <a:xfrm>
          <a:off x="5645" y="1198947"/>
          <a:ext cx="4818401" cy="1443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i="0" kern="1200" dirty="0" smtClean="0"/>
            <a:t>Encerramento</a:t>
          </a:r>
          <a:endParaRPr lang="pt-BR" sz="2400" b="0" i="0" kern="1200" dirty="0"/>
        </a:p>
      </dsp:txBody>
      <dsp:txXfrm>
        <a:off x="47920" y="1241222"/>
        <a:ext cx="4733851" cy="1358834"/>
      </dsp:txXfrm>
    </dsp:sp>
    <dsp:sp modelId="{9D83345F-1BD9-4DCF-B502-CF5DFF0A8AD6}">
      <dsp:nvSpPr>
        <dsp:cNvPr id="0" name=""/>
        <dsp:cNvSpPr/>
      </dsp:nvSpPr>
      <dsp:spPr>
        <a:xfrm>
          <a:off x="5064611" y="1622340"/>
          <a:ext cx="509995" cy="596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4611" y="1741660"/>
        <a:ext cx="356997" cy="357958"/>
      </dsp:txXfrm>
    </dsp:sp>
    <dsp:sp modelId="{7A91BBEF-F619-4448-ABCF-46B36E24EC93}">
      <dsp:nvSpPr>
        <dsp:cNvPr id="0" name=""/>
        <dsp:cNvSpPr/>
      </dsp:nvSpPr>
      <dsp:spPr>
        <a:xfrm>
          <a:off x="5786303" y="1198947"/>
          <a:ext cx="2405640" cy="1443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8578" y="1241222"/>
        <a:ext cx="2321090" cy="1358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53E28-E05C-43F2-9406-CD5EB0D823C1}">
      <dsp:nvSpPr>
        <dsp:cNvPr id="0" name=""/>
        <dsp:cNvSpPr/>
      </dsp:nvSpPr>
      <dsp:spPr>
        <a:xfrm>
          <a:off x="1849818" y="835"/>
          <a:ext cx="1479349" cy="14793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Respiração</a:t>
          </a:r>
          <a:endParaRPr lang="pt-B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6464" y="217481"/>
        <a:ext cx="1046057" cy="1046057"/>
      </dsp:txXfrm>
    </dsp:sp>
    <dsp:sp modelId="{101476F3-F8E5-4EF8-8C33-9B17085900F3}">
      <dsp:nvSpPr>
        <dsp:cNvPr id="0" name=""/>
        <dsp:cNvSpPr/>
      </dsp:nvSpPr>
      <dsp:spPr>
        <a:xfrm rot="3600000">
          <a:off x="2942611" y="1443559"/>
          <a:ext cx="393835" cy="499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72149" y="1492255"/>
        <a:ext cx="275685" cy="299568"/>
      </dsp:txXfrm>
    </dsp:sp>
    <dsp:sp modelId="{FE0A7C53-C8D4-4016-9C5B-D960277E1B4F}">
      <dsp:nvSpPr>
        <dsp:cNvPr id="0" name=""/>
        <dsp:cNvSpPr/>
      </dsp:nvSpPr>
      <dsp:spPr>
        <a:xfrm>
          <a:off x="2961036" y="1925520"/>
          <a:ext cx="1479349" cy="1479349"/>
        </a:xfrm>
        <a:prstGeom prst="ellipse">
          <a:avLst/>
        </a:prstGeom>
        <a:solidFill>
          <a:schemeClr val="accent4">
            <a:hueOff val="1394386"/>
            <a:satOff val="-9393"/>
            <a:lumOff val="-5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Reflexão</a:t>
          </a:r>
          <a:endParaRPr lang="pt-B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7682" y="2142166"/>
        <a:ext cx="1046057" cy="1046057"/>
      </dsp:txXfrm>
    </dsp:sp>
    <dsp:sp modelId="{212DBB68-4EB0-46F6-B146-F29D73475169}">
      <dsp:nvSpPr>
        <dsp:cNvPr id="0" name=""/>
        <dsp:cNvSpPr/>
      </dsp:nvSpPr>
      <dsp:spPr>
        <a:xfrm rot="10800000">
          <a:off x="2403722" y="2415555"/>
          <a:ext cx="393835" cy="499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94386"/>
            <a:satOff val="-9393"/>
            <a:lumOff val="-58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521872" y="2515411"/>
        <a:ext cx="275685" cy="299568"/>
      </dsp:txXfrm>
    </dsp:sp>
    <dsp:sp modelId="{6457655E-DFEF-4D5D-A9AD-6B19DD9EDF1E}">
      <dsp:nvSpPr>
        <dsp:cNvPr id="0" name=""/>
        <dsp:cNvSpPr/>
      </dsp:nvSpPr>
      <dsp:spPr>
        <a:xfrm>
          <a:off x="738601" y="1925520"/>
          <a:ext cx="1479349" cy="1479349"/>
        </a:xfrm>
        <a:prstGeom prst="ellipse">
          <a:avLst/>
        </a:prstGeom>
        <a:solidFill>
          <a:schemeClr val="accent4">
            <a:hueOff val="2788772"/>
            <a:satOff val="-18785"/>
            <a:lumOff val="-1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Recomeço</a:t>
          </a:r>
          <a:endParaRPr lang="pt-B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5247" y="2142166"/>
        <a:ext cx="1046057" cy="1046057"/>
      </dsp:txXfrm>
    </dsp:sp>
    <dsp:sp modelId="{F7F18E49-EB7C-4394-B347-351250C3B8F2}">
      <dsp:nvSpPr>
        <dsp:cNvPr id="0" name=""/>
        <dsp:cNvSpPr/>
      </dsp:nvSpPr>
      <dsp:spPr>
        <a:xfrm rot="18000000">
          <a:off x="1831394" y="1462865"/>
          <a:ext cx="393835" cy="499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788772"/>
            <a:satOff val="-18785"/>
            <a:lumOff val="-1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0932" y="1613881"/>
        <a:ext cx="275685" cy="2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a0c79df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a0c79df7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1221dc74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1221dc74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63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6439971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3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7" name="Agrupar 6"/>
          <p:cNvGrpSpPr/>
          <p:nvPr/>
        </p:nvGrpSpPr>
        <p:grpSpPr>
          <a:xfrm>
            <a:off x="685796" y="53790"/>
            <a:ext cx="7888050" cy="4227551"/>
            <a:chOff x="685796" y="0"/>
            <a:chExt cx="7888050" cy="3390689"/>
          </a:xfrm>
        </p:grpSpPr>
        <p:sp>
          <p:nvSpPr>
            <p:cNvPr id="133" name="Google Shape;133;p16"/>
            <p:cNvSpPr/>
            <p:nvPr/>
          </p:nvSpPr>
          <p:spPr>
            <a:xfrm>
              <a:off x="718799" y="310600"/>
              <a:ext cx="7763762" cy="3067861"/>
            </a:xfrm>
            <a:custGeom>
              <a:avLst/>
              <a:gdLst/>
              <a:ahLst/>
              <a:cxnLst/>
              <a:rect l="l" t="t" r="r" b="b"/>
              <a:pathLst>
                <a:path w="99511" h="105854" extrusionOk="0">
                  <a:moveTo>
                    <a:pt x="11527" y="0"/>
                  </a:moveTo>
                  <a:cubicBezTo>
                    <a:pt x="8761" y="0"/>
                    <a:pt x="4347" y="236"/>
                    <a:pt x="3252" y="1681"/>
                  </a:cubicBezTo>
                  <a:cubicBezTo>
                    <a:pt x="1626" y="3860"/>
                    <a:pt x="521" y="34233"/>
                    <a:pt x="521" y="34233"/>
                  </a:cubicBezTo>
                  <a:cubicBezTo>
                    <a:pt x="521" y="34233"/>
                    <a:pt x="1626" y="56217"/>
                    <a:pt x="813" y="66233"/>
                  </a:cubicBezTo>
                  <a:cubicBezTo>
                    <a:pt x="0" y="76281"/>
                    <a:pt x="2699" y="82785"/>
                    <a:pt x="8130" y="84411"/>
                  </a:cubicBezTo>
                  <a:cubicBezTo>
                    <a:pt x="10829" y="85224"/>
                    <a:pt x="19910" y="85427"/>
                    <a:pt x="28317" y="85427"/>
                  </a:cubicBezTo>
                  <a:cubicBezTo>
                    <a:pt x="36723" y="85427"/>
                    <a:pt x="44455" y="85224"/>
                    <a:pt x="44455" y="85224"/>
                  </a:cubicBezTo>
                  <a:lnTo>
                    <a:pt x="69657" y="84411"/>
                  </a:lnTo>
                  <a:cubicBezTo>
                    <a:pt x="69657" y="84411"/>
                    <a:pt x="71836" y="95793"/>
                    <a:pt x="72649" y="99338"/>
                  </a:cubicBezTo>
                  <a:cubicBezTo>
                    <a:pt x="73316" y="102245"/>
                    <a:pt x="73611" y="105853"/>
                    <a:pt x="74449" y="105853"/>
                  </a:cubicBezTo>
                  <a:cubicBezTo>
                    <a:pt x="74633" y="105853"/>
                    <a:pt x="74843" y="105680"/>
                    <a:pt x="75088" y="105289"/>
                  </a:cubicBezTo>
                  <a:cubicBezTo>
                    <a:pt x="76454" y="103142"/>
                    <a:pt x="79706" y="84964"/>
                    <a:pt x="79706" y="84964"/>
                  </a:cubicBezTo>
                  <a:lnTo>
                    <a:pt x="88909" y="84151"/>
                  </a:lnTo>
                  <a:cubicBezTo>
                    <a:pt x="88909" y="84151"/>
                    <a:pt x="94080" y="82525"/>
                    <a:pt x="95153" y="75728"/>
                  </a:cubicBezTo>
                  <a:cubicBezTo>
                    <a:pt x="96258" y="68964"/>
                    <a:pt x="97331" y="36672"/>
                    <a:pt x="97331" y="27730"/>
                  </a:cubicBezTo>
                  <a:cubicBezTo>
                    <a:pt x="97331" y="18787"/>
                    <a:pt x="99510" y="1974"/>
                    <a:pt x="88649" y="901"/>
                  </a:cubicBezTo>
                  <a:cubicBezTo>
                    <a:pt x="84330" y="474"/>
                    <a:pt x="78475" y="346"/>
                    <a:pt x="72987" y="346"/>
                  </a:cubicBezTo>
                  <a:cubicBezTo>
                    <a:pt x="64672" y="346"/>
                    <a:pt x="57202" y="641"/>
                    <a:pt x="57202" y="641"/>
                  </a:cubicBezTo>
                  <a:lnTo>
                    <a:pt x="13821" y="55"/>
                  </a:lnTo>
                  <a:cubicBezTo>
                    <a:pt x="13821" y="55"/>
                    <a:pt x="12868" y="0"/>
                    <a:pt x="11527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412854" y="200990"/>
              <a:ext cx="3883016" cy="601229"/>
            </a:xfrm>
            <a:custGeom>
              <a:avLst/>
              <a:gdLst/>
              <a:ahLst/>
              <a:cxnLst/>
              <a:rect l="l" t="t" r="r" b="b"/>
              <a:pathLst>
                <a:path w="49770" h="20745" extrusionOk="0">
                  <a:moveTo>
                    <a:pt x="4600" y="0"/>
                  </a:moveTo>
                  <a:cubicBezTo>
                    <a:pt x="1185" y="0"/>
                    <a:pt x="210" y="2439"/>
                    <a:pt x="210" y="2439"/>
                  </a:cubicBezTo>
                  <a:cubicBezTo>
                    <a:pt x="1" y="3783"/>
                    <a:pt x="4152" y="3838"/>
                    <a:pt x="4832" y="3838"/>
                  </a:cubicBezTo>
                  <a:cubicBezTo>
                    <a:pt x="4892" y="3838"/>
                    <a:pt x="4925" y="3837"/>
                    <a:pt x="4925" y="3837"/>
                  </a:cubicBezTo>
                  <a:lnTo>
                    <a:pt x="4925" y="3837"/>
                  </a:lnTo>
                  <a:lnTo>
                    <a:pt x="4828" y="8976"/>
                  </a:lnTo>
                  <a:cubicBezTo>
                    <a:pt x="4828" y="8976"/>
                    <a:pt x="5315" y="17723"/>
                    <a:pt x="6291" y="18959"/>
                  </a:cubicBezTo>
                  <a:cubicBezTo>
                    <a:pt x="7266" y="20162"/>
                    <a:pt x="11884" y="20422"/>
                    <a:pt x="15526" y="20650"/>
                  </a:cubicBezTo>
                  <a:cubicBezTo>
                    <a:pt x="16584" y="20717"/>
                    <a:pt x="19167" y="20744"/>
                    <a:pt x="22408" y="20744"/>
                  </a:cubicBezTo>
                  <a:cubicBezTo>
                    <a:pt x="30231" y="20744"/>
                    <a:pt x="41887" y="20583"/>
                    <a:pt x="45152" y="20422"/>
                  </a:cubicBezTo>
                  <a:cubicBezTo>
                    <a:pt x="49770" y="20195"/>
                    <a:pt x="49054" y="16520"/>
                    <a:pt x="49054" y="16520"/>
                  </a:cubicBezTo>
                  <a:cubicBezTo>
                    <a:pt x="49054" y="16520"/>
                    <a:pt x="49542" y="10439"/>
                    <a:pt x="49054" y="5821"/>
                  </a:cubicBezTo>
                  <a:cubicBezTo>
                    <a:pt x="48762" y="3155"/>
                    <a:pt x="46973" y="878"/>
                    <a:pt x="44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372754" y="191194"/>
              <a:ext cx="3933260" cy="628010"/>
            </a:xfrm>
            <a:custGeom>
              <a:avLst/>
              <a:gdLst/>
              <a:ahLst/>
              <a:cxnLst/>
              <a:rect l="l" t="t" r="r" b="b"/>
              <a:pathLst>
                <a:path w="50414" h="21669" extrusionOk="0">
                  <a:moveTo>
                    <a:pt x="4636" y="826"/>
                  </a:moveTo>
                  <a:lnTo>
                    <a:pt x="4636" y="826"/>
                  </a:lnTo>
                  <a:cubicBezTo>
                    <a:pt x="15757" y="1079"/>
                    <a:pt x="26904" y="994"/>
                    <a:pt x="37991" y="1119"/>
                  </a:cubicBezTo>
                  <a:cubicBezTo>
                    <a:pt x="38365" y="1124"/>
                    <a:pt x="38740" y="1126"/>
                    <a:pt x="39115" y="1126"/>
                  </a:cubicBezTo>
                  <a:cubicBezTo>
                    <a:pt x="39866" y="1126"/>
                    <a:pt x="40619" y="1119"/>
                    <a:pt x="41369" y="1119"/>
                  </a:cubicBezTo>
                  <a:cubicBezTo>
                    <a:pt x="42495" y="1119"/>
                    <a:pt x="43617" y="1135"/>
                    <a:pt x="44723" y="1216"/>
                  </a:cubicBezTo>
                  <a:cubicBezTo>
                    <a:pt x="46739" y="1411"/>
                    <a:pt x="48040" y="2322"/>
                    <a:pt x="48658" y="4273"/>
                  </a:cubicBezTo>
                  <a:cubicBezTo>
                    <a:pt x="49406" y="6712"/>
                    <a:pt x="49113" y="9444"/>
                    <a:pt x="49080" y="11948"/>
                  </a:cubicBezTo>
                  <a:cubicBezTo>
                    <a:pt x="49080" y="13118"/>
                    <a:pt x="49048" y="14289"/>
                    <a:pt x="49015" y="15460"/>
                  </a:cubicBezTo>
                  <a:cubicBezTo>
                    <a:pt x="49015" y="16533"/>
                    <a:pt x="49373" y="18744"/>
                    <a:pt x="48528" y="19590"/>
                  </a:cubicBezTo>
                  <a:cubicBezTo>
                    <a:pt x="48202" y="19915"/>
                    <a:pt x="47292" y="19980"/>
                    <a:pt x="46902" y="20045"/>
                  </a:cubicBezTo>
                  <a:cubicBezTo>
                    <a:pt x="46121" y="20175"/>
                    <a:pt x="45341" y="20208"/>
                    <a:pt x="44560" y="20208"/>
                  </a:cubicBezTo>
                  <a:lnTo>
                    <a:pt x="44072" y="20208"/>
                  </a:lnTo>
                  <a:cubicBezTo>
                    <a:pt x="43389" y="20208"/>
                    <a:pt x="42707" y="20273"/>
                    <a:pt x="42024" y="20305"/>
                  </a:cubicBezTo>
                  <a:cubicBezTo>
                    <a:pt x="39325" y="20370"/>
                    <a:pt x="36593" y="20435"/>
                    <a:pt x="33861" y="20500"/>
                  </a:cubicBezTo>
                  <a:cubicBezTo>
                    <a:pt x="31219" y="20536"/>
                    <a:pt x="28569" y="20572"/>
                    <a:pt x="25915" y="20572"/>
                  </a:cubicBezTo>
                  <a:cubicBezTo>
                    <a:pt x="21384" y="20572"/>
                    <a:pt x="16846" y="20467"/>
                    <a:pt x="12333" y="20078"/>
                  </a:cubicBezTo>
                  <a:cubicBezTo>
                    <a:pt x="11260" y="20012"/>
                    <a:pt x="10219" y="19882"/>
                    <a:pt x="9179" y="19655"/>
                  </a:cubicBezTo>
                  <a:cubicBezTo>
                    <a:pt x="7520" y="19167"/>
                    <a:pt x="6870" y="17931"/>
                    <a:pt x="6512" y="16338"/>
                  </a:cubicBezTo>
                  <a:cubicBezTo>
                    <a:pt x="5764" y="13248"/>
                    <a:pt x="5959" y="10029"/>
                    <a:pt x="5862" y="6875"/>
                  </a:cubicBezTo>
                  <a:cubicBezTo>
                    <a:pt x="5829" y="5476"/>
                    <a:pt x="5699" y="4110"/>
                    <a:pt x="5472" y="2745"/>
                  </a:cubicBezTo>
                  <a:cubicBezTo>
                    <a:pt x="5347" y="2022"/>
                    <a:pt x="5146" y="1300"/>
                    <a:pt x="4636" y="826"/>
                  </a:cubicBezTo>
                  <a:close/>
                  <a:moveTo>
                    <a:pt x="24014" y="1"/>
                  </a:moveTo>
                  <a:cubicBezTo>
                    <a:pt x="17110" y="1"/>
                    <a:pt x="10206" y="55"/>
                    <a:pt x="3293" y="241"/>
                  </a:cubicBezTo>
                  <a:cubicBezTo>
                    <a:pt x="3213" y="241"/>
                    <a:pt x="3151" y="267"/>
                    <a:pt x="3107" y="307"/>
                  </a:cubicBezTo>
                  <a:lnTo>
                    <a:pt x="3107" y="307"/>
                  </a:lnTo>
                  <a:cubicBezTo>
                    <a:pt x="1547" y="399"/>
                    <a:pt x="602" y="2286"/>
                    <a:pt x="138" y="3623"/>
                  </a:cubicBezTo>
                  <a:cubicBezTo>
                    <a:pt x="1" y="4016"/>
                    <a:pt x="327" y="4267"/>
                    <a:pt x="649" y="4267"/>
                  </a:cubicBezTo>
                  <a:cubicBezTo>
                    <a:pt x="860" y="4267"/>
                    <a:pt x="1069" y="4160"/>
                    <a:pt x="1146" y="3915"/>
                  </a:cubicBezTo>
                  <a:cubicBezTo>
                    <a:pt x="1342" y="3200"/>
                    <a:pt x="1667" y="2517"/>
                    <a:pt x="2155" y="1964"/>
                  </a:cubicBezTo>
                  <a:cubicBezTo>
                    <a:pt x="2453" y="1686"/>
                    <a:pt x="2860" y="1383"/>
                    <a:pt x="3288" y="1383"/>
                  </a:cubicBezTo>
                  <a:cubicBezTo>
                    <a:pt x="3560" y="1383"/>
                    <a:pt x="3840" y="1505"/>
                    <a:pt x="4106" y="1834"/>
                  </a:cubicBezTo>
                  <a:cubicBezTo>
                    <a:pt x="4236" y="2127"/>
                    <a:pt x="4333" y="2452"/>
                    <a:pt x="4398" y="2777"/>
                  </a:cubicBezTo>
                  <a:cubicBezTo>
                    <a:pt x="4659" y="4273"/>
                    <a:pt x="4789" y="5801"/>
                    <a:pt x="4789" y="7330"/>
                  </a:cubicBezTo>
                  <a:cubicBezTo>
                    <a:pt x="4854" y="10062"/>
                    <a:pt x="4789" y="12793"/>
                    <a:pt x="5244" y="15460"/>
                  </a:cubicBezTo>
                  <a:cubicBezTo>
                    <a:pt x="5569" y="17508"/>
                    <a:pt x="6154" y="19590"/>
                    <a:pt x="8236" y="20435"/>
                  </a:cubicBezTo>
                  <a:cubicBezTo>
                    <a:pt x="9829" y="21086"/>
                    <a:pt x="11715" y="21118"/>
                    <a:pt x="13406" y="21248"/>
                  </a:cubicBezTo>
                  <a:cubicBezTo>
                    <a:pt x="17688" y="21565"/>
                    <a:pt x="21981" y="21668"/>
                    <a:pt x="26272" y="21668"/>
                  </a:cubicBezTo>
                  <a:cubicBezTo>
                    <a:pt x="29476" y="21668"/>
                    <a:pt x="32680" y="21610"/>
                    <a:pt x="35877" y="21541"/>
                  </a:cubicBezTo>
                  <a:cubicBezTo>
                    <a:pt x="38349" y="21476"/>
                    <a:pt x="40788" y="21411"/>
                    <a:pt x="43259" y="21346"/>
                  </a:cubicBezTo>
                  <a:cubicBezTo>
                    <a:pt x="43682" y="21346"/>
                    <a:pt x="44105" y="21313"/>
                    <a:pt x="44560" y="21313"/>
                  </a:cubicBezTo>
                  <a:cubicBezTo>
                    <a:pt x="44663" y="21313"/>
                    <a:pt x="44771" y="21314"/>
                    <a:pt x="44886" y="21314"/>
                  </a:cubicBezTo>
                  <a:cubicBezTo>
                    <a:pt x="46516" y="21314"/>
                    <a:pt x="49257" y="21257"/>
                    <a:pt x="49926" y="19525"/>
                  </a:cubicBezTo>
                  <a:cubicBezTo>
                    <a:pt x="50251" y="18679"/>
                    <a:pt x="50089" y="17606"/>
                    <a:pt x="50089" y="16695"/>
                  </a:cubicBezTo>
                  <a:cubicBezTo>
                    <a:pt x="50089" y="15395"/>
                    <a:pt x="50154" y="14094"/>
                    <a:pt x="50186" y="12793"/>
                  </a:cubicBezTo>
                  <a:cubicBezTo>
                    <a:pt x="50219" y="10322"/>
                    <a:pt x="50414" y="7720"/>
                    <a:pt x="49991" y="5249"/>
                  </a:cubicBezTo>
                  <a:cubicBezTo>
                    <a:pt x="49731" y="3590"/>
                    <a:pt x="49048" y="1802"/>
                    <a:pt x="47552" y="891"/>
                  </a:cubicBezTo>
                  <a:cubicBezTo>
                    <a:pt x="46251" y="111"/>
                    <a:pt x="44625" y="78"/>
                    <a:pt x="43162" y="78"/>
                  </a:cubicBezTo>
                  <a:cubicBezTo>
                    <a:pt x="36774" y="47"/>
                    <a:pt x="30394" y="1"/>
                    <a:pt x="240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685796" y="284604"/>
              <a:ext cx="5498092" cy="2521434"/>
            </a:xfrm>
            <a:custGeom>
              <a:avLst/>
              <a:gdLst/>
              <a:ahLst/>
              <a:cxnLst/>
              <a:rect l="l" t="t" r="r" b="b"/>
              <a:pathLst>
                <a:path w="70471" h="87000" extrusionOk="0">
                  <a:moveTo>
                    <a:pt x="8967" y="1"/>
                  </a:moveTo>
                  <a:cubicBezTo>
                    <a:pt x="8213" y="1"/>
                    <a:pt x="7466" y="68"/>
                    <a:pt x="6732" y="270"/>
                  </a:cubicBezTo>
                  <a:cubicBezTo>
                    <a:pt x="4846" y="757"/>
                    <a:pt x="3383" y="2253"/>
                    <a:pt x="2895" y="4139"/>
                  </a:cubicBezTo>
                  <a:cubicBezTo>
                    <a:pt x="2179" y="6546"/>
                    <a:pt x="2114" y="9212"/>
                    <a:pt x="1919" y="11716"/>
                  </a:cubicBezTo>
                  <a:cubicBezTo>
                    <a:pt x="1691" y="14448"/>
                    <a:pt x="1496" y="17180"/>
                    <a:pt x="1334" y="19879"/>
                  </a:cubicBezTo>
                  <a:cubicBezTo>
                    <a:pt x="618" y="31228"/>
                    <a:pt x="0" y="42577"/>
                    <a:pt x="66" y="53959"/>
                  </a:cubicBezTo>
                  <a:cubicBezTo>
                    <a:pt x="98" y="59650"/>
                    <a:pt x="261" y="65374"/>
                    <a:pt x="716" y="71065"/>
                  </a:cubicBezTo>
                  <a:cubicBezTo>
                    <a:pt x="1074" y="75390"/>
                    <a:pt x="1399" y="80983"/>
                    <a:pt x="4651" y="84202"/>
                  </a:cubicBezTo>
                  <a:cubicBezTo>
                    <a:pt x="7000" y="86552"/>
                    <a:pt x="10359" y="86863"/>
                    <a:pt x="13555" y="86863"/>
                  </a:cubicBezTo>
                  <a:cubicBezTo>
                    <a:pt x="14252" y="86863"/>
                    <a:pt x="14941" y="86848"/>
                    <a:pt x="15610" y="86836"/>
                  </a:cubicBezTo>
                  <a:cubicBezTo>
                    <a:pt x="16657" y="86811"/>
                    <a:pt x="17706" y="86800"/>
                    <a:pt x="18755" y="86800"/>
                  </a:cubicBezTo>
                  <a:cubicBezTo>
                    <a:pt x="23018" y="86800"/>
                    <a:pt x="27297" y="86973"/>
                    <a:pt x="31577" y="86999"/>
                  </a:cubicBezTo>
                  <a:cubicBezTo>
                    <a:pt x="37951" y="86999"/>
                    <a:pt x="44325" y="86999"/>
                    <a:pt x="50699" y="86836"/>
                  </a:cubicBezTo>
                  <a:cubicBezTo>
                    <a:pt x="57072" y="86706"/>
                    <a:pt x="63479" y="86674"/>
                    <a:pt x="69820" y="86024"/>
                  </a:cubicBezTo>
                  <a:cubicBezTo>
                    <a:pt x="70471" y="85991"/>
                    <a:pt x="70471" y="85015"/>
                    <a:pt x="69820" y="84950"/>
                  </a:cubicBezTo>
                  <a:cubicBezTo>
                    <a:pt x="69347" y="84945"/>
                    <a:pt x="68873" y="84942"/>
                    <a:pt x="68401" y="84942"/>
                  </a:cubicBezTo>
                  <a:cubicBezTo>
                    <a:pt x="63578" y="84942"/>
                    <a:pt x="58778" y="85222"/>
                    <a:pt x="53951" y="85341"/>
                  </a:cubicBezTo>
                  <a:cubicBezTo>
                    <a:pt x="48682" y="85471"/>
                    <a:pt x="43382" y="85536"/>
                    <a:pt x="38113" y="85568"/>
                  </a:cubicBezTo>
                  <a:cubicBezTo>
                    <a:pt x="36580" y="85587"/>
                    <a:pt x="35046" y="85595"/>
                    <a:pt x="33514" y="85595"/>
                  </a:cubicBezTo>
                  <a:cubicBezTo>
                    <a:pt x="29814" y="85595"/>
                    <a:pt x="26118" y="85549"/>
                    <a:pt x="22439" y="85503"/>
                  </a:cubicBezTo>
                  <a:cubicBezTo>
                    <a:pt x="20661" y="85478"/>
                    <a:pt x="18901" y="85416"/>
                    <a:pt x="17132" y="85416"/>
                  </a:cubicBezTo>
                  <a:cubicBezTo>
                    <a:pt x="16572" y="85416"/>
                    <a:pt x="16010" y="85423"/>
                    <a:pt x="15447" y="85438"/>
                  </a:cubicBezTo>
                  <a:cubicBezTo>
                    <a:pt x="14692" y="85451"/>
                    <a:pt x="13931" y="85473"/>
                    <a:pt x="13172" y="85473"/>
                  </a:cubicBezTo>
                  <a:cubicBezTo>
                    <a:pt x="11970" y="85473"/>
                    <a:pt x="10769" y="85417"/>
                    <a:pt x="9594" y="85178"/>
                  </a:cubicBezTo>
                  <a:cubicBezTo>
                    <a:pt x="7415" y="84755"/>
                    <a:pt x="5594" y="83650"/>
                    <a:pt x="4456" y="81698"/>
                  </a:cubicBezTo>
                  <a:cubicBezTo>
                    <a:pt x="3317" y="79747"/>
                    <a:pt x="2830" y="77308"/>
                    <a:pt x="2504" y="75064"/>
                  </a:cubicBezTo>
                  <a:cubicBezTo>
                    <a:pt x="1691" y="69764"/>
                    <a:pt x="1594" y="64333"/>
                    <a:pt x="1431" y="59000"/>
                  </a:cubicBezTo>
                  <a:cubicBezTo>
                    <a:pt x="1171" y="48398"/>
                    <a:pt x="1561" y="37797"/>
                    <a:pt x="2147" y="27196"/>
                  </a:cubicBezTo>
                  <a:cubicBezTo>
                    <a:pt x="2504" y="21407"/>
                    <a:pt x="2700" y="15521"/>
                    <a:pt x="3415" y="9765"/>
                  </a:cubicBezTo>
                  <a:cubicBezTo>
                    <a:pt x="3740" y="7326"/>
                    <a:pt x="3708" y="3261"/>
                    <a:pt x="6277" y="1961"/>
                  </a:cubicBezTo>
                  <a:cubicBezTo>
                    <a:pt x="7271" y="1457"/>
                    <a:pt x="8379" y="1335"/>
                    <a:pt x="9518" y="1335"/>
                  </a:cubicBezTo>
                  <a:cubicBezTo>
                    <a:pt x="10583" y="1335"/>
                    <a:pt x="11675" y="1442"/>
                    <a:pt x="12725" y="1442"/>
                  </a:cubicBezTo>
                  <a:cubicBezTo>
                    <a:pt x="13233" y="1442"/>
                    <a:pt x="13731" y="1417"/>
                    <a:pt x="14212" y="1343"/>
                  </a:cubicBezTo>
                  <a:cubicBezTo>
                    <a:pt x="14829" y="1245"/>
                    <a:pt x="14699" y="237"/>
                    <a:pt x="14081" y="237"/>
                  </a:cubicBezTo>
                  <a:lnTo>
                    <a:pt x="14049" y="270"/>
                  </a:lnTo>
                  <a:cubicBezTo>
                    <a:pt x="13895" y="276"/>
                    <a:pt x="13742" y="279"/>
                    <a:pt x="13588" y="279"/>
                  </a:cubicBezTo>
                  <a:cubicBezTo>
                    <a:pt x="12052" y="279"/>
                    <a:pt x="10496" y="1"/>
                    <a:pt x="896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194289" y="303181"/>
              <a:ext cx="3212130" cy="2472686"/>
            </a:xfrm>
            <a:custGeom>
              <a:avLst/>
              <a:gdLst/>
              <a:ahLst/>
              <a:cxnLst/>
              <a:rect l="l" t="t" r="r" b="b"/>
              <a:pathLst>
                <a:path w="41171" h="85318" extrusionOk="0">
                  <a:moveTo>
                    <a:pt x="13808" y="0"/>
                  </a:moveTo>
                  <a:cubicBezTo>
                    <a:pt x="9335" y="0"/>
                    <a:pt x="4879" y="119"/>
                    <a:pt x="424" y="409"/>
                  </a:cubicBezTo>
                  <a:cubicBezTo>
                    <a:pt x="1" y="442"/>
                    <a:pt x="1" y="1092"/>
                    <a:pt x="424" y="1157"/>
                  </a:cubicBezTo>
                  <a:cubicBezTo>
                    <a:pt x="9301" y="1255"/>
                    <a:pt x="18179" y="1157"/>
                    <a:pt x="27057" y="1482"/>
                  </a:cubicBezTo>
                  <a:cubicBezTo>
                    <a:pt x="29203" y="1547"/>
                    <a:pt x="31642" y="1385"/>
                    <a:pt x="33724" y="1970"/>
                  </a:cubicBezTo>
                  <a:cubicBezTo>
                    <a:pt x="35545" y="2490"/>
                    <a:pt x="36878" y="3824"/>
                    <a:pt x="37724" y="5515"/>
                  </a:cubicBezTo>
                  <a:cubicBezTo>
                    <a:pt x="39480" y="9027"/>
                    <a:pt x="39577" y="13352"/>
                    <a:pt x="39577" y="17189"/>
                  </a:cubicBezTo>
                  <a:cubicBezTo>
                    <a:pt x="39740" y="34522"/>
                    <a:pt x="38862" y="51725"/>
                    <a:pt x="37626" y="69025"/>
                  </a:cubicBezTo>
                  <a:cubicBezTo>
                    <a:pt x="37463" y="71367"/>
                    <a:pt x="37366" y="73708"/>
                    <a:pt x="37073" y="76049"/>
                  </a:cubicBezTo>
                  <a:cubicBezTo>
                    <a:pt x="36878" y="78033"/>
                    <a:pt x="36423" y="80212"/>
                    <a:pt x="34992" y="81740"/>
                  </a:cubicBezTo>
                  <a:cubicBezTo>
                    <a:pt x="33464" y="83334"/>
                    <a:pt x="31220" y="83757"/>
                    <a:pt x="29106" y="83984"/>
                  </a:cubicBezTo>
                  <a:cubicBezTo>
                    <a:pt x="26765" y="84212"/>
                    <a:pt x="24423" y="84342"/>
                    <a:pt x="22082" y="84570"/>
                  </a:cubicBezTo>
                  <a:cubicBezTo>
                    <a:pt x="21626" y="84635"/>
                    <a:pt x="21594" y="85317"/>
                    <a:pt x="22082" y="85317"/>
                  </a:cubicBezTo>
                  <a:cubicBezTo>
                    <a:pt x="24358" y="85317"/>
                    <a:pt x="26634" y="85285"/>
                    <a:pt x="28911" y="85122"/>
                  </a:cubicBezTo>
                  <a:cubicBezTo>
                    <a:pt x="30634" y="85057"/>
                    <a:pt x="32325" y="84700"/>
                    <a:pt x="33886" y="84017"/>
                  </a:cubicBezTo>
                  <a:cubicBezTo>
                    <a:pt x="37106" y="82423"/>
                    <a:pt x="38016" y="78976"/>
                    <a:pt x="38374" y="75692"/>
                  </a:cubicBezTo>
                  <a:cubicBezTo>
                    <a:pt x="39285" y="66294"/>
                    <a:pt x="39740" y="56798"/>
                    <a:pt x="40228" y="47400"/>
                  </a:cubicBezTo>
                  <a:cubicBezTo>
                    <a:pt x="40715" y="37969"/>
                    <a:pt x="40846" y="28603"/>
                    <a:pt x="40878" y="19173"/>
                  </a:cubicBezTo>
                  <a:cubicBezTo>
                    <a:pt x="40911" y="12831"/>
                    <a:pt x="41171" y="1547"/>
                    <a:pt x="32716" y="539"/>
                  </a:cubicBezTo>
                  <a:cubicBezTo>
                    <a:pt x="30179" y="214"/>
                    <a:pt x="27610" y="246"/>
                    <a:pt x="25073" y="181"/>
                  </a:cubicBezTo>
                  <a:cubicBezTo>
                    <a:pt x="22342" y="84"/>
                    <a:pt x="19643" y="19"/>
                    <a:pt x="16944" y="19"/>
                  </a:cubicBezTo>
                  <a:cubicBezTo>
                    <a:pt x="15897" y="6"/>
                    <a:pt x="14852" y="0"/>
                    <a:pt x="1380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540808" y="225336"/>
              <a:ext cx="134584" cy="76281"/>
            </a:xfrm>
            <a:custGeom>
              <a:avLst/>
              <a:gdLst/>
              <a:ahLst/>
              <a:cxnLst/>
              <a:rect l="l" t="t" r="r" b="b"/>
              <a:pathLst>
                <a:path w="1725" h="2632" extrusionOk="0">
                  <a:moveTo>
                    <a:pt x="1394" y="1"/>
                  </a:moveTo>
                  <a:cubicBezTo>
                    <a:pt x="1374" y="1"/>
                    <a:pt x="1354" y="2"/>
                    <a:pt x="1334" y="6"/>
                  </a:cubicBezTo>
                  <a:cubicBezTo>
                    <a:pt x="879" y="103"/>
                    <a:pt x="586" y="689"/>
                    <a:pt x="423" y="1079"/>
                  </a:cubicBezTo>
                  <a:cubicBezTo>
                    <a:pt x="228" y="1469"/>
                    <a:pt x="1" y="2087"/>
                    <a:pt x="163" y="2510"/>
                  </a:cubicBezTo>
                  <a:cubicBezTo>
                    <a:pt x="183" y="2588"/>
                    <a:pt x="250" y="2631"/>
                    <a:pt x="329" y="2631"/>
                  </a:cubicBezTo>
                  <a:cubicBezTo>
                    <a:pt x="381" y="2631"/>
                    <a:pt x="437" y="2613"/>
                    <a:pt x="488" y="2575"/>
                  </a:cubicBezTo>
                  <a:cubicBezTo>
                    <a:pt x="586" y="2445"/>
                    <a:pt x="683" y="2282"/>
                    <a:pt x="749" y="2119"/>
                  </a:cubicBezTo>
                  <a:cubicBezTo>
                    <a:pt x="814" y="1859"/>
                    <a:pt x="944" y="1632"/>
                    <a:pt x="1074" y="1437"/>
                  </a:cubicBezTo>
                  <a:cubicBezTo>
                    <a:pt x="1301" y="1079"/>
                    <a:pt x="1692" y="721"/>
                    <a:pt x="1724" y="298"/>
                  </a:cubicBezTo>
                  <a:cubicBezTo>
                    <a:pt x="1724" y="123"/>
                    <a:pt x="1567" y="1"/>
                    <a:pt x="13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662750" y="257737"/>
              <a:ext cx="83638" cy="50198"/>
            </a:xfrm>
            <a:custGeom>
              <a:avLst/>
              <a:gdLst/>
              <a:ahLst/>
              <a:cxnLst/>
              <a:rect l="l" t="t" r="r" b="b"/>
              <a:pathLst>
                <a:path w="1072" h="1732" extrusionOk="0">
                  <a:moveTo>
                    <a:pt x="741" y="1"/>
                  </a:moveTo>
                  <a:cubicBezTo>
                    <a:pt x="700" y="1"/>
                    <a:pt x="658" y="9"/>
                    <a:pt x="616" y="26"/>
                  </a:cubicBezTo>
                  <a:cubicBezTo>
                    <a:pt x="389" y="156"/>
                    <a:pt x="356" y="416"/>
                    <a:pt x="291" y="644"/>
                  </a:cubicBezTo>
                  <a:lnTo>
                    <a:pt x="64" y="1392"/>
                  </a:lnTo>
                  <a:cubicBezTo>
                    <a:pt x="0" y="1582"/>
                    <a:pt x="157" y="1732"/>
                    <a:pt x="311" y="1732"/>
                  </a:cubicBezTo>
                  <a:cubicBezTo>
                    <a:pt x="393" y="1732"/>
                    <a:pt x="473" y="1689"/>
                    <a:pt x="519" y="1587"/>
                  </a:cubicBezTo>
                  <a:lnTo>
                    <a:pt x="486" y="1587"/>
                  </a:lnTo>
                  <a:cubicBezTo>
                    <a:pt x="616" y="1359"/>
                    <a:pt x="714" y="1132"/>
                    <a:pt x="812" y="871"/>
                  </a:cubicBezTo>
                  <a:cubicBezTo>
                    <a:pt x="942" y="644"/>
                    <a:pt x="1072" y="449"/>
                    <a:pt x="1007" y="188"/>
                  </a:cubicBezTo>
                  <a:cubicBezTo>
                    <a:pt x="958" y="68"/>
                    <a:pt x="856" y="1"/>
                    <a:pt x="74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6114213" y="2757636"/>
              <a:ext cx="830825" cy="633053"/>
            </a:xfrm>
            <a:custGeom>
              <a:avLst/>
              <a:gdLst/>
              <a:ahLst/>
              <a:cxnLst/>
              <a:rect l="l" t="t" r="r" b="b"/>
              <a:pathLst>
                <a:path w="10649" h="21843" extrusionOk="0">
                  <a:moveTo>
                    <a:pt x="624" y="1"/>
                  </a:moveTo>
                  <a:cubicBezTo>
                    <a:pt x="325" y="1"/>
                    <a:pt x="1" y="255"/>
                    <a:pt x="80" y="628"/>
                  </a:cubicBezTo>
                  <a:cubicBezTo>
                    <a:pt x="925" y="4823"/>
                    <a:pt x="1803" y="9019"/>
                    <a:pt x="2551" y="13246"/>
                  </a:cubicBezTo>
                  <a:cubicBezTo>
                    <a:pt x="2941" y="15360"/>
                    <a:pt x="3299" y="17441"/>
                    <a:pt x="3624" y="19555"/>
                  </a:cubicBezTo>
                  <a:cubicBezTo>
                    <a:pt x="3748" y="20330"/>
                    <a:pt x="3872" y="21843"/>
                    <a:pt x="4953" y="21843"/>
                  </a:cubicBezTo>
                  <a:cubicBezTo>
                    <a:pt x="5006" y="21843"/>
                    <a:pt x="5062" y="21839"/>
                    <a:pt x="5120" y="21831"/>
                  </a:cubicBezTo>
                  <a:cubicBezTo>
                    <a:pt x="6226" y="21669"/>
                    <a:pt x="6811" y="19913"/>
                    <a:pt x="7104" y="19002"/>
                  </a:cubicBezTo>
                  <a:cubicBezTo>
                    <a:pt x="7722" y="17018"/>
                    <a:pt x="8079" y="14905"/>
                    <a:pt x="8535" y="12888"/>
                  </a:cubicBezTo>
                  <a:cubicBezTo>
                    <a:pt x="8990" y="10742"/>
                    <a:pt x="9413" y="8628"/>
                    <a:pt x="9803" y="6482"/>
                  </a:cubicBezTo>
                  <a:cubicBezTo>
                    <a:pt x="10161" y="4466"/>
                    <a:pt x="10616" y="2417"/>
                    <a:pt x="10648" y="368"/>
                  </a:cubicBezTo>
                  <a:cubicBezTo>
                    <a:pt x="10612" y="152"/>
                    <a:pt x="10437" y="36"/>
                    <a:pt x="10259" y="36"/>
                  </a:cubicBezTo>
                  <a:cubicBezTo>
                    <a:pt x="10117" y="36"/>
                    <a:pt x="9973" y="111"/>
                    <a:pt x="9900" y="271"/>
                  </a:cubicBezTo>
                  <a:cubicBezTo>
                    <a:pt x="9353" y="2107"/>
                    <a:pt x="6221" y="20568"/>
                    <a:pt x="5024" y="20568"/>
                  </a:cubicBezTo>
                  <a:cubicBezTo>
                    <a:pt x="5012" y="20568"/>
                    <a:pt x="5001" y="20566"/>
                    <a:pt x="4990" y="20563"/>
                  </a:cubicBezTo>
                  <a:cubicBezTo>
                    <a:pt x="4730" y="20498"/>
                    <a:pt x="4632" y="18742"/>
                    <a:pt x="4567" y="18514"/>
                  </a:cubicBezTo>
                  <a:cubicBezTo>
                    <a:pt x="4437" y="17636"/>
                    <a:pt x="4275" y="16726"/>
                    <a:pt x="4112" y="15848"/>
                  </a:cubicBezTo>
                  <a:cubicBezTo>
                    <a:pt x="3819" y="14157"/>
                    <a:pt x="3527" y="12433"/>
                    <a:pt x="3201" y="10742"/>
                  </a:cubicBezTo>
                  <a:cubicBezTo>
                    <a:pt x="2551" y="7262"/>
                    <a:pt x="1836" y="3815"/>
                    <a:pt x="1055" y="368"/>
                  </a:cubicBezTo>
                  <a:cubicBezTo>
                    <a:pt x="1004" y="111"/>
                    <a:pt x="819" y="1"/>
                    <a:pt x="6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1121689" y="91235"/>
              <a:ext cx="338058" cy="107060"/>
            </a:xfrm>
            <a:custGeom>
              <a:avLst/>
              <a:gdLst/>
              <a:ahLst/>
              <a:cxnLst/>
              <a:rect l="l" t="t" r="r" b="b"/>
              <a:pathLst>
                <a:path w="4333" h="3694" extrusionOk="0">
                  <a:moveTo>
                    <a:pt x="456" y="1"/>
                  </a:moveTo>
                  <a:cubicBezTo>
                    <a:pt x="161" y="1"/>
                    <a:pt x="0" y="366"/>
                    <a:pt x="234" y="600"/>
                  </a:cubicBezTo>
                  <a:cubicBezTo>
                    <a:pt x="820" y="1121"/>
                    <a:pt x="1535" y="1478"/>
                    <a:pt x="2153" y="1966"/>
                  </a:cubicBezTo>
                  <a:cubicBezTo>
                    <a:pt x="2771" y="2454"/>
                    <a:pt x="3324" y="3007"/>
                    <a:pt x="3877" y="3625"/>
                  </a:cubicBezTo>
                  <a:cubicBezTo>
                    <a:pt x="3917" y="3673"/>
                    <a:pt x="3967" y="3693"/>
                    <a:pt x="4018" y="3693"/>
                  </a:cubicBezTo>
                  <a:cubicBezTo>
                    <a:pt x="4172" y="3693"/>
                    <a:pt x="4332" y="3503"/>
                    <a:pt x="4234" y="3332"/>
                  </a:cubicBezTo>
                  <a:cubicBezTo>
                    <a:pt x="3421" y="2031"/>
                    <a:pt x="2088" y="470"/>
                    <a:pt x="560" y="15"/>
                  </a:cubicBezTo>
                  <a:cubicBezTo>
                    <a:pt x="524" y="5"/>
                    <a:pt x="489" y="1"/>
                    <a:pt x="4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1397799" y="15738"/>
              <a:ext cx="222746" cy="141637"/>
            </a:xfrm>
            <a:custGeom>
              <a:avLst/>
              <a:gdLst/>
              <a:ahLst/>
              <a:cxnLst/>
              <a:rect l="l" t="t" r="r" b="b"/>
              <a:pathLst>
                <a:path w="2855" h="4887" extrusionOk="0">
                  <a:moveTo>
                    <a:pt x="411" y="1"/>
                  </a:moveTo>
                  <a:cubicBezTo>
                    <a:pt x="186" y="1"/>
                    <a:pt x="1" y="211"/>
                    <a:pt x="78" y="441"/>
                  </a:cubicBezTo>
                  <a:cubicBezTo>
                    <a:pt x="273" y="1124"/>
                    <a:pt x="728" y="1709"/>
                    <a:pt x="1053" y="2327"/>
                  </a:cubicBezTo>
                  <a:cubicBezTo>
                    <a:pt x="1443" y="3043"/>
                    <a:pt x="1769" y="3823"/>
                    <a:pt x="2029" y="4604"/>
                  </a:cubicBezTo>
                  <a:cubicBezTo>
                    <a:pt x="2081" y="4801"/>
                    <a:pt x="2234" y="4886"/>
                    <a:pt x="2390" y="4886"/>
                  </a:cubicBezTo>
                  <a:cubicBezTo>
                    <a:pt x="2620" y="4886"/>
                    <a:pt x="2854" y="4699"/>
                    <a:pt x="2777" y="4408"/>
                  </a:cubicBezTo>
                  <a:cubicBezTo>
                    <a:pt x="2419" y="2978"/>
                    <a:pt x="1834" y="929"/>
                    <a:pt x="598" y="51"/>
                  </a:cubicBezTo>
                  <a:cubicBezTo>
                    <a:pt x="535" y="16"/>
                    <a:pt x="471" y="1"/>
                    <a:pt x="41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784382" y="0"/>
              <a:ext cx="76226" cy="153169"/>
            </a:xfrm>
            <a:custGeom>
              <a:avLst/>
              <a:gdLst/>
              <a:ahLst/>
              <a:cxnLst/>
              <a:rect l="l" t="t" r="r" b="b"/>
              <a:pathLst>
                <a:path w="977" h="5285" extrusionOk="0">
                  <a:moveTo>
                    <a:pt x="472" y="0"/>
                  </a:moveTo>
                  <a:cubicBezTo>
                    <a:pt x="318" y="0"/>
                    <a:pt x="163" y="90"/>
                    <a:pt x="98" y="269"/>
                  </a:cubicBezTo>
                  <a:cubicBezTo>
                    <a:pt x="0" y="1082"/>
                    <a:pt x="0" y="1895"/>
                    <a:pt x="66" y="2708"/>
                  </a:cubicBezTo>
                  <a:cubicBezTo>
                    <a:pt x="33" y="3521"/>
                    <a:pt x="98" y="4301"/>
                    <a:pt x="228" y="5114"/>
                  </a:cubicBezTo>
                  <a:cubicBezTo>
                    <a:pt x="261" y="5228"/>
                    <a:pt x="366" y="5285"/>
                    <a:pt x="472" y="5285"/>
                  </a:cubicBezTo>
                  <a:cubicBezTo>
                    <a:pt x="578" y="5285"/>
                    <a:pt x="683" y="5228"/>
                    <a:pt x="716" y="5114"/>
                  </a:cubicBezTo>
                  <a:cubicBezTo>
                    <a:pt x="846" y="4301"/>
                    <a:pt x="911" y="3521"/>
                    <a:pt x="878" y="2708"/>
                  </a:cubicBezTo>
                  <a:cubicBezTo>
                    <a:pt x="976" y="1895"/>
                    <a:pt x="944" y="1082"/>
                    <a:pt x="846" y="269"/>
                  </a:cubicBezTo>
                  <a:cubicBezTo>
                    <a:pt x="781" y="90"/>
                    <a:pt x="626" y="0"/>
                    <a:pt x="47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8184998" y="340393"/>
              <a:ext cx="388848" cy="283645"/>
            </a:xfrm>
            <a:custGeom>
              <a:avLst/>
              <a:gdLst/>
              <a:ahLst/>
              <a:cxnLst/>
              <a:rect l="l" t="t" r="r" b="b"/>
              <a:pathLst>
                <a:path w="4984" h="9787" extrusionOk="0">
                  <a:moveTo>
                    <a:pt x="347" y="1"/>
                  </a:moveTo>
                  <a:cubicBezTo>
                    <a:pt x="174" y="1"/>
                    <a:pt x="0" y="202"/>
                    <a:pt x="106" y="361"/>
                  </a:cubicBezTo>
                  <a:cubicBezTo>
                    <a:pt x="1082" y="1694"/>
                    <a:pt x="2187" y="2767"/>
                    <a:pt x="2903" y="4263"/>
                  </a:cubicBezTo>
                  <a:cubicBezTo>
                    <a:pt x="3716" y="5954"/>
                    <a:pt x="4008" y="7678"/>
                    <a:pt x="4236" y="9499"/>
                  </a:cubicBezTo>
                  <a:cubicBezTo>
                    <a:pt x="4255" y="9671"/>
                    <a:pt x="4432" y="9787"/>
                    <a:pt x="4581" y="9787"/>
                  </a:cubicBezTo>
                  <a:cubicBezTo>
                    <a:pt x="4685" y="9787"/>
                    <a:pt x="4776" y="9730"/>
                    <a:pt x="4789" y="9596"/>
                  </a:cubicBezTo>
                  <a:cubicBezTo>
                    <a:pt x="4984" y="7808"/>
                    <a:pt x="4691" y="5987"/>
                    <a:pt x="3943" y="4361"/>
                  </a:cubicBezTo>
                  <a:cubicBezTo>
                    <a:pt x="3260" y="2767"/>
                    <a:pt x="2025" y="849"/>
                    <a:pt x="464" y="36"/>
                  </a:cubicBezTo>
                  <a:cubicBezTo>
                    <a:pt x="427" y="11"/>
                    <a:pt x="387" y="1"/>
                    <a:pt x="34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854005" y="2706164"/>
              <a:ext cx="694526" cy="181919"/>
            </a:xfrm>
            <a:custGeom>
              <a:avLst/>
              <a:gdLst/>
              <a:ahLst/>
              <a:cxnLst/>
              <a:rect l="l" t="t" r="r" b="b"/>
              <a:pathLst>
                <a:path w="8902" h="6277" extrusionOk="0">
                  <a:moveTo>
                    <a:pt x="394" y="1"/>
                  </a:moveTo>
                  <a:cubicBezTo>
                    <a:pt x="202" y="1"/>
                    <a:pt x="0" y="236"/>
                    <a:pt x="121" y="453"/>
                  </a:cubicBezTo>
                  <a:lnTo>
                    <a:pt x="121" y="421"/>
                  </a:lnTo>
                  <a:cubicBezTo>
                    <a:pt x="1096" y="1884"/>
                    <a:pt x="2300" y="3120"/>
                    <a:pt x="3698" y="4161"/>
                  </a:cubicBezTo>
                  <a:cubicBezTo>
                    <a:pt x="4902" y="5080"/>
                    <a:pt x="6694" y="6277"/>
                    <a:pt x="8289" y="6277"/>
                  </a:cubicBezTo>
                  <a:cubicBezTo>
                    <a:pt x="8331" y="6277"/>
                    <a:pt x="8372" y="6276"/>
                    <a:pt x="8413" y="6274"/>
                  </a:cubicBezTo>
                  <a:cubicBezTo>
                    <a:pt x="8771" y="6274"/>
                    <a:pt x="8901" y="5819"/>
                    <a:pt x="8608" y="5656"/>
                  </a:cubicBezTo>
                  <a:cubicBezTo>
                    <a:pt x="7308" y="4778"/>
                    <a:pt x="5649" y="4421"/>
                    <a:pt x="4283" y="3575"/>
                  </a:cubicBezTo>
                  <a:cubicBezTo>
                    <a:pt x="2852" y="2632"/>
                    <a:pt x="1617" y="1461"/>
                    <a:pt x="576" y="96"/>
                  </a:cubicBezTo>
                  <a:cubicBezTo>
                    <a:pt x="526" y="29"/>
                    <a:pt x="461" y="1"/>
                    <a:pt x="39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938341" y="2817768"/>
              <a:ext cx="413111" cy="107117"/>
            </a:xfrm>
            <a:custGeom>
              <a:avLst/>
              <a:gdLst/>
              <a:ahLst/>
              <a:cxnLst/>
              <a:rect l="l" t="t" r="r" b="b"/>
              <a:pathLst>
                <a:path w="5295" h="3696" extrusionOk="0">
                  <a:moveTo>
                    <a:pt x="336" y="0"/>
                  </a:moveTo>
                  <a:cubicBezTo>
                    <a:pt x="168" y="0"/>
                    <a:pt x="0" y="172"/>
                    <a:pt x="113" y="375"/>
                  </a:cubicBezTo>
                  <a:cubicBezTo>
                    <a:pt x="886" y="2049"/>
                    <a:pt x="2648" y="3692"/>
                    <a:pt x="4608" y="3692"/>
                  </a:cubicBezTo>
                  <a:cubicBezTo>
                    <a:pt x="4627" y="3692"/>
                    <a:pt x="4647" y="3692"/>
                    <a:pt x="4666" y="3692"/>
                  </a:cubicBezTo>
                  <a:cubicBezTo>
                    <a:pt x="4686" y="3694"/>
                    <a:pt x="4705" y="3695"/>
                    <a:pt x="4724" y="3695"/>
                  </a:cubicBezTo>
                  <a:cubicBezTo>
                    <a:pt x="5195" y="3695"/>
                    <a:pt x="5295" y="2941"/>
                    <a:pt x="4763" y="2879"/>
                  </a:cubicBezTo>
                  <a:cubicBezTo>
                    <a:pt x="3007" y="2326"/>
                    <a:pt x="1544" y="1740"/>
                    <a:pt x="536" y="114"/>
                  </a:cubicBezTo>
                  <a:cubicBezTo>
                    <a:pt x="486" y="34"/>
                    <a:pt x="411" y="0"/>
                    <a:pt x="3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8176728" y="2573547"/>
              <a:ext cx="275407" cy="47560"/>
            </a:xfrm>
            <a:custGeom>
              <a:avLst/>
              <a:gdLst/>
              <a:ahLst/>
              <a:cxnLst/>
              <a:rect l="l" t="t" r="r" b="b"/>
              <a:pathLst>
                <a:path w="3530" h="1641" extrusionOk="0">
                  <a:moveTo>
                    <a:pt x="535" y="0"/>
                  </a:moveTo>
                  <a:cubicBezTo>
                    <a:pt x="255" y="0"/>
                    <a:pt x="0" y="422"/>
                    <a:pt x="245" y="639"/>
                  </a:cubicBezTo>
                  <a:cubicBezTo>
                    <a:pt x="755" y="1076"/>
                    <a:pt x="1682" y="1641"/>
                    <a:pt x="2485" y="1641"/>
                  </a:cubicBezTo>
                  <a:cubicBezTo>
                    <a:pt x="2757" y="1641"/>
                    <a:pt x="3014" y="1576"/>
                    <a:pt x="3236" y="1420"/>
                  </a:cubicBezTo>
                  <a:cubicBezTo>
                    <a:pt x="3432" y="1290"/>
                    <a:pt x="3529" y="899"/>
                    <a:pt x="3236" y="769"/>
                  </a:cubicBezTo>
                  <a:cubicBezTo>
                    <a:pt x="2846" y="672"/>
                    <a:pt x="2423" y="607"/>
                    <a:pt x="2001" y="574"/>
                  </a:cubicBezTo>
                  <a:cubicBezTo>
                    <a:pt x="1545" y="509"/>
                    <a:pt x="1090" y="314"/>
                    <a:pt x="700" y="54"/>
                  </a:cubicBezTo>
                  <a:cubicBezTo>
                    <a:pt x="646" y="16"/>
                    <a:pt x="590" y="0"/>
                    <a:pt x="53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8184498" y="2646698"/>
              <a:ext cx="257384" cy="45762"/>
            </a:xfrm>
            <a:custGeom>
              <a:avLst/>
              <a:gdLst/>
              <a:ahLst/>
              <a:cxnLst/>
              <a:rect l="l" t="t" r="r" b="b"/>
              <a:pathLst>
                <a:path w="3299" h="1579" extrusionOk="0">
                  <a:moveTo>
                    <a:pt x="628" y="0"/>
                  </a:moveTo>
                  <a:cubicBezTo>
                    <a:pt x="297" y="0"/>
                    <a:pt x="0" y="403"/>
                    <a:pt x="307" y="684"/>
                  </a:cubicBezTo>
                  <a:cubicBezTo>
                    <a:pt x="776" y="1106"/>
                    <a:pt x="1582" y="1578"/>
                    <a:pt x="2300" y="1578"/>
                  </a:cubicBezTo>
                  <a:cubicBezTo>
                    <a:pt x="2579" y="1578"/>
                    <a:pt x="2844" y="1507"/>
                    <a:pt x="3071" y="1335"/>
                  </a:cubicBezTo>
                  <a:cubicBezTo>
                    <a:pt x="3234" y="1237"/>
                    <a:pt x="3299" y="977"/>
                    <a:pt x="3071" y="879"/>
                  </a:cubicBezTo>
                  <a:cubicBezTo>
                    <a:pt x="2746" y="749"/>
                    <a:pt x="2388" y="652"/>
                    <a:pt x="2031" y="619"/>
                  </a:cubicBezTo>
                  <a:cubicBezTo>
                    <a:pt x="1608" y="522"/>
                    <a:pt x="1218" y="359"/>
                    <a:pt x="893" y="99"/>
                  </a:cubicBezTo>
                  <a:cubicBezTo>
                    <a:pt x="809" y="30"/>
                    <a:pt x="718" y="0"/>
                    <a:pt x="62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8098591" y="2708974"/>
              <a:ext cx="237957" cy="80338"/>
            </a:xfrm>
            <a:custGeom>
              <a:avLst/>
              <a:gdLst/>
              <a:ahLst/>
              <a:cxnLst/>
              <a:rect l="l" t="t" r="r" b="b"/>
              <a:pathLst>
                <a:path w="3050" h="2772" extrusionOk="0">
                  <a:moveTo>
                    <a:pt x="616" y="0"/>
                  </a:moveTo>
                  <a:cubicBezTo>
                    <a:pt x="304" y="0"/>
                    <a:pt x="0" y="309"/>
                    <a:pt x="205" y="650"/>
                  </a:cubicBezTo>
                  <a:cubicBezTo>
                    <a:pt x="693" y="1398"/>
                    <a:pt x="1376" y="2374"/>
                    <a:pt x="2221" y="2731"/>
                  </a:cubicBezTo>
                  <a:cubicBezTo>
                    <a:pt x="2276" y="2759"/>
                    <a:pt x="2338" y="2771"/>
                    <a:pt x="2401" y="2771"/>
                  </a:cubicBezTo>
                  <a:cubicBezTo>
                    <a:pt x="2710" y="2771"/>
                    <a:pt x="3050" y="2470"/>
                    <a:pt x="2807" y="2146"/>
                  </a:cubicBezTo>
                  <a:cubicBezTo>
                    <a:pt x="2514" y="1821"/>
                    <a:pt x="2221" y="1495"/>
                    <a:pt x="1863" y="1203"/>
                  </a:cubicBezTo>
                  <a:cubicBezTo>
                    <a:pt x="1538" y="910"/>
                    <a:pt x="1246" y="552"/>
                    <a:pt x="985" y="195"/>
                  </a:cubicBezTo>
                  <a:cubicBezTo>
                    <a:pt x="887" y="58"/>
                    <a:pt x="751" y="0"/>
                    <a:pt x="61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1896655" y="405167"/>
            <a:ext cx="5874169" cy="4357918"/>
            <a:chOff x="1896655" y="405167"/>
            <a:chExt cx="5874169" cy="4357918"/>
          </a:xfrm>
        </p:grpSpPr>
        <p:grpSp>
          <p:nvGrpSpPr>
            <p:cNvPr id="150" name="Google Shape;150;p16"/>
            <p:cNvGrpSpPr/>
            <p:nvPr/>
          </p:nvGrpSpPr>
          <p:grpSpPr>
            <a:xfrm>
              <a:off x="5198064" y="4395420"/>
              <a:ext cx="2572760" cy="367665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160;p16"/>
            <p:cNvSpPr txBox="1"/>
            <p:nvPr/>
          </p:nvSpPr>
          <p:spPr>
            <a:xfrm>
              <a:off x="1896655" y="405167"/>
              <a:ext cx="3303894" cy="507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" sz="1600" dirty="0" smtClean="0"/>
                <a:t>Escolhas, escolhas, escolhas…</a:t>
              </a:r>
              <a:endParaRPr sz="1600" dirty="0">
                <a:solidFill>
                  <a:srgbClr val="231F20"/>
                </a:solidFill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5820701" y="4344870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Educação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666614" y="4891140"/>
            <a:ext cx="2477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Fonte imagens: www.pixabay.com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Fluxograma: Entrada Manual 3"/>
          <p:cNvSpPr/>
          <p:nvPr/>
        </p:nvSpPr>
        <p:spPr>
          <a:xfrm>
            <a:off x="3439632" y="4040368"/>
            <a:ext cx="2264735" cy="637953"/>
          </a:xfrm>
          <a:prstGeom prst="flowChartManualInput">
            <a:avLst/>
          </a:prstGeom>
          <a:solidFill>
            <a:srgbClr val="26061D"/>
          </a:solidFill>
          <a:ln w="38100">
            <a:solidFill>
              <a:srgbClr val="FB9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Valeu a pena!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66614" y="4933672"/>
            <a:ext cx="2477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rgbClr val="F8FBFC"/>
                </a:solidFill>
              </a:rPr>
              <a:t>Fonte imagens: www.pixabay.com</a:t>
            </a:r>
            <a:endParaRPr lang="pt-BR" sz="1000" dirty="0">
              <a:solidFill>
                <a:srgbClr val="F8F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896;p25"/>
          <p:cNvGrpSpPr/>
          <p:nvPr/>
        </p:nvGrpSpPr>
        <p:grpSpPr>
          <a:xfrm>
            <a:off x="527593" y="2415425"/>
            <a:ext cx="8257900" cy="266940"/>
            <a:chOff x="460200" y="2572575"/>
            <a:chExt cx="8257900" cy="758850"/>
          </a:xfrm>
        </p:grpSpPr>
        <p:sp>
          <p:nvSpPr>
            <p:cNvPr id="112" name="Google Shape;897;p25"/>
            <p:cNvSpPr/>
            <p:nvPr/>
          </p:nvSpPr>
          <p:spPr>
            <a:xfrm>
              <a:off x="460200" y="25725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13" name="Google Shape;898;p25"/>
            <p:cNvSpPr/>
            <p:nvPr/>
          </p:nvSpPr>
          <p:spPr>
            <a:xfrm>
              <a:off x="460200" y="2648775"/>
              <a:ext cx="8257900" cy="682650"/>
            </a:xfrm>
            <a:custGeom>
              <a:avLst/>
              <a:gdLst/>
              <a:ahLst/>
              <a:cxnLst/>
              <a:rect l="l" t="t" r="r" b="b"/>
              <a:pathLst>
                <a:path w="330316" h="27306" extrusionOk="0">
                  <a:moveTo>
                    <a:pt x="0" y="0"/>
                  </a:moveTo>
                  <a:cubicBezTo>
                    <a:pt x="6803" y="4549"/>
                    <a:pt x="23671" y="26596"/>
                    <a:pt x="40816" y="27291"/>
                  </a:cubicBezTo>
                  <a:cubicBezTo>
                    <a:pt x="57961" y="27986"/>
                    <a:pt x="82188" y="4287"/>
                    <a:pt x="102869" y="4169"/>
                  </a:cubicBezTo>
                  <a:cubicBezTo>
                    <a:pt x="123550" y="4051"/>
                    <a:pt x="144222" y="26504"/>
                    <a:pt x="164903" y="26583"/>
                  </a:cubicBezTo>
                  <a:cubicBezTo>
                    <a:pt x="185584" y="26662"/>
                    <a:pt x="206252" y="4602"/>
                    <a:pt x="226956" y="4641"/>
                  </a:cubicBezTo>
                  <a:cubicBezTo>
                    <a:pt x="247661" y="4680"/>
                    <a:pt x="271903" y="27514"/>
                    <a:pt x="289130" y="26819"/>
                  </a:cubicBezTo>
                  <a:cubicBezTo>
                    <a:pt x="306357" y="26124"/>
                    <a:pt x="323452" y="4863"/>
                    <a:pt x="330316" y="472"/>
                  </a:cubicBezTo>
                </a:path>
              </a:pathLst>
            </a:custGeom>
            <a:noFill/>
            <a:ln w="9525" cap="rnd" cmpd="sng">
              <a:solidFill>
                <a:srgbClr val="D9D9D9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403915" y="-11355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CONVITES</a:t>
            </a:r>
            <a:endParaRPr dirty="0"/>
          </a:p>
        </p:txBody>
      </p:sp>
      <p:grpSp>
        <p:nvGrpSpPr>
          <p:cNvPr id="438" name="Google Shape;438;p19"/>
          <p:cNvGrpSpPr/>
          <p:nvPr/>
        </p:nvGrpSpPr>
        <p:grpSpPr>
          <a:xfrm>
            <a:off x="307290" y="540411"/>
            <a:ext cx="2673415" cy="4603089"/>
            <a:chOff x="460547" y="1219332"/>
            <a:chExt cx="1471183" cy="3545845"/>
          </a:xfrm>
        </p:grpSpPr>
        <p:sp>
          <p:nvSpPr>
            <p:cNvPr id="439" name="Google Shape;439;p19"/>
            <p:cNvSpPr/>
            <p:nvPr/>
          </p:nvSpPr>
          <p:spPr>
            <a:xfrm>
              <a:off x="1195305" y="4172209"/>
              <a:ext cx="1666" cy="33488"/>
            </a:xfrm>
            <a:custGeom>
              <a:avLst/>
              <a:gdLst/>
              <a:ahLst/>
              <a:cxnLst/>
              <a:rect l="l" t="t" r="r" b="b"/>
              <a:pathLst>
                <a:path w="71" h="1610" fill="none" extrusionOk="0">
                  <a:moveTo>
                    <a:pt x="1" y="1"/>
                  </a:moveTo>
                  <a:cubicBezTo>
                    <a:pt x="1" y="840"/>
                    <a:pt x="71" y="770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19"/>
            <p:cNvGrpSpPr/>
            <p:nvPr/>
          </p:nvGrpSpPr>
          <p:grpSpPr>
            <a:xfrm>
              <a:off x="460578" y="3156900"/>
              <a:ext cx="1471119" cy="1608277"/>
              <a:chOff x="464575" y="3156900"/>
              <a:chExt cx="1471119" cy="1608277"/>
            </a:xfrm>
          </p:grpSpPr>
          <p:sp>
            <p:nvSpPr>
              <p:cNvPr id="441" name="Google Shape;441;p19"/>
              <p:cNvSpPr/>
              <p:nvPr/>
            </p:nvSpPr>
            <p:spPr>
              <a:xfrm>
                <a:off x="1814782" y="3944574"/>
                <a:ext cx="7067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8533" fill="none" extrusionOk="0">
                    <a:moveTo>
                      <a:pt x="280" y="0"/>
                    </a:moveTo>
                    <a:cubicBezTo>
                      <a:pt x="0" y="3392"/>
                      <a:pt x="280" y="3042"/>
                      <a:pt x="280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464575" y="3175183"/>
                <a:ext cx="1426121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43" y="1"/>
                    </a:moveTo>
                    <a:cubicBezTo>
                      <a:pt x="4445" y="1"/>
                      <a:pt x="2145" y="148"/>
                      <a:pt x="1609" y="590"/>
                    </a:cubicBezTo>
                    <a:cubicBezTo>
                      <a:pt x="385" y="1569"/>
                      <a:pt x="735" y="10835"/>
                      <a:pt x="560" y="19996"/>
                    </a:cubicBezTo>
                    <a:cubicBezTo>
                      <a:pt x="420" y="29158"/>
                      <a:pt x="420" y="51082"/>
                      <a:pt x="560" y="55383"/>
                    </a:cubicBezTo>
                    <a:cubicBezTo>
                      <a:pt x="735" y="59684"/>
                      <a:pt x="1" y="72132"/>
                      <a:pt x="1050" y="73566"/>
                    </a:cubicBezTo>
                    <a:cubicBezTo>
                      <a:pt x="1893" y="74718"/>
                      <a:pt x="9832" y="74831"/>
                      <a:pt x="14458" y="74831"/>
                    </a:cubicBezTo>
                    <a:cubicBezTo>
                      <a:pt x="15586" y="74831"/>
                      <a:pt x="16517" y="74824"/>
                      <a:pt x="17100" y="74824"/>
                    </a:cubicBezTo>
                    <a:cubicBezTo>
                      <a:pt x="18515" y="74824"/>
                      <a:pt x="21706" y="74864"/>
                      <a:pt x="25009" y="74864"/>
                    </a:cubicBezTo>
                    <a:cubicBezTo>
                      <a:pt x="28641" y="74864"/>
                      <a:pt x="32408" y="74816"/>
                      <a:pt x="34093" y="74615"/>
                    </a:cubicBezTo>
                    <a:cubicBezTo>
                      <a:pt x="34780" y="74540"/>
                      <a:pt x="36094" y="74520"/>
                      <a:pt x="37746" y="74520"/>
                    </a:cubicBezTo>
                    <a:cubicBezTo>
                      <a:pt x="39762" y="74520"/>
                      <a:pt x="42281" y="74550"/>
                      <a:pt x="44774" y="74550"/>
                    </a:cubicBezTo>
                    <a:cubicBezTo>
                      <a:pt x="49816" y="74550"/>
                      <a:pt x="54753" y="74425"/>
                      <a:pt x="55214" y="73671"/>
                    </a:cubicBezTo>
                    <a:cubicBezTo>
                      <a:pt x="56123" y="72237"/>
                      <a:pt x="55948" y="59334"/>
                      <a:pt x="55913" y="51991"/>
                    </a:cubicBezTo>
                    <a:cubicBezTo>
                      <a:pt x="55878" y="42270"/>
                      <a:pt x="56263" y="28808"/>
                      <a:pt x="56402" y="21990"/>
                    </a:cubicBezTo>
                    <a:cubicBezTo>
                      <a:pt x="56507" y="15136"/>
                      <a:pt x="56228" y="1464"/>
                      <a:pt x="55493" y="555"/>
                    </a:cubicBezTo>
                    <a:cubicBezTo>
                      <a:pt x="55184" y="190"/>
                      <a:pt x="51861" y="61"/>
                      <a:pt x="47651" y="61"/>
                    </a:cubicBezTo>
                    <a:cubicBezTo>
                      <a:pt x="41383" y="61"/>
                      <a:pt x="33147" y="346"/>
                      <a:pt x="29967" y="555"/>
                    </a:cubicBezTo>
                    <a:cubicBezTo>
                      <a:pt x="29477" y="587"/>
                      <a:pt x="28849" y="601"/>
                      <a:pt x="28111" y="601"/>
                    </a:cubicBezTo>
                    <a:cubicBezTo>
                      <a:pt x="23291" y="601"/>
                      <a:pt x="13792" y="1"/>
                      <a:pt x="7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508715" y="3208380"/>
                <a:ext cx="1426979" cy="1556797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74846" extrusionOk="0">
                    <a:moveTo>
                      <a:pt x="7410" y="0"/>
                    </a:moveTo>
                    <a:cubicBezTo>
                      <a:pt x="4378" y="0"/>
                      <a:pt x="2137" y="143"/>
                      <a:pt x="1609" y="567"/>
                    </a:cubicBezTo>
                    <a:cubicBezTo>
                      <a:pt x="385" y="1546"/>
                      <a:pt x="734" y="10813"/>
                      <a:pt x="560" y="19974"/>
                    </a:cubicBezTo>
                    <a:cubicBezTo>
                      <a:pt x="420" y="29135"/>
                      <a:pt x="420" y="51094"/>
                      <a:pt x="560" y="55395"/>
                    </a:cubicBezTo>
                    <a:cubicBezTo>
                      <a:pt x="734" y="59696"/>
                      <a:pt x="0" y="72110"/>
                      <a:pt x="1049" y="73543"/>
                    </a:cubicBezTo>
                    <a:cubicBezTo>
                      <a:pt x="1892" y="74696"/>
                      <a:pt x="9832" y="74809"/>
                      <a:pt x="14457" y="74809"/>
                    </a:cubicBezTo>
                    <a:cubicBezTo>
                      <a:pt x="15585" y="74809"/>
                      <a:pt x="16516" y="74802"/>
                      <a:pt x="17099" y="74802"/>
                    </a:cubicBezTo>
                    <a:cubicBezTo>
                      <a:pt x="18585" y="74802"/>
                      <a:pt x="22038" y="74846"/>
                      <a:pt x="25522" y="74846"/>
                    </a:cubicBezTo>
                    <a:cubicBezTo>
                      <a:pt x="29005" y="74846"/>
                      <a:pt x="32519" y="74802"/>
                      <a:pt x="34128" y="74627"/>
                    </a:cubicBezTo>
                    <a:cubicBezTo>
                      <a:pt x="34853" y="74540"/>
                      <a:pt x="36280" y="74518"/>
                      <a:pt x="38064" y="74518"/>
                    </a:cubicBezTo>
                    <a:cubicBezTo>
                      <a:pt x="40026" y="74518"/>
                      <a:pt x="42419" y="74545"/>
                      <a:pt x="44789" y="74545"/>
                    </a:cubicBezTo>
                    <a:cubicBezTo>
                      <a:pt x="49823" y="74545"/>
                      <a:pt x="54753" y="74421"/>
                      <a:pt x="55213" y="73648"/>
                    </a:cubicBezTo>
                    <a:cubicBezTo>
                      <a:pt x="56122" y="72214"/>
                      <a:pt x="55947" y="59312"/>
                      <a:pt x="55947" y="51969"/>
                    </a:cubicBezTo>
                    <a:cubicBezTo>
                      <a:pt x="55912" y="42283"/>
                      <a:pt x="56297" y="28786"/>
                      <a:pt x="56402" y="21967"/>
                    </a:cubicBezTo>
                    <a:cubicBezTo>
                      <a:pt x="56542" y="15114"/>
                      <a:pt x="56227" y="1477"/>
                      <a:pt x="55493" y="532"/>
                    </a:cubicBezTo>
                    <a:cubicBezTo>
                      <a:pt x="55198" y="167"/>
                      <a:pt x="51877" y="39"/>
                      <a:pt x="47668" y="39"/>
                    </a:cubicBezTo>
                    <a:cubicBezTo>
                      <a:pt x="41400" y="39"/>
                      <a:pt x="33160" y="323"/>
                      <a:pt x="30002" y="532"/>
                    </a:cubicBezTo>
                    <a:cubicBezTo>
                      <a:pt x="29462" y="571"/>
                      <a:pt x="28758" y="588"/>
                      <a:pt x="27926" y="588"/>
                    </a:cubicBezTo>
                    <a:cubicBezTo>
                      <a:pt x="22992" y="588"/>
                      <a:pt x="13570" y="0"/>
                      <a:pt x="74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464575" y="3156900"/>
                <a:ext cx="1426121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85" y="2448"/>
                      <a:pt x="735" y="11714"/>
                      <a:pt x="560" y="20875"/>
                    </a:cubicBezTo>
                    <a:cubicBezTo>
                      <a:pt x="420" y="30037"/>
                      <a:pt x="420" y="51961"/>
                      <a:pt x="560" y="56262"/>
                    </a:cubicBezTo>
                    <a:cubicBezTo>
                      <a:pt x="735" y="60563"/>
                      <a:pt x="1" y="73011"/>
                      <a:pt x="1050" y="74445"/>
                    </a:cubicBezTo>
                    <a:cubicBezTo>
                      <a:pt x="2099" y="75878"/>
                      <a:pt x="14127" y="75703"/>
                      <a:pt x="17100" y="75703"/>
                    </a:cubicBezTo>
                    <a:cubicBezTo>
                      <a:pt x="20072" y="75703"/>
                      <a:pt x="30877" y="75878"/>
                      <a:pt x="34093" y="75494"/>
                    </a:cubicBezTo>
                    <a:cubicBezTo>
                      <a:pt x="37310" y="75144"/>
                      <a:pt x="54339" y="75983"/>
                      <a:pt x="55214" y="74550"/>
                    </a:cubicBezTo>
                    <a:cubicBezTo>
                      <a:pt x="56123" y="73116"/>
                      <a:pt x="55948" y="60213"/>
                      <a:pt x="55913" y="52870"/>
                    </a:cubicBezTo>
                    <a:cubicBezTo>
                      <a:pt x="55878" y="43149"/>
                      <a:pt x="56263" y="29687"/>
                      <a:pt x="56402" y="22869"/>
                    </a:cubicBezTo>
                    <a:cubicBezTo>
                      <a:pt x="56507" y="16015"/>
                      <a:pt x="56228" y="2343"/>
                      <a:pt x="55493" y="1434"/>
                    </a:cubicBezTo>
                    <a:cubicBezTo>
                      <a:pt x="54724" y="525"/>
                      <a:pt x="35282" y="1084"/>
                      <a:pt x="29967" y="1434"/>
                    </a:cubicBezTo>
                    <a:cubicBezTo>
                      <a:pt x="24687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9"/>
            <p:cNvGrpSpPr/>
            <p:nvPr/>
          </p:nvGrpSpPr>
          <p:grpSpPr>
            <a:xfrm>
              <a:off x="874456" y="1219332"/>
              <a:ext cx="643364" cy="641326"/>
              <a:chOff x="1244906" y="1219332"/>
              <a:chExt cx="643364" cy="641326"/>
            </a:xfrm>
          </p:grpSpPr>
          <p:sp>
            <p:nvSpPr>
              <p:cNvPr id="446" name="Google Shape;446;p19"/>
              <p:cNvSpPr/>
              <p:nvPr/>
            </p:nvSpPr>
            <p:spPr>
              <a:xfrm>
                <a:off x="1244906" y="1221787"/>
                <a:ext cx="61637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77" y="25968"/>
                      <a:pt x="6679" y="27646"/>
                      <a:pt x="9302" y="28381"/>
                    </a:cubicBezTo>
                    <a:cubicBezTo>
                      <a:pt x="10223" y="28713"/>
                      <a:pt x="12565" y="29420"/>
                      <a:pt x="15124" y="29420"/>
                    </a:cubicBezTo>
                    <a:cubicBezTo>
                      <a:pt x="16065" y="29420"/>
                      <a:pt x="17034" y="29324"/>
                      <a:pt x="17974" y="29080"/>
                    </a:cubicBezTo>
                    <a:cubicBezTo>
                      <a:pt x="21470" y="28136"/>
                      <a:pt x="24163" y="26877"/>
                      <a:pt x="25981" y="24185"/>
                    </a:cubicBezTo>
                    <a:cubicBezTo>
                      <a:pt x="27800" y="21492"/>
                      <a:pt x="29548" y="18870"/>
                      <a:pt x="29443" y="14709"/>
                    </a:cubicBezTo>
                    <a:cubicBezTo>
                      <a:pt x="29338" y="10583"/>
                      <a:pt x="27904" y="7610"/>
                      <a:pt x="26681" y="6142"/>
                    </a:cubicBezTo>
                    <a:cubicBezTo>
                      <a:pt x="25457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1271899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1362348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3" y="20879"/>
                      <a:pt x="20071" y="17213"/>
                    </a:cubicBezTo>
                    <a:cubicBezTo>
                      <a:pt x="21540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1342656" y="1392159"/>
                <a:ext cx="344399" cy="179213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8616" extrusionOk="0">
                    <a:moveTo>
                      <a:pt x="16482" y="0"/>
                    </a:moveTo>
                    <a:cubicBezTo>
                      <a:pt x="16055" y="0"/>
                      <a:pt x="10073" y="2115"/>
                      <a:pt x="7833" y="2951"/>
                    </a:cubicBezTo>
                    <a:cubicBezTo>
                      <a:pt x="6574" y="3406"/>
                      <a:pt x="0" y="6098"/>
                      <a:pt x="140" y="6238"/>
                    </a:cubicBezTo>
                    <a:cubicBezTo>
                      <a:pt x="140" y="6238"/>
                      <a:pt x="2028" y="7112"/>
                      <a:pt x="2623" y="7392"/>
                    </a:cubicBezTo>
                    <a:cubicBezTo>
                      <a:pt x="3462" y="7741"/>
                      <a:pt x="5315" y="8616"/>
                      <a:pt x="5665" y="8616"/>
                    </a:cubicBezTo>
                    <a:cubicBezTo>
                      <a:pt x="6015" y="8616"/>
                      <a:pt x="7868" y="6867"/>
                      <a:pt x="9931" y="5329"/>
                    </a:cubicBezTo>
                    <a:cubicBezTo>
                      <a:pt x="12239" y="3580"/>
                      <a:pt x="16400" y="259"/>
                      <a:pt x="16505" y="14"/>
                    </a:cubicBezTo>
                    <a:cubicBezTo>
                      <a:pt x="16509" y="5"/>
                      <a:pt x="16501" y="0"/>
                      <a:pt x="164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1527914" y="1392430"/>
                <a:ext cx="159037" cy="258232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15" extrusionOk="0">
                    <a:moveTo>
                      <a:pt x="7624" y="1"/>
                    </a:moveTo>
                    <a:lnTo>
                      <a:pt x="7624" y="1"/>
                    </a:ln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5876" y="12414"/>
                      <a:pt x="5877" y="12414"/>
                      <a:pt x="5878" y="12414"/>
                    </a:cubicBezTo>
                    <a:cubicBezTo>
                      <a:pt x="6020" y="12414"/>
                      <a:pt x="6401" y="9892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1342656" y="1388083"/>
                <a:ext cx="346485" cy="183290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8812" fill="none" extrusionOk="0">
                    <a:moveTo>
                      <a:pt x="140" y="6434"/>
                    </a:moveTo>
                    <a:cubicBezTo>
                      <a:pt x="0" y="6294"/>
                      <a:pt x="6574" y="3602"/>
                      <a:pt x="7833" y="3147"/>
                    </a:cubicBezTo>
                    <a:cubicBezTo>
                      <a:pt x="10176" y="2273"/>
                      <a:pt x="16610" y="0"/>
                      <a:pt x="16505" y="210"/>
                    </a:cubicBezTo>
                    <a:cubicBezTo>
                      <a:pt x="16400" y="455"/>
                      <a:pt x="12239" y="3776"/>
                      <a:pt x="9931" y="5525"/>
                    </a:cubicBezTo>
                    <a:cubicBezTo>
                      <a:pt x="7868" y="7063"/>
                      <a:pt x="6015" y="8812"/>
                      <a:pt x="5665" y="8812"/>
                    </a:cubicBezTo>
                    <a:cubicBezTo>
                      <a:pt x="5315" y="8812"/>
                      <a:pt x="3462" y="7937"/>
                      <a:pt x="2623" y="7588"/>
                    </a:cubicBezTo>
                    <a:cubicBezTo>
                      <a:pt x="2028" y="7308"/>
                      <a:pt x="140" y="6434"/>
                      <a:pt x="140" y="643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1527914" y="1392430"/>
                <a:ext cx="159037" cy="258939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49" fill="none" extrusionOk="0">
                    <a:moveTo>
                      <a:pt x="7624" y="1"/>
                    </a:move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6015" y="12449"/>
                      <a:pt x="6400" y="9896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1460807" y="1571351"/>
                <a:ext cx="96311" cy="119309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736" fill="none" extrusionOk="0">
                    <a:moveTo>
                      <a:pt x="1" y="1"/>
                    </a:moveTo>
                    <a:cubicBezTo>
                      <a:pt x="36" y="1469"/>
                      <a:pt x="1260" y="3602"/>
                      <a:pt x="1435" y="4127"/>
                    </a:cubicBezTo>
                    <a:cubicBezTo>
                      <a:pt x="1644" y="4686"/>
                      <a:pt x="1889" y="5211"/>
                      <a:pt x="2169" y="5735"/>
                    </a:cubicBezTo>
                    <a:cubicBezTo>
                      <a:pt x="2169" y="5735"/>
                      <a:pt x="3288" y="4127"/>
                      <a:pt x="3533" y="3707"/>
                    </a:cubicBezTo>
                    <a:cubicBezTo>
                      <a:pt x="3987" y="3043"/>
                      <a:pt x="4512" y="2169"/>
                      <a:pt x="4617" y="1924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9"/>
              <p:cNvSpPr/>
              <p:nvPr/>
            </p:nvSpPr>
            <p:spPr>
              <a:xfrm>
                <a:off x="1506032" y="1596083"/>
                <a:ext cx="26284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4547" fill="none" extrusionOk="0">
                    <a:moveTo>
                      <a:pt x="1260" y="1"/>
                    </a:moveTo>
                    <a:cubicBezTo>
                      <a:pt x="1015" y="875"/>
                      <a:pt x="735" y="1749"/>
                      <a:pt x="630" y="2029"/>
                    </a:cubicBezTo>
                    <a:cubicBezTo>
                      <a:pt x="386" y="2833"/>
                      <a:pt x="176" y="3672"/>
                      <a:pt x="1" y="454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>
                <a:off x="1506032" y="1597539"/>
                <a:ext cx="50356" cy="9093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372" extrusionOk="0">
                    <a:moveTo>
                      <a:pt x="1260" y="0"/>
                    </a:moveTo>
                    <a:cubicBezTo>
                      <a:pt x="1120" y="770"/>
                      <a:pt x="910" y="1539"/>
                      <a:pt x="700" y="2308"/>
                    </a:cubicBezTo>
                    <a:cubicBezTo>
                      <a:pt x="524" y="2786"/>
                      <a:pt x="421" y="3317"/>
                      <a:pt x="247" y="3812"/>
                    </a:cubicBezTo>
                    <a:lnTo>
                      <a:pt x="247" y="3812"/>
                    </a:lnTo>
                    <a:cubicBezTo>
                      <a:pt x="350" y="3624"/>
                      <a:pt x="468" y="3451"/>
                      <a:pt x="595" y="3287"/>
                    </a:cubicBezTo>
                    <a:cubicBezTo>
                      <a:pt x="805" y="2903"/>
                      <a:pt x="1085" y="2553"/>
                      <a:pt x="1295" y="2168"/>
                    </a:cubicBezTo>
                    <a:cubicBezTo>
                      <a:pt x="1539" y="1574"/>
                      <a:pt x="1924" y="1049"/>
                      <a:pt x="2414" y="665"/>
                    </a:cubicBezTo>
                    <a:cubicBezTo>
                      <a:pt x="2099" y="525"/>
                      <a:pt x="1714" y="175"/>
                      <a:pt x="1365" y="105"/>
                    </a:cubicBezTo>
                    <a:lnTo>
                      <a:pt x="1260" y="0"/>
                    </a:lnTo>
                    <a:close/>
                    <a:moveTo>
                      <a:pt x="247" y="3812"/>
                    </a:moveTo>
                    <a:lnTo>
                      <a:pt x="247" y="3812"/>
                    </a:lnTo>
                    <a:cubicBezTo>
                      <a:pt x="151" y="3985"/>
                      <a:pt x="68" y="4170"/>
                      <a:pt x="1" y="4371"/>
                    </a:cubicBezTo>
                    <a:cubicBezTo>
                      <a:pt x="99" y="4194"/>
                      <a:pt x="178" y="4006"/>
                      <a:pt x="247" y="3812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>
                <a:off x="1244906" y="1219332"/>
                <a:ext cx="61637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19"/>
            <p:cNvSpPr/>
            <p:nvPr/>
          </p:nvSpPr>
          <p:spPr>
            <a:xfrm>
              <a:off x="1194667" y="1840462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9"/>
            <p:cNvGrpSpPr/>
            <p:nvPr/>
          </p:nvGrpSpPr>
          <p:grpSpPr>
            <a:xfrm>
              <a:off x="460547" y="2109575"/>
              <a:ext cx="1471183" cy="436717"/>
              <a:chOff x="457250" y="2109575"/>
              <a:chExt cx="1471183" cy="436717"/>
            </a:xfrm>
          </p:grpSpPr>
          <p:sp>
            <p:nvSpPr>
              <p:cNvPr id="459" name="Google Shape;459;p19"/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19"/>
            <p:cNvGrpSpPr/>
            <p:nvPr/>
          </p:nvGrpSpPr>
          <p:grpSpPr>
            <a:xfrm>
              <a:off x="1108234" y="2764876"/>
              <a:ext cx="175808" cy="188240"/>
              <a:chOff x="1481980" y="2764876"/>
              <a:chExt cx="175808" cy="18824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1481980" y="2785718"/>
                <a:ext cx="155157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4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287" y="6971"/>
                    </a:cubicBezTo>
                    <a:cubicBezTo>
                      <a:pt x="3621" y="7037"/>
                      <a:pt x="3940" y="7069"/>
                      <a:pt x="4240" y="7069"/>
                    </a:cubicBezTo>
                    <a:cubicBezTo>
                      <a:pt x="6174" y="7069"/>
                      <a:pt x="7383" y="5734"/>
                      <a:pt x="7413" y="3404"/>
                    </a:cubicBezTo>
                    <a:cubicBezTo>
                      <a:pt x="7438" y="1353"/>
                      <a:pt x="6188" y="1"/>
                      <a:pt x="45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1502402" y="2806081"/>
                <a:ext cx="155386" cy="147035"/>
              </a:xfrm>
              <a:custGeom>
                <a:avLst/>
                <a:gdLst/>
                <a:ahLst/>
                <a:cxnLst/>
                <a:rect l="l" t="t" r="r" b="b"/>
                <a:pathLst>
                  <a:path w="7449" h="7069" extrusionOk="0">
                    <a:moveTo>
                      <a:pt x="4528" y="1"/>
                    </a:moveTo>
                    <a:cubicBezTo>
                      <a:pt x="3837" y="1"/>
                      <a:pt x="3077" y="234"/>
                      <a:pt x="2308" y="747"/>
                    </a:cubicBezTo>
                    <a:cubicBezTo>
                      <a:pt x="0" y="2250"/>
                      <a:pt x="699" y="6446"/>
                      <a:pt x="3322" y="6971"/>
                    </a:cubicBezTo>
                    <a:cubicBezTo>
                      <a:pt x="3656" y="7037"/>
                      <a:pt x="3975" y="7069"/>
                      <a:pt x="4276" y="7069"/>
                    </a:cubicBezTo>
                    <a:cubicBezTo>
                      <a:pt x="6209" y="7069"/>
                      <a:pt x="7418" y="5734"/>
                      <a:pt x="7448" y="3404"/>
                    </a:cubicBezTo>
                    <a:cubicBezTo>
                      <a:pt x="7448" y="1353"/>
                      <a:pt x="6191" y="1"/>
                      <a:pt x="45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1481980" y="2764876"/>
                <a:ext cx="155365" cy="17603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273" y="1749"/>
                    </a:moveTo>
                    <a:cubicBezTo>
                      <a:pt x="0" y="3252"/>
                      <a:pt x="664" y="7448"/>
                      <a:pt x="3287" y="7973"/>
                    </a:cubicBezTo>
                    <a:cubicBezTo>
                      <a:pt x="5770" y="8462"/>
                      <a:pt x="7378" y="7098"/>
                      <a:pt x="7413" y="4406"/>
                    </a:cubicBezTo>
                    <a:cubicBezTo>
                      <a:pt x="7448" y="1504"/>
                      <a:pt x="4930" y="0"/>
                      <a:pt x="2273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" name="Google Shape;466;p19"/>
            <p:cNvSpPr txBox="1"/>
            <p:nvPr/>
          </p:nvSpPr>
          <p:spPr>
            <a:xfrm>
              <a:off x="543188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Avaliação do Curso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7" name="Google Shape;467;p19"/>
            <p:cNvSpPr txBox="1"/>
            <p:nvPr/>
          </p:nvSpPr>
          <p:spPr>
            <a:xfrm>
              <a:off x="543188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" name="Google Shape;468;p19"/>
          <p:cNvGrpSpPr/>
          <p:nvPr/>
        </p:nvGrpSpPr>
        <p:grpSpPr>
          <a:xfrm>
            <a:off x="3322317" y="489098"/>
            <a:ext cx="2675121" cy="4602982"/>
            <a:chOff x="2709689" y="1219332"/>
            <a:chExt cx="1472122" cy="3545762"/>
          </a:xfrm>
        </p:grpSpPr>
        <p:sp>
          <p:nvSpPr>
            <p:cNvPr id="469" name="Google Shape;469;p19"/>
            <p:cNvSpPr/>
            <p:nvPr/>
          </p:nvSpPr>
          <p:spPr>
            <a:xfrm>
              <a:off x="3368068" y="2785739"/>
              <a:ext cx="155365" cy="147534"/>
            </a:xfrm>
            <a:custGeom>
              <a:avLst/>
              <a:gdLst/>
              <a:ahLst/>
              <a:cxnLst/>
              <a:rect l="l" t="t" r="r" b="b"/>
              <a:pathLst>
                <a:path w="7448" h="7093" extrusionOk="0">
                  <a:moveTo>
                    <a:pt x="4524" y="1"/>
                  </a:moveTo>
                  <a:cubicBezTo>
                    <a:pt x="3835" y="1"/>
                    <a:pt x="3076" y="234"/>
                    <a:pt x="2308" y="746"/>
                  </a:cubicBezTo>
                  <a:cubicBezTo>
                    <a:pt x="0" y="2249"/>
                    <a:pt x="699" y="6445"/>
                    <a:pt x="3322" y="7005"/>
                  </a:cubicBezTo>
                  <a:cubicBezTo>
                    <a:pt x="3643" y="7063"/>
                    <a:pt x="3950" y="7092"/>
                    <a:pt x="4240" y="7092"/>
                  </a:cubicBezTo>
                  <a:cubicBezTo>
                    <a:pt x="6195" y="7092"/>
                    <a:pt x="7418" y="5782"/>
                    <a:pt x="7448" y="3438"/>
                  </a:cubicBezTo>
                  <a:cubicBezTo>
                    <a:pt x="7448" y="1361"/>
                    <a:pt x="6189" y="1"/>
                    <a:pt x="4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3368172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515" y="1"/>
                  </a:moveTo>
                  <a:cubicBezTo>
                    <a:pt x="3820" y="1"/>
                    <a:pt x="3052" y="234"/>
                    <a:pt x="2273" y="747"/>
                  </a:cubicBezTo>
                  <a:cubicBezTo>
                    <a:pt x="0" y="2250"/>
                    <a:pt x="664" y="6446"/>
                    <a:pt x="3322" y="6971"/>
                  </a:cubicBezTo>
                  <a:cubicBezTo>
                    <a:pt x="3651" y="7037"/>
                    <a:pt x="3966" y="7069"/>
                    <a:pt x="4265" y="7069"/>
                  </a:cubicBezTo>
                  <a:cubicBezTo>
                    <a:pt x="6182" y="7069"/>
                    <a:pt x="7413" y="5734"/>
                    <a:pt x="7413" y="3404"/>
                  </a:cubicBezTo>
                  <a:cubicBezTo>
                    <a:pt x="7438" y="1353"/>
                    <a:pt x="6188" y="1"/>
                    <a:pt x="4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19"/>
            <p:cNvGrpSpPr/>
            <p:nvPr/>
          </p:nvGrpSpPr>
          <p:grpSpPr>
            <a:xfrm>
              <a:off x="2709689" y="3156900"/>
              <a:ext cx="1472122" cy="1608194"/>
              <a:chOff x="2690925" y="3156900"/>
              <a:chExt cx="1472122" cy="1608194"/>
            </a:xfrm>
          </p:grpSpPr>
          <p:sp>
            <p:nvSpPr>
              <p:cNvPr id="472" name="Google Shape;472;p19"/>
              <p:cNvSpPr/>
              <p:nvPr/>
            </p:nvSpPr>
            <p:spPr>
              <a:xfrm>
                <a:off x="2690925" y="3175183"/>
                <a:ext cx="1427957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65" extrusionOk="0">
                    <a:moveTo>
                      <a:pt x="7536" y="1"/>
                    </a:moveTo>
                    <a:cubicBezTo>
                      <a:pt x="4442" y="1"/>
                      <a:pt x="2145" y="148"/>
                      <a:pt x="1609" y="590"/>
                    </a:cubicBezTo>
                    <a:cubicBezTo>
                      <a:pt x="350" y="1569"/>
                      <a:pt x="735" y="10835"/>
                      <a:pt x="560" y="19996"/>
                    </a:cubicBezTo>
                    <a:cubicBezTo>
                      <a:pt x="385" y="29158"/>
                      <a:pt x="420" y="51082"/>
                      <a:pt x="560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5" y="74824"/>
                    </a:cubicBezTo>
                    <a:cubicBezTo>
                      <a:pt x="18480" y="74824"/>
                      <a:pt x="21679" y="74864"/>
                      <a:pt x="24990" y="74864"/>
                    </a:cubicBezTo>
                    <a:cubicBezTo>
                      <a:pt x="28632" y="74864"/>
                      <a:pt x="32408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6" y="74520"/>
                      <a:pt x="42271" y="74550"/>
                      <a:pt x="44762" y="74550"/>
                    </a:cubicBezTo>
                    <a:cubicBezTo>
                      <a:pt x="49799" y="74550"/>
                      <a:pt x="54735" y="74425"/>
                      <a:pt x="55213" y="73671"/>
                    </a:cubicBezTo>
                    <a:cubicBezTo>
                      <a:pt x="56088" y="72237"/>
                      <a:pt x="55948" y="59334"/>
                      <a:pt x="55913" y="51991"/>
                    </a:cubicBezTo>
                    <a:cubicBezTo>
                      <a:pt x="55878" y="42270"/>
                      <a:pt x="56262" y="28808"/>
                      <a:pt x="56367" y="21990"/>
                    </a:cubicBezTo>
                    <a:cubicBezTo>
                      <a:pt x="56507" y="15136"/>
                      <a:pt x="56193" y="1464"/>
                      <a:pt x="55458" y="555"/>
                    </a:cubicBezTo>
                    <a:cubicBezTo>
                      <a:pt x="55163" y="190"/>
                      <a:pt x="51843" y="61"/>
                      <a:pt x="47634" y="61"/>
                    </a:cubicBezTo>
                    <a:cubicBezTo>
                      <a:pt x="41366" y="61"/>
                      <a:pt x="33126" y="346"/>
                      <a:pt x="29967" y="555"/>
                    </a:cubicBezTo>
                    <a:cubicBezTo>
                      <a:pt x="29474" y="587"/>
                      <a:pt x="28843" y="601"/>
                      <a:pt x="28103" y="601"/>
                    </a:cubicBezTo>
                    <a:cubicBezTo>
                      <a:pt x="23269" y="601"/>
                      <a:pt x="13779" y="1"/>
                      <a:pt x="7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2735090" y="3208235"/>
                <a:ext cx="1427957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4849" extrusionOk="0">
                    <a:moveTo>
                      <a:pt x="7513" y="1"/>
                    </a:moveTo>
                    <a:cubicBezTo>
                      <a:pt x="4431" y="1"/>
                      <a:pt x="2144" y="144"/>
                      <a:pt x="1609" y="574"/>
                    </a:cubicBezTo>
                    <a:cubicBezTo>
                      <a:pt x="351" y="1553"/>
                      <a:pt x="735" y="10820"/>
                      <a:pt x="560" y="19981"/>
                    </a:cubicBezTo>
                    <a:cubicBezTo>
                      <a:pt x="386" y="29142"/>
                      <a:pt x="421" y="51101"/>
                      <a:pt x="560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80" y="74849"/>
                      <a:pt x="24990" y="74849"/>
                    </a:cubicBezTo>
                    <a:cubicBezTo>
                      <a:pt x="28632" y="74849"/>
                      <a:pt x="32409" y="74801"/>
                      <a:pt x="34094" y="74599"/>
                    </a:cubicBezTo>
                    <a:cubicBezTo>
                      <a:pt x="34780" y="74525"/>
                      <a:pt x="36093" y="74504"/>
                      <a:pt x="37743" y="74504"/>
                    </a:cubicBezTo>
                    <a:cubicBezTo>
                      <a:pt x="39756" y="74504"/>
                      <a:pt x="42271" y="74535"/>
                      <a:pt x="44762" y="74535"/>
                    </a:cubicBezTo>
                    <a:cubicBezTo>
                      <a:pt x="49799" y="74535"/>
                      <a:pt x="54735" y="74410"/>
                      <a:pt x="55214" y="73655"/>
                    </a:cubicBezTo>
                    <a:cubicBezTo>
                      <a:pt x="56088" y="72221"/>
                      <a:pt x="55948" y="59319"/>
                      <a:pt x="55913" y="51976"/>
                    </a:cubicBezTo>
                    <a:cubicBezTo>
                      <a:pt x="55878" y="42255"/>
                      <a:pt x="56263" y="28793"/>
                      <a:pt x="56368" y="21974"/>
                    </a:cubicBezTo>
                    <a:cubicBezTo>
                      <a:pt x="56508" y="15121"/>
                      <a:pt x="56193" y="1449"/>
                      <a:pt x="55459" y="539"/>
                    </a:cubicBezTo>
                    <a:cubicBezTo>
                      <a:pt x="55164" y="174"/>
                      <a:pt x="51843" y="46"/>
                      <a:pt x="47634" y="46"/>
                    </a:cubicBezTo>
                    <a:cubicBezTo>
                      <a:pt x="41366" y="46"/>
                      <a:pt x="33126" y="330"/>
                      <a:pt x="29968" y="539"/>
                    </a:cubicBezTo>
                    <a:cubicBezTo>
                      <a:pt x="29465" y="573"/>
                      <a:pt x="28819" y="587"/>
                      <a:pt x="28061" y="587"/>
                    </a:cubicBezTo>
                    <a:cubicBezTo>
                      <a:pt x="23208" y="587"/>
                      <a:pt x="13738" y="1"/>
                      <a:pt x="75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2690925" y="3156900"/>
                <a:ext cx="1427957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75984" fill="none" extrusionOk="0">
                    <a:moveTo>
                      <a:pt x="1609" y="1469"/>
                    </a:moveTo>
                    <a:cubicBezTo>
                      <a:pt x="350" y="2448"/>
                      <a:pt x="735" y="11714"/>
                      <a:pt x="560" y="20875"/>
                    </a:cubicBezTo>
                    <a:cubicBezTo>
                      <a:pt x="385" y="30037"/>
                      <a:pt x="420" y="51961"/>
                      <a:pt x="560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5" y="75703"/>
                    </a:cubicBezTo>
                    <a:cubicBezTo>
                      <a:pt x="20037" y="75703"/>
                      <a:pt x="30876" y="75878"/>
                      <a:pt x="34093" y="75494"/>
                    </a:cubicBezTo>
                    <a:cubicBezTo>
                      <a:pt x="37310" y="75144"/>
                      <a:pt x="54304" y="75983"/>
                      <a:pt x="55213" y="74550"/>
                    </a:cubicBezTo>
                    <a:cubicBezTo>
                      <a:pt x="56088" y="73116"/>
                      <a:pt x="55948" y="60213"/>
                      <a:pt x="55913" y="52870"/>
                    </a:cubicBezTo>
                    <a:cubicBezTo>
                      <a:pt x="55878" y="43149"/>
                      <a:pt x="56262" y="29687"/>
                      <a:pt x="56367" y="22869"/>
                    </a:cubicBezTo>
                    <a:cubicBezTo>
                      <a:pt x="56507" y="16015"/>
                      <a:pt x="56193" y="2343"/>
                      <a:pt x="55458" y="1434"/>
                    </a:cubicBezTo>
                    <a:cubicBezTo>
                      <a:pt x="54724" y="525"/>
                      <a:pt x="35247" y="1084"/>
                      <a:pt x="29967" y="1434"/>
                    </a:cubicBezTo>
                    <a:cubicBezTo>
                      <a:pt x="24652" y="1784"/>
                      <a:pt x="3392" y="0"/>
                      <a:pt x="1609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19"/>
            <p:cNvGrpSpPr/>
            <p:nvPr/>
          </p:nvGrpSpPr>
          <p:grpSpPr>
            <a:xfrm>
              <a:off x="3124069" y="1219332"/>
              <a:ext cx="643364" cy="641638"/>
              <a:chOff x="3247534" y="1219332"/>
              <a:chExt cx="643364" cy="641638"/>
            </a:xfrm>
          </p:grpSpPr>
          <p:sp>
            <p:nvSpPr>
              <p:cNvPr id="476" name="Google Shape;476;p19"/>
              <p:cNvSpPr/>
              <p:nvPr/>
            </p:nvSpPr>
            <p:spPr>
              <a:xfrm>
                <a:off x="3247534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76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88" y="28713"/>
                      <a:pt x="12548" y="29420"/>
                      <a:pt x="15118" y="29420"/>
                    </a:cubicBezTo>
                    <a:cubicBezTo>
                      <a:pt x="16062" y="29420"/>
                      <a:pt x="17034" y="29324"/>
                      <a:pt x="17974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43" y="14709"/>
                    </a:cubicBezTo>
                    <a:cubicBezTo>
                      <a:pt x="29338" y="10548"/>
                      <a:pt x="27869" y="7610"/>
                      <a:pt x="26646" y="6142"/>
                    </a:cubicBezTo>
                    <a:cubicBezTo>
                      <a:pt x="25422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3274526" y="1248868"/>
                <a:ext cx="616371" cy="612102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8" extrusionOk="0">
                    <a:moveTo>
                      <a:pt x="15307" y="0"/>
                    </a:moveTo>
                    <a:cubicBezTo>
                      <a:pt x="15112" y="0"/>
                      <a:pt x="14916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1" y="9595"/>
                      <a:pt x="70" y="13232"/>
                    </a:cubicBezTo>
                    <a:cubicBezTo>
                      <a:pt x="175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4" y="28713"/>
                      <a:pt x="12530" y="29427"/>
                      <a:pt x="15089" y="29427"/>
                    </a:cubicBezTo>
                    <a:cubicBezTo>
                      <a:pt x="16042" y="29427"/>
                      <a:pt x="17024" y="29328"/>
                      <a:pt x="17974" y="29072"/>
                    </a:cubicBezTo>
                    <a:cubicBezTo>
                      <a:pt x="21435" y="28163"/>
                      <a:pt x="24163" y="26904"/>
                      <a:pt x="25981" y="24211"/>
                    </a:cubicBezTo>
                    <a:cubicBezTo>
                      <a:pt x="27764" y="21519"/>
                      <a:pt x="29548" y="18896"/>
                      <a:pt x="29443" y="14735"/>
                    </a:cubicBezTo>
                    <a:cubicBezTo>
                      <a:pt x="29338" y="10574"/>
                      <a:pt x="27869" y="7602"/>
                      <a:pt x="26680" y="6134"/>
                    </a:cubicBezTo>
                    <a:cubicBezTo>
                      <a:pt x="25456" y="4665"/>
                      <a:pt x="23428" y="2602"/>
                      <a:pt x="21121" y="1448"/>
                    </a:cubicBezTo>
                    <a:cubicBezTo>
                      <a:pt x="19336" y="492"/>
                      <a:pt x="17318" y="0"/>
                      <a:pt x="15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3364975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53" y="0"/>
                    </a:moveTo>
                    <a:cubicBezTo>
                      <a:pt x="9932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875" y="21095"/>
                      <a:pt x="9197" y="21619"/>
                    </a:cubicBezTo>
                    <a:cubicBezTo>
                      <a:pt x="9958" y="21740"/>
                      <a:pt x="10863" y="21823"/>
                      <a:pt x="11823" y="21823"/>
                    </a:cubicBezTo>
                    <a:cubicBezTo>
                      <a:pt x="15051" y="21823"/>
                      <a:pt x="18904" y="20879"/>
                      <a:pt x="20036" y="17213"/>
                    </a:cubicBezTo>
                    <a:cubicBezTo>
                      <a:pt x="21540" y="12458"/>
                      <a:pt x="21120" y="7108"/>
                      <a:pt x="18288" y="3961"/>
                    </a:cubicBezTo>
                    <a:cubicBezTo>
                      <a:pt x="16251" y="1650"/>
                      <a:pt x="13923" y="0"/>
                      <a:pt x="10453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3373007" y="1369737"/>
                <a:ext cx="361066" cy="350147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6834" extrusionOk="0">
                    <a:moveTo>
                      <a:pt x="13816" y="1"/>
                    </a:moveTo>
                    <a:cubicBezTo>
                      <a:pt x="13103" y="1"/>
                      <a:pt x="12523" y="456"/>
                      <a:pt x="12413" y="1372"/>
                    </a:cubicBezTo>
                    <a:cubicBezTo>
                      <a:pt x="12323" y="2091"/>
                      <a:pt x="11848" y="2990"/>
                      <a:pt x="11208" y="2990"/>
                    </a:cubicBezTo>
                    <a:cubicBezTo>
                      <a:pt x="11101" y="2990"/>
                      <a:pt x="10990" y="2965"/>
                      <a:pt x="10875" y="2910"/>
                    </a:cubicBezTo>
                    <a:cubicBezTo>
                      <a:pt x="10121" y="2550"/>
                      <a:pt x="8601" y="716"/>
                      <a:pt x="8095" y="716"/>
                    </a:cubicBezTo>
                    <a:cubicBezTo>
                      <a:pt x="8061" y="716"/>
                      <a:pt x="8032" y="724"/>
                      <a:pt x="8007" y="742"/>
                    </a:cubicBezTo>
                    <a:cubicBezTo>
                      <a:pt x="7588" y="1022"/>
                      <a:pt x="5595" y="2665"/>
                      <a:pt x="5350" y="3400"/>
                    </a:cubicBezTo>
                    <a:cubicBezTo>
                      <a:pt x="5117" y="4065"/>
                      <a:pt x="5866" y="5333"/>
                      <a:pt x="7115" y="5333"/>
                    </a:cubicBezTo>
                    <a:cubicBezTo>
                      <a:pt x="7178" y="5333"/>
                      <a:pt x="7242" y="5330"/>
                      <a:pt x="7308" y="5323"/>
                    </a:cubicBezTo>
                    <a:cubicBezTo>
                      <a:pt x="7342" y="5319"/>
                      <a:pt x="7376" y="5317"/>
                      <a:pt x="7410" y="5317"/>
                    </a:cubicBezTo>
                    <a:cubicBezTo>
                      <a:pt x="8673" y="5317"/>
                      <a:pt x="9331" y="7833"/>
                      <a:pt x="7833" y="8889"/>
                    </a:cubicBezTo>
                    <a:cubicBezTo>
                      <a:pt x="7468" y="9154"/>
                      <a:pt x="7017" y="9276"/>
                      <a:pt x="6578" y="9276"/>
                    </a:cubicBezTo>
                    <a:cubicBezTo>
                      <a:pt x="5628" y="9276"/>
                      <a:pt x="4739" y="8704"/>
                      <a:pt x="4930" y="7770"/>
                    </a:cubicBezTo>
                    <a:cubicBezTo>
                      <a:pt x="5182" y="6608"/>
                      <a:pt x="3994" y="5305"/>
                      <a:pt x="3319" y="5305"/>
                    </a:cubicBezTo>
                    <a:cubicBezTo>
                      <a:pt x="3243" y="5305"/>
                      <a:pt x="3173" y="5322"/>
                      <a:pt x="3112" y="5358"/>
                    </a:cubicBezTo>
                    <a:cubicBezTo>
                      <a:pt x="2553" y="5742"/>
                      <a:pt x="0" y="7945"/>
                      <a:pt x="35" y="8750"/>
                    </a:cubicBezTo>
                    <a:cubicBezTo>
                      <a:pt x="35" y="9064"/>
                      <a:pt x="1678" y="10708"/>
                      <a:pt x="2308" y="11477"/>
                    </a:cubicBezTo>
                    <a:cubicBezTo>
                      <a:pt x="2762" y="12001"/>
                      <a:pt x="5315" y="14169"/>
                      <a:pt x="6294" y="15288"/>
                    </a:cubicBezTo>
                    <a:cubicBezTo>
                      <a:pt x="7212" y="16338"/>
                      <a:pt x="8284" y="16833"/>
                      <a:pt x="8587" y="16833"/>
                    </a:cubicBezTo>
                    <a:cubicBezTo>
                      <a:pt x="8607" y="16833"/>
                      <a:pt x="8624" y="16831"/>
                      <a:pt x="8637" y="16827"/>
                    </a:cubicBezTo>
                    <a:cubicBezTo>
                      <a:pt x="9231" y="16652"/>
                      <a:pt x="10980" y="14729"/>
                      <a:pt x="12169" y="13715"/>
                    </a:cubicBezTo>
                    <a:cubicBezTo>
                      <a:pt x="13322" y="12701"/>
                      <a:pt x="16330" y="9868"/>
                      <a:pt x="16819" y="9134"/>
                    </a:cubicBezTo>
                    <a:cubicBezTo>
                      <a:pt x="17309" y="8400"/>
                      <a:pt x="15071" y="6721"/>
                      <a:pt x="14162" y="5812"/>
                    </a:cubicBezTo>
                    <a:cubicBezTo>
                      <a:pt x="13253" y="4903"/>
                      <a:pt x="14057" y="4099"/>
                      <a:pt x="15071" y="3994"/>
                    </a:cubicBezTo>
                    <a:cubicBezTo>
                      <a:pt x="16050" y="3924"/>
                      <a:pt x="17134" y="2700"/>
                      <a:pt x="15840" y="1127"/>
                    </a:cubicBezTo>
                    <a:cubicBezTo>
                      <a:pt x="15224" y="377"/>
                      <a:pt x="14465" y="1"/>
                      <a:pt x="13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3373007" y="1360439"/>
                <a:ext cx="361066" cy="360755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7344" fill="none" extrusionOk="0">
                    <a:moveTo>
                      <a:pt x="2308" y="11924"/>
                    </a:moveTo>
                    <a:cubicBezTo>
                      <a:pt x="2762" y="12448"/>
                      <a:pt x="5315" y="14616"/>
                      <a:pt x="6294" y="15735"/>
                    </a:cubicBezTo>
                    <a:cubicBezTo>
                      <a:pt x="7273" y="16854"/>
                      <a:pt x="8427" y="17344"/>
                      <a:pt x="8637" y="17274"/>
                    </a:cubicBezTo>
                    <a:cubicBezTo>
                      <a:pt x="9231" y="17099"/>
                      <a:pt x="10980" y="15176"/>
                      <a:pt x="12169" y="14162"/>
                    </a:cubicBezTo>
                    <a:cubicBezTo>
                      <a:pt x="13322" y="13148"/>
                      <a:pt x="16330" y="10315"/>
                      <a:pt x="16819" y="9581"/>
                    </a:cubicBezTo>
                    <a:cubicBezTo>
                      <a:pt x="17309" y="8847"/>
                      <a:pt x="15071" y="7168"/>
                      <a:pt x="14162" y="6259"/>
                    </a:cubicBezTo>
                    <a:cubicBezTo>
                      <a:pt x="13253" y="5350"/>
                      <a:pt x="14057" y="4546"/>
                      <a:pt x="15071" y="4441"/>
                    </a:cubicBezTo>
                    <a:cubicBezTo>
                      <a:pt x="16050" y="4371"/>
                      <a:pt x="17134" y="3147"/>
                      <a:pt x="15840" y="1574"/>
                    </a:cubicBezTo>
                    <a:cubicBezTo>
                      <a:pt x="14546" y="0"/>
                      <a:pt x="12623" y="70"/>
                      <a:pt x="12413" y="1819"/>
                    </a:cubicBezTo>
                    <a:cubicBezTo>
                      <a:pt x="12308" y="2658"/>
                      <a:pt x="11679" y="3742"/>
                      <a:pt x="10875" y="3357"/>
                    </a:cubicBezTo>
                    <a:cubicBezTo>
                      <a:pt x="10071" y="2972"/>
                      <a:pt x="8392" y="909"/>
                      <a:pt x="8007" y="1189"/>
                    </a:cubicBezTo>
                    <a:cubicBezTo>
                      <a:pt x="7588" y="1469"/>
                      <a:pt x="5595" y="3112"/>
                      <a:pt x="5350" y="3847"/>
                    </a:cubicBezTo>
                    <a:cubicBezTo>
                      <a:pt x="5105" y="4546"/>
                      <a:pt x="5944" y="5910"/>
                      <a:pt x="7308" y="5770"/>
                    </a:cubicBezTo>
                    <a:cubicBezTo>
                      <a:pt x="8637" y="5630"/>
                      <a:pt x="9371" y="8252"/>
                      <a:pt x="7833" y="9336"/>
                    </a:cubicBezTo>
                    <a:cubicBezTo>
                      <a:pt x="6679" y="10176"/>
                      <a:pt x="4651" y="9581"/>
                      <a:pt x="4930" y="8217"/>
                    </a:cubicBezTo>
                    <a:cubicBezTo>
                      <a:pt x="5210" y="6924"/>
                      <a:pt x="3707" y="5455"/>
                      <a:pt x="3112" y="5805"/>
                    </a:cubicBezTo>
                    <a:cubicBezTo>
                      <a:pt x="2553" y="6189"/>
                      <a:pt x="0" y="8392"/>
                      <a:pt x="35" y="9197"/>
                    </a:cubicBezTo>
                    <a:cubicBezTo>
                      <a:pt x="35" y="9511"/>
                      <a:pt x="1678" y="11155"/>
                      <a:pt x="2308" y="1192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3247534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76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526" y="28953"/>
                      <a:pt x="14477" y="30107"/>
                      <a:pt x="17974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43" y="14827"/>
                    </a:cubicBezTo>
                    <a:cubicBezTo>
                      <a:pt x="29338" y="10666"/>
                      <a:pt x="27869" y="7728"/>
                      <a:pt x="26646" y="6260"/>
                    </a:cubicBezTo>
                    <a:cubicBezTo>
                      <a:pt x="25422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19"/>
            <p:cNvSpPr/>
            <p:nvPr/>
          </p:nvSpPr>
          <p:spPr>
            <a:xfrm>
              <a:off x="3443915" y="184046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" name="Google Shape;483;p19"/>
            <p:cNvGrpSpPr/>
            <p:nvPr/>
          </p:nvGrpSpPr>
          <p:grpSpPr>
            <a:xfrm>
              <a:off x="2710159" y="2109575"/>
              <a:ext cx="1471183" cy="436717"/>
              <a:chOff x="2709793" y="2109575"/>
              <a:chExt cx="1471183" cy="436717"/>
            </a:xfrm>
          </p:grpSpPr>
          <p:sp>
            <p:nvSpPr>
              <p:cNvPr id="484" name="Google Shape;484;p19"/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9"/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19"/>
            <p:cNvSpPr/>
            <p:nvPr/>
          </p:nvSpPr>
          <p:spPr>
            <a:xfrm>
              <a:off x="3368068" y="2764876"/>
              <a:ext cx="155365" cy="176030"/>
            </a:xfrm>
            <a:custGeom>
              <a:avLst/>
              <a:gdLst/>
              <a:ahLst/>
              <a:cxnLst/>
              <a:rect l="l" t="t" r="r" b="b"/>
              <a:pathLst>
                <a:path w="7448" h="8463" fill="none" extrusionOk="0">
                  <a:moveTo>
                    <a:pt x="2308" y="1749"/>
                  </a:moveTo>
                  <a:cubicBezTo>
                    <a:pt x="0" y="3252"/>
                    <a:pt x="699" y="7448"/>
                    <a:pt x="3322" y="8008"/>
                  </a:cubicBezTo>
                  <a:cubicBezTo>
                    <a:pt x="5805" y="8462"/>
                    <a:pt x="7413" y="7133"/>
                    <a:pt x="7448" y="4441"/>
                  </a:cubicBezTo>
                  <a:cubicBezTo>
                    <a:pt x="7448" y="1504"/>
                    <a:pt x="4930" y="0"/>
                    <a:pt x="2308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2792801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Demandas de Formação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9" name="Google Shape;489;p19"/>
            <p:cNvSpPr txBox="1"/>
            <p:nvPr/>
          </p:nvSpPr>
          <p:spPr>
            <a:xfrm>
              <a:off x="2792801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6298766" y="477319"/>
            <a:ext cx="2675114" cy="4602978"/>
            <a:chOff x="4959063" y="1219332"/>
            <a:chExt cx="1472118" cy="3545759"/>
          </a:xfrm>
        </p:grpSpPr>
        <p:sp>
          <p:nvSpPr>
            <p:cNvPr id="491" name="Google Shape;491;p19"/>
            <p:cNvSpPr/>
            <p:nvPr/>
          </p:nvSpPr>
          <p:spPr>
            <a:xfrm>
              <a:off x="5694699" y="4172209"/>
              <a:ext cx="845" cy="33488"/>
            </a:xfrm>
            <a:custGeom>
              <a:avLst/>
              <a:gdLst/>
              <a:ahLst/>
              <a:cxnLst/>
              <a:rect l="l" t="t" r="r" b="b"/>
              <a:pathLst>
                <a:path w="36" h="1610" fill="none" extrusionOk="0">
                  <a:moveTo>
                    <a:pt x="1" y="1"/>
                  </a:moveTo>
                  <a:cubicBezTo>
                    <a:pt x="36" y="560"/>
                    <a:pt x="36" y="1085"/>
                    <a:pt x="1" y="1609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684535" y="2469579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5617533" y="2785718"/>
              <a:ext cx="155178" cy="147035"/>
            </a:xfrm>
            <a:custGeom>
              <a:avLst/>
              <a:gdLst/>
              <a:ahLst/>
              <a:cxnLst/>
              <a:rect l="l" t="t" r="r" b="b"/>
              <a:pathLst>
                <a:path w="7439" h="7069" extrusionOk="0">
                  <a:moveTo>
                    <a:pt x="4515" y="1"/>
                  </a:moveTo>
                  <a:cubicBezTo>
                    <a:pt x="3821" y="1"/>
                    <a:pt x="3053" y="234"/>
                    <a:pt x="2274" y="747"/>
                  </a:cubicBezTo>
                  <a:cubicBezTo>
                    <a:pt x="1" y="2250"/>
                    <a:pt x="665" y="6446"/>
                    <a:pt x="3323" y="6971"/>
                  </a:cubicBezTo>
                  <a:cubicBezTo>
                    <a:pt x="3652" y="7037"/>
                    <a:pt x="3967" y="7069"/>
                    <a:pt x="4266" y="7069"/>
                  </a:cubicBezTo>
                  <a:cubicBezTo>
                    <a:pt x="6183" y="7069"/>
                    <a:pt x="7414" y="5734"/>
                    <a:pt x="7414" y="3404"/>
                  </a:cubicBezTo>
                  <a:cubicBezTo>
                    <a:pt x="7439" y="1353"/>
                    <a:pt x="6189" y="1"/>
                    <a:pt x="4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5617543" y="2806081"/>
              <a:ext cx="155157" cy="147035"/>
            </a:xfrm>
            <a:custGeom>
              <a:avLst/>
              <a:gdLst/>
              <a:ahLst/>
              <a:cxnLst/>
              <a:rect l="l" t="t" r="r" b="b"/>
              <a:pathLst>
                <a:path w="7438" h="7069" extrusionOk="0">
                  <a:moveTo>
                    <a:pt x="4499" y="1"/>
                  </a:moveTo>
                  <a:cubicBezTo>
                    <a:pt x="3805" y="1"/>
                    <a:pt x="3042" y="234"/>
                    <a:pt x="2273" y="747"/>
                  </a:cubicBezTo>
                  <a:cubicBezTo>
                    <a:pt x="0" y="2250"/>
                    <a:pt x="664" y="6446"/>
                    <a:pt x="3287" y="6971"/>
                  </a:cubicBezTo>
                  <a:cubicBezTo>
                    <a:pt x="3621" y="7037"/>
                    <a:pt x="3940" y="7069"/>
                    <a:pt x="4240" y="7069"/>
                  </a:cubicBezTo>
                  <a:cubicBezTo>
                    <a:pt x="6174" y="7069"/>
                    <a:pt x="7383" y="5734"/>
                    <a:pt x="7413" y="3404"/>
                  </a:cubicBezTo>
                  <a:cubicBezTo>
                    <a:pt x="7438" y="1353"/>
                    <a:pt x="6170" y="1"/>
                    <a:pt x="4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19"/>
            <p:cNvGrpSpPr/>
            <p:nvPr/>
          </p:nvGrpSpPr>
          <p:grpSpPr>
            <a:xfrm>
              <a:off x="4959063" y="3156898"/>
              <a:ext cx="1472118" cy="1608194"/>
              <a:chOff x="5013228" y="3156898"/>
              <a:chExt cx="1472118" cy="1608194"/>
            </a:xfrm>
          </p:grpSpPr>
          <p:sp>
            <p:nvSpPr>
              <p:cNvPr id="496" name="Google Shape;496;p19"/>
              <p:cNvSpPr/>
              <p:nvPr/>
            </p:nvSpPr>
            <p:spPr>
              <a:xfrm>
                <a:off x="6091201" y="3944574"/>
                <a:ext cx="6195" cy="177486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533" fill="none" extrusionOk="0">
                    <a:moveTo>
                      <a:pt x="245" y="0"/>
                    </a:moveTo>
                    <a:cubicBezTo>
                      <a:pt x="0" y="3392"/>
                      <a:pt x="245" y="3042"/>
                      <a:pt x="245" y="8532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5013228" y="3175181"/>
                <a:ext cx="1427920" cy="1557192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65" extrusionOk="0">
                    <a:moveTo>
                      <a:pt x="7508" y="1"/>
                    </a:moveTo>
                    <a:cubicBezTo>
                      <a:pt x="4410" y="1"/>
                      <a:pt x="2110" y="148"/>
                      <a:pt x="1574" y="590"/>
                    </a:cubicBezTo>
                    <a:cubicBezTo>
                      <a:pt x="350" y="1569"/>
                      <a:pt x="700" y="10835"/>
                      <a:pt x="525" y="19996"/>
                    </a:cubicBezTo>
                    <a:cubicBezTo>
                      <a:pt x="385" y="29158"/>
                      <a:pt x="385" y="51082"/>
                      <a:pt x="525" y="55383"/>
                    </a:cubicBezTo>
                    <a:cubicBezTo>
                      <a:pt x="700" y="59684"/>
                      <a:pt x="1" y="72097"/>
                      <a:pt x="1015" y="73566"/>
                    </a:cubicBezTo>
                    <a:cubicBezTo>
                      <a:pt x="1830" y="74718"/>
                      <a:pt x="9786" y="74831"/>
                      <a:pt x="14419" y="74831"/>
                    </a:cubicBezTo>
                    <a:cubicBezTo>
                      <a:pt x="15549" y="74831"/>
                      <a:pt x="16482" y="74824"/>
                      <a:pt x="17064" y="74824"/>
                    </a:cubicBezTo>
                    <a:cubicBezTo>
                      <a:pt x="18480" y="74824"/>
                      <a:pt x="21671" y="74864"/>
                      <a:pt x="24977" y="74864"/>
                    </a:cubicBezTo>
                    <a:cubicBezTo>
                      <a:pt x="28614" y="74864"/>
                      <a:pt x="32390" y="74816"/>
                      <a:pt x="34093" y="74615"/>
                    </a:cubicBezTo>
                    <a:cubicBezTo>
                      <a:pt x="34780" y="74540"/>
                      <a:pt x="36092" y="74520"/>
                      <a:pt x="37742" y="74520"/>
                    </a:cubicBezTo>
                    <a:cubicBezTo>
                      <a:pt x="39755" y="74520"/>
                      <a:pt x="42269" y="74550"/>
                      <a:pt x="44758" y="74550"/>
                    </a:cubicBezTo>
                    <a:cubicBezTo>
                      <a:pt x="49791" y="74550"/>
                      <a:pt x="54718" y="74425"/>
                      <a:pt x="55178" y="73671"/>
                    </a:cubicBezTo>
                    <a:cubicBezTo>
                      <a:pt x="56088" y="72237"/>
                      <a:pt x="55913" y="59334"/>
                      <a:pt x="55878" y="51991"/>
                    </a:cubicBezTo>
                    <a:cubicBezTo>
                      <a:pt x="55843" y="42270"/>
                      <a:pt x="56227" y="28808"/>
                      <a:pt x="56367" y="21990"/>
                    </a:cubicBezTo>
                    <a:cubicBezTo>
                      <a:pt x="56472" y="15136"/>
                      <a:pt x="56193" y="1464"/>
                      <a:pt x="55458" y="555"/>
                    </a:cubicBezTo>
                    <a:cubicBezTo>
                      <a:pt x="55149" y="190"/>
                      <a:pt x="51826" y="61"/>
                      <a:pt x="47616" y="61"/>
                    </a:cubicBezTo>
                    <a:cubicBezTo>
                      <a:pt x="41347" y="61"/>
                      <a:pt x="33112" y="346"/>
                      <a:pt x="29932" y="555"/>
                    </a:cubicBezTo>
                    <a:cubicBezTo>
                      <a:pt x="29442" y="587"/>
                      <a:pt x="28814" y="601"/>
                      <a:pt x="28076" y="601"/>
                    </a:cubicBezTo>
                    <a:cubicBezTo>
                      <a:pt x="23255" y="601"/>
                      <a:pt x="13757" y="1"/>
                      <a:pt x="7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5057427" y="3208232"/>
                <a:ext cx="1427920" cy="1556859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4849" extrusionOk="0">
                    <a:moveTo>
                      <a:pt x="7485" y="1"/>
                    </a:moveTo>
                    <a:cubicBezTo>
                      <a:pt x="4399" y="1"/>
                      <a:pt x="2109" y="144"/>
                      <a:pt x="1574" y="574"/>
                    </a:cubicBezTo>
                    <a:cubicBezTo>
                      <a:pt x="351" y="1553"/>
                      <a:pt x="700" y="10820"/>
                      <a:pt x="525" y="19981"/>
                    </a:cubicBezTo>
                    <a:cubicBezTo>
                      <a:pt x="386" y="29142"/>
                      <a:pt x="386" y="51101"/>
                      <a:pt x="525" y="55402"/>
                    </a:cubicBezTo>
                    <a:cubicBezTo>
                      <a:pt x="700" y="59703"/>
                      <a:pt x="1" y="72117"/>
                      <a:pt x="1015" y="73550"/>
                    </a:cubicBezTo>
                    <a:cubicBezTo>
                      <a:pt x="1830" y="74703"/>
                      <a:pt x="9787" y="74816"/>
                      <a:pt x="14420" y="74816"/>
                    </a:cubicBezTo>
                    <a:cubicBezTo>
                      <a:pt x="15550" y="74816"/>
                      <a:pt x="16482" y="74809"/>
                      <a:pt x="17065" y="74809"/>
                    </a:cubicBezTo>
                    <a:cubicBezTo>
                      <a:pt x="18480" y="74809"/>
                      <a:pt x="21672" y="74849"/>
                      <a:pt x="24978" y="74849"/>
                    </a:cubicBezTo>
                    <a:cubicBezTo>
                      <a:pt x="28615" y="74849"/>
                      <a:pt x="32390" y="74801"/>
                      <a:pt x="34094" y="74599"/>
                    </a:cubicBezTo>
                    <a:cubicBezTo>
                      <a:pt x="34780" y="74525"/>
                      <a:pt x="36093" y="74504"/>
                      <a:pt x="37742" y="74504"/>
                    </a:cubicBezTo>
                    <a:cubicBezTo>
                      <a:pt x="39755" y="74504"/>
                      <a:pt x="42270" y="74535"/>
                      <a:pt x="44758" y="74535"/>
                    </a:cubicBezTo>
                    <a:cubicBezTo>
                      <a:pt x="49791" y="74535"/>
                      <a:pt x="54719" y="74410"/>
                      <a:pt x="55179" y="73655"/>
                    </a:cubicBezTo>
                    <a:cubicBezTo>
                      <a:pt x="56088" y="72221"/>
                      <a:pt x="55913" y="59319"/>
                      <a:pt x="55878" y="51976"/>
                    </a:cubicBezTo>
                    <a:cubicBezTo>
                      <a:pt x="55843" y="42255"/>
                      <a:pt x="56228" y="28793"/>
                      <a:pt x="56368" y="21974"/>
                    </a:cubicBezTo>
                    <a:cubicBezTo>
                      <a:pt x="56473" y="15121"/>
                      <a:pt x="56193" y="1449"/>
                      <a:pt x="55459" y="539"/>
                    </a:cubicBezTo>
                    <a:cubicBezTo>
                      <a:pt x="55149" y="174"/>
                      <a:pt x="51827" y="46"/>
                      <a:pt x="47617" y="46"/>
                    </a:cubicBezTo>
                    <a:cubicBezTo>
                      <a:pt x="41348" y="46"/>
                      <a:pt x="33112" y="330"/>
                      <a:pt x="29933" y="539"/>
                    </a:cubicBezTo>
                    <a:cubicBezTo>
                      <a:pt x="29433" y="573"/>
                      <a:pt x="28790" y="587"/>
                      <a:pt x="28035" y="587"/>
                    </a:cubicBezTo>
                    <a:cubicBezTo>
                      <a:pt x="23195" y="587"/>
                      <a:pt x="13716" y="1"/>
                      <a:pt x="7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5013228" y="3156898"/>
                <a:ext cx="1427920" cy="1580467"/>
              </a:xfrm>
              <a:custGeom>
                <a:avLst/>
                <a:gdLst/>
                <a:ahLst/>
                <a:cxnLst/>
                <a:rect l="l" t="t" r="r" b="b"/>
                <a:pathLst>
                  <a:path w="56473" h="75984" fill="none" extrusionOk="0">
                    <a:moveTo>
                      <a:pt x="1574" y="1469"/>
                    </a:moveTo>
                    <a:cubicBezTo>
                      <a:pt x="350" y="2448"/>
                      <a:pt x="700" y="11714"/>
                      <a:pt x="525" y="20875"/>
                    </a:cubicBezTo>
                    <a:cubicBezTo>
                      <a:pt x="385" y="30037"/>
                      <a:pt x="385" y="51961"/>
                      <a:pt x="525" y="56262"/>
                    </a:cubicBezTo>
                    <a:cubicBezTo>
                      <a:pt x="700" y="60563"/>
                      <a:pt x="1" y="72976"/>
                      <a:pt x="1015" y="74445"/>
                    </a:cubicBezTo>
                    <a:cubicBezTo>
                      <a:pt x="2029" y="75878"/>
                      <a:pt x="14092" y="75703"/>
                      <a:pt x="17064" y="75703"/>
                    </a:cubicBezTo>
                    <a:cubicBezTo>
                      <a:pt x="20037" y="75703"/>
                      <a:pt x="30841" y="75878"/>
                      <a:pt x="34093" y="75494"/>
                    </a:cubicBezTo>
                    <a:cubicBezTo>
                      <a:pt x="37310" y="75144"/>
                      <a:pt x="54304" y="75983"/>
                      <a:pt x="55178" y="74550"/>
                    </a:cubicBezTo>
                    <a:cubicBezTo>
                      <a:pt x="56088" y="73116"/>
                      <a:pt x="55913" y="60213"/>
                      <a:pt x="55878" y="52870"/>
                    </a:cubicBezTo>
                    <a:cubicBezTo>
                      <a:pt x="55843" y="43149"/>
                      <a:pt x="56227" y="29687"/>
                      <a:pt x="56367" y="22869"/>
                    </a:cubicBezTo>
                    <a:cubicBezTo>
                      <a:pt x="56472" y="16015"/>
                      <a:pt x="56193" y="2343"/>
                      <a:pt x="55458" y="1434"/>
                    </a:cubicBezTo>
                    <a:cubicBezTo>
                      <a:pt x="54689" y="525"/>
                      <a:pt x="35247" y="1084"/>
                      <a:pt x="29932" y="1434"/>
                    </a:cubicBezTo>
                    <a:cubicBezTo>
                      <a:pt x="24652" y="1784"/>
                      <a:pt x="3357" y="0"/>
                      <a:pt x="1574" y="146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19"/>
            <p:cNvGrpSpPr/>
            <p:nvPr/>
          </p:nvGrpSpPr>
          <p:grpSpPr>
            <a:xfrm>
              <a:off x="5373440" y="1219332"/>
              <a:ext cx="643364" cy="641326"/>
              <a:chOff x="5248722" y="1219332"/>
              <a:chExt cx="643364" cy="641326"/>
            </a:xfrm>
          </p:grpSpPr>
          <p:sp>
            <p:nvSpPr>
              <p:cNvPr id="501" name="Google Shape;501;p19"/>
              <p:cNvSpPr/>
              <p:nvPr/>
            </p:nvSpPr>
            <p:spPr>
              <a:xfrm>
                <a:off x="5248722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96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41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62" y="28713"/>
                      <a:pt x="12535" y="29420"/>
                      <a:pt x="15099" y="29420"/>
                    </a:cubicBezTo>
                    <a:cubicBezTo>
                      <a:pt x="16041" y="29420"/>
                      <a:pt x="17009" y="29324"/>
                      <a:pt x="17939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904" y="7610"/>
                      <a:pt x="26681" y="6142"/>
                    </a:cubicBezTo>
                    <a:cubicBezTo>
                      <a:pt x="25422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276445" y="1248868"/>
                <a:ext cx="61564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13" extrusionOk="0">
                    <a:moveTo>
                      <a:pt x="15280" y="0"/>
                    </a:moveTo>
                    <a:cubicBezTo>
                      <a:pt x="15082" y="0"/>
                      <a:pt x="14885" y="5"/>
                      <a:pt x="14687" y="14"/>
                    </a:cubicBezTo>
                    <a:cubicBezTo>
                      <a:pt x="11225" y="14"/>
                      <a:pt x="7134" y="1693"/>
                      <a:pt x="4861" y="3791"/>
                    </a:cubicBezTo>
                    <a:cubicBezTo>
                      <a:pt x="2553" y="5924"/>
                      <a:pt x="0" y="9560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61" y="28714"/>
                      <a:pt x="12528" y="29412"/>
                      <a:pt x="15088" y="29412"/>
                    </a:cubicBezTo>
                    <a:cubicBezTo>
                      <a:pt x="16034" y="29412"/>
                      <a:pt x="17005" y="29317"/>
                      <a:pt x="17939" y="29072"/>
                    </a:cubicBezTo>
                    <a:cubicBezTo>
                      <a:pt x="21435" y="28128"/>
                      <a:pt x="24163" y="26869"/>
                      <a:pt x="25946" y="24176"/>
                    </a:cubicBezTo>
                    <a:cubicBezTo>
                      <a:pt x="27764" y="21484"/>
                      <a:pt x="29513" y="18861"/>
                      <a:pt x="29408" y="14700"/>
                    </a:cubicBezTo>
                    <a:cubicBezTo>
                      <a:pt x="29303" y="10574"/>
                      <a:pt x="27869" y="7602"/>
                      <a:pt x="26645" y="6134"/>
                    </a:cubicBezTo>
                    <a:cubicBezTo>
                      <a:pt x="25421" y="4665"/>
                      <a:pt x="23428" y="2602"/>
                      <a:pt x="21086" y="1448"/>
                    </a:cubicBezTo>
                    <a:cubicBezTo>
                      <a:pt x="19301" y="492"/>
                      <a:pt x="17312" y="0"/>
                      <a:pt x="15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366163" y="1282419"/>
                <a:ext cx="45007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76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2" y="20879"/>
                      <a:pt x="20071" y="17213"/>
                    </a:cubicBezTo>
                    <a:cubicBezTo>
                      <a:pt x="21575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628749" y="1382155"/>
                <a:ext cx="137154" cy="157893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7591" extrusionOk="0">
                    <a:moveTo>
                      <a:pt x="2861" y="1"/>
                    </a:moveTo>
                    <a:cubicBezTo>
                      <a:pt x="2382" y="1"/>
                      <a:pt x="1665" y="411"/>
                      <a:pt x="1329" y="670"/>
                    </a:cubicBezTo>
                    <a:cubicBezTo>
                      <a:pt x="910" y="1019"/>
                      <a:pt x="105" y="1544"/>
                      <a:pt x="35" y="1859"/>
                    </a:cubicBezTo>
                    <a:cubicBezTo>
                      <a:pt x="1" y="2138"/>
                      <a:pt x="3078" y="7139"/>
                      <a:pt x="3672" y="7558"/>
                    </a:cubicBezTo>
                    <a:cubicBezTo>
                      <a:pt x="3701" y="7580"/>
                      <a:pt x="3743" y="7590"/>
                      <a:pt x="3794" y="7590"/>
                    </a:cubicBezTo>
                    <a:cubicBezTo>
                      <a:pt x="4227" y="7590"/>
                      <a:pt x="5352" y="6857"/>
                      <a:pt x="5665" y="6544"/>
                    </a:cubicBezTo>
                    <a:cubicBezTo>
                      <a:pt x="6050" y="6194"/>
                      <a:pt x="6574" y="5845"/>
                      <a:pt x="6434" y="5355"/>
                    </a:cubicBezTo>
                    <a:cubicBezTo>
                      <a:pt x="6295" y="4866"/>
                      <a:pt x="4197" y="1579"/>
                      <a:pt x="3252" y="180"/>
                    </a:cubicBezTo>
                    <a:cubicBezTo>
                      <a:pt x="3170" y="52"/>
                      <a:pt x="3030" y="1"/>
                      <a:pt x="2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5466145" y="1438252"/>
                <a:ext cx="207849" cy="193565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9306" extrusionOk="0">
                    <a:moveTo>
                      <a:pt x="6502" y="1"/>
                    </a:moveTo>
                    <a:cubicBezTo>
                      <a:pt x="5243" y="665"/>
                      <a:pt x="4019" y="1434"/>
                      <a:pt x="2865" y="2239"/>
                    </a:cubicBezTo>
                    <a:cubicBezTo>
                      <a:pt x="2236" y="2763"/>
                      <a:pt x="522" y="3777"/>
                      <a:pt x="243" y="3952"/>
                    </a:cubicBezTo>
                    <a:cubicBezTo>
                      <a:pt x="21" y="4110"/>
                      <a:pt x="0" y="5325"/>
                      <a:pt x="1521" y="5325"/>
                    </a:cubicBezTo>
                    <a:cubicBezTo>
                      <a:pt x="1683" y="5325"/>
                      <a:pt x="1862" y="5311"/>
                      <a:pt x="2061" y="5281"/>
                    </a:cubicBezTo>
                    <a:lnTo>
                      <a:pt x="2061" y="5281"/>
                    </a:lnTo>
                    <a:cubicBezTo>
                      <a:pt x="1222" y="5630"/>
                      <a:pt x="942" y="6749"/>
                      <a:pt x="1571" y="7449"/>
                    </a:cubicBezTo>
                    <a:cubicBezTo>
                      <a:pt x="1902" y="7874"/>
                      <a:pt x="2344" y="8076"/>
                      <a:pt x="2737" y="8076"/>
                    </a:cubicBezTo>
                    <a:cubicBezTo>
                      <a:pt x="2925" y="8076"/>
                      <a:pt x="3102" y="8029"/>
                      <a:pt x="3250" y="7938"/>
                    </a:cubicBezTo>
                    <a:lnTo>
                      <a:pt x="3250" y="7938"/>
                    </a:lnTo>
                    <a:cubicBezTo>
                      <a:pt x="2914" y="8442"/>
                      <a:pt x="3251" y="9306"/>
                      <a:pt x="3883" y="9306"/>
                    </a:cubicBezTo>
                    <a:cubicBezTo>
                      <a:pt x="4040" y="9306"/>
                      <a:pt x="4216" y="9252"/>
                      <a:pt x="4404" y="9127"/>
                    </a:cubicBezTo>
                    <a:cubicBezTo>
                      <a:pt x="5313" y="8463"/>
                      <a:pt x="6712" y="7623"/>
                      <a:pt x="7516" y="7134"/>
                    </a:cubicBezTo>
                    <a:cubicBezTo>
                      <a:pt x="8285" y="6644"/>
                      <a:pt x="9089" y="6190"/>
                      <a:pt x="9963" y="5595"/>
                    </a:cubicBezTo>
                    <a:lnTo>
                      <a:pt x="65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5628749" y="1375707"/>
                <a:ext cx="137154" cy="16802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8078" fill="none" extrusionOk="0">
                    <a:moveTo>
                      <a:pt x="3252" y="490"/>
                    </a:moveTo>
                    <a:cubicBezTo>
                      <a:pt x="2938" y="1"/>
                      <a:pt x="1784" y="630"/>
                      <a:pt x="1329" y="980"/>
                    </a:cubicBezTo>
                    <a:cubicBezTo>
                      <a:pt x="910" y="1329"/>
                      <a:pt x="105" y="1854"/>
                      <a:pt x="35" y="2169"/>
                    </a:cubicBezTo>
                    <a:cubicBezTo>
                      <a:pt x="1" y="2448"/>
                      <a:pt x="3078" y="7449"/>
                      <a:pt x="3672" y="7868"/>
                    </a:cubicBezTo>
                    <a:cubicBezTo>
                      <a:pt x="3952" y="8078"/>
                      <a:pt x="5315" y="7204"/>
                      <a:pt x="5665" y="6854"/>
                    </a:cubicBezTo>
                    <a:cubicBezTo>
                      <a:pt x="6050" y="6504"/>
                      <a:pt x="6574" y="6155"/>
                      <a:pt x="6434" y="5665"/>
                    </a:cubicBezTo>
                    <a:cubicBezTo>
                      <a:pt x="6295" y="5176"/>
                      <a:pt x="4197" y="1889"/>
                      <a:pt x="3252" y="490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5601756" y="1420073"/>
                <a:ext cx="103612" cy="139672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6715" fill="none" extrusionOk="0">
                    <a:moveTo>
                      <a:pt x="1364" y="1"/>
                    </a:moveTo>
                    <a:cubicBezTo>
                      <a:pt x="840" y="210"/>
                      <a:pt x="385" y="490"/>
                      <a:pt x="1" y="875"/>
                    </a:cubicBezTo>
                    <a:cubicBezTo>
                      <a:pt x="350" y="1714"/>
                      <a:pt x="805" y="2518"/>
                      <a:pt x="1260" y="3287"/>
                    </a:cubicBezTo>
                    <a:cubicBezTo>
                      <a:pt x="1644" y="3847"/>
                      <a:pt x="3288" y="6260"/>
                      <a:pt x="3497" y="6504"/>
                    </a:cubicBezTo>
                    <a:cubicBezTo>
                      <a:pt x="3707" y="6714"/>
                      <a:pt x="4966" y="5735"/>
                      <a:pt x="4966" y="573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5466083" y="1438252"/>
                <a:ext cx="207912" cy="202946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9757" fill="none" extrusionOk="0">
                    <a:moveTo>
                      <a:pt x="6505" y="1"/>
                    </a:moveTo>
                    <a:cubicBezTo>
                      <a:pt x="5246" y="665"/>
                      <a:pt x="4022" y="1434"/>
                      <a:pt x="2868" y="2239"/>
                    </a:cubicBezTo>
                    <a:cubicBezTo>
                      <a:pt x="2239" y="2763"/>
                      <a:pt x="525" y="3777"/>
                      <a:pt x="246" y="3952"/>
                    </a:cubicBezTo>
                    <a:cubicBezTo>
                      <a:pt x="1" y="4127"/>
                      <a:pt x="1" y="5595"/>
                      <a:pt x="2064" y="5281"/>
                    </a:cubicBezTo>
                    <a:cubicBezTo>
                      <a:pt x="1225" y="5630"/>
                      <a:pt x="945" y="6749"/>
                      <a:pt x="1574" y="7449"/>
                    </a:cubicBezTo>
                    <a:cubicBezTo>
                      <a:pt x="2064" y="8078"/>
                      <a:pt x="2798" y="8218"/>
                      <a:pt x="3253" y="7938"/>
                    </a:cubicBezTo>
                    <a:cubicBezTo>
                      <a:pt x="2833" y="8568"/>
                      <a:pt x="3463" y="9756"/>
                      <a:pt x="4407" y="9127"/>
                    </a:cubicBezTo>
                    <a:cubicBezTo>
                      <a:pt x="5316" y="8463"/>
                      <a:pt x="6715" y="7623"/>
                      <a:pt x="7519" y="7134"/>
                    </a:cubicBezTo>
                    <a:cubicBezTo>
                      <a:pt x="8288" y="6644"/>
                      <a:pt x="9092" y="6190"/>
                      <a:pt x="9966" y="559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5380014" y="1520433"/>
                <a:ext cx="172158" cy="135304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6505" fill="none" extrusionOk="0">
                    <a:moveTo>
                      <a:pt x="4407" y="1"/>
                    </a:moveTo>
                    <a:cubicBezTo>
                      <a:pt x="2938" y="1365"/>
                      <a:pt x="1714" y="2938"/>
                      <a:pt x="700" y="4617"/>
                    </a:cubicBezTo>
                    <a:cubicBezTo>
                      <a:pt x="385" y="5316"/>
                      <a:pt x="1" y="6085"/>
                      <a:pt x="700" y="6330"/>
                    </a:cubicBezTo>
                    <a:cubicBezTo>
                      <a:pt x="1155" y="6505"/>
                      <a:pt x="3637" y="6400"/>
                      <a:pt x="5351" y="6190"/>
                    </a:cubicBezTo>
                    <a:cubicBezTo>
                      <a:pt x="6854" y="5980"/>
                      <a:pt x="7169" y="6015"/>
                      <a:pt x="8253" y="531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5387315" y="1608895"/>
                <a:ext cx="39175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11" extrusionOk="0">
                    <a:moveTo>
                      <a:pt x="662" y="0"/>
                    </a:moveTo>
                    <a:cubicBezTo>
                      <a:pt x="610" y="0"/>
                      <a:pt x="563" y="26"/>
                      <a:pt x="525" y="84"/>
                    </a:cubicBezTo>
                    <a:cubicBezTo>
                      <a:pt x="245" y="503"/>
                      <a:pt x="0" y="1692"/>
                      <a:pt x="350" y="2077"/>
                    </a:cubicBezTo>
                    <a:cubicBezTo>
                      <a:pt x="500" y="2241"/>
                      <a:pt x="764" y="2310"/>
                      <a:pt x="1026" y="2310"/>
                    </a:cubicBezTo>
                    <a:cubicBezTo>
                      <a:pt x="1377" y="2310"/>
                      <a:pt x="1724" y="2187"/>
                      <a:pt x="1784" y="2007"/>
                    </a:cubicBezTo>
                    <a:cubicBezTo>
                      <a:pt x="1877" y="1696"/>
                      <a:pt x="1084" y="0"/>
                      <a:pt x="662" y="0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5248722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96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41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491" y="28953"/>
                      <a:pt x="14477" y="30107"/>
                      <a:pt x="17939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904" y="7728"/>
                      <a:pt x="26681" y="6260"/>
                    </a:cubicBezTo>
                    <a:cubicBezTo>
                      <a:pt x="25422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9"/>
            <p:cNvSpPr/>
            <p:nvPr/>
          </p:nvSpPr>
          <p:spPr>
            <a:xfrm>
              <a:off x="5693651" y="1840462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Google Shape;513;p19"/>
            <p:cNvGrpSpPr/>
            <p:nvPr/>
          </p:nvGrpSpPr>
          <p:grpSpPr>
            <a:xfrm>
              <a:off x="4959941" y="2109575"/>
              <a:ext cx="1470361" cy="436717"/>
              <a:chOff x="4961539" y="2109575"/>
              <a:chExt cx="1470361" cy="436717"/>
            </a:xfrm>
          </p:grpSpPr>
          <p:sp>
            <p:nvSpPr>
              <p:cNvPr id="514" name="Google Shape;514;p19"/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7" name="Google Shape;517;p19"/>
            <p:cNvSpPr/>
            <p:nvPr/>
          </p:nvSpPr>
          <p:spPr>
            <a:xfrm>
              <a:off x="5617429" y="2764876"/>
              <a:ext cx="155386" cy="176030"/>
            </a:xfrm>
            <a:custGeom>
              <a:avLst/>
              <a:gdLst/>
              <a:ahLst/>
              <a:cxnLst/>
              <a:rect l="l" t="t" r="r" b="b"/>
              <a:pathLst>
                <a:path w="7449" h="8463" fill="none" extrusionOk="0">
                  <a:moveTo>
                    <a:pt x="2274" y="1749"/>
                  </a:moveTo>
                  <a:cubicBezTo>
                    <a:pt x="1" y="3252"/>
                    <a:pt x="665" y="7448"/>
                    <a:pt x="3323" y="7973"/>
                  </a:cubicBezTo>
                  <a:cubicBezTo>
                    <a:pt x="5771" y="8462"/>
                    <a:pt x="7414" y="7098"/>
                    <a:pt x="7414" y="4406"/>
                  </a:cubicBezTo>
                  <a:cubicBezTo>
                    <a:pt x="7449" y="1504"/>
                    <a:pt x="4931" y="0"/>
                    <a:pt x="2274" y="1749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 txBox="1"/>
            <p:nvPr/>
          </p:nvSpPr>
          <p:spPr>
            <a:xfrm>
              <a:off x="5042172" y="2153207"/>
              <a:ext cx="13059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Compartilhamento de Experiências</a:t>
              </a: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9" name="Google Shape;519;p19"/>
            <p:cNvSpPr txBox="1"/>
            <p:nvPr/>
          </p:nvSpPr>
          <p:spPr>
            <a:xfrm>
              <a:off x="5042172" y="3359107"/>
              <a:ext cx="1305900" cy="12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366173" y="4202111"/>
            <a:ext cx="2487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Aprendizagem baseada em projetos conjuntamente?</a:t>
            </a:r>
            <a:endParaRPr lang="pt-BR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067629" y="4373730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Premiação?</a:t>
            </a:r>
            <a:endParaRPr lang="pt-BR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27593" y="3916841"/>
            <a:ext cx="2115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Melhorias para as próximas turmas</a:t>
            </a:r>
            <a:endParaRPr lang="pt-BR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49791" y="3608033"/>
            <a:ext cx="2335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Envie suas experiências</a:t>
            </a:r>
          </a:p>
          <a:p>
            <a:pPr lvl="0" algn="ctr"/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(Obbiotec)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73347" y="3534586"/>
            <a:ext cx="2373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Oferta de novos cursos e atividades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/>
          <a:stretch/>
        </p:blipFill>
        <p:spPr>
          <a:xfrm>
            <a:off x="0" y="0"/>
            <a:ext cx="9144000" cy="5683828"/>
          </a:xfrm>
          <a:prstGeom prst="rect">
            <a:avLst/>
          </a:prstGeom>
        </p:spPr>
      </p:pic>
      <p:sp>
        <p:nvSpPr>
          <p:cNvPr id="5" name="Forma Livre 4"/>
          <p:cNvSpPr/>
          <p:nvPr/>
        </p:nvSpPr>
        <p:spPr>
          <a:xfrm>
            <a:off x="3988906" y="810491"/>
            <a:ext cx="1154594" cy="467591"/>
          </a:xfrm>
          <a:custGeom>
            <a:avLst/>
            <a:gdLst>
              <a:gd name="connsiteX0" fmla="*/ 1081858 w 1154594"/>
              <a:gd name="connsiteY0" fmla="*/ 103909 h 467591"/>
              <a:gd name="connsiteX1" fmla="*/ 1081858 w 1154594"/>
              <a:gd name="connsiteY1" fmla="*/ 103909 h 467591"/>
              <a:gd name="connsiteX2" fmla="*/ 988339 w 1154594"/>
              <a:gd name="connsiteY2" fmla="*/ 72736 h 467591"/>
              <a:gd name="connsiteX3" fmla="*/ 884430 w 1154594"/>
              <a:gd name="connsiteY3" fmla="*/ 51954 h 467591"/>
              <a:gd name="connsiteX4" fmla="*/ 790912 w 1154594"/>
              <a:gd name="connsiteY4" fmla="*/ 20782 h 467591"/>
              <a:gd name="connsiteX5" fmla="*/ 759739 w 1154594"/>
              <a:gd name="connsiteY5" fmla="*/ 10391 h 467591"/>
              <a:gd name="connsiteX6" fmla="*/ 603876 w 1154594"/>
              <a:gd name="connsiteY6" fmla="*/ 0 h 467591"/>
              <a:gd name="connsiteX7" fmla="*/ 198630 w 1154594"/>
              <a:gd name="connsiteY7" fmla="*/ 10391 h 467591"/>
              <a:gd name="connsiteX8" fmla="*/ 105112 w 1154594"/>
              <a:gd name="connsiteY8" fmla="*/ 41564 h 467591"/>
              <a:gd name="connsiteX9" fmla="*/ 73939 w 1154594"/>
              <a:gd name="connsiteY9" fmla="*/ 51954 h 467591"/>
              <a:gd name="connsiteX10" fmla="*/ 21985 w 1154594"/>
              <a:gd name="connsiteY10" fmla="*/ 103909 h 467591"/>
              <a:gd name="connsiteX11" fmla="*/ 1203 w 1154594"/>
              <a:gd name="connsiteY11" fmla="*/ 166254 h 467591"/>
              <a:gd name="connsiteX12" fmla="*/ 32376 w 1154594"/>
              <a:gd name="connsiteY12" fmla="*/ 353291 h 467591"/>
              <a:gd name="connsiteX13" fmla="*/ 63549 w 1154594"/>
              <a:gd name="connsiteY13" fmla="*/ 374073 h 467591"/>
              <a:gd name="connsiteX14" fmla="*/ 73939 w 1154594"/>
              <a:gd name="connsiteY14" fmla="*/ 405245 h 467591"/>
              <a:gd name="connsiteX15" fmla="*/ 105112 w 1154594"/>
              <a:gd name="connsiteY15" fmla="*/ 415636 h 467591"/>
              <a:gd name="connsiteX16" fmla="*/ 136285 w 1154594"/>
              <a:gd name="connsiteY16" fmla="*/ 436418 h 467591"/>
              <a:gd name="connsiteX17" fmla="*/ 167458 w 1154594"/>
              <a:gd name="connsiteY17" fmla="*/ 446809 h 467591"/>
              <a:gd name="connsiteX18" fmla="*/ 292149 w 1154594"/>
              <a:gd name="connsiteY18" fmla="*/ 467591 h 467591"/>
              <a:gd name="connsiteX19" fmla="*/ 915603 w 1154594"/>
              <a:gd name="connsiteY19" fmla="*/ 457200 h 467591"/>
              <a:gd name="connsiteX20" fmla="*/ 977949 w 1154594"/>
              <a:gd name="connsiteY20" fmla="*/ 436418 h 467591"/>
              <a:gd name="connsiteX21" fmla="*/ 1154594 w 1154594"/>
              <a:gd name="connsiteY21" fmla="*/ 426027 h 467591"/>
              <a:gd name="connsiteX22" fmla="*/ 1144203 w 1154594"/>
              <a:gd name="connsiteY22" fmla="*/ 322118 h 467591"/>
              <a:gd name="connsiteX23" fmla="*/ 1133812 w 1154594"/>
              <a:gd name="connsiteY23" fmla="*/ 290945 h 467591"/>
              <a:gd name="connsiteX24" fmla="*/ 1113030 w 1154594"/>
              <a:gd name="connsiteY24" fmla="*/ 207818 h 467591"/>
              <a:gd name="connsiteX25" fmla="*/ 1092249 w 1154594"/>
              <a:gd name="connsiteY25" fmla="*/ 166254 h 467591"/>
              <a:gd name="connsiteX26" fmla="*/ 1081858 w 1154594"/>
              <a:gd name="connsiteY26" fmla="*/ 103909 h 4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54594" h="467591">
                <a:moveTo>
                  <a:pt x="1081858" y="103909"/>
                </a:moveTo>
                <a:lnTo>
                  <a:pt x="1081858" y="103909"/>
                </a:lnTo>
                <a:cubicBezTo>
                  <a:pt x="1050685" y="93518"/>
                  <a:pt x="1020089" y="81203"/>
                  <a:pt x="988339" y="72736"/>
                </a:cubicBezTo>
                <a:cubicBezTo>
                  <a:pt x="854217" y="36970"/>
                  <a:pt x="985538" y="83064"/>
                  <a:pt x="884430" y="51954"/>
                </a:cubicBezTo>
                <a:cubicBezTo>
                  <a:pt x="853024" y="42291"/>
                  <a:pt x="822085" y="31173"/>
                  <a:pt x="790912" y="20782"/>
                </a:cubicBezTo>
                <a:cubicBezTo>
                  <a:pt x="780521" y="17318"/>
                  <a:pt x="770668" y="11120"/>
                  <a:pt x="759739" y="10391"/>
                </a:cubicBezTo>
                <a:lnTo>
                  <a:pt x="603876" y="0"/>
                </a:lnTo>
                <a:cubicBezTo>
                  <a:pt x="468794" y="3464"/>
                  <a:pt x="333457" y="1402"/>
                  <a:pt x="198630" y="10391"/>
                </a:cubicBezTo>
                <a:lnTo>
                  <a:pt x="105112" y="41564"/>
                </a:lnTo>
                <a:lnTo>
                  <a:pt x="73939" y="51954"/>
                </a:lnTo>
                <a:cubicBezTo>
                  <a:pt x="45501" y="70913"/>
                  <a:pt x="36569" y="71096"/>
                  <a:pt x="21985" y="103909"/>
                </a:cubicBezTo>
                <a:cubicBezTo>
                  <a:pt x="13088" y="123927"/>
                  <a:pt x="1203" y="166254"/>
                  <a:pt x="1203" y="166254"/>
                </a:cubicBezTo>
                <a:cubicBezTo>
                  <a:pt x="5029" y="223645"/>
                  <a:pt x="-15515" y="305400"/>
                  <a:pt x="32376" y="353291"/>
                </a:cubicBezTo>
                <a:cubicBezTo>
                  <a:pt x="41207" y="362122"/>
                  <a:pt x="53158" y="367146"/>
                  <a:pt x="63549" y="374073"/>
                </a:cubicBezTo>
                <a:cubicBezTo>
                  <a:pt x="67012" y="384464"/>
                  <a:pt x="66194" y="397500"/>
                  <a:pt x="73939" y="405245"/>
                </a:cubicBezTo>
                <a:cubicBezTo>
                  <a:pt x="81684" y="412990"/>
                  <a:pt x="95315" y="410738"/>
                  <a:pt x="105112" y="415636"/>
                </a:cubicBezTo>
                <a:cubicBezTo>
                  <a:pt x="116282" y="421221"/>
                  <a:pt x="125115" y="430833"/>
                  <a:pt x="136285" y="436418"/>
                </a:cubicBezTo>
                <a:cubicBezTo>
                  <a:pt x="146082" y="441316"/>
                  <a:pt x="156832" y="444152"/>
                  <a:pt x="167458" y="446809"/>
                </a:cubicBezTo>
                <a:cubicBezTo>
                  <a:pt x="207977" y="456939"/>
                  <a:pt x="251091" y="461726"/>
                  <a:pt x="292149" y="467591"/>
                </a:cubicBezTo>
                <a:cubicBezTo>
                  <a:pt x="499967" y="464127"/>
                  <a:pt x="707971" y="466638"/>
                  <a:pt x="915603" y="457200"/>
                </a:cubicBezTo>
                <a:cubicBezTo>
                  <a:pt x="937487" y="456205"/>
                  <a:pt x="956081" y="437704"/>
                  <a:pt x="977949" y="436418"/>
                </a:cubicBezTo>
                <a:lnTo>
                  <a:pt x="1154594" y="426027"/>
                </a:lnTo>
                <a:cubicBezTo>
                  <a:pt x="1151130" y="391391"/>
                  <a:pt x="1149496" y="356522"/>
                  <a:pt x="1144203" y="322118"/>
                </a:cubicBezTo>
                <a:cubicBezTo>
                  <a:pt x="1142537" y="311292"/>
                  <a:pt x="1136694" y="301512"/>
                  <a:pt x="1133812" y="290945"/>
                </a:cubicBezTo>
                <a:cubicBezTo>
                  <a:pt x="1126297" y="263390"/>
                  <a:pt x="1125803" y="233365"/>
                  <a:pt x="1113030" y="207818"/>
                </a:cubicBezTo>
                <a:cubicBezTo>
                  <a:pt x="1106103" y="193963"/>
                  <a:pt x="1098351" y="180491"/>
                  <a:pt x="1092249" y="166254"/>
                </a:cubicBezTo>
                <a:cubicBezTo>
                  <a:pt x="1053737" y="76391"/>
                  <a:pt x="1083590" y="114300"/>
                  <a:pt x="1081858" y="1039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 rot="21335265">
            <a:off x="3942818" y="1419848"/>
            <a:ext cx="1314982" cy="544034"/>
          </a:xfrm>
          <a:custGeom>
            <a:avLst/>
            <a:gdLst>
              <a:gd name="connsiteX0" fmla="*/ 1314982 w 1314982"/>
              <a:gd name="connsiteY0" fmla="*/ 76443 h 484113"/>
              <a:gd name="connsiteX1" fmla="*/ 1314982 w 1314982"/>
              <a:gd name="connsiteY1" fmla="*/ 76443 h 484113"/>
              <a:gd name="connsiteX2" fmla="*/ 1221464 w 1314982"/>
              <a:gd name="connsiteY2" fmla="*/ 66052 h 484113"/>
              <a:gd name="connsiteX3" fmla="*/ 1159118 w 1314982"/>
              <a:gd name="connsiteY3" fmla="*/ 55661 h 484113"/>
              <a:gd name="connsiteX4" fmla="*/ 566837 w 1314982"/>
              <a:gd name="connsiteY4" fmla="*/ 45270 h 484113"/>
              <a:gd name="connsiteX5" fmla="*/ 47291 w 1314982"/>
              <a:gd name="connsiteY5" fmla="*/ 86834 h 484113"/>
              <a:gd name="connsiteX6" fmla="*/ 16118 w 1314982"/>
              <a:gd name="connsiteY6" fmla="*/ 149179 h 484113"/>
              <a:gd name="connsiteX7" fmla="*/ 16118 w 1314982"/>
              <a:gd name="connsiteY7" fmla="*/ 356997 h 484113"/>
              <a:gd name="connsiteX8" fmla="*/ 68073 w 1314982"/>
              <a:gd name="connsiteY8" fmla="*/ 398561 h 484113"/>
              <a:gd name="connsiteX9" fmla="*/ 99246 w 1314982"/>
              <a:gd name="connsiteY9" fmla="*/ 419343 h 484113"/>
              <a:gd name="connsiteX10" fmla="*/ 161591 w 1314982"/>
              <a:gd name="connsiteY10" fmla="*/ 440124 h 484113"/>
              <a:gd name="connsiteX11" fmla="*/ 410973 w 1314982"/>
              <a:gd name="connsiteY11" fmla="*/ 460906 h 484113"/>
              <a:gd name="connsiteX12" fmla="*/ 1075991 w 1314982"/>
              <a:gd name="connsiteY12" fmla="*/ 460906 h 484113"/>
              <a:gd name="connsiteX13" fmla="*/ 1138337 w 1314982"/>
              <a:gd name="connsiteY13" fmla="*/ 440124 h 484113"/>
              <a:gd name="connsiteX14" fmla="*/ 1169509 w 1314982"/>
              <a:gd name="connsiteY14" fmla="*/ 429734 h 484113"/>
              <a:gd name="connsiteX15" fmla="*/ 1221464 w 1314982"/>
              <a:gd name="connsiteY15" fmla="*/ 377779 h 484113"/>
              <a:gd name="connsiteX16" fmla="*/ 1252637 w 1314982"/>
              <a:gd name="connsiteY16" fmla="*/ 356997 h 484113"/>
              <a:gd name="connsiteX17" fmla="*/ 1273418 w 1314982"/>
              <a:gd name="connsiteY17" fmla="*/ 294652 h 484113"/>
              <a:gd name="connsiteX18" fmla="*/ 1304591 w 1314982"/>
              <a:gd name="connsiteY18" fmla="*/ 232306 h 484113"/>
              <a:gd name="connsiteX19" fmla="*/ 1314982 w 1314982"/>
              <a:gd name="connsiteY19" fmla="*/ 76443 h 48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4982" h="484113">
                <a:moveTo>
                  <a:pt x="1314982" y="76443"/>
                </a:moveTo>
                <a:lnTo>
                  <a:pt x="1314982" y="76443"/>
                </a:lnTo>
                <a:cubicBezTo>
                  <a:pt x="1283809" y="72979"/>
                  <a:pt x="1252553" y="70197"/>
                  <a:pt x="1221464" y="66052"/>
                </a:cubicBezTo>
                <a:cubicBezTo>
                  <a:pt x="1200580" y="63267"/>
                  <a:pt x="1180176" y="56330"/>
                  <a:pt x="1159118" y="55661"/>
                </a:cubicBezTo>
                <a:cubicBezTo>
                  <a:pt x="961760" y="49396"/>
                  <a:pt x="764264" y="48734"/>
                  <a:pt x="566837" y="45270"/>
                </a:cubicBezTo>
                <a:cubicBezTo>
                  <a:pt x="435773" y="48001"/>
                  <a:pt x="131763" y="-82106"/>
                  <a:pt x="47291" y="86834"/>
                </a:cubicBezTo>
                <a:cubicBezTo>
                  <a:pt x="4270" y="172874"/>
                  <a:pt x="75677" y="59840"/>
                  <a:pt x="16118" y="149179"/>
                </a:cubicBezTo>
                <a:cubicBezTo>
                  <a:pt x="-5026" y="233754"/>
                  <a:pt x="-5718" y="218705"/>
                  <a:pt x="16118" y="356997"/>
                </a:cubicBezTo>
                <a:cubicBezTo>
                  <a:pt x="22124" y="395033"/>
                  <a:pt x="43341" y="386195"/>
                  <a:pt x="68073" y="398561"/>
                </a:cubicBezTo>
                <a:cubicBezTo>
                  <a:pt x="79243" y="404146"/>
                  <a:pt x="87834" y="414271"/>
                  <a:pt x="99246" y="419343"/>
                </a:cubicBezTo>
                <a:cubicBezTo>
                  <a:pt x="119264" y="428240"/>
                  <a:pt x="140809" y="433197"/>
                  <a:pt x="161591" y="440124"/>
                </a:cubicBezTo>
                <a:cubicBezTo>
                  <a:pt x="261848" y="473542"/>
                  <a:pt x="181807" y="449993"/>
                  <a:pt x="410973" y="460906"/>
                </a:cubicBezTo>
                <a:cubicBezTo>
                  <a:pt x="667103" y="497497"/>
                  <a:pt x="556605" y="485639"/>
                  <a:pt x="1075991" y="460906"/>
                </a:cubicBezTo>
                <a:cubicBezTo>
                  <a:pt x="1097872" y="459864"/>
                  <a:pt x="1117555" y="447051"/>
                  <a:pt x="1138337" y="440124"/>
                </a:cubicBezTo>
                <a:lnTo>
                  <a:pt x="1169509" y="429734"/>
                </a:lnTo>
                <a:cubicBezTo>
                  <a:pt x="1252637" y="374315"/>
                  <a:pt x="1152191" y="447052"/>
                  <a:pt x="1221464" y="377779"/>
                </a:cubicBezTo>
                <a:cubicBezTo>
                  <a:pt x="1230295" y="368948"/>
                  <a:pt x="1242246" y="363924"/>
                  <a:pt x="1252637" y="356997"/>
                </a:cubicBezTo>
                <a:cubicBezTo>
                  <a:pt x="1259564" y="336215"/>
                  <a:pt x="1261267" y="312879"/>
                  <a:pt x="1273418" y="294652"/>
                </a:cubicBezTo>
                <a:cubicBezTo>
                  <a:pt x="1285183" y="277004"/>
                  <a:pt x="1303488" y="255471"/>
                  <a:pt x="1304591" y="232306"/>
                </a:cubicBezTo>
                <a:cubicBezTo>
                  <a:pt x="1307556" y="170031"/>
                  <a:pt x="1313250" y="102420"/>
                  <a:pt x="1314982" y="7644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13433" y="739301"/>
            <a:ext cx="1505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Parada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9" name="Retângulo 168"/>
          <p:cNvSpPr/>
          <p:nvPr/>
        </p:nvSpPr>
        <p:spPr>
          <a:xfrm>
            <a:off x="3950863" y="1386352"/>
            <a:ext cx="1188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3Rs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12521472"/>
              </p:ext>
            </p:extLst>
          </p:nvPr>
        </p:nvGraphicFramePr>
        <p:xfrm>
          <a:off x="4421392" y="1640283"/>
          <a:ext cx="5178987" cy="340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2" name="CaixaDeTexto 171"/>
          <p:cNvSpPr txBox="1"/>
          <p:nvPr/>
        </p:nvSpPr>
        <p:spPr>
          <a:xfrm>
            <a:off x="-422679" y="4923400"/>
            <a:ext cx="2477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Fonte imagens: www.pixabay.com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B53E28-E05C-43F2-9406-CD5EB0D82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85B53E28-E05C-43F2-9406-CD5EB0D82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1476F3-F8E5-4EF8-8C33-9B1708590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01476F3-F8E5-4EF8-8C33-9B1708590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0A7C53-C8D4-4016-9C5B-D960277E1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FE0A7C53-C8D4-4016-9C5B-D960277E1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DBB68-4EB0-46F6-B146-F29D73475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12DBB68-4EB0-46F6-B146-F29D73475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57655E-DFEF-4D5D-A9AD-6B19DD9ED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6457655E-DFEF-4D5D-A9AD-6B19DD9ED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F18E49-EB7C-4394-B347-351250C3B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F7F18E49-EB7C-4394-B347-351250C3B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7"/>
            <a:ext cx="9240819" cy="800138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288680" y="39134"/>
            <a:ext cx="466277" cy="282994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14233" y="152244"/>
            <a:ext cx="671620" cy="342409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824888" y="80875"/>
            <a:ext cx="670425" cy="296379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540027" y="69042"/>
            <a:ext cx="721385" cy="52589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Imagem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51" y="1973363"/>
            <a:ext cx="7147892" cy="2713814"/>
          </a:xfrm>
          <a:prstGeom prst="rect">
            <a:avLst/>
          </a:prstGeom>
        </p:spPr>
      </p:pic>
      <p:cxnSp>
        <p:nvCxnSpPr>
          <p:cNvPr id="41" name="Conector de Seta Reta 40"/>
          <p:cNvCxnSpPr/>
          <p:nvPr/>
        </p:nvCxnSpPr>
        <p:spPr>
          <a:xfrm flipV="1">
            <a:off x="1324470" y="2678654"/>
            <a:ext cx="661383" cy="10758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V="1">
            <a:off x="1324470" y="2831054"/>
            <a:ext cx="661383" cy="10758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V="1">
            <a:off x="1324470" y="3136685"/>
            <a:ext cx="661383" cy="10758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3227294" y="2441987"/>
            <a:ext cx="395514" cy="247425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V="1">
            <a:off x="3227294" y="3819658"/>
            <a:ext cx="414510" cy="222111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flipV="1">
            <a:off x="4834841" y="2831054"/>
            <a:ext cx="414510" cy="222111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flipV="1">
            <a:off x="4834841" y="3330270"/>
            <a:ext cx="414510" cy="222111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flipV="1">
            <a:off x="4788570" y="3626104"/>
            <a:ext cx="414510" cy="222111"/>
          </a:xfrm>
          <a:prstGeom prst="straightConnector1">
            <a:avLst/>
          </a:prstGeom>
          <a:ln w="127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6419509" y="4272127"/>
            <a:ext cx="2228704" cy="289118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auty Flower" pitchFamily="50" charset="0"/>
              </a:rPr>
              <a:t>Beto Guedes e Ronaldo Bastos</a:t>
            </a:r>
            <a:endParaRPr lang="pt-BR" sz="1600" dirty="0">
              <a:solidFill>
                <a:schemeClr val="accent3">
                  <a:lumMod val="60000"/>
                  <a:lumOff val="40000"/>
                </a:schemeClr>
              </a:solidFill>
              <a:latin typeface="Beauty Flowe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368246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712346"/>
            <a:ext cx="1718661" cy="475160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7542275" y="4399881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a CNPq — Português (Brasi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16" y="3646411"/>
            <a:ext cx="1626387" cy="5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113</Words>
  <Application>Microsoft Office PowerPoint</Application>
  <PresentationFormat>Apresentação na tela (16:9)</PresentationFormat>
  <Paragraphs>39</Paragraphs>
  <Slides>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Fira Sans Extra Condensed Medium</vt:lpstr>
      <vt:lpstr>Roboto</vt:lpstr>
      <vt:lpstr>Arial</vt:lpstr>
      <vt:lpstr>Edwardian Script ITC</vt:lpstr>
      <vt:lpstr>Beauty Flower</vt:lpstr>
      <vt:lpstr>Proxima Nova Semibold</vt:lpstr>
      <vt:lpstr>Proxima Nova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Apresentação do PowerPoint</vt:lpstr>
      <vt:lpstr>Apresentação do PowerPoint</vt:lpstr>
      <vt:lpstr>CONVITES</vt:lpstr>
      <vt:lpstr>Apresentação do PowerPoint</vt:lpstr>
      <vt:lpstr>Apresentação do PowerPoint</vt:lpstr>
      <vt:lpstr>Apresentação do PowerPoint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64</cp:revision>
  <dcterms:modified xsi:type="dcterms:W3CDTF">2022-01-29T13:43:15Z</dcterms:modified>
</cp:coreProperties>
</file>