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3"/>
  </p:notesMasterIdLst>
  <p:sldIdLst>
    <p:sldId id="294" r:id="rId3"/>
    <p:sldId id="257" r:id="rId4"/>
    <p:sldId id="258" r:id="rId5"/>
    <p:sldId id="295" r:id="rId6"/>
    <p:sldId id="259" r:id="rId7"/>
    <p:sldId id="270" r:id="rId8"/>
    <p:sldId id="260" r:id="rId9"/>
    <p:sldId id="261" r:id="rId10"/>
    <p:sldId id="262" r:id="rId11"/>
    <p:sldId id="263" r:id="rId12"/>
    <p:sldId id="264" r:id="rId13"/>
    <p:sldId id="271" r:id="rId14"/>
    <p:sldId id="296" r:id="rId15"/>
    <p:sldId id="265" r:id="rId16"/>
    <p:sldId id="266" r:id="rId17"/>
    <p:sldId id="273" r:id="rId18"/>
    <p:sldId id="279" r:id="rId19"/>
    <p:sldId id="297" r:id="rId20"/>
    <p:sldId id="291" r:id="rId21"/>
    <p:sldId id="292" r:id="rId22"/>
  </p:sldIdLst>
  <p:sldSz cx="9144000" cy="5143500" type="screen16x9"/>
  <p:notesSz cx="6858000" cy="9144000"/>
  <p:embeddedFontLst>
    <p:embeddedFont>
      <p:font typeface="Fira Sans Extra Condensed SemiBold" panose="020B0604020202020204" charset="0"/>
      <p:regular r:id="rId24"/>
      <p:bold r:id="rId25"/>
      <p:italic r:id="rId26"/>
      <p:boldItalic r:id="rId27"/>
    </p:embeddedFont>
    <p:embeddedFont>
      <p:font typeface="Proxima Nova" panose="020B0604020202020204" charset="0"/>
      <p:regular r:id="rId28"/>
      <p:bold r:id="rId29"/>
      <p:italic r:id="rId30"/>
      <p:boldItalic r:id="rId31"/>
    </p:embeddedFont>
    <p:embeddedFont>
      <p:font typeface="Rage Italic" panose="03070502040507070304" pitchFamily="66" charset="0"/>
      <p:regular r:id="rId32"/>
    </p:embeddedFont>
    <p:embeddedFont>
      <p:font typeface="Fira Sans Extra Condensed" panose="020B0604020202020204" charset="0"/>
      <p:regular r:id="rId33"/>
      <p:bold r:id="rId34"/>
      <p:italic r:id="rId35"/>
      <p:boldItalic r:id="rId36"/>
    </p:embeddedFont>
    <p:embeddedFont>
      <p:font typeface="Fira Sans Extra Condensed Medium" panose="020B0604020202020204" charset="0"/>
      <p:regular r:id="rId37"/>
      <p:bold r:id="rId38"/>
      <p:italic r:id="rId39"/>
      <p:boldItalic r:id="rId40"/>
    </p:embeddedFont>
    <p:embeddedFont>
      <p:font typeface="Roboto" panose="020B0604020202020204" charset="0"/>
      <p:regular r:id="rId41"/>
      <p:bold r:id="rId42"/>
      <p:italic r:id="rId43"/>
      <p:boldItalic r:id="rId44"/>
    </p:embeddedFont>
    <p:embeddedFont>
      <p:font typeface="Edwardian Script ITC" panose="030303020407070D0804" pitchFamily="66" charset="0"/>
      <p:regular r:id="rId45"/>
    </p:embeddedFont>
    <p:embeddedFont>
      <p:font typeface="Proxima Nova Semibold" panose="020B0604020202020204" charset="0"/>
      <p:regular r:id="rId46"/>
      <p:bold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E66"/>
    <a:srgbClr val="C80733"/>
    <a:srgbClr val="577590"/>
    <a:srgbClr val="90BE6D"/>
    <a:srgbClr val="0078B0"/>
    <a:srgbClr val="FFAB40"/>
    <a:srgbClr val="F94144"/>
    <a:srgbClr val="EC3A3B"/>
    <a:srgbClr val="FCBD24"/>
    <a:srgbClr val="494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55C918-741A-456F-AB84-D6CBE9125487}">
  <a:tblStyle styleId="{F155C918-741A-456F-AB84-D6CBE91254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8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E706D-81E1-49BB-92A4-17A71616C0B4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121AA7EB-C000-4338-860F-BF779459D97E}">
      <dgm:prSet phldrT="[Texto]" custT="1"/>
      <dgm:spPr>
        <a:ln>
          <a:solidFill>
            <a:srgbClr val="90BE6D"/>
          </a:solidFill>
        </a:ln>
      </dgm:spPr>
      <dgm:t>
        <a:bodyPr/>
        <a:lstStyle/>
        <a:p>
          <a:r>
            <a:rPr lang="pt-B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3</a:t>
          </a:r>
        </a:p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Uso de </a:t>
          </a:r>
          <a:r>
            <a:rPr lang="pt-BR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TDICs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86786-5F92-434C-AC0F-EDD3F22AFB26}" type="par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0E50DC-8AF2-4AB9-8668-C6F09CB7FC86}" type="sib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500460-EECA-4927-ABBF-3B270C1248BC}">
      <dgm:prSet phldrT="[Texto]" custT="1"/>
      <dgm:spPr>
        <a:ln>
          <a:solidFill>
            <a:srgbClr val="577590"/>
          </a:solidFill>
        </a:ln>
      </dgm:spPr>
      <dgm:t>
        <a:bodyPr/>
        <a:lstStyle/>
        <a:p>
          <a:r>
            <a:rPr lang="pt-BR" sz="240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Videoaulas</a:t>
          </a:r>
          <a:endParaRPr lang="pt-BR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CAC29-81F6-4273-B4EC-F2F3CF7A9CF3}" type="par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FEC0C8-0691-4BC3-8CFC-4C7EE633C914}" type="sib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7BEAF4-D69B-4BD2-8EFE-BB2A4CD9E618}">
      <dgm:prSet phldrT="[Texto]" custT="1"/>
      <dgm:spPr>
        <a:ln>
          <a:solidFill>
            <a:srgbClr val="F94144"/>
          </a:solidFill>
        </a:ln>
      </dgm:spPr>
      <dgm:t>
        <a:bodyPr/>
        <a:lstStyle/>
        <a:p>
          <a:r>
            <a:rPr lang="pt-BR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Leida </a:t>
          </a:r>
          <a:r>
            <a:rPr lang="pt-BR" sz="105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Calegário</a:t>
          </a:r>
          <a:r>
            <a:rPr lang="pt-BR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Oliveira</a:t>
          </a:r>
          <a:endParaRPr lang="pt-BR" sz="10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9145C4-AF92-4A85-B2CB-75F3AA9C9EA8}" type="par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05ADC5-09CC-4C14-917C-D5653E37EC2B}" type="sib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5C3B44-403F-43CB-8223-A59948C7992F}" type="pres">
      <dgm:prSet presAssocID="{85AE706D-81E1-49BB-92A4-17A71616C0B4}" presName="Name0" presStyleCnt="0">
        <dgm:presLayoutVars>
          <dgm:dir/>
          <dgm:resizeHandles val="exact"/>
        </dgm:presLayoutVars>
      </dgm:prSet>
      <dgm:spPr/>
    </dgm:pt>
    <dgm:pt modelId="{11E4A7C4-F006-4378-8FF5-0618700DECC9}" type="pres">
      <dgm:prSet presAssocID="{121AA7EB-C000-4338-860F-BF779459D9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2C245E-E585-4334-BAE5-831F6BE9F3BF}" type="pres">
      <dgm:prSet presAssocID="{E00E50DC-8AF2-4AB9-8668-C6F09CB7FC86}" presName="sibTrans" presStyleLbl="sibTrans2D1" presStyleIdx="0" presStyleCnt="2"/>
      <dgm:spPr/>
      <dgm:t>
        <a:bodyPr/>
        <a:lstStyle/>
        <a:p>
          <a:endParaRPr lang="pt-BR"/>
        </a:p>
      </dgm:t>
    </dgm:pt>
    <dgm:pt modelId="{7E3277C3-59C7-4BD7-A4C2-7DAD45E0366F}" type="pres">
      <dgm:prSet presAssocID="{E00E50DC-8AF2-4AB9-8668-C6F09CB7FC86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563E5D8D-FBD5-434D-A73D-96357F1394AF}" type="pres">
      <dgm:prSet presAssocID="{71500460-EECA-4927-ABBF-3B270C1248BC}" presName="node" presStyleLbl="node1" presStyleIdx="1" presStyleCnt="3" custScaleX="1594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83345F-1BD9-4DCF-B502-CF5DFF0A8AD6}" type="pres">
      <dgm:prSet presAssocID="{C7FEC0C8-0691-4BC3-8CFC-4C7EE633C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0DABD55B-092E-45EF-9E1C-3E1D40C086ED}" type="pres">
      <dgm:prSet presAssocID="{C7FEC0C8-0691-4BC3-8CFC-4C7EE633C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7A91BBEF-F619-4448-ABCF-46B36E24EC93}" type="pres">
      <dgm:prSet presAssocID="{327BEAF4-D69B-4BD2-8EFE-BB2A4CD9E6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8A3E45-0091-44F8-9C13-3CBEADC2A986}" type="presOf" srcId="{85AE706D-81E1-49BB-92A4-17A71616C0B4}" destId="{675C3B44-403F-43CB-8223-A59948C7992F}" srcOrd="0" destOrd="0" presId="urn:microsoft.com/office/officeart/2005/8/layout/process1"/>
    <dgm:cxn modelId="{1E6FFA1A-68A9-4DC9-97A8-31395A72F8B2}" srcId="{85AE706D-81E1-49BB-92A4-17A71616C0B4}" destId="{71500460-EECA-4927-ABBF-3B270C1248BC}" srcOrd="1" destOrd="0" parTransId="{89ACAC29-81F6-4273-B4EC-F2F3CF7A9CF3}" sibTransId="{C7FEC0C8-0691-4BC3-8CFC-4C7EE633C914}"/>
    <dgm:cxn modelId="{5378B5A8-42C8-4251-9314-1FF378F01945}" type="presOf" srcId="{327BEAF4-D69B-4BD2-8EFE-BB2A4CD9E618}" destId="{7A91BBEF-F619-4448-ABCF-46B36E24EC93}" srcOrd="0" destOrd="0" presId="urn:microsoft.com/office/officeart/2005/8/layout/process1"/>
    <dgm:cxn modelId="{54CC0258-0DE5-4235-B6E7-5BAD073B4DCA}" srcId="{85AE706D-81E1-49BB-92A4-17A71616C0B4}" destId="{121AA7EB-C000-4338-860F-BF779459D97E}" srcOrd="0" destOrd="0" parTransId="{1E886786-5F92-434C-AC0F-EDD3F22AFB26}" sibTransId="{E00E50DC-8AF2-4AB9-8668-C6F09CB7FC86}"/>
    <dgm:cxn modelId="{F330EEDF-73A7-47D9-BA99-F063BCB8665C}" srcId="{85AE706D-81E1-49BB-92A4-17A71616C0B4}" destId="{327BEAF4-D69B-4BD2-8EFE-BB2A4CD9E618}" srcOrd="2" destOrd="0" parTransId="{E29145C4-AF92-4A85-B2CB-75F3AA9C9EA8}" sibTransId="{DD05ADC5-09CC-4C14-917C-D5653E37EC2B}"/>
    <dgm:cxn modelId="{F21EE498-166D-4865-98B6-5BDE59BDFEA7}" type="presOf" srcId="{71500460-EECA-4927-ABBF-3B270C1248BC}" destId="{563E5D8D-FBD5-434D-A73D-96357F1394AF}" srcOrd="0" destOrd="0" presId="urn:microsoft.com/office/officeart/2005/8/layout/process1"/>
    <dgm:cxn modelId="{8704AC53-96A1-48F6-BD85-4089E9B24B10}" type="presOf" srcId="{E00E50DC-8AF2-4AB9-8668-C6F09CB7FC86}" destId="{7E3277C3-59C7-4BD7-A4C2-7DAD45E0366F}" srcOrd="1" destOrd="0" presId="urn:microsoft.com/office/officeart/2005/8/layout/process1"/>
    <dgm:cxn modelId="{EBAEF883-C560-4A38-9DE4-71DC09BC94C9}" type="presOf" srcId="{121AA7EB-C000-4338-860F-BF779459D97E}" destId="{11E4A7C4-F006-4378-8FF5-0618700DECC9}" srcOrd="0" destOrd="0" presId="urn:microsoft.com/office/officeart/2005/8/layout/process1"/>
    <dgm:cxn modelId="{40A6E5CE-6F08-4892-B89D-BE88BC0654D6}" type="presOf" srcId="{C7FEC0C8-0691-4BC3-8CFC-4C7EE633C914}" destId="{9D83345F-1BD9-4DCF-B502-CF5DFF0A8AD6}" srcOrd="0" destOrd="0" presId="urn:microsoft.com/office/officeart/2005/8/layout/process1"/>
    <dgm:cxn modelId="{AA25F17D-66B2-4BBC-94E2-4395CC03E409}" type="presOf" srcId="{C7FEC0C8-0691-4BC3-8CFC-4C7EE633C914}" destId="{0DABD55B-092E-45EF-9E1C-3E1D40C086ED}" srcOrd="1" destOrd="0" presId="urn:microsoft.com/office/officeart/2005/8/layout/process1"/>
    <dgm:cxn modelId="{0560DC4C-9E32-4729-8F6E-073C95A22169}" type="presOf" srcId="{E00E50DC-8AF2-4AB9-8668-C6F09CB7FC86}" destId="{352C245E-E585-4334-BAE5-831F6BE9F3BF}" srcOrd="0" destOrd="0" presId="urn:microsoft.com/office/officeart/2005/8/layout/process1"/>
    <dgm:cxn modelId="{F5796FED-3381-446B-A020-41B6346FF373}" type="presParOf" srcId="{675C3B44-403F-43CB-8223-A59948C7992F}" destId="{11E4A7C4-F006-4378-8FF5-0618700DECC9}" srcOrd="0" destOrd="0" presId="urn:microsoft.com/office/officeart/2005/8/layout/process1"/>
    <dgm:cxn modelId="{A69292FA-07A8-4772-BA00-0D9E695C8E56}" type="presParOf" srcId="{675C3B44-403F-43CB-8223-A59948C7992F}" destId="{352C245E-E585-4334-BAE5-831F6BE9F3BF}" srcOrd="1" destOrd="0" presId="urn:microsoft.com/office/officeart/2005/8/layout/process1"/>
    <dgm:cxn modelId="{088518AC-4900-4879-982A-130399134263}" type="presParOf" srcId="{352C245E-E585-4334-BAE5-831F6BE9F3BF}" destId="{7E3277C3-59C7-4BD7-A4C2-7DAD45E0366F}" srcOrd="0" destOrd="0" presId="urn:microsoft.com/office/officeart/2005/8/layout/process1"/>
    <dgm:cxn modelId="{D88AFD1F-F1E7-4349-B9A4-64805E78F9AA}" type="presParOf" srcId="{675C3B44-403F-43CB-8223-A59948C7992F}" destId="{563E5D8D-FBD5-434D-A73D-96357F1394AF}" srcOrd="2" destOrd="0" presId="urn:microsoft.com/office/officeart/2005/8/layout/process1"/>
    <dgm:cxn modelId="{DBBF4BC5-3860-4848-970D-B04B13167237}" type="presParOf" srcId="{675C3B44-403F-43CB-8223-A59948C7992F}" destId="{9D83345F-1BD9-4DCF-B502-CF5DFF0A8AD6}" srcOrd="3" destOrd="0" presId="urn:microsoft.com/office/officeart/2005/8/layout/process1"/>
    <dgm:cxn modelId="{702D7982-E935-4D88-9080-436AC59EC746}" type="presParOf" srcId="{9D83345F-1BD9-4DCF-B502-CF5DFF0A8AD6}" destId="{0DABD55B-092E-45EF-9E1C-3E1D40C086ED}" srcOrd="0" destOrd="0" presId="urn:microsoft.com/office/officeart/2005/8/layout/process1"/>
    <dgm:cxn modelId="{AF0D5C71-9715-4897-834D-98B109DBC7CE}" type="presParOf" srcId="{675C3B44-403F-43CB-8223-A59948C7992F}" destId="{7A91BBEF-F619-4448-ABCF-46B36E24EC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4A7C4-F006-4378-8FF5-0618700DECC9}">
      <dsp:nvSpPr>
        <dsp:cNvPr id="0" name=""/>
        <dsp:cNvSpPr/>
      </dsp:nvSpPr>
      <dsp:spPr>
        <a:xfrm>
          <a:off x="764" y="1361058"/>
          <a:ext cx="1865271" cy="11191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0BE6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Uso de </a:t>
          </a:r>
          <a:r>
            <a:rPr lang="pt-BR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TDICs</a:t>
          </a:r>
          <a:endParaRPr lang="pt-B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43" y="1393837"/>
        <a:ext cx="1799713" cy="1053605"/>
      </dsp:txXfrm>
    </dsp:sp>
    <dsp:sp modelId="{352C245E-E585-4334-BAE5-831F6BE9F3BF}">
      <dsp:nvSpPr>
        <dsp:cNvPr id="0" name=""/>
        <dsp:cNvSpPr/>
      </dsp:nvSpPr>
      <dsp:spPr>
        <a:xfrm>
          <a:off x="2052563" y="1689346"/>
          <a:ext cx="395437" cy="462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2563" y="1781863"/>
        <a:ext cx="276806" cy="277553"/>
      </dsp:txXfrm>
    </dsp:sp>
    <dsp:sp modelId="{563E5D8D-FBD5-434D-A73D-96357F1394AF}">
      <dsp:nvSpPr>
        <dsp:cNvPr id="0" name=""/>
        <dsp:cNvSpPr/>
      </dsp:nvSpPr>
      <dsp:spPr>
        <a:xfrm>
          <a:off x="2612145" y="1361058"/>
          <a:ext cx="2973299" cy="11191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775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Videoaulas</a:t>
          </a:r>
          <a:endParaRPr lang="pt-BR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4924" y="1393837"/>
        <a:ext cx="2907741" cy="1053605"/>
      </dsp:txXfrm>
    </dsp:sp>
    <dsp:sp modelId="{9D83345F-1BD9-4DCF-B502-CF5DFF0A8AD6}">
      <dsp:nvSpPr>
        <dsp:cNvPr id="0" name=""/>
        <dsp:cNvSpPr/>
      </dsp:nvSpPr>
      <dsp:spPr>
        <a:xfrm>
          <a:off x="5771971" y="1689346"/>
          <a:ext cx="395437" cy="462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71971" y="1781863"/>
        <a:ext cx="276806" cy="277553"/>
      </dsp:txXfrm>
    </dsp:sp>
    <dsp:sp modelId="{7A91BBEF-F619-4448-ABCF-46B36E24EC93}">
      <dsp:nvSpPr>
        <dsp:cNvPr id="0" name=""/>
        <dsp:cNvSpPr/>
      </dsp:nvSpPr>
      <dsp:spPr>
        <a:xfrm>
          <a:off x="6331553" y="1361058"/>
          <a:ext cx="1865271" cy="11191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9414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Leida </a:t>
          </a:r>
          <a:r>
            <a:rPr lang="pt-BR" sz="105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Calegário</a:t>
          </a:r>
          <a:r>
            <a:rPr lang="pt-BR" sz="10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Oliveira</a:t>
          </a:r>
          <a:endParaRPr lang="pt-BR" sz="10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64332" y="1393837"/>
        <a:ext cx="1799713" cy="1053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578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9a0c79df7d_0_3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9a0c79df7d_0_3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9a3ca0eda2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9a3ca0eda2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9011f7f9b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9011f7f9b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9a0c79df7d_0_2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9a0c79df7d_0_2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1029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9a0c79df7d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9a0c79df7d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913592f75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913592f75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9a0c79df7d_0_1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9a0c79df7d_0_1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9a0c79df7d_0_2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9a0c79df7d_0_2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a0c79df7d_0_1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a0c79df7d_0_1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620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591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a0c79df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a0c79df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a0c79df7d_0_1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a0c79df7d_0_1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9a0c79df7d_0_1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9a0c79df7d_0_1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828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1221dc74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1221dc74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9a0c79df7d_0_2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9a0c79df7d_0_2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9a0c79df7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9a0c79df7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9a0c79df7d_0_1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9a0c79df7d_0_1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9a0c79df7d_0_3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9a0c79df7d_0_3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7200" y="1398750"/>
            <a:ext cx="2808000" cy="3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6400800" cy="43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10230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73700" y="2803075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41610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57200" y="1106125"/>
            <a:ext cx="8229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57200" y="3152225"/>
            <a:ext cx="8229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620044" y="1376000"/>
            <a:ext cx="8446650" cy="1540329"/>
            <a:chOff x="-636925" y="1404675"/>
            <a:chExt cx="8446650" cy="2363225"/>
          </a:xfrm>
        </p:grpSpPr>
        <p:sp>
          <p:nvSpPr>
            <p:cNvPr id="59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-98053" y="28246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PT" dirty="0"/>
              <a:t>Inclusão digital e aplicações pedagógicas: </a:t>
            </a:r>
            <a:r>
              <a:rPr lang="pt-PT" dirty="0" smtClean="0"/>
              <a:t>contribuições          para </a:t>
            </a:r>
            <a:r>
              <a:rPr lang="pt-PT" dirty="0"/>
              <a:t>melhoria da qualidade da educação básica</a:t>
            </a:r>
            <a:endParaRPr dirty="0"/>
          </a:p>
        </p:txBody>
      </p:sp>
      <p:sp>
        <p:nvSpPr>
          <p:cNvPr id="62" name="Google Shape;62;p15"/>
          <p:cNvSpPr/>
          <p:nvPr/>
        </p:nvSpPr>
        <p:spPr>
          <a:xfrm>
            <a:off x="3515193" y="4999621"/>
            <a:ext cx="12335" cy="10017"/>
          </a:xfrm>
          <a:custGeom>
            <a:avLst/>
            <a:gdLst/>
            <a:ahLst/>
            <a:cxnLst/>
            <a:rect l="l" t="t" r="r" b="b"/>
            <a:pathLst>
              <a:path w="548" h="445" extrusionOk="0">
                <a:moveTo>
                  <a:pt x="274" y="0"/>
                </a:moveTo>
                <a:cubicBezTo>
                  <a:pt x="0" y="0"/>
                  <a:pt x="0" y="445"/>
                  <a:pt x="274" y="445"/>
                </a:cubicBezTo>
                <a:cubicBezTo>
                  <a:pt x="547" y="445"/>
                  <a:pt x="547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15"/>
          <p:cNvGrpSpPr/>
          <p:nvPr/>
        </p:nvGrpSpPr>
        <p:grpSpPr>
          <a:xfrm>
            <a:off x="7655725" y="1965722"/>
            <a:ext cx="1149383" cy="696887"/>
            <a:chOff x="5960837" y="2432603"/>
            <a:chExt cx="1149383" cy="696887"/>
          </a:xfrm>
        </p:grpSpPr>
        <p:sp>
          <p:nvSpPr>
            <p:cNvPr id="64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4588869" y="1335784"/>
            <a:ext cx="1413268" cy="782493"/>
            <a:chOff x="1425725" y="1417109"/>
            <a:chExt cx="1413268" cy="782493"/>
          </a:xfrm>
        </p:grpSpPr>
        <p:sp>
          <p:nvSpPr>
            <p:cNvPr id="68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545189" y="1463111"/>
            <a:ext cx="1165523" cy="713027"/>
            <a:chOff x="3298242" y="4070048"/>
            <a:chExt cx="1165523" cy="713027"/>
          </a:xfrm>
        </p:grpSpPr>
        <p:sp>
          <p:nvSpPr>
            <p:cNvPr id="72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15"/>
          <p:cNvGrpSpPr/>
          <p:nvPr/>
        </p:nvGrpSpPr>
        <p:grpSpPr>
          <a:xfrm>
            <a:off x="7672450" y="275932"/>
            <a:ext cx="1380178" cy="1022202"/>
            <a:chOff x="5917753" y="1127631"/>
            <a:chExt cx="1380178" cy="1022202"/>
          </a:xfrm>
        </p:grpSpPr>
        <p:sp>
          <p:nvSpPr>
            <p:cNvPr id="76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15"/>
          <p:cNvGrpSpPr/>
          <p:nvPr/>
        </p:nvGrpSpPr>
        <p:grpSpPr>
          <a:xfrm>
            <a:off x="1787090" y="1926332"/>
            <a:ext cx="561249" cy="1369505"/>
            <a:chOff x="1893817" y="2264535"/>
            <a:chExt cx="561249" cy="1369505"/>
          </a:xfrm>
        </p:grpSpPr>
        <p:grpSp>
          <p:nvGrpSpPr>
            <p:cNvPr id="85" name="Google Shape;85;p15"/>
            <p:cNvGrpSpPr/>
            <p:nvPr/>
          </p:nvGrpSpPr>
          <p:grpSpPr>
            <a:xfrm>
              <a:off x="1893817" y="2264535"/>
              <a:ext cx="561249" cy="561249"/>
              <a:chOff x="459325" y="3292175"/>
              <a:chExt cx="630900" cy="630900"/>
            </a:xfrm>
          </p:grpSpPr>
          <p:sp>
            <p:nvSpPr>
              <p:cNvPr id="86" name="Google Shape;86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8" name="Google Shape;88;p15"/>
            <p:cNvCxnSpPr/>
            <p:nvPr/>
          </p:nvCxnSpPr>
          <p:spPr>
            <a:xfrm>
              <a:off x="2174450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92" name="Google Shape;92;p15"/>
          <p:cNvGrpSpPr/>
          <p:nvPr/>
        </p:nvGrpSpPr>
        <p:grpSpPr>
          <a:xfrm>
            <a:off x="6503227" y="2118277"/>
            <a:ext cx="561249" cy="1369505"/>
            <a:chOff x="6689546" y="2264535"/>
            <a:chExt cx="561249" cy="1369505"/>
          </a:xfrm>
        </p:grpSpPr>
        <p:grpSp>
          <p:nvGrpSpPr>
            <p:cNvPr id="93" name="Google Shape;93;p15"/>
            <p:cNvGrpSpPr/>
            <p:nvPr/>
          </p:nvGrpSpPr>
          <p:grpSpPr>
            <a:xfrm>
              <a:off x="6689546" y="2264535"/>
              <a:ext cx="561249" cy="561249"/>
              <a:chOff x="459325" y="3292175"/>
              <a:chExt cx="630900" cy="630900"/>
            </a:xfrm>
          </p:grpSpPr>
          <p:sp>
            <p:nvSpPr>
              <p:cNvPr id="94" name="Google Shape;94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6" name="Google Shape;96;p15"/>
            <p:cNvCxnSpPr/>
            <p:nvPr/>
          </p:nvCxnSpPr>
          <p:spPr>
            <a:xfrm>
              <a:off x="6970175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00" name="Google Shape;100;p15"/>
          <p:cNvGrpSpPr/>
          <p:nvPr/>
        </p:nvGrpSpPr>
        <p:grpSpPr>
          <a:xfrm>
            <a:off x="4320242" y="2108616"/>
            <a:ext cx="561249" cy="996549"/>
            <a:chOff x="4291376" y="2637491"/>
            <a:chExt cx="561249" cy="996549"/>
          </a:xfrm>
        </p:grpSpPr>
        <p:grpSp>
          <p:nvGrpSpPr>
            <p:cNvPr id="101" name="Google Shape;101;p15"/>
            <p:cNvGrpSpPr/>
            <p:nvPr/>
          </p:nvGrpSpPr>
          <p:grpSpPr>
            <a:xfrm>
              <a:off x="4291376" y="2637491"/>
              <a:ext cx="561249" cy="561249"/>
              <a:chOff x="459325" y="3292175"/>
              <a:chExt cx="630900" cy="630900"/>
            </a:xfrm>
          </p:grpSpPr>
          <p:sp>
            <p:nvSpPr>
              <p:cNvPr id="102" name="Google Shape;102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  <p:cxnSp>
          <p:nvCxnSpPr>
            <p:cNvPr id="104" name="Google Shape;104;p15"/>
            <p:cNvCxnSpPr>
              <a:stCxn id="102" idx="4"/>
            </p:cNvCxnSpPr>
            <p:nvPr/>
          </p:nvCxnSpPr>
          <p:spPr>
            <a:xfrm>
              <a:off x="4572000" y="3198740"/>
              <a:ext cx="0" cy="4353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3" name="Retângulo 2"/>
          <p:cNvSpPr/>
          <p:nvPr/>
        </p:nvSpPr>
        <p:spPr>
          <a:xfrm>
            <a:off x="1940282" y="2511112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4362067" y="2690674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6732167" y="2705145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93137452"/>
              </p:ext>
            </p:extLst>
          </p:nvPr>
        </p:nvGraphicFramePr>
        <p:xfrm>
          <a:off x="490074" y="2108616"/>
          <a:ext cx="8197590" cy="384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839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2"/>
          <p:cNvSpPr/>
          <p:nvPr/>
        </p:nvSpPr>
        <p:spPr>
          <a:xfrm>
            <a:off x="457200" y="2479575"/>
            <a:ext cx="8229586" cy="184350"/>
          </a:xfrm>
          <a:custGeom>
            <a:avLst/>
            <a:gdLst/>
            <a:ahLst/>
            <a:cxnLst/>
            <a:rect l="l" t="t" r="r" b="b"/>
            <a:pathLst>
              <a:path w="282367" h="7374" extrusionOk="0">
                <a:moveTo>
                  <a:pt x="280878" y="1"/>
                </a:moveTo>
                <a:cubicBezTo>
                  <a:pt x="280690" y="1"/>
                  <a:pt x="280527" y="114"/>
                  <a:pt x="280554" y="361"/>
                </a:cubicBezTo>
                <a:cubicBezTo>
                  <a:pt x="280634" y="920"/>
                  <a:pt x="280687" y="1480"/>
                  <a:pt x="280767" y="2040"/>
                </a:cubicBezTo>
                <a:cubicBezTo>
                  <a:pt x="268247" y="2162"/>
                  <a:pt x="255727" y="2200"/>
                  <a:pt x="243210" y="2200"/>
                </a:cubicBezTo>
                <a:cubicBezTo>
                  <a:pt x="228554" y="2200"/>
                  <a:pt x="213902" y="2148"/>
                  <a:pt x="199258" y="2119"/>
                </a:cubicBezTo>
                <a:cubicBezTo>
                  <a:pt x="192882" y="2107"/>
                  <a:pt x="186507" y="2099"/>
                  <a:pt x="180131" y="2099"/>
                </a:cubicBezTo>
                <a:cubicBezTo>
                  <a:pt x="159193" y="2099"/>
                  <a:pt x="138252" y="2186"/>
                  <a:pt x="117295" y="2493"/>
                </a:cubicBezTo>
                <a:cubicBezTo>
                  <a:pt x="101947" y="2732"/>
                  <a:pt x="16600" y="2946"/>
                  <a:pt x="1279" y="3851"/>
                </a:cubicBezTo>
                <a:cubicBezTo>
                  <a:pt x="1199" y="3239"/>
                  <a:pt x="1119" y="2626"/>
                  <a:pt x="1013" y="2013"/>
                </a:cubicBezTo>
                <a:cubicBezTo>
                  <a:pt x="959" y="1813"/>
                  <a:pt x="786" y="1713"/>
                  <a:pt x="613" y="1713"/>
                </a:cubicBezTo>
                <a:cubicBezTo>
                  <a:pt x="440" y="1713"/>
                  <a:pt x="267" y="1813"/>
                  <a:pt x="213" y="2013"/>
                </a:cubicBezTo>
                <a:cubicBezTo>
                  <a:pt x="0" y="3638"/>
                  <a:pt x="53" y="5264"/>
                  <a:pt x="320" y="6889"/>
                </a:cubicBezTo>
                <a:cubicBezTo>
                  <a:pt x="373" y="7228"/>
                  <a:pt x="611" y="7373"/>
                  <a:pt x="871" y="7373"/>
                </a:cubicBezTo>
                <a:cubicBezTo>
                  <a:pt x="1264" y="7373"/>
                  <a:pt x="1706" y="7040"/>
                  <a:pt x="1625" y="6543"/>
                </a:cubicBezTo>
                <a:cubicBezTo>
                  <a:pt x="1546" y="5930"/>
                  <a:pt x="1466" y="5317"/>
                  <a:pt x="1386" y="4704"/>
                </a:cubicBezTo>
                <a:cubicBezTo>
                  <a:pt x="15055" y="4571"/>
                  <a:pt x="98616" y="4118"/>
                  <a:pt x="112259" y="3905"/>
                </a:cubicBezTo>
                <a:cubicBezTo>
                  <a:pt x="126008" y="3692"/>
                  <a:pt x="139784" y="3558"/>
                  <a:pt x="153533" y="3505"/>
                </a:cubicBezTo>
                <a:cubicBezTo>
                  <a:pt x="161850" y="3473"/>
                  <a:pt x="170164" y="3462"/>
                  <a:pt x="178478" y="3462"/>
                </a:cubicBezTo>
                <a:cubicBezTo>
                  <a:pt x="192534" y="3462"/>
                  <a:pt x="206588" y="3492"/>
                  <a:pt x="220647" y="3492"/>
                </a:cubicBezTo>
                <a:cubicBezTo>
                  <a:pt x="225552" y="3492"/>
                  <a:pt x="230457" y="3488"/>
                  <a:pt x="235363" y="3478"/>
                </a:cubicBezTo>
                <a:cubicBezTo>
                  <a:pt x="250551" y="3452"/>
                  <a:pt x="265739" y="3452"/>
                  <a:pt x="280927" y="3345"/>
                </a:cubicBezTo>
                <a:cubicBezTo>
                  <a:pt x="280927" y="3798"/>
                  <a:pt x="281060" y="4251"/>
                  <a:pt x="281274" y="4624"/>
                </a:cubicBezTo>
                <a:cubicBezTo>
                  <a:pt x="281381" y="4779"/>
                  <a:pt x="281541" y="4854"/>
                  <a:pt x="281697" y="4854"/>
                </a:cubicBezTo>
                <a:cubicBezTo>
                  <a:pt x="281891" y="4854"/>
                  <a:pt x="282079" y="4739"/>
                  <a:pt x="282153" y="4518"/>
                </a:cubicBezTo>
                <a:cubicBezTo>
                  <a:pt x="282366" y="4011"/>
                  <a:pt x="282233" y="3398"/>
                  <a:pt x="282100" y="2839"/>
                </a:cubicBezTo>
                <a:cubicBezTo>
                  <a:pt x="282153" y="2626"/>
                  <a:pt x="282100" y="2386"/>
                  <a:pt x="281966" y="2226"/>
                </a:cubicBezTo>
                <a:cubicBezTo>
                  <a:pt x="281806" y="1560"/>
                  <a:pt x="281593" y="894"/>
                  <a:pt x="281327" y="281"/>
                </a:cubicBezTo>
                <a:cubicBezTo>
                  <a:pt x="281249" y="100"/>
                  <a:pt x="281053" y="1"/>
                  <a:pt x="280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2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 err="1" smtClean="0"/>
              <a:t>Videoaulas</a:t>
            </a:r>
            <a:r>
              <a:rPr lang="en" dirty="0" smtClean="0"/>
              <a:t> autorais</a:t>
            </a:r>
            <a:endParaRPr dirty="0"/>
          </a:p>
        </p:txBody>
      </p:sp>
      <p:grpSp>
        <p:nvGrpSpPr>
          <p:cNvPr id="645" name="Google Shape;645;p22"/>
          <p:cNvGrpSpPr/>
          <p:nvPr/>
        </p:nvGrpSpPr>
        <p:grpSpPr>
          <a:xfrm>
            <a:off x="601543" y="1336425"/>
            <a:ext cx="1806614" cy="3572107"/>
            <a:chOff x="601543" y="1336425"/>
            <a:chExt cx="1806614" cy="3572107"/>
          </a:xfrm>
        </p:grpSpPr>
        <p:grpSp>
          <p:nvGrpSpPr>
            <p:cNvPr id="646" name="Google Shape;646;p22"/>
            <p:cNvGrpSpPr/>
            <p:nvPr/>
          </p:nvGrpSpPr>
          <p:grpSpPr>
            <a:xfrm>
              <a:off x="979602" y="2070442"/>
              <a:ext cx="1050560" cy="1002615"/>
              <a:chOff x="1213108" y="2070442"/>
              <a:chExt cx="1050560" cy="1002615"/>
            </a:xfrm>
          </p:grpSpPr>
          <p:sp>
            <p:nvSpPr>
              <p:cNvPr id="647" name="Google Shape;647;p22"/>
              <p:cNvSpPr/>
              <p:nvPr/>
            </p:nvSpPr>
            <p:spPr>
              <a:xfrm>
                <a:off x="1213108" y="2070442"/>
                <a:ext cx="1050560" cy="100261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2"/>
              <p:cNvSpPr/>
              <p:nvPr/>
            </p:nvSpPr>
            <p:spPr>
              <a:xfrm>
                <a:off x="1347596" y="2198793"/>
                <a:ext cx="781583" cy="745914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2"/>
              <p:cNvSpPr/>
              <p:nvPr/>
            </p:nvSpPr>
            <p:spPr>
              <a:xfrm>
                <a:off x="1463169" y="2309092"/>
                <a:ext cx="550437" cy="525317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0" name="Google Shape;650;p22"/>
            <p:cNvSpPr/>
            <p:nvPr/>
          </p:nvSpPr>
          <p:spPr>
            <a:xfrm>
              <a:off x="854395" y="1336425"/>
              <a:ext cx="1300952" cy="448615"/>
            </a:xfrm>
            <a:custGeom>
              <a:avLst/>
              <a:gdLst/>
              <a:ahLst/>
              <a:cxnLst/>
              <a:rect l="l" t="t" r="r" b="b"/>
              <a:pathLst>
                <a:path w="43914" h="76101" extrusionOk="0">
                  <a:moveTo>
                    <a:pt x="374" y="0"/>
                  </a:moveTo>
                  <a:cubicBezTo>
                    <a:pt x="374" y="0"/>
                    <a:pt x="374" y="27339"/>
                    <a:pt x="187" y="39063"/>
                  </a:cubicBezTo>
                  <a:cubicBezTo>
                    <a:pt x="1" y="50787"/>
                    <a:pt x="2239" y="75914"/>
                    <a:pt x="2239" y="75914"/>
                  </a:cubicBezTo>
                  <a:lnTo>
                    <a:pt x="6502" y="76101"/>
                  </a:lnTo>
                  <a:lnTo>
                    <a:pt x="43913" y="75728"/>
                  </a:lnTo>
                  <a:lnTo>
                    <a:pt x="43540" y="62698"/>
                  </a:lnTo>
                  <a:lnTo>
                    <a:pt x="42421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2"/>
            <p:cNvSpPr/>
            <p:nvPr/>
          </p:nvSpPr>
          <p:spPr>
            <a:xfrm rot="10800000">
              <a:off x="1420977" y="3358442"/>
              <a:ext cx="167777" cy="500057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2"/>
            <p:cNvSpPr txBox="1"/>
            <p:nvPr/>
          </p:nvSpPr>
          <p:spPr>
            <a:xfrm>
              <a:off x="601557" y="4335832"/>
              <a:ext cx="1806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Logomarca e padrões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Template</a:t>
              </a:r>
              <a:endParaRPr sz="1200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3" name="Google Shape;653;p22"/>
            <p:cNvSpPr txBox="1"/>
            <p:nvPr/>
          </p:nvSpPr>
          <p:spPr>
            <a:xfrm>
              <a:off x="601543" y="4067700"/>
              <a:ext cx="1806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Identificação</a:t>
              </a:r>
              <a:endParaRPr sz="18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54" name="Google Shape;654;p22"/>
            <p:cNvSpPr txBox="1"/>
            <p:nvPr/>
          </p:nvSpPr>
          <p:spPr>
            <a:xfrm>
              <a:off x="854395" y="1410138"/>
              <a:ext cx="1300952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Identidade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55" name="Google Shape;655;p22"/>
          <p:cNvGrpSpPr/>
          <p:nvPr/>
        </p:nvGrpSpPr>
        <p:grpSpPr>
          <a:xfrm>
            <a:off x="2646309" y="1336425"/>
            <a:ext cx="1806615" cy="3572107"/>
            <a:chOff x="2646309" y="1336425"/>
            <a:chExt cx="1806615" cy="3572107"/>
          </a:xfrm>
        </p:grpSpPr>
        <p:grpSp>
          <p:nvGrpSpPr>
            <p:cNvPr id="656" name="Google Shape;656;p22"/>
            <p:cNvGrpSpPr/>
            <p:nvPr/>
          </p:nvGrpSpPr>
          <p:grpSpPr>
            <a:xfrm>
              <a:off x="3024369" y="2070442"/>
              <a:ext cx="1050560" cy="1002615"/>
              <a:chOff x="1213108" y="2070442"/>
              <a:chExt cx="1050560" cy="1002615"/>
            </a:xfrm>
          </p:grpSpPr>
          <p:sp>
            <p:nvSpPr>
              <p:cNvPr id="657" name="Google Shape;657;p22"/>
              <p:cNvSpPr/>
              <p:nvPr/>
            </p:nvSpPr>
            <p:spPr>
              <a:xfrm>
                <a:off x="1213108" y="2070442"/>
                <a:ext cx="1050560" cy="100261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2"/>
              <p:cNvSpPr/>
              <p:nvPr/>
            </p:nvSpPr>
            <p:spPr>
              <a:xfrm>
                <a:off x="1347596" y="2198793"/>
                <a:ext cx="781583" cy="745914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2"/>
              <p:cNvSpPr/>
              <p:nvPr/>
            </p:nvSpPr>
            <p:spPr>
              <a:xfrm>
                <a:off x="1463169" y="2309092"/>
                <a:ext cx="550437" cy="525317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0" name="Google Shape;660;p22"/>
            <p:cNvSpPr/>
            <p:nvPr/>
          </p:nvSpPr>
          <p:spPr>
            <a:xfrm>
              <a:off x="2899162" y="1336425"/>
              <a:ext cx="1300952" cy="448615"/>
            </a:xfrm>
            <a:custGeom>
              <a:avLst/>
              <a:gdLst/>
              <a:ahLst/>
              <a:cxnLst/>
              <a:rect l="l" t="t" r="r" b="b"/>
              <a:pathLst>
                <a:path w="43914" h="76101" extrusionOk="0">
                  <a:moveTo>
                    <a:pt x="374" y="0"/>
                  </a:moveTo>
                  <a:cubicBezTo>
                    <a:pt x="374" y="0"/>
                    <a:pt x="374" y="27339"/>
                    <a:pt x="187" y="39063"/>
                  </a:cubicBezTo>
                  <a:cubicBezTo>
                    <a:pt x="1" y="50787"/>
                    <a:pt x="2239" y="75914"/>
                    <a:pt x="2239" y="75914"/>
                  </a:cubicBezTo>
                  <a:lnTo>
                    <a:pt x="6502" y="76101"/>
                  </a:lnTo>
                  <a:lnTo>
                    <a:pt x="43913" y="75728"/>
                  </a:lnTo>
                  <a:lnTo>
                    <a:pt x="43540" y="62698"/>
                  </a:lnTo>
                  <a:lnTo>
                    <a:pt x="42421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2"/>
            <p:cNvSpPr/>
            <p:nvPr/>
          </p:nvSpPr>
          <p:spPr>
            <a:xfrm rot="10800000">
              <a:off x="3465744" y="3358442"/>
              <a:ext cx="167777" cy="500057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2"/>
            <p:cNvSpPr txBox="1"/>
            <p:nvPr/>
          </p:nvSpPr>
          <p:spPr>
            <a:xfrm>
              <a:off x="2646324" y="4335832"/>
              <a:ext cx="1806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Qualquer pessoa pode acessar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3" name="Google Shape;663;p22"/>
            <p:cNvSpPr txBox="1"/>
            <p:nvPr/>
          </p:nvSpPr>
          <p:spPr>
            <a:xfrm>
              <a:off x="2646309" y="4067700"/>
              <a:ext cx="1806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Acesso livre</a:t>
              </a:r>
              <a:endParaRPr sz="18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64" name="Google Shape;664;p22"/>
            <p:cNvSpPr txBox="1"/>
            <p:nvPr/>
          </p:nvSpPr>
          <p:spPr>
            <a:xfrm>
              <a:off x="2899161" y="1410138"/>
              <a:ext cx="1300952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Público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65" name="Google Shape;665;p22"/>
          <p:cNvGrpSpPr/>
          <p:nvPr/>
        </p:nvGrpSpPr>
        <p:grpSpPr>
          <a:xfrm>
            <a:off x="4691076" y="1336425"/>
            <a:ext cx="1806615" cy="3572107"/>
            <a:chOff x="4691076" y="1336425"/>
            <a:chExt cx="1806615" cy="3572107"/>
          </a:xfrm>
        </p:grpSpPr>
        <p:grpSp>
          <p:nvGrpSpPr>
            <p:cNvPr id="666" name="Google Shape;666;p22"/>
            <p:cNvGrpSpPr/>
            <p:nvPr/>
          </p:nvGrpSpPr>
          <p:grpSpPr>
            <a:xfrm>
              <a:off x="5069136" y="2070442"/>
              <a:ext cx="1050560" cy="1002615"/>
              <a:chOff x="1213108" y="2070442"/>
              <a:chExt cx="1050560" cy="1002615"/>
            </a:xfrm>
          </p:grpSpPr>
          <p:sp>
            <p:nvSpPr>
              <p:cNvPr id="667" name="Google Shape;667;p22"/>
              <p:cNvSpPr/>
              <p:nvPr/>
            </p:nvSpPr>
            <p:spPr>
              <a:xfrm>
                <a:off x="1213108" y="2070442"/>
                <a:ext cx="1050560" cy="100261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2"/>
              <p:cNvSpPr/>
              <p:nvPr/>
            </p:nvSpPr>
            <p:spPr>
              <a:xfrm>
                <a:off x="1347596" y="2198793"/>
                <a:ext cx="781583" cy="745914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2"/>
              <p:cNvSpPr/>
              <p:nvPr/>
            </p:nvSpPr>
            <p:spPr>
              <a:xfrm>
                <a:off x="1463169" y="2309092"/>
                <a:ext cx="550437" cy="525317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0" name="Google Shape;670;p22"/>
            <p:cNvSpPr/>
            <p:nvPr/>
          </p:nvSpPr>
          <p:spPr>
            <a:xfrm>
              <a:off x="4943928" y="1336425"/>
              <a:ext cx="1300952" cy="448615"/>
            </a:xfrm>
            <a:custGeom>
              <a:avLst/>
              <a:gdLst/>
              <a:ahLst/>
              <a:cxnLst/>
              <a:rect l="l" t="t" r="r" b="b"/>
              <a:pathLst>
                <a:path w="43914" h="76101" extrusionOk="0">
                  <a:moveTo>
                    <a:pt x="374" y="0"/>
                  </a:moveTo>
                  <a:cubicBezTo>
                    <a:pt x="374" y="0"/>
                    <a:pt x="374" y="27339"/>
                    <a:pt x="187" y="39063"/>
                  </a:cubicBezTo>
                  <a:cubicBezTo>
                    <a:pt x="1" y="50787"/>
                    <a:pt x="2239" y="75914"/>
                    <a:pt x="2239" y="75914"/>
                  </a:cubicBezTo>
                  <a:lnTo>
                    <a:pt x="6502" y="76101"/>
                  </a:lnTo>
                  <a:lnTo>
                    <a:pt x="43913" y="75728"/>
                  </a:lnTo>
                  <a:lnTo>
                    <a:pt x="43540" y="62698"/>
                  </a:lnTo>
                  <a:lnTo>
                    <a:pt x="42421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2"/>
            <p:cNvSpPr/>
            <p:nvPr/>
          </p:nvSpPr>
          <p:spPr>
            <a:xfrm rot="10800000">
              <a:off x="5510511" y="3358442"/>
              <a:ext cx="167777" cy="500057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2"/>
            <p:cNvSpPr txBox="1"/>
            <p:nvPr/>
          </p:nvSpPr>
          <p:spPr>
            <a:xfrm>
              <a:off x="4691091" y="4335832"/>
              <a:ext cx="1806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</a:t>
              </a: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ia </a:t>
              </a:r>
              <a:r>
                <a:rPr lang="en" sz="1200" i="1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link</a:t>
              </a:r>
              <a:endParaRPr sz="1200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3" name="Google Shape;673;p22"/>
            <p:cNvSpPr txBox="1"/>
            <p:nvPr/>
          </p:nvSpPr>
          <p:spPr>
            <a:xfrm>
              <a:off x="4691076" y="4067700"/>
              <a:ext cx="1806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Acesso restrito</a:t>
              </a:r>
              <a:endParaRPr sz="18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4" name="Google Shape;674;p22"/>
            <p:cNvSpPr txBox="1"/>
            <p:nvPr/>
          </p:nvSpPr>
          <p:spPr>
            <a:xfrm>
              <a:off x="4943926" y="1410138"/>
              <a:ext cx="1300953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Não listado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75" name="Google Shape;675;p22"/>
          <p:cNvGrpSpPr/>
          <p:nvPr/>
        </p:nvGrpSpPr>
        <p:grpSpPr>
          <a:xfrm>
            <a:off x="6735843" y="1336425"/>
            <a:ext cx="1806615" cy="3572107"/>
            <a:chOff x="6735843" y="1336425"/>
            <a:chExt cx="1806615" cy="3572107"/>
          </a:xfrm>
        </p:grpSpPr>
        <p:grpSp>
          <p:nvGrpSpPr>
            <p:cNvPr id="676" name="Google Shape;676;p22"/>
            <p:cNvGrpSpPr/>
            <p:nvPr/>
          </p:nvGrpSpPr>
          <p:grpSpPr>
            <a:xfrm>
              <a:off x="7113902" y="2070442"/>
              <a:ext cx="1050560" cy="1002615"/>
              <a:chOff x="1213108" y="2070442"/>
              <a:chExt cx="1050560" cy="1002615"/>
            </a:xfrm>
          </p:grpSpPr>
          <p:sp>
            <p:nvSpPr>
              <p:cNvPr id="677" name="Google Shape;677;p22"/>
              <p:cNvSpPr/>
              <p:nvPr/>
            </p:nvSpPr>
            <p:spPr>
              <a:xfrm>
                <a:off x="1213108" y="2070442"/>
                <a:ext cx="1050560" cy="100261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2"/>
              <p:cNvSpPr/>
              <p:nvPr/>
            </p:nvSpPr>
            <p:spPr>
              <a:xfrm>
                <a:off x="1347596" y="2198793"/>
                <a:ext cx="781583" cy="745914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2"/>
              <p:cNvSpPr/>
              <p:nvPr/>
            </p:nvSpPr>
            <p:spPr>
              <a:xfrm>
                <a:off x="1463169" y="2309092"/>
                <a:ext cx="550437" cy="525317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0" name="Google Shape;680;p22"/>
            <p:cNvSpPr/>
            <p:nvPr/>
          </p:nvSpPr>
          <p:spPr>
            <a:xfrm>
              <a:off x="6988695" y="1336425"/>
              <a:ext cx="1300952" cy="448615"/>
            </a:xfrm>
            <a:custGeom>
              <a:avLst/>
              <a:gdLst/>
              <a:ahLst/>
              <a:cxnLst/>
              <a:rect l="l" t="t" r="r" b="b"/>
              <a:pathLst>
                <a:path w="43914" h="76101" extrusionOk="0">
                  <a:moveTo>
                    <a:pt x="374" y="0"/>
                  </a:moveTo>
                  <a:cubicBezTo>
                    <a:pt x="374" y="0"/>
                    <a:pt x="374" y="27339"/>
                    <a:pt x="187" y="39063"/>
                  </a:cubicBezTo>
                  <a:cubicBezTo>
                    <a:pt x="1" y="50787"/>
                    <a:pt x="2239" y="75914"/>
                    <a:pt x="2239" y="75914"/>
                  </a:cubicBezTo>
                  <a:lnTo>
                    <a:pt x="6502" y="76101"/>
                  </a:lnTo>
                  <a:lnTo>
                    <a:pt x="43913" y="75728"/>
                  </a:lnTo>
                  <a:lnTo>
                    <a:pt x="43540" y="62698"/>
                  </a:lnTo>
                  <a:lnTo>
                    <a:pt x="42421" y="0"/>
                  </a:ln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2"/>
            <p:cNvSpPr/>
            <p:nvPr/>
          </p:nvSpPr>
          <p:spPr>
            <a:xfrm rot="10800000">
              <a:off x="7555277" y="3358442"/>
              <a:ext cx="167777" cy="500057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2"/>
            <p:cNvSpPr txBox="1"/>
            <p:nvPr/>
          </p:nvSpPr>
          <p:spPr>
            <a:xfrm>
              <a:off x="6735857" y="4335832"/>
              <a:ext cx="1806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Autor e usuários selecionados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3" name="Google Shape;683;p22"/>
            <p:cNvSpPr txBox="1"/>
            <p:nvPr/>
          </p:nvSpPr>
          <p:spPr>
            <a:xfrm>
              <a:off x="6735843" y="4067700"/>
              <a:ext cx="1806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Acesso exclusivo</a:t>
              </a:r>
              <a:endParaRPr sz="18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84" name="Google Shape;684;p22"/>
            <p:cNvSpPr txBox="1"/>
            <p:nvPr/>
          </p:nvSpPr>
          <p:spPr>
            <a:xfrm>
              <a:off x="7113881" y="1410138"/>
              <a:ext cx="1050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Privado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3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Etapas para elaboração de videoaulas</a:t>
            </a:r>
            <a:endParaRPr dirty="0"/>
          </a:p>
        </p:txBody>
      </p:sp>
      <p:cxnSp>
        <p:nvCxnSpPr>
          <p:cNvPr id="690" name="Google Shape;690;p23"/>
          <p:cNvCxnSpPr/>
          <p:nvPr/>
        </p:nvCxnSpPr>
        <p:spPr>
          <a:xfrm rot="10800000">
            <a:off x="450150" y="4525457"/>
            <a:ext cx="8243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691" name="Google Shape;691;p23"/>
          <p:cNvGrpSpPr/>
          <p:nvPr/>
        </p:nvGrpSpPr>
        <p:grpSpPr>
          <a:xfrm>
            <a:off x="448661" y="1227293"/>
            <a:ext cx="1455328" cy="3542514"/>
            <a:chOff x="448661" y="1227293"/>
            <a:chExt cx="1455328" cy="3542514"/>
          </a:xfrm>
        </p:grpSpPr>
        <p:grpSp>
          <p:nvGrpSpPr>
            <p:cNvPr id="692" name="Google Shape;692;p23"/>
            <p:cNvGrpSpPr/>
            <p:nvPr/>
          </p:nvGrpSpPr>
          <p:grpSpPr>
            <a:xfrm>
              <a:off x="764275" y="3146869"/>
              <a:ext cx="824100" cy="823800"/>
              <a:chOff x="670193" y="3391967"/>
              <a:chExt cx="824100" cy="823800"/>
            </a:xfrm>
          </p:grpSpPr>
          <p:sp>
            <p:nvSpPr>
              <p:cNvPr id="693" name="Google Shape;693;p23"/>
              <p:cNvSpPr/>
              <p:nvPr/>
            </p:nvSpPr>
            <p:spPr>
              <a:xfrm>
                <a:off x="670193" y="3391967"/>
                <a:ext cx="824100" cy="8238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4" name="Google Shape;694;p23"/>
              <p:cNvGrpSpPr/>
              <p:nvPr/>
            </p:nvGrpSpPr>
            <p:grpSpPr>
              <a:xfrm>
                <a:off x="764263" y="3571867"/>
                <a:ext cx="635959" cy="464000"/>
                <a:chOff x="706489" y="3384384"/>
                <a:chExt cx="635959" cy="464000"/>
              </a:xfrm>
            </p:grpSpPr>
            <p:sp>
              <p:nvSpPr>
                <p:cNvPr id="695" name="Google Shape;695;p23"/>
                <p:cNvSpPr/>
                <p:nvPr/>
              </p:nvSpPr>
              <p:spPr>
                <a:xfrm rot="-7200044">
                  <a:off x="1231515" y="3449623"/>
                  <a:ext cx="69024" cy="57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3" h="3296" extrusionOk="0">
                      <a:moveTo>
                        <a:pt x="1982" y="0"/>
                      </a:moveTo>
                      <a:cubicBezTo>
                        <a:pt x="1314" y="0"/>
                        <a:pt x="646" y="65"/>
                        <a:pt x="0" y="194"/>
                      </a:cubicBezTo>
                      <a:lnTo>
                        <a:pt x="1982" y="3295"/>
                      </a:lnTo>
                      <a:cubicBezTo>
                        <a:pt x="1982" y="3295"/>
                        <a:pt x="2886" y="1874"/>
                        <a:pt x="3963" y="194"/>
                      </a:cubicBezTo>
                      <a:cubicBezTo>
                        <a:pt x="3317" y="65"/>
                        <a:pt x="2649" y="0"/>
                        <a:pt x="19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23"/>
                <p:cNvSpPr/>
                <p:nvPr/>
              </p:nvSpPr>
              <p:spPr>
                <a:xfrm rot="-7200044">
                  <a:off x="913588" y="3419508"/>
                  <a:ext cx="163564" cy="433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1" h="24897" extrusionOk="0">
                      <a:moveTo>
                        <a:pt x="0" y="0"/>
                      </a:moveTo>
                      <a:lnTo>
                        <a:pt x="173" y="24724"/>
                      </a:lnTo>
                      <a:lnTo>
                        <a:pt x="216" y="24724"/>
                      </a:lnTo>
                      <a:cubicBezTo>
                        <a:pt x="1713" y="24349"/>
                        <a:pt x="3301" y="24099"/>
                        <a:pt x="4864" y="24099"/>
                      </a:cubicBezTo>
                      <a:cubicBezTo>
                        <a:pt x="6357" y="24099"/>
                        <a:pt x="7828" y="24328"/>
                        <a:pt x="9175" y="24896"/>
                      </a:cubicBezTo>
                      <a:lnTo>
                        <a:pt x="9304" y="24896"/>
                      </a:lnTo>
                      <a:lnTo>
                        <a:pt x="9390" y="24767"/>
                      </a:lnTo>
                      <a:lnTo>
                        <a:pt x="939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23"/>
                <p:cNvSpPr/>
                <p:nvPr/>
              </p:nvSpPr>
              <p:spPr>
                <a:xfrm rot="-7200044">
                  <a:off x="707000" y="3729881"/>
                  <a:ext cx="147680" cy="63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9" h="3621" extrusionOk="0">
                      <a:moveTo>
                        <a:pt x="4173" y="0"/>
                      </a:moveTo>
                      <a:cubicBezTo>
                        <a:pt x="983" y="0"/>
                        <a:pt x="1" y="965"/>
                        <a:pt x="338" y="3620"/>
                      </a:cubicBezTo>
                      <a:lnTo>
                        <a:pt x="8306" y="3620"/>
                      </a:lnTo>
                      <a:cubicBezTo>
                        <a:pt x="8479" y="777"/>
                        <a:pt x="7962" y="88"/>
                        <a:pt x="4387" y="2"/>
                      </a:cubicBezTo>
                      <a:cubicBezTo>
                        <a:pt x="4314" y="1"/>
                        <a:pt x="4243" y="0"/>
                        <a:pt x="41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23"/>
                <p:cNvSpPr/>
                <p:nvPr/>
              </p:nvSpPr>
              <p:spPr>
                <a:xfrm rot="-7200044">
                  <a:off x="700508" y="3721634"/>
                  <a:ext cx="158322" cy="77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0" h="4455" extrusionOk="0">
                      <a:moveTo>
                        <a:pt x="4651" y="1"/>
                      </a:moveTo>
                      <a:cubicBezTo>
                        <a:pt x="4160" y="1"/>
                        <a:pt x="3671" y="35"/>
                        <a:pt x="3188" y="104"/>
                      </a:cubicBezTo>
                      <a:cubicBezTo>
                        <a:pt x="2284" y="104"/>
                        <a:pt x="1379" y="449"/>
                        <a:pt x="733" y="1095"/>
                      </a:cubicBezTo>
                      <a:cubicBezTo>
                        <a:pt x="1" y="1913"/>
                        <a:pt x="1" y="3033"/>
                        <a:pt x="130" y="4067"/>
                      </a:cubicBezTo>
                      <a:cubicBezTo>
                        <a:pt x="152" y="4325"/>
                        <a:pt x="378" y="4455"/>
                        <a:pt x="593" y="4455"/>
                      </a:cubicBezTo>
                      <a:cubicBezTo>
                        <a:pt x="808" y="4455"/>
                        <a:pt x="1013" y="4325"/>
                        <a:pt x="991" y="4067"/>
                      </a:cubicBezTo>
                      <a:cubicBezTo>
                        <a:pt x="905" y="3335"/>
                        <a:pt x="819" y="2473"/>
                        <a:pt x="1207" y="1827"/>
                      </a:cubicBezTo>
                      <a:cubicBezTo>
                        <a:pt x="1681" y="1310"/>
                        <a:pt x="2327" y="1009"/>
                        <a:pt x="3016" y="966"/>
                      </a:cubicBezTo>
                      <a:cubicBezTo>
                        <a:pt x="3554" y="901"/>
                        <a:pt x="4093" y="869"/>
                        <a:pt x="4631" y="869"/>
                      </a:cubicBezTo>
                      <a:cubicBezTo>
                        <a:pt x="5170" y="869"/>
                        <a:pt x="5708" y="901"/>
                        <a:pt x="6246" y="966"/>
                      </a:cubicBezTo>
                      <a:cubicBezTo>
                        <a:pt x="6806" y="1052"/>
                        <a:pt x="7495" y="1181"/>
                        <a:pt x="7883" y="1698"/>
                      </a:cubicBezTo>
                      <a:cubicBezTo>
                        <a:pt x="8314" y="2344"/>
                        <a:pt x="8185" y="3292"/>
                        <a:pt x="8142" y="4024"/>
                      </a:cubicBezTo>
                      <a:cubicBezTo>
                        <a:pt x="8120" y="4304"/>
                        <a:pt x="8325" y="4444"/>
                        <a:pt x="8540" y="4444"/>
                      </a:cubicBezTo>
                      <a:cubicBezTo>
                        <a:pt x="8755" y="4444"/>
                        <a:pt x="8981" y="4304"/>
                        <a:pt x="9003" y="4024"/>
                      </a:cubicBezTo>
                      <a:lnTo>
                        <a:pt x="9003" y="4024"/>
                      </a:lnTo>
                      <a:lnTo>
                        <a:pt x="8960" y="4067"/>
                      </a:lnTo>
                      <a:cubicBezTo>
                        <a:pt x="9089" y="3162"/>
                        <a:pt x="9003" y="2258"/>
                        <a:pt x="8658" y="1440"/>
                      </a:cubicBezTo>
                      <a:cubicBezTo>
                        <a:pt x="8271" y="750"/>
                        <a:pt x="7625" y="320"/>
                        <a:pt x="6849" y="234"/>
                      </a:cubicBezTo>
                      <a:cubicBezTo>
                        <a:pt x="6126" y="78"/>
                        <a:pt x="5387" y="1"/>
                        <a:pt x="46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23"/>
                <p:cNvSpPr/>
                <p:nvPr/>
              </p:nvSpPr>
              <p:spPr>
                <a:xfrm rot="-7200044">
                  <a:off x="940168" y="3373469"/>
                  <a:ext cx="58539" cy="434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1" h="24940" extrusionOk="0">
                      <a:moveTo>
                        <a:pt x="216" y="0"/>
                      </a:moveTo>
                      <a:cubicBezTo>
                        <a:pt x="173" y="689"/>
                        <a:pt x="130" y="1378"/>
                        <a:pt x="87" y="2068"/>
                      </a:cubicBezTo>
                      <a:cubicBezTo>
                        <a:pt x="302" y="5772"/>
                        <a:pt x="1" y="9476"/>
                        <a:pt x="216" y="13223"/>
                      </a:cubicBezTo>
                      <a:cubicBezTo>
                        <a:pt x="475" y="16971"/>
                        <a:pt x="345" y="20804"/>
                        <a:pt x="302" y="24595"/>
                      </a:cubicBezTo>
                      <a:cubicBezTo>
                        <a:pt x="1293" y="24724"/>
                        <a:pt x="2284" y="24853"/>
                        <a:pt x="3274" y="24939"/>
                      </a:cubicBezTo>
                      <a:lnTo>
                        <a:pt x="3360" y="24767"/>
                      </a:lnTo>
                      <a:lnTo>
                        <a:pt x="336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23"/>
                <p:cNvSpPr/>
                <p:nvPr/>
              </p:nvSpPr>
              <p:spPr>
                <a:xfrm rot="-7200044">
                  <a:off x="989843" y="3468044"/>
                  <a:ext cx="59288" cy="429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4638" extrusionOk="0">
                      <a:moveTo>
                        <a:pt x="0" y="0"/>
                      </a:moveTo>
                      <a:lnTo>
                        <a:pt x="173" y="24638"/>
                      </a:lnTo>
                      <a:cubicBezTo>
                        <a:pt x="991" y="24433"/>
                        <a:pt x="1836" y="24310"/>
                        <a:pt x="2686" y="24310"/>
                      </a:cubicBezTo>
                      <a:cubicBezTo>
                        <a:pt x="2911" y="24310"/>
                        <a:pt x="3135" y="24318"/>
                        <a:pt x="3360" y="24336"/>
                      </a:cubicBezTo>
                      <a:cubicBezTo>
                        <a:pt x="3317" y="16928"/>
                        <a:pt x="2973" y="9476"/>
                        <a:pt x="3317" y="2068"/>
                      </a:cubicBezTo>
                      <a:cubicBezTo>
                        <a:pt x="3317" y="1766"/>
                        <a:pt x="3274" y="1421"/>
                        <a:pt x="3231" y="1077"/>
                      </a:cubicBezTo>
                      <a:cubicBezTo>
                        <a:pt x="3231" y="818"/>
                        <a:pt x="3274" y="560"/>
                        <a:pt x="3403" y="345"/>
                      </a:cubicBezTo>
                      <a:lnTo>
                        <a:pt x="340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23"/>
                <p:cNvSpPr/>
                <p:nvPr/>
              </p:nvSpPr>
              <p:spPr>
                <a:xfrm rot="-7200044">
                  <a:off x="960163" y="3318327"/>
                  <a:ext cx="178578" cy="573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3" h="32930" extrusionOk="0">
                      <a:moveTo>
                        <a:pt x="987" y="25007"/>
                      </a:moveTo>
                      <a:cubicBezTo>
                        <a:pt x="991" y="25007"/>
                        <a:pt x="1010" y="25026"/>
                        <a:pt x="1025" y="25059"/>
                      </a:cubicBezTo>
                      <a:lnTo>
                        <a:pt x="1025" y="25059"/>
                      </a:lnTo>
                      <a:cubicBezTo>
                        <a:pt x="990" y="25023"/>
                        <a:pt x="982" y="25007"/>
                        <a:pt x="987" y="25007"/>
                      </a:cubicBezTo>
                      <a:close/>
                      <a:moveTo>
                        <a:pt x="1035" y="25087"/>
                      </a:moveTo>
                      <a:cubicBezTo>
                        <a:pt x="1043" y="25117"/>
                        <a:pt x="1045" y="25155"/>
                        <a:pt x="1035" y="25198"/>
                      </a:cubicBezTo>
                      <a:lnTo>
                        <a:pt x="1035" y="25087"/>
                      </a:lnTo>
                      <a:close/>
                      <a:moveTo>
                        <a:pt x="9391" y="862"/>
                      </a:moveTo>
                      <a:lnTo>
                        <a:pt x="9391" y="25129"/>
                      </a:lnTo>
                      <a:lnTo>
                        <a:pt x="9391" y="25129"/>
                      </a:lnTo>
                      <a:cubicBezTo>
                        <a:pt x="8066" y="27379"/>
                        <a:pt x="6638" y="29560"/>
                        <a:pt x="5201" y="31735"/>
                      </a:cubicBezTo>
                      <a:lnTo>
                        <a:pt x="5201" y="31735"/>
                      </a:lnTo>
                      <a:lnTo>
                        <a:pt x="1681" y="26102"/>
                      </a:lnTo>
                      <a:cubicBezTo>
                        <a:pt x="1508" y="25715"/>
                        <a:pt x="1293" y="25370"/>
                        <a:pt x="1035" y="25069"/>
                      </a:cubicBezTo>
                      <a:lnTo>
                        <a:pt x="1035" y="25026"/>
                      </a:lnTo>
                      <a:cubicBezTo>
                        <a:pt x="1078" y="24423"/>
                        <a:pt x="1035" y="23733"/>
                        <a:pt x="1035" y="23087"/>
                      </a:cubicBezTo>
                      <a:lnTo>
                        <a:pt x="905" y="5643"/>
                      </a:lnTo>
                      <a:lnTo>
                        <a:pt x="866" y="862"/>
                      </a:lnTo>
                      <a:close/>
                      <a:moveTo>
                        <a:pt x="431" y="0"/>
                      </a:moveTo>
                      <a:cubicBezTo>
                        <a:pt x="173" y="0"/>
                        <a:pt x="1" y="173"/>
                        <a:pt x="1" y="431"/>
                      </a:cubicBezTo>
                      <a:lnTo>
                        <a:pt x="87" y="13956"/>
                      </a:lnTo>
                      <a:lnTo>
                        <a:pt x="173" y="22484"/>
                      </a:lnTo>
                      <a:lnTo>
                        <a:pt x="173" y="24810"/>
                      </a:lnTo>
                      <a:cubicBezTo>
                        <a:pt x="130" y="25198"/>
                        <a:pt x="259" y="25543"/>
                        <a:pt x="475" y="25844"/>
                      </a:cubicBezTo>
                      <a:lnTo>
                        <a:pt x="4782" y="32736"/>
                      </a:lnTo>
                      <a:cubicBezTo>
                        <a:pt x="4868" y="32865"/>
                        <a:pt x="5019" y="32930"/>
                        <a:pt x="5170" y="32930"/>
                      </a:cubicBezTo>
                      <a:cubicBezTo>
                        <a:pt x="5320" y="32930"/>
                        <a:pt x="5471" y="32865"/>
                        <a:pt x="5557" y="32736"/>
                      </a:cubicBezTo>
                      <a:cubicBezTo>
                        <a:pt x="7083" y="30362"/>
                        <a:pt x="8651" y="27946"/>
                        <a:pt x="10096" y="25530"/>
                      </a:cubicBezTo>
                      <a:lnTo>
                        <a:pt x="10096" y="25530"/>
                      </a:lnTo>
                      <a:cubicBezTo>
                        <a:pt x="10189" y="25461"/>
                        <a:pt x="10252" y="25350"/>
                        <a:pt x="10252" y="25198"/>
                      </a:cubicBezTo>
                      <a:lnTo>
                        <a:pt x="10252" y="431"/>
                      </a:lnTo>
                      <a:cubicBezTo>
                        <a:pt x="10252" y="173"/>
                        <a:pt x="10080" y="0"/>
                        <a:pt x="98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23"/>
                <p:cNvSpPr/>
                <p:nvPr/>
              </p:nvSpPr>
              <p:spPr>
                <a:xfrm rot="-7200044">
                  <a:off x="1090173" y="3518674"/>
                  <a:ext cx="169085" cy="20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8" h="1154" extrusionOk="0">
                      <a:moveTo>
                        <a:pt x="4721" y="0"/>
                      </a:moveTo>
                      <a:cubicBezTo>
                        <a:pt x="3327" y="0"/>
                        <a:pt x="1934" y="73"/>
                        <a:pt x="561" y="157"/>
                      </a:cubicBezTo>
                      <a:cubicBezTo>
                        <a:pt x="14" y="199"/>
                        <a:pt x="1" y="1020"/>
                        <a:pt x="521" y="1020"/>
                      </a:cubicBezTo>
                      <a:cubicBezTo>
                        <a:pt x="534" y="1020"/>
                        <a:pt x="547" y="1019"/>
                        <a:pt x="561" y="1018"/>
                      </a:cubicBezTo>
                      <a:cubicBezTo>
                        <a:pt x="1960" y="932"/>
                        <a:pt x="3371" y="857"/>
                        <a:pt x="4776" y="857"/>
                      </a:cubicBezTo>
                      <a:cubicBezTo>
                        <a:pt x="6182" y="857"/>
                        <a:pt x="7581" y="932"/>
                        <a:pt x="8960" y="1147"/>
                      </a:cubicBezTo>
                      <a:cubicBezTo>
                        <a:pt x="8986" y="1152"/>
                        <a:pt x="9011" y="1154"/>
                        <a:pt x="9035" y="1154"/>
                      </a:cubicBezTo>
                      <a:cubicBezTo>
                        <a:pt x="9500" y="1154"/>
                        <a:pt x="9707" y="411"/>
                        <a:pt x="9175" y="329"/>
                      </a:cubicBezTo>
                      <a:cubicBezTo>
                        <a:pt x="7706" y="84"/>
                        <a:pt x="6213" y="0"/>
                        <a:pt x="47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23"/>
                <p:cNvSpPr/>
                <p:nvPr/>
              </p:nvSpPr>
              <p:spPr>
                <a:xfrm rot="-7200044">
                  <a:off x="1206302" y="3482023"/>
                  <a:ext cx="81042" cy="16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948" extrusionOk="0">
                      <a:moveTo>
                        <a:pt x="1497" y="0"/>
                      </a:moveTo>
                      <a:cubicBezTo>
                        <a:pt x="1185" y="0"/>
                        <a:pt x="873" y="6"/>
                        <a:pt x="561" y="17"/>
                      </a:cubicBezTo>
                      <a:cubicBezTo>
                        <a:pt x="1" y="17"/>
                        <a:pt x="1" y="878"/>
                        <a:pt x="561" y="878"/>
                      </a:cubicBezTo>
                      <a:lnTo>
                        <a:pt x="2327" y="878"/>
                      </a:lnTo>
                      <a:cubicBezTo>
                        <a:pt x="2628" y="878"/>
                        <a:pt x="2973" y="878"/>
                        <a:pt x="3274" y="921"/>
                      </a:cubicBezTo>
                      <a:lnTo>
                        <a:pt x="4049" y="921"/>
                      </a:lnTo>
                      <a:cubicBezTo>
                        <a:pt x="4094" y="939"/>
                        <a:pt x="4139" y="948"/>
                        <a:pt x="4183" y="948"/>
                      </a:cubicBezTo>
                      <a:cubicBezTo>
                        <a:pt x="4349" y="948"/>
                        <a:pt x="4498" y="824"/>
                        <a:pt x="4566" y="620"/>
                      </a:cubicBezTo>
                      <a:cubicBezTo>
                        <a:pt x="4652" y="404"/>
                        <a:pt x="4480" y="146"/>
                        <a:pt x="4265" y="103"/>
                      </a:cubicBezTo>
                      <a:lnTo>
                        <a:pt x="4265" y="146"/>
                      </a:lnTo>
                      <a:cubicBezTo>
                        <a:pt x="3360" y="49"/>
                        <a:pt x="2432" y="0"/>
                        <a:pt x="14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23"/>
                <p:cNvSpPr/>
                <p:nvPr/>
              </p:nvSpPr>
              <p:spPr>
                <a:xfrm rot="-7200044">
                  <a:off x="970541" y="3402911"/>
                  <a:ext cx="17260" cy="42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24445" extrusionOk="0">
                      <a:moveTo>
                        <a:pt x="431" y="1"/>
                      </a:moveTo>
                      <a:cubicBezTo>
                        <a:pt x="215" y="1"/>
                        <a:pt x="0" y="141"/>
                        <a:pt x="0" y="421"/>
                      </a:cubicBezTo>
                      <a:lnTo>
                        <a:pt x="86" y="8389"/>
                      </a:lnTo>
                      <a:lnTo>
                        <a:pt x="129" y="21096"/>
                      </a:lnTo>
                      <a:lnTo>
                        <a:pt x="129" y="24025"/>
                      </a:lnTo>
                      <a:cubicBezTo>
                        <a:pt x="129" y="24305"/>
                        <a:pt x="345" y="24445"/>
                        <a:pt x="560" y="24445"/>
                      </a:cubicBezTo>
                      <a:cubicBezTo>
                        <a:pt x="775" y="24445"/>
                        <a:pt x="991" y="24305"/>
                        <a:pt x="991" y="24025"/>
                      </a:cubicBezTo>
                      <a:lnTo>
                        <a:pt x="948" y="16056"/>
                      </a:lnTo>
                      <a:lnTo>
                        <a:pt x="862" y="3350"/>
                      </a:lnTo>
                      <a:lnTo>
                        <a:pt x="862" y="421"/>
                      </a:lnTo>
                      <a:cubicBezTo>
                        <a:pt x="862" y="141"/>
                        <a:pt x="646" y="1"/>
                        <a:pt x="4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23"/>
                <p:cNvSpPr/>
                <p:nvPr/>
              </p:nvSpPr>
              <p:spPr>
                <a:xfrm rot="-7200044">
                  <a:off x="998116" y="3445895"/>
                  <a:ext cx="15014" cy="431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24768" extrusionOk="0">
                      <a:moveTo>
                        <a:pt x="431" y="0"/>
                      </a:moveTo>
                      <a:cubicBezTo>
                        <a:pt x="215" y="0"/>
                        <a:pt x="0" y="151"/>
                        <a:pt x="0" y="453"/>
                      </a:cubicBezTo>
                      <a:lnTo>
                        <a:pt x="0" y="24315"/>
                      </a:lnTo>
                      <a:cubicBezTo>
                        <a:pt x="0" y="24616"/>
                        <a:pt x="215" y="24767"/>
                        <a:pt x="431" y="24767"/>
                      </a:cubicBezTo>
                      <a:cubicBezTo>
                        <a:pt x="646" y="24767"/>
                        <a:pt x="862" y="24616"/>
                        <a:pt x="862" y="24315"/>
                      </a:cubicBezTo>
                      <a:lnTo>
                        <a:pt x="862" y="453"/>
                      </a:lnTo>
                      <a:cubicBezTo>
                        <a:pt x="862" y="151"/>
                        <a:pt x="646" y="0"/>
                        <a:pt x="4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06" name="Google Shape;706;p23"/>
            <p:cNvSpPr/>
            <p:nvPr/>
          </p:nvSpPr>
          <p:spPr>
            <a:xfrm>
              <a:off x="931975" y="4281107"/>
              <a:ext cx="488700" cy="488700"/>
            </a:xfrm>
            <a:prstGeom prst="ellipse">
              <a:avLst/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534175" y="1227293"/>
              <a:ext cx="1284300" cy="4887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Definição do tema</a:t>
              </a: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708" name="Google Shape;708;p23"/>
            <p:cNvSpPr txBox="1"/>
            <p:nvPr/>
          </p:nvSpPr>
          <p:spPr>
            <a:xfrm>
              <a:off x="448661" y="1940441"/>
              <a:ext cx="14553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Restringir</a:t>
              </a:r>
              <a:endParaRPr sz="1800" dirty="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9" name="Google Shape;709;p23"/>
            <p:cNvSpPr txBox="1"/>
            <p:nvPr/>
          </p:nvSpPr>
          <p:spPr>
            <a:xfrm>
              <a:off x="448689" y="2256027"/>
              <a:ext cx="14553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Trabalhar temas específicos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0" name="Google Shape;710;p23"/>
          <p:cNvGrpSpPr/>
          <p:nvPr/>
        </p:nvGrpSpPr>
        <p:grpSpPr>
          <a:xfrm>
            <a:off x="2146498" y="1227293"/>
            <a:ext cx="1455328" cy="3542514"/>
            <a:chOff x="2146498" y="1227293"/>
            <a:chExt cx="1455328" cy="3542514"/>
          </a:xfrm>
        </p:grpSpPr>
        <p:grpSp>
          <p:nvGrpSpPr>
            <p:cNvPr id="711" name="Google Shape;711;p23"/>
            <p:cNvGrpSpPr/>
            <p:nvPr/>
          </p:nvGrpSpPr>
          <p:grpSpPr>
            <a:xfrm>
              <a:off x="2462100" y="3146869"/>
              <a:ext cx="824100" cy="823800"/>
              <a:chOff x="5857788" y="3146869"/>
              <a:chExt cx="824100" cy="823800"/>
            </a:xfrm>
          </p:grpSpPr>
          <p:sp>
            <p:nvSpPr>
              <p:cNvPr id="712" name="Google Shape;712;p23"/>
              <p:cNvSpPr/>
              <p:nvPr/>
            </p:nvSpPr>
            <p:spPr>
              <a:xfrm>
                <a:off x="5857788" y="3146869"/>
                <a:ext cx="824100" cy="8238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3" name="Google Shape;713;p23"/>
              <p:cNvGrpSpPr/>
              <p:nvPr/>
            </p:nvGrpSpPr>
            <p:grpSpPr>
              <a:xfrm>
                <a:off x="6058903" y="3408543"/>
                <a:ext cx="421869" cy="300452"/>
                <a:chOff x="4934812" y="4347841"/>
                <a:chExt cx="421869" cy="300452"/>
              </a:xfrm>
            </p:grpSpPr>
            <p:sp>
              <p:nvSpPr>
                <p:cNvPr id="714" name="Google Shape;714;p23"/>
                <p:cNvSpPr/>
                <p:nvPr/>
              </p:nvSpPr>
              <p:spPr>
                <a:xfrm rot="-5400000">
                  <a:off x="5004439" y="4296520"/>
                  <a:ext cx="282843" cy="405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9" h="23270" extrusionOk="0">
                      <a:moveTo>
                        <a:pt x="11071" y="0"/>
                      </a:moveTo>
                      <a:cubicBezTo>
                        <a:pt x="6260" y="0"/>
                        <a:pt x="0" y="96"/>
                        <a:pt x="0" y="96"/>
                      </a:cubicBezTo>
                      <a:lnTo>
                        <a:pt x="0" y="23269"/>
                      </a:lnTo>
                      <a:lnTo>
                        <a:pt x="16239" y="23269"/>
                      </a:lnTo>
                      <a:lnTo>
                        <a:pt x="16239" y="96"/>
                      </a:lnTo>
                      <a:cubicBezTo>
                        <a:pt x="15521" y="24"/>
                        <a:pt x="13477" y="0"/>
                        <a:pt x="110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23"/>
                <p:cNvSpPr/>
                <p:nvPr/>
              </p:nvSpPr>
              <p:spPr>
                <a:xfrm rot="-5400000">
                  <a:off x="4995782" y="4287881"/>
                  <a:ext cx="299250" cy="421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1" h="24182" extrusionOk="0">
                      <a:moveTo>
                        <a:pt x="13741" y="879"/>
                      </a:moveTo>
                      <a:cubicBezTo>
                        <a:pt x="14582" y="879"/>
                        <a:pt x="15424" y="879"/>
                        <a:pt x="16239" y="959"/>
                      </a:cubicBezTo>
                      <a:lnTo>
                        <a:pt x="16239" y="959"/>
                      </a:lnTo>
                      <a:lnTo>
                        <a:pt x="16239" y="23320"/>
                      </a:lnTo>
                      <a:lnTo>
                        <a:pt x="862" y="23320"/>
                      </a:lnTo>
                      <a:lnTo>
                        <a:pt x="862" y="1000"/>
                      </a:lnTo>
                      <a:lnTo>
                        <a:pt x="862" y="1000"/>
                      </a:lnTo>
                      <a:cubicBezTo>
                        <a:pt x="5155" y="920"/>
                        <a:pt x="9448" y="879"/>
                        <a:pt x="13741" y="879"/>
                      </a:cubicBezTo>
                      <a:close/>
                      <a:moveTo>
                        <a:pt x="13127" y="1"/>
                      </a:moveTo>
                      <a:cubicBezTo>
                        <a:pt x="12179" y="1"/>
                        <a:pt x="11233" y="18"/>
                        <a:pt x="10295" y="18"/>
                      </a:cubicBezTo>
                      <a:cubicBezTo>
                        <a:pt x="7624" y="18"/>
                        <a:pt x="4954" y="61"/>
                        <a:pt x="2240" y="104"/>
                      </a:cubicBezTo>
                      <a:lnTo>
                        <a:pt x="431" y="104"/>
                      </a:lnTo>
                      <a:cubicBezTo>
                        <a:pt x="216" y="104"/>
                        <a:pt x="0" y="276"/>
                        <a:pt x="0" y="535"/>
                      </a:cubicBezTo>
                      <a:lnTo>
                        <a:pt x="0" y="23751"/>
                      </a:lnTo>
                      <a:cubicBezTo>
                        <a:pt x="0" y="23966"/>
                        <a:pt x="216" y="24182"/>
                        <a:pt x="431" y="24182"/>
                      </a:cubicBezTo>
                      <a:lnTo>
                        <a:pt x="16670" y="24182"/>
                      </a:lnTo>
                      <a:cubicBezTo>
                        <a:pt x="17037" y="24182"/>
                        <a:pt x="17181" y="23862"/>
                        <a:pt x="17100" y="23612"/>
                      </a:cubicBezTo>
                      <a:lnTo>
                        <a:pt x="17100" y="23612"/>
                      </a:lnTo>
                      <a:lnTo>
                        <a:pt x="17100" y="578"/>
                      </a:lnTo>
                      <a:cubicBezTo>
                        <a:pt x="17100" y="319"/>
                        <a:pt x="16928" y="147"/>
                        <a:pt x="16670" y="147"/>
                      </a:cubicBezTo>
                      <a:cubicBezTo>
                        <a:pt x="15497" y="27"/>
                        <a:pt x="14311" y="1"/>
                        <a:pt x="131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23"/>
                <p:cNvSpPr/>
                <p:nvPr/>
              </p:nvSpPr>
              <p:spPr>
                <a:xfrm rot="-5400000">
                  <a:off x="5053948" y="4230586"/>
                  <a:ext cx="185479" cy="419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9" h="24113" extrusionOk="0">
                      <a:moveTo>
                        <a:pt x="10037" y="1"/>
                      </a:moveTo>
                      <a:cubicBezTo>
                        <a:pt x="9947" y="1"/>
                        <a:pt x="9856" y="38"/>
                        <a:pt x="9778" y="125"/>
                      </a:cubicBezTo>
                      <a:cubicBezTo>
                        <a:pt x="6806" y="3442"/>
                        <a:pt x="4092" y="6974"/>
                        <a:pt x="1250" y="10420"/>
                      </a:cubicBezTo>
                      <a:lnTo>
                        <a:pt x="173" y="11712"/>
                      </a:lnTo>
                      <a:cubicBezTo>
                        <a:pt x="1" y="11884"/>
                        <a:pt x="1" y="12143"/>
                        <a:pt x="173" y="12315"/>
                      </a:cubicBezTo>
                      <a:lnTo>
                        <a:pt x="8615" y="22523"/>
                      </a:lnTo>
                      <a:lnTo>
                        <a:pt x="9778" y="23988"/>
                      </a:lnTo>
                      <a:cubicBezTo>
                        <a:pt x="9856" y="24075"/>
                        <a:pt x="9947" y="24112"/>
                        <a:pt x="10037" y="24112"/>
                      </a:cubicBezTo>
                      <a:cubicBezTo>
                        <a:pt x="10346" y="24112"/>
                        <a:pt x="10648" y="23675"/>
                        <a:pt x="10381" y="23342"/>
                      </a:cubicBezTo>
                      <a:lnTo>
                        <a:pt x="1939" y="13133"/>
                      </a:lnTo>
                      <a:lnTo>
                        <a:pt x="1024" y="12015"/>
                      </a:lnTo>
                      <a:lnTo>
                        <a:pt x="1024" y="12015"/>
                      </a:lnTo>
                      <a:cubicBezTo>
                        <a:pt x="3609" y="8884"/>
                        <a:pt x="6157" y="5755"/>
                        <a:pt x="8744" y="2667"/>
                      </a:cubicBezTo>
                      <a:cubicBezTo>
                        <a:pt x="9304" y="2020"/>
                        <a:pt x="9821" y="1374"/>
                        <a:pt x="10381" y="771"/>
                      </a:cubicBezTo>
                      <a:cubicBezTo>
                        <a:pt x="10648" y="438"/>
                        <a:pt x="10346" y="1"/>
                        <a:pt x="100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23"/>
                <p:cNvSpPr/>
                <p:nvPr/>
              </p:nvSpPr>
              <p:spPr>
                <a:xfrm rot="-5400000">
                  <a:off x="4925816" y="4483340"/>
                  <a:ext cx="179383" cy="150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9" h="8636" extrusionOk="0">
                      <a:moveTo>
                        <a:pt x="553" y="1"/>
                      </a:moveTo>
                      <a:cubicBezTo>
                        <a:pt x="224" y="1"/>
                        <a:pt x="1" y="541"/>
                        <a:pt x="353" y="823"/>
                      </a:cubicBezTo>
                      <a:cubicBezTo>
                        <a:pt x="3497" y="3235"/>
                        <a:pt x="6340" y="5948"/>
                        <a:pt x="9355" y="8533"/>
                      </a:cubicBezTo>
                      <a:cubicBezTo>
                        <a:pt x="9446" y="8605"/>
                        <a:pt x="9544" y="8636"/>
                        <a:pt x="9638" y="8636"/>
                      </a:cubicBezTo>
                      <a:cubicBezTo>
                        <a:pt x="9994" y="8636"/>
                        <a:pt x="10299" y="8202"/>
                        <a:pt x="9958" y="7930"/>
                      </a:cubicBezTo>
                      <a:cubicBezTo>
                        <a:pt x="6900" y="5302"/>
                        <a:pt x="3971" y="2546"/>
                        <a:pt x="784" y="91"/>
                      </a:cubicBezTo>
                      <a:cubicBezTo>
                        <a:pt x="705" y="28"/>
                        <a:pt x="626" y="1"/>
                        <a:pt x="5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23"/>
                <p:cNvSpPr/>
                <p:nvPr/>
              </p:nvSpPr>
              <p:spPr>
                <a:xfrm rot="-5400000">
                  <a:off x="5186695" y="4486475"/>
                  <a:ext cx="185566" cy="138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7927" extrusionOk="0">
                      <a:moveTo>
                        <a:pt x="10058" y="0"/>
                      </a:moveTo>
                      <a:cubicBezTo>
                        <a:pt x="9985" y="0"/>
                        <a:pt x="9908" y="26"/>
                        <a:pt x="9832" y="87"/>
                      </a:cubicBezTo>
                      <a:cubicBezTo>
                        <a:pt x="6688" y="2413"/>
                        <a:pt x="3500" y="4739"/>
                        <a:pt x="356" y="7108"/>
                      </a:cubicBezTo>
                      <a:cubicBezTo>
                        <a:pt x="1" y="7356"/>
                        <a:pt x="231" y="7926"/>
                        <a:pt x="588" y="7926"/>
                      </a:cubicBezTo>
                      <a:cubicBezTo>
                        <a:pt x="664" y="7926"/>
                        <a:pt x="746" y="7901"/>
                        <a:pt x="830" y="7840"/>
                      </a:cubicBezTo>
                      <a:cubicBezTo>
                        <a:pt x="3931" y="5428"/>
                        <a:pt x="7118" y="3145"/>
                        <a:pt x="10263" y="819"/>
                      </a:cubicBezTo>
                      <a:cubicBezTo>
                        <a:pt x="10653" y="571"/>
                        <a:pt x="10400" y="0"/>
                        <a:pt x="100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19" name="Google Shape;719;p23"/>
            <p:cNvSpPr/>
            <p:nvPr/>
          </p:nvSpPr>
          <p:spPr>
            <a:xfrm>
              <a:off x="2629813" y="4281107"/>
              <a:ext cx="488700" cy="4887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2232013" y="1227293"/>
              <a:ext cx="1284300" cy="4887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Roteiro?</a:t>
              </a:r>
              <a:endParaRPr dirty="0"/>
            </a:p>
          </p:txBody>
        </p:sp>
        <p:sp>
          <p:nvSpPr>
            <p:cNvPr id="721" name="Google Shape;721;p23"/>
            <p:cNvSpPr txBox="1"/>
            <p:nvPr/>
          </p:nvSpPr>
          <p:spPr>
            <a:xfrm>
              <a:off x="2146498" y="1940441"/>
              <a:ext cx="14553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Depende</a:t>
              </a:r>
              <a:endParaRPr sz="18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2" name="Google Shape;722;p23"/>
            <p:cNvSpPr txBox="1"/>
            <p:nvPr/>
          </p:nvSpPr>
          <p:spPr>
            <a:xfrm>
              <a:off x="2146527" y="2256027"/>
              <a:ext cx="14553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</a:t>
              </a: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que funciona para você?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3" name="Google Shape;723;p23"/>
          <p:cNvGrpSpPr/>
          <p:nvPr/>
        </p:nvGrpSpPr>
        <p:grpSpPr>
          <a:xfrm>
            <a:off x="5542173" y="1227293"/>
            <a:ext cx="1455328" cy="3542514"/>
            <a:chOff x="5542173" y="1227293"/>
            <a:chExt cx="1455328" cy="3542514"/>
          </a:xfrm>
        </p:grpSpPr>
        <p:grpSp>
          <p:nvGrpSpPr>
            <p:cNvPr id="724" name="Google Shape;724;p23"/>
            <p:cNvGrpSpPr/>
            <p:nvPr/>
          </p:nvGrpSpPr>
          <p:grpSpPr>
            <a:xfrm>
              <a:off x="5857775" y="3146869"/>
              <a:ext cx="824100" cy="823800"/>
              <a:chOff x="2462113" y="3146869"/>
              <a:chExt cx="824100" cy="823800"/>
            </a:xfrm>
          </p:grpSpPr>
          <p:sp>
            <p:nvSpPr>
              <p:cNvPr id="725" name="Google Shape;725;p23"/>
              <p:cNvSpPr/>
              <p:nvPr/>
            </p:nvSpPr>
            <p:spPr>
              <a:xfrm>
                <a:off x="2462113" y="3146869"/>
                <a:ext cx="824100" cy="8238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6" name="Google Shape;726;p23"/>
              <p:cNvGrpSpPr/>
              <p:nvPr/>
            </p:nvGrpSpPr>
            <p:grpSpPr>
              <a:xfrm>
                <a:off x="2639209" y="3361882"/>
                <a:ext cx="469907" cy="393775"/>
                <a:chOff x="4911612" y="2999204"/>
                <a:chExt cx="469907" cy="393775"/>
              </a:xfrm>
            </p:grpSpPr>
            <p:sp>
              <p:nvSpPr>
                <p:cNvPr id="727" name="Google Shape;727;p23"/>
                <p:cNvSpPr/>
                <p:nvPr/>
              </p:nvSpPr>
              <p:spPr>
                <a:xfrm rot="-5400000">
                  <a:off x="4862181" y="3238242"/>
                  <a:ext cx="204830" cy="89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0" h="5146" extrusionOk="0">
                      <a:moveTo>
                        <a:pt x="8021" y="0"/>
                      </a:moveTo>
                      <a:cubicBezTo>
                        <a:pt x="4537" y="0"/>
                        <a:pt x="0" y="19"/>
                        <a:pt x="0" y="19"/>
                      </a:cubicBezTo>
                      <a:lnTo>
                        <a:pt x="0" y="5145"/>
                      </a:lnTo>
                      <a:lnTo>
                        <a:pt x="11759" y="5145"/>
                      </a:lnTo>
                      <a:lnTo>
                        <a:pt x="11759" y="19"/>
                      </a:lnTo>
                      <a:cubicBezTo>
                        <a:pt x="11242" y="5"/>
                        <a:pt x="9763" y="0"/>
                        <a:pt x="80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23"/>
                <p:cNvSpPr/>
                <p:nvPr/>
              </p:nvSpPr>
              <p:spPr>
                <a:xfrm rot="-5400000">
                  <a:off x="4853647" y="3229724"/>
                  <a:ext cx="221220" cy="105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1" h="6045" extrusionOk="0">
                      <a:moveTo>
                        <a:pt x="6879" y="900"/>
                      </a:moveTo>
                      <a:cubicBezTo>
                        <a:pt x="7950" y="900"/>
                        <a:pt x="9017" y="905"/>
                        <a:pt x="10080" y="919"/>
                      </a:cubicBezTo>
                      <a:lnTo>
                        <a:pt x="11759" y="919"/>
                      </a:lnTo>
                      <a:lnTo>
                        <a:pt x="11759" y="5183"/>
                      </a:lnTo>
                      <a:lnTo>
                        <a:pt x="862" y="5183"/>
                      </a:lnTo>
                      <a:lnTo>
                        <a:pt x="862" y="919"/>
                      </a:lnTo>
                      <a:lnTo>
                        <a:pt x="862" y="919"/>
                      </a:lnTo>
                      <a:cubicBezTo>
                        <a:pt x="2872" y="917"/>
                        <a:pt x="4881" y="900"/>
                        <a:pt x="6879" y="900"/>
                      </a:cubicBezTo>
                      <a:close/>
                      <a:moveTo>
                        <a:pt x="8701" y="0"/>
                      </a:moveTo>
                      <a:cubicBezTo>
                        <a:pt x="6375" y="0"/>
                        <a:pt x="4049" y="58"/>
                        <a:pt x="1723" y="58"/>
                      </a:cubicBezTo>
                      <a:lnTo>
                        <a:pt x="431" y="58"/>
                      </a:lnTo>
                      <a:cubicBezTo>
                        <a:pt x="216" y="58"/>
                        <a:pt x="0" y="230"/>
                        <a:pt x="0" y="488"/>
                      </a:cubicBezTo>
                      <a:lnTo>
                        <a:pt x="0" y="5614"/>
                      </a:lnTo>
                      <a:cubicBezTo>
                        <a:pt x="0" y="5829"/>
                        <a:pt x="216" y="6045"/>
                        <a:pt x="431" y="6045"/>
                      </a:cubicBezTo>
                      <a:lnTo>
                        <a:pt x="12190" y="6045"/>
                      </a:lnTo>
                      <a:cubicBezTo>
                        <a:pt x="12557" y="6045"/>
                        <a:pt x="12701" y="5725"/>
                        <a:pt x="12621" y="5475"/>
                      </a:cubicBezTo>
                      <a:lnTo>
                        <a:pt x="12621" y="5475"/>
                      </a:lnTo>
                      <a:lnTo>
                        <a:pt x="12621" y="488"/>
                      </a:lnTo>
                      <a:cubicBezTo>
                        <a:pt x="12621" y="230"/>
                        <a:pt x="12449" y="58"/>
                        <a:pt x="12190" y="58"/>
                      </a:cubicBezTo>
                      <a:cubicBezTo>
                        <a:pt x="11027" y="15"/>
                        <a:pt x="9864" y="0"/>
                        <a:pt x="87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23"/>
                <p:cNvSpPr/>
                <p:nvPr/>
              </p:nvSpPr>
              <p:spPr>
                <a:xfrm rot="-5400000">
                  <a:off x="4953710" y="3208249"/>
                  <a:ext cx="264833" cy="89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5" h="5145" extrusionOk="0">
                      <a:moveTo>
                        <a:pt x="10363" y="0"/>
                      </a:moveTo>
                      <a:cubicBezTo>
                        <a:pt x="5858" y="0"/>
                        <a:pt x="0" y="19"/>
                        <a:pt x="0" y="19"/>
                      </a:cubicBezTo>
                      <a:lnTo>
                        <a:pt x="0" y="5145"/>
                      </a:lnTo>
                      <a:lnTo>
                        <a:pt x="15205" y="5145"/>
                      </a:lnTo>
                      <a:lnTo>
                        <a:pt x="15205" y="19"/>
                      </a:lnTo>
                      <a:cubicBezTo>
                        <a:pt x="14530" y="5"/>
                        <a:pt x="12616" y="0"/>
                        <a:pt x="103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23"/>
                <p:cNvSpPr/>
                <p:nvPr/>
              </p:nvSpPr>
              <p:spPr>
                <a:xfrm rot="-5400000">
                  <a:off x="4945550" y="3200089"/>
                  <a:ext cx="280491" cy="105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4" h="6045" extrusionOk="0">
                      <a:moveTo>
                        <a:pt x="8755" y="900"/>
                      </a:moveTo>
                      <a:cubicBezTo>
                        <a:pt x="10142" y="900"/>
                        <a:pt x="11530" y="905"/>
                        <a:pt x="12922" y="919"/>
                      </a:cubicBezTo>
                      <a:lnTo>
                        <a:pt x="15162" y="919"/>
                      </a:lnTo>
                      <a:lnTo>
                        <a:pt x="15162" y="5183"/>
                      </a:lnTo>
                      <a:lnTo>
                        <a:pt x="862" y="5183"/>
                      </a:lnTo>
                      <a:lnTo>
                        <a:pt x="862" y="919"/>
                      </a:lnTo>
                      <a:lnTo>
                        <a:pt x="862" y="919"/>
                      </a:lnTo>
                      <a:cubicBezTo>
                        <a:pt x="3502" y="917"/>
                        <a:pt x="6126" y="900"/>
                        <a:pt x="8755" y="900"/>
                      </a:cubicBezTo>
                      <a:close/>
                      <a:moveTo>
                        <a:pt x="11101" y="0"/>
                      </a:moveTo>
                      <a:cubicBezTo>
                        <a:pt x="8098" y="0"/>
                        <a:pt x="5083" y="58"/>
                        <a:pt x="2068" y="58"/>
                      </a:cubicBezTo>
                      <a:lnTo>
                        <a:pt x="431" y="58"/>
                      </a:lnTo>
                      <a:cubicBezTo>
                        <a:pt x="173" y="58"/>
                        <a:pt x="0" y="230"/>
                        <a:pt x="0" y="488"/>
                      </a:cubicBezTo>
                      <a:lnTo>
                        <a:pt x="0" y="5614"/>
                      </a:lnTo>
                      <a:cubicBezTo>
                        <a:pt x="0" y="5829"/>
                        <a:pt x="173" y="6045"/>
                        <a:pt x="431" y="6045"/>
                      </a:cubicBezTo>
                      <a:lnTo>
                        <a:pt x="15593" y="6045"/>
                      </a:lnTo>
                      <a:cubicBezTo>
                        <a:pt x="15960" y="6045"/>
                        <a:pt x="16104" y="5725"/>
                        <a:pt x="16024" y="5475"/>
                      </a:cubicBezTo>
                      <a:lnTo>
                        <a:pt x="16024" y="5475"/>
                      </a:lnTo>
                      <a:lnTo>
                        <a:pt x="16024" y="488"/>
                      </a:lnTo>
                      <a:cubicBezTo>
                        <a:pt x="16024" y="230"/>
                        <a:pt x="15851" y="58"/>
                        <a:pt x="15593" y="58"/>
                      </a:cubicBezTo>
                      <a:cubicBezTo>
                        <a:pt x="14100" y="14"/>
                        <a:pt x="12602" y="0"/>
                        <a:pt x="111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23"/>
                <p:cNvSpPr/>
                <p:nvPr/>
              </p:nvSpPr>
              <p:spPr>
                <a:xfrm rot="-5400000">
                  <a:off x="5046354" y="3179353"/>
                  <a:ext cx="322607" cy="89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2" h="5146" extrusionOk="0">
                      <a:moveTo>
                        <a:pt x="12629" y="1"/>
                      </a:moveTo>
                      <a:cubicBezTo>
                        <a:pt x="7141" y="1"/>
                        <a:pt x="0" y="20"/>
                        <a:pt x="0" y="20"/>
                      </a:cubicBezTo>
                      <a:lnTo>
                        <a:pt x="0" y="5146"/>
                      </a:lnTo>
                      <a:lnTo>
                        <a:pt x="18522" y="5146"/>
                      </a:lnTo>
                      <a:lnTo>
                        <a:pt x="18522" y="20"/>
                      </a:lnTo>
                      <a:cubicBezTo>
                        <a:pt x="17703" y="6"/>
                        <a:pt x="15372" y="1"/>
                        <a:pt x="126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23"/>
                <p:cNvSpPr/>
                <p:nvPr/>
              </p:nvSpPr>
              <p:spPr>
                <a:xfrm rot="-5400000">
                  <a:off x="5038516" y="3171515"/>
                  <a:ext cx="337621" cy="105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4" h="6046" extrusionOk="0">
                      <a:moveTo>
                        <a:pt x="18522" y="920"/>
                      </a:moveTo>
                      <a:lnTo>
                        <a:pt x="18522" y="5184"/>
                      </a:lnTo>
                      <a:lnTo>
                        <a:pt x="862" y="5184"/>
                      </a:lnTo>
                      <a:lnTo>
                        <a:pt x="862" y="920"/>
                      </a:lnTo>
                      <a:close/>
                      <a:moveTo>
                        <a:pt x="13450" y="1"/>
                      </a:moveTo>
                      <a:cubicBezTo>
                        <a:pt x="9788" y="1"/>
                        <a:pt x="6131" y="58"/>
                        <a:pt x="2456" y="58"/>
                      </a:cubicBezTo>
                      <a:lnTo>
                        <a:pt x="431" y="58"/>
                      </a:lnTo>
                      <a:cubicBezTo>
                        <a:pt x="216" y="58"/>
                        <a:pt x="0" y="231"/>
                        <a:pt x="0" y="489"/>
                      </a:cubicBezTo>
                      <a:lnTo>
                        <a:pt x="0" y="5615"/>
                      </a:lnTo>
                      <a:cubicBezTo>
                        <a:pt x="0" y="5830"/>
                        <a:pt x="216" y="6045"/>
                        <a:pt x="431" y="6045"/>
                      </a:cubicBezTo>
                      <a:lnTo>
                        <a:pt x="18953" y="6045"/>
                      </a:lnTo>
                      <a:cubicBezTo>
                        <a:pt x="19087" y="6045"/>
                        <a:pt x="19189" y="5996"/>
                        <a:pt x="19259" y="5921"/>
                      </a:cubicBezTo>
                      <a:lnTo>
                        <a:pt x="19259" y="5921"/>
                      </a:lnTo>
                      <a:cubicBezTo>
                        <a:pt x="19334" y="5851"/>
                        <a:pt x="19383" y="5749"/>
                        <a:pt x="19383" y="5615"/>
                      </a:cubicBezTo>
                      <a:lnTo>
                        <a:pt x="19383" y="489"/>
                      </a:lnTo>
                      <a:cubicBezTo>
                        <a:pt x="19340" y="231"/>
                        <a:pt x="19168" y="58"/>
                        <a:pt x="18953" y="58"/>
                      </a:cubicBezTo>
                      <a:cubicBezTo>
                        <a:pt x="17115" y="15"/>
                        <a:pt x="15282" y="1"/>
                        <a:pt x="134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23"/>
                <p:cNvSpPr/>
                <p:nvPr/>
              </p:nvSpPr>
              <p:spPr>
                <a:xfrm rot="-5400000">
                  <a:off x="5140513" y="3151973"/>
                  <a:ext cx="377368" cy="89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66" h="5146" extrusionOk="0">
                      <a:moveTo>
                        <a:pt x="14785" y="1"/>
                      </a:moveTo>
                      <a:cubicBezTo>
                        <a:pt x="8366" y="1"/>
                        <a:pt x="0" y="20"/>
                        <a:pt x="0" y="20"/>
                      </a:cubicBezTo>
                      <a:lnTo>
                        <a:pt x="0" y="5146"/>
                      </a:lnTo>
                      <a:lnTo>
                        <a:pt x="21666" y="5146"/>
                      </a:lnTo>
                      <a:lnTo>
                        <a:pt x="21666" y="20"/>
                      </a:lnTo>
                      <a:cubicBezTo>
                        <a:pt x="20718" y="6"/>
                        <a:pt x="17995" y="1"/>
                        <a:pt x="1478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23"/>
                <p:cNvSpPr/>
                <p:nvPr/>
              </p:nvSpPr>
              <p:spPr>
                <a:xfrm rot="-5400000">
                  <a:off x="5131978" y="3143438"/>
                  <a:ext cx="393775" cy="105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8" h="6046" extrusionOk="0">
                      <a:moveTo>
                        <a:pt x="21666" y="920"/>
                      </a:moveTo>
                      <a:lnTo>
                        <a:pt x="21666" y="5184"/>
                      </a:lnTo>
                      <a:lnTo>
                        <a:pt x="862" y="5184"/>
                      </a:lnTo>
                      <a:lnTo>
                        <a:pt x="862" y="920"/>
                      </a:lnTo>
                      <a:close/>
                      <a:moveTo>
                        <a:pt x="15649" y="1"/>
                      </a:moveTo>
                      <a:cubicBezTo>
                        <a:pt x="11357" y="1"/>
                        <a:pt x="7079" y="58"/>
                        <a:pt x="2800" y="58"/>
                      </a:cubicBezTo>
                      <a:lnTo>
                        <a:pt x="431" y="58"/>
                      </a:lnTo>
                      <a:cubicBezTo>
                        <a:pt x="216" y="58"/>
                        <a:pt x="0" y="230"/>
                        <a:pt x="0" y="489"/>
                      </a:cubicBezTo>
                      <a:lnTo>
                        <a:pt x="0" y="5615"/>
                      </a:lnTo>
                      <a:cubicBezTo>
                        <a:pt x="0" y="5830"/>
                        <a:pt x="216" y="6045"/>
                        <a:pt x="431" y="6045"/>
                      </a:cubicBezTo>
                      <a:lnTo>
                        <a:pt x="22097" y="6045"/>
                      </a:lnTo>
                      <a:cubicBezTo>
                        <a:pt x="22464" y="6045"/>
                        <a:pt x="22608" y="5726"/>
                        <a:pt x="22528" y="5476"/>
                      </a:cubicBezTo>
                      <a:lnTo>
                        <a:pt x="22528" y="5476"/>
                      </a:lnTo>
                      <a:lnTo>
                        <a:pt x="22528" y="489"/>
                      </a:lnTo>
                      <a:cubicBezTo>
                        <a:pt x="22528" y="230"/>
                        <a:pt x="22355" y="58"/>
                        <a:pt x="22097" y="58"/>
                      </a:cubicBezTo>
                      <a:cubicBezTo>
                        <a:pt x="19943" y="15"/>
                        <a:pt x="17794" y="1"/>
                        <a:pt x="156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35" name="Google Shape;735;p23"/>
            <p:cNvSpPr/>
            <p:nvPr/>
          </p:nvSpPr>
          <p:spPr>
            <a:xfrm>
              <a:off x="6025488" y="4281107"/>
              <a:ext cx="488700" cy="4887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/>
            </a:p>
          </p:txBody>
        </p:sp>
        <p:sp>
          <p:nvSpPr>
            <p:cNvPr id="736" name="Google Shape;736;p23"/>
            <p:cNvSpPr/>
            <p:nvPr/>
          </p:nvSpPr>
          <p:spPr>
            <a:xfrm>
              <a:off x="5627688" y="1227293"/>
              <a:ext cx="1284300" cy="4887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Gravação</a:t>
              </a:r>
              <a:endParaRPr dirty="0"/>
            </a:p>
          </p:txBody>
        </p:sp>
        <p:sp>
          <p:nvSpPr>
            <p:cNvPr id="737" name="Google Shape;737;p23"/>
            <p:cNvSpPr txBox="1"/>
            <p:nvPr/>
          </p:nvSpPr>
          <p:spPr>
            <a:xfrm>
              <a:off x="5542173" y="1940441"/>
              <a:ext cx="14553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i="1" dirty="0" smtClean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Software</a:t>
              </a:r>
              <a:r>
                <a:rPr lang="en" sz="1800" dirty="0" smtClean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livre</a:t>
              </a:r>
              <a:endParaRPr sz="18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38" name="Google Shape;738;p23"/>
            <p:cNvSpPr txBox="1"/>
            <p:nvPr/>
          </p:nvSpPr>
          <p:spPr>
            <a:xfrm>
              <a:off x="5542202" y="2256027"/>
              <a:ext cx="14553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oCam</a:t>
              </a:r>
              <a:b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 i="1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Google Meet</a:t>
              </a:r>
              <a:endParaRPr sz="1200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9" name="Google Shape;739;p23"/>
          <p:cNvGrpSpPr/>
          <p:nvPr/>
        </p:nvGrpSpPr>
        <p:grpSpPr>
          <a:xfrm>
            <a:off x="3844336" y="1227293"/>
            <a:ext cx="1455328" cy="3542514"/>
            <a:chOff x="3844336" y="1227293"/>
            <a:chExt cx="1455328" cy="3542514"/>
          </a:xfrm>
        </p:grpSpPr>
        <p:sp>
          <p:nvSpPr>
            <p:cNvPr id="740" name="Google Shape;740;p23"/>
            <p:cNvSpPr/>
            <p:nvPr/>
          </p:nvSpPr>
          <p:spPr>
            <a:xfrm>
              <a:off x="4327650" y="4281107"/>
              <a:ext cx="488700" cy="4887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/>
            </a:p>
          </p:txBody>
        </p:sp>
        <p:sp>
          <p:nvSpPr>
            <p:cNvPr id="741" name="Google Shape;741;p23"/>
            <p:cNvSpPr/>
            <p:nvPr/>
          </p:nvSpPr>
          <p:spPr>
            <a:xfrm>
              <a:off x="3929850" y="1227293"/>
              <a:ext cx="1284300" cy="488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i="1" dirty="0" smtClean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Slides</a:t>
              </a:r>
              <a:endParaRPr i="1" dirty="0"/>
            </a:p>
          </p:txBody>
        </p:sp>
        <p:sp>
          <p:nvSpPr>
            <p:cNvPr id="742" name="Google Shape;742;p23"/>
            <p:cNvSpPr txBox="1"/>
            <p:nvPr/>
          </p:nvSpPr>
          <p:spPr>
            <a:xfrm>
              <a:off x="3844336" y="1940441"/>
              <a:ext cx="14553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Atrativos</a:t>
              </a:r>
              <a:endParaRPr sz="18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43" name="Google Shape;743;p23"/>
            <p:cNvSpPr txBox="1"/>
            <p:nvPr/>
          </p:nvSpPr>
          <p:spPr>
            <a:xfrm>
              <a:off x="3844364" y="2256027"/>
              <a:ext cx="14553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Clareza é a palavra de ordem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44" name="Google Shape;744;p23"/>
            <p:cNvGrpSpPr/>
            <p:nvPr/>
          </p:nvGrpSpPr>
          <p:grpSpPr>
            <a:xfrm>
              <a:off x="4159950" y="3146869"/>
              <a:ext cx="824100" cy="823800"/>
              <a:chOff x="4159950" y="3146869"/>
              <a:chExt cx="824100" cy="823800"/>
            </a:xfrm>
          </p:grpSpPr>
          <p:sp>
            <p:nvSpPr>
              <p:cNvPr id="745" name="Google Shape;745;p23"/>
              <p:cNvSpPr/>
              <p:nvPr/>
            </p:nvSpPr>
            <p:spPr>
              <a:xfrm>
                <a:off x="4159950" y="3146869"/>
                <a:ext cx="824100" cy="8238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6" name="Google Shape;746;p23"/>
              <p:cNvGrpSpPr/>
              <p:nvPr/>
            </p:nvGrpSpPr>
            <p:grpSpPr>
              <a:xfrm>
                <a:off x="4296053" y="3323363"/>
                <a:ext cx="551894" cy="470812"/>
                <a:chOff x="2798016" y="4997688"/>
                <a:chExt cx="597159" cy="509427"/>
              </a:xfrm>
            </p:grpSpPr>
            <p:sp>
              <p:nvSpPr>
                <p:cNvPr id="747" name="Google Shape;747;p23"/>
                <p:cNvSpPr/>
                <p:nvPr/>
              </p:nvSpPr>
              <p:spPr>
                <a:xfrm rot="-5400000">
                  <a:off x="2865247" y="5011953"/>
                  <a:ext cx="71290" cy="75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4351" extrusionOk="0">
                      <a:moveTo>
                        <a:pt x="2284" y="0"/>
                      </a:moveTo>
                      <a:lnTo>
                        <a:pt x="1" y="1293"/>
                      </a:lnTo>
                      <a:lnTo>
                        <a:pt x="1681" y="4351"/>
                      </a:lnTo>
                      <a:lnTo>
                        <a:pt x="4007" y="3102"/>
                      </a:lnTo>
                      <a:cubicBezTo>
                        <a:pt x="4093" y="2455"/>
                        <a:pt x="3964" y="1766"/>
                        <a:pt x="3533" y="1249"/>
                      </a:cubicBezTo>
                      <a:cubicBezTo>
                        <a:pt x="3231" y="689"/>
                        <a:pt x="2801" y="259"/>
                        <a:pt x="22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23"/>
                <p:cNvSpPr/>
                <p:nvPr/>
              </p:nvSpPr>
              <p:spPr>
                <a:xfrm rot="-5400000">
                  <a:off x="2855781" y="5007015"/>
                  <a:ext cx="88742" cy="91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5" h="5230" extrusionOk="0">
                      <a:moveTo>
                        <a:pt x="2895" y="1"/>
                      </a:moveTo>
                      <a:cubicBezTo>
                        <a:pt x="2825" y="1"/>
                        <a:pt x="2754" y="16"/>
                        <a:pt x="2682" y="52"/>
                      </a:cubicBezTo>
                      <a:cubicBezTo>
                        <a:pt x="2510" y="138"/>
                        <a:pt x="2338" y="267"/>
                        <a:pt x="2122" y="353"/>
                      </a:cubicBezTo>
                      <a:lnTo>
                        <a:pt x="399" y="1387"/>
                      </a:lnTo>
                      <a:cubicBezTo>
                        <a:pt x="1" y="1604"/>
                        <a:pt x="242" y="2188"/>
                        <a:pt x="637" y="2188"/>
                      </a:cubicBezTo>
                      <a:cubicBezTo>
                        <a:pt x="711" y="2188"/>
                        <a:pt x="791" y="2167"/>
                        <a:pt x="873" y="2119"/>
                      </a:cubicBezTo>
                      <a:lnTo>
                        <a:pt x="873" y="2162"/>
                      </a:lnTo>
                      <a:lnTo>
                        <a:pt x="2897" y="956"/>
                      </a:lnTo>
                      <a:lnTo>
                        <a:pt x="2897" y="956"/>
                      </a:lnTo>
                      <a:lnTo>
                        <a:pt x="2898" y="956"/>
                      </a:lnTo>
                      <a:lnTo>
                        <a:pt x="2984" y="999"/>
                      </a:lnTo>
                      <a:cubicBezTo>
                        <a:pt x="3328" y="1301"/>
                        <a:pt x="3630" y="1602"/>
                        <a:pt x="3845" y="1990"/>
                      </a:cubicBezTo>
                      <a:cubicBezTo>
                        <a:pt x="4061" y="2334"/>
                        <a:pt x="4147" y="2679"/>
                        <a:pt x="4190" y="3067"/>
                      </a:cubicBezTo>
                      <a:cubicBezTo>
                        <a:pt x="4233" y="3153"/>
                        <a:pt x="4233" y="3196"/>
                        <a:pt x="4190" y="3282"/>
                      </a:cubicBezTo>
                      <a:lnTo>
                        <a:pt x="4190" y="3310"/>
                      </a:lnTo>
                      <a:lnTo>
                        <a:pt x="4190" y="3310"/>
                      </a:lnTo>
                      <a:lnTo>
                        <a:pt x="2122" y="4402"/>
                      </a:lnTo>
                      <a:cubicBezTo>
                        <a:pt x="1678" y="4624"/>
                        <a:pt x="1934" y="5229"/>
                        <a:pt x="2344" y="5229"/>
                      </a:cubicBezTo>
                      <a:cubicBezTo>
                        <a:pt x="2410" y="5229"/>
                        <a:pt x="2481" y="5213"/>
                        <a:pt x="2553" y="5177"/>
                      </a:cubicBezTo>
                      <a:lnTo>
                        <a:pt x="4061" y="4359"/>
                      </a:lnTo>
                      <a:cubicBezTo>
                        <a:pt x="4276" y="4230"/>
                        <a:pt x="4534" y="4100"/>
                        <a:pt x="4793" y="3971"/>
                      </a:cubicBezTo>
                      <a:cubicBezTo>
                        <a:pt x="5008" y="3842"/>
                        <a:pt x="5094" y="3584"/>
                        <a:pt x="5094" y="3325"/>
                      </a:cubicBezTo>
                      <a:cubicBezTo>
                        <a:pt x="5094" y="2162"/>
                        <a:pt x="4534" y="1085"/>
                        <a:pt x="3587" y="396"/>
                      </a:cubicBezTo>
                      <a:cubicBezTo>
                        <a:pt x="3416" y="225"/>
                        <a:pt x="3164" y="1"/>
                        <a:pt x="28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23"/>
                <p:cNvSpPr/>
                <p:nvPr/>
              </p:nvSpPr>
              <p:spPr>
                <a:xfrm rot="-5400000">
                  <a:off x="2989408" y="5238145"/>
                  <a:ext cx="70541" cy="75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0" h="4351" extrusionOk="0">
                      <a:moveTo>
                        <a:pt x="2370" y="0"/>
                      </a:moveTo>
                      <a:lnTo>
                        <a:pt x="44" y="1206"/>
                      </a:lnTo>
                      <a:cubicBezTo>
                        <a:pt x="1" y="1809"/>
                        <a:pt x="130" y="2412"/>
                        <a:pt x="432" y="2972"/>
                      </a:cubicBezTo>
                      <a:cubicBezTo>
                        <a:pt x="647" y="3575"/>
                        <a:pt x="1121" y="4092"/>
                        <a:pt x="1767" y="4351"/>
                      </a:cubicBezTo>
                      <a:lnTo>
                        <a:pt x="4050" y="3059"/>
                      </a:lnTo>
                      <a:lnTo>
                        <a:pt x="237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23"/>
                <p:cNvSpPr/>
                <p:nvPr/>
              </p:nvSpPr>
              <p:spPr>
                <a:xfrm rot="-5400000">
                  <a:off x="2980795" y="5229584"/>
                  <a:ext cx="88254" cy="90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7" h="5177" extrusionOk="0">
                      <a:moveTo>
                        <a:pt x="924" y="1650"/>
                      </a:moveTo>
                      <a:cubicBezTo>
                        <a:pt x="924" y="1650"/>
                        <a:pt x="921" y="1666"/>
                        <a:pt x="911" y="1709"/>
                      </a:cubicBezTo>
                      <a:lnTo>
                        <a:pt x="911" y="1709"/>
                      </a:lnTo>
                      <a:cubicBezTo>
                        <a:pt x="916" y="1676"/>
                        <a:pt x="923" y="1650"/>
                        <a:pt x="924" y="1650"/>
                      </a:cubicBezTo>
                      <a:close/>
                      <a:moveTo>
                        <a:pt x="2830" y="0"/>
                      </a:moveTo>
                      <a:cubicBezTo>
                        <a:pt x="2765" y="0"/>
                        <a:pt x="2697" y="17"/>
                        <a:pt x="2628" y="55"/>
                      </a:cubicBezTo>
                      <a:lnTo>
                        <a:pt x="2585" y="55"/>
                      </a:lnTo>
                      <a:lnTo>
                        <a:pt x="1034" y="830"/>
                      </a:lnTo>
                      <a:cubicBezTo>
                        <a:pt x="775" y="959"/>
                        <a:pt x="517" y="1089"/>
                        <a:pt x="302" y="1218"/>
                      </a:cubicBezTo>
                      <a:cubicBezTo>
                        <a:pt x="86" y="1347"/>
                        <a:pt x="0" y="1605"/>
                        <a:pt x="43" y="1907"/>
                      </a:cubicBezTo>
                      <a:cubicBezTo>
                        <a:pt x="43" y="3070"/>
                        <a:pt x="603" y="4190"/>
                        <a:pt x="1551" y="4879"/>
                      </a:cubicBezTo>
                      <a:cubicBezTo>
                        <a:pt x="1754" y="5015"/>
                        <a:pt x="1984" y="5177"/>
                        <a:pt x="2220" y="5177"/>
                      </a:cubicBezTo>
                      <a:cubicBezTo>
                        <a:pt x="2284" y="5177"/>
                        <a:pt x="2348" y="5165"/>
                        <a:pt x="2412" y="5137"/>
                      </a:cubicBezTo>
                      <a:cubicBezTo>
                        <a:pt x="2585" y="5051"/>
                        <a:pt x="2757" y="4922"/>
                        <a:pt x="2972" y="4836"/>
                      </a:cubicBezTo>
                      <a:lnTo>
                        <a:pt x="4695" y="3802"/>
                      </a:lnTo>
                      <a:cubicBezTo>
                        <a:pt x="5066" y="3542"/>
                        <a:pt x="4830" y="3027"/>
                        <a:pt x="4454" y="3027"/>
                      </a:cubicBezTo>
                      <a:cubicBezTo>
                        <a:pt x="4394" y="3027"/>
                        <a:pt x="4330" y="3040"/>
                        <a:pt x="4264" y="3070"/>
                      </a:cubicBezTo>
                      <a:lnTo>
                        <a:pt x="2187" y="4268"/>
                      </a:lnTo>
                      <a:lnTo>
                        <a:pt x="2187" y="4268"/>
                      </a:lnTo>
                      <a:cubicBezTo>
                        <a:pt x="2129" y="4242"/>
                        <a:pt x="2067" y="4211"/>
                        <a:pt x="2025" y="4190"/>
                      </a:cubicBezTo>
                      <a:cubicBezTo>
                        <a:pt x="1982" y="4147"/>
                        <a:pt x="1938" y="4104"/>
                        <a:pt x="1895" y="4061"/>
                      </a:cubicBezTo>
                      <a:cubicBezTo>
                        <a:pt x="1852" y="4017"/>
                        <a:pt x="1809" y="3974"/>
                        <a:pt x="1723" y="3888"/>
                      </a:cubicBezTo>
                      <a:cubicBezTo>
                        <a:pt x="1594" y="3759"/>
                        <a:pt x="1465" y="3587"/>
                        <a:pt x="1379" y="3414"/>
                      </a:cubicBezTo>
                      <a:cubicBezTo>
                        <a:pt x="1120" y="2984"/>
                        <a:pt x="991" y="2553"/>
                        <a:pt x="905" y="2079"/>
                      </a:cubicBezTo>
                      <a:lnTo>
                        <a:pt x="905" y="2036"/>
                      </a:lnTo>
                      <a:lnTo>
                        <a:pt x="905" y="1950"/>
                      </a:lnTo>
                      <a:cubicBezTo>
                        <a:pt x="905" y="1933"/>
                        <a:pt x="905" y="1918"/>
                        <a:pt x="905" y="1904"/>
                      </a:cubicBezTo>
                      <a:lnTo>
                        <a:pt x="905" y="1904"/>
                      </a:lnTo>
                      <a:lnTo>
                        <a:pt x="3058" y="787"/>
                      </a:lnTo>
                      <a:cubicBezTo>
                        <a:pt x="3463" y="566"/>
                        <a:pt x="3208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23"/>
                <p:cNvSpPr/>
                <p:nvPr/>
              </p:nvSpPr>
              <p:spPr>
                <a:xfrm rot="-5400000">
                  <a:off x="3037794" y="5066722"/>
                  <a:ext cx="75784" cy="6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1" h="4006" extrusionOk="0">
                      <a:moveTo>
                        <a:pt x="3059" y="1"/>
                      </a:moveTo>
                      <a:lnTo>
                        <a:pt x="1" y="1637"/>
                      </a:lnTo>
                      <a:lnTo>
                        <a:pt x="1207" y="3963"/>
                      </a:lnTo>
                      <a:cubicBezTo>
                        <a:pt x="1359" y="3992"/>
                        <a:pt x="1512" y="4006"/>
                        <a:pt x="1662" y="4006"/>
                      </a:cubicBezTo>
                      <a:cubicBezTo>
                        <a:pt x="2192" y="4006"/>
                        <a:pt x="2699" y="3834"/>
                        <a:pt x="3102" y="3533"/>
                      </a:cubicBezTo>
                      <a:cubicBezTo>
                        <a:pt x="3662" y="3231"/>
                        <a:pt x="4093" y="2757"/>
                        <a:pt x="4351" y="2240"/>
                      </a:cubicBezTo>
                      <a:lnTo>
                        <a:pt x="305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23"/>
                <p:cNvSpPr/>
                <p:nvPr/>
              </p:nvSpPr>
              <p:spPr>
                <a:xfrm rot="-5400000">
                  <a:off x="3028650" y="5059111"/>
                  <a:ext cx="94594" cy="84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1" h="4840" extrusionOk="0">
                      <a:moveTo>
                        <a:pt x="3586" y="1"/>
                      </a:moveTo>
                      <a:cubicBezTo>
                        <a:pt x="3308" y="1"/>
                        <a:pt x="3041" y="289"/>
                        <a:pt x="3191" y="618"/>
                      </a:cubicBezTo>
                      <a:lnTo>
                        <a:pt x="4398" y="2642"/>
                      </a:lnTo>
                      <a:lnTo>
                        <a:pt x="4397" y="2642"/>
                      </a:lnTo>
                      <a:lnTo>
                        <a:pt x="4354" y="2729"/>
                      </a:lnTo>
                      <a:lnTo>
                        <a:pt x="4354" y="2772"/>
                      </a:lnTo>
                      <a:cubicBezTo>
                        <a:pt x="4053" y="3116"/>
                        <a:pt x="3708" y="3375"/>
                        <a:pt x="3320" y="3590"/>
                      </a:cubicBezTo>
                      <a:cubicBezTo>
                        <a:pt x="3019" y="3805"/>
                        <a:pt x="2631" y="3892"/>
                        <a:pt x="2287" y="3935"/>
                      </a:cubicBezTo>
                      <a:lnTo>
                        <a:pt x="2040" y="3935"/>
                      </a:lnTo>
                      <a:lnTo>
                        <a:pt x="908" y="1867"/>
                      </a:lnTo>
                      <a:cubicBezTo>
                        <a:pt x="826" y="1702"/>
                        <a:pt x="695" y="1634"/>
                        <a:pt x="564" y="1634"/>
                      </a:cubicBezTo>
                      <a:cubicBezTo>
                        <a:pt x="283" y="1634"/>
                        <a:pt x="0" y="1946"/>
                        <a:pt x="176" y="2298"/>
                      </a:cubicBezTo>
                      <a:lnTo>
                        <a:pt x="951" y="3762"/>
                      </a:lnTo>
                      <a:cubicBezTo>
                        <a:pt x="1081" y="4021"/>
                        <a:pt x="1210" y="4279"/>
                        <a:pt x="1339" y="4538"/>
                      </a:cubicBezTo>
                      <a:cubicBezTo>
                        <a:pt x="1468" y="4796"/>
                        <a:pt x="1727" y="4839"/>
                        <a:pt x="1985" y="4839"/>
                      </a:cubicBezTo>
                      <a:cubicBezTo>
                        <a:pt x="3148" y="4839"/>
                        <a:pt x="4225" y="4279"/>
                        <a:pt x="4957" y="3332"/>
                      </a:cubicBezTo>
                      <a:cubicBezTo>
                        <a:pt x="5129" y="3116"/>
                        <a:pt x="5431" y="2772"/>
                        <a:pt x="5259" y="2427"/>
                      </a:cubicBezTo>
                      <a:cubicBezTo>
                        <a:pt x="5172" y="2255"/>
                        <a:pt x="5043" y="2039"/>
                        <a:pt x="4914" y="1910"/>
                      </a:cubicBezTo>
                      <a:lnTo>
                        <a:pt x="3923" y="187"/>
                      </a:lnTo>
                      <a:cubicBezTo>
                        <a:pt x="3831" y="56"/>
                        <a:pt x="3708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23"/>
                <p:cNvSpPr/>
                <p:nvPr/>
              </p:nvSpPr>
              <p:spPr>
                <a:xfrm rot="-5400000">
                  <a:off x="2812133" y="5190648"/>
                  <a:ext cx="75784" cy="6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1" h="3990" extrusionOk="0">
                      <a:moveTo>
                        <a:pt x="2776" y="1"/>
                      </a:moveTo>
                      <a:cubicBezTo>
                        <a:pt x="2297" y="1"/>
                        <a:pt x="1825" y="131"/>
                        <a:pt x="1379" y="371"/>
                      </a:cubicBezTo>
                      <a:cubicBezTo>
                        <a:pt x="733" y="630"/>
                        <a:pt x="259" y="1104"/>
                        <a:pt x="1" y="1750"/>
                      </a:cubicBezTo>
                      <a:lnTo>
                        <a:pt x="1293" y="3989"/>
                      </a:lnTo>
                      <a:lnTo>
                        <a:pt x="4351" y="2310"/>
                      </a:lnTo>
                      <a:lnTo>
                        <a:pt x="3145" y="27"/>
                      </a:lnTo>
                      <a:cubicBezTo>
                        <a:pt x="3022" y="9"/>
                        <a:pt x="2899" y="1"/>
                        <a:pt x="27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23"/>
                <p:cNvSpPr/>
                <p:nvPr/>
              </p:nvSpPr>
              <p:spPr>
                <a:xfrm rot="-5400000">
                  <a:off x="2803041" y="5182810"/>
                  <a:ext cx="93915" cy="8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2" h="4883" extrusionOk="0">
                      <a:moveTo>
                        <a:pt x="3360" y="1"/>
                      </a:moveTo>
                      <a:cubicBezTo>
                        <a:pt x="2197" y="44"/>
                        <a:pt x="1078" y="604"/>
                        <a:pt x="388" y="1552"/>
                      </a:cubicBezTo>
                      <a:cubicBezTo>
                        <a:pt x="216" y="1767"/>
                        <a:pt x="1" y="2111"/>
                        <a:pt x="130" y="2413"/>
                      </a:cubicBezTo>
                      <a:cubicBezTo>
                        <a:pt x="216" y="2585"/>
                        <a:pt x="345" y="2758"/>
                        <a:pt x="431" y="2930"/>
                      </a:cubicBezTo>
                      <a:lnTo>
                        <a:pt x="1422" y="4696"/>
                      </a:lnTo>
                      <a:cubicBezTo>
                        <a:pt x="1514" y="4827"/>
                        <a:pt x="1642" y="4882"/>
                        <a:pt x="1769" y="4882"/>
                      </a:cubicBezTo>
                      <a:cubicBezTo>
                        <a:pt x="2060" y="4882"/>
                        <a:pt x="2347" y="4595"/>
                        <a:pt x="2197" y="4265"/>
                      </a:cubicBezTo>
                      <a:lnTo>
                        <a:pt x="1008" y="2164"/>
                      </a:lnTo>
                      <a:lnTo>
                        <a:pt x="1008" y="2164"/>
                      </a:lnTo>
                      <a:cubicBezTo>
                        <a:pt x="1032" y="2116"/>
                        <a:pt x="1059" y="2062"/>
                        <a:pt x="1078" y="2025"/>
                      </a:cubicBezTo>
                      <a:cubicBezTo>
                        <a:pt x="1121" y="1982"/>
                        <a:pt x="1121" y="1939"/>
                        <a:pt x="1164" y="1896"/>
                      </a:cubicBezTo>
                      <a:cubicBezTo>
                        <a:pt x="1250" y="1853"/>
                        <a:pt x="1293" y="1767"/>
                        <a:pt x="1336" y="1724"/>
                      </a:cubicBezTo>
                      <a:cubicBezTo>
                        <a:pt x="1508" y="1595"/>
                        <a:pt x="1681" y="1465"/>
                        <a:pt x="1853" y="1336"/>
                      </a:cubicBezTo>
                      <a:cubicBezTo>
                        <a:pt x="2240" y="1121"/>
                        <a:pt x="2714" y="992"/>
                        <a:pt x="3145" y="905"/>
                      </a:cubicBezTo>
                      <a:lnTo>
                        <a:pt x="3425" y="905"/>
                      </a:lnTo>
                      <a:lnTo>
                        <a:pt x="4480" y="3016"/>
                      </a:lnTo>
                      <a:cubicBezTo>
                        <a:pt x="4560" y="3161"/>
                        <a:pt x="4683" y="3222"/>
                        <a:pt x="4810" y="3222"/>
                      </a:cubicBezTo>
                      <a:cubicBezTo>
                        <a:pt x="5095" y="3222"/>
                        <a:pt x="5392" y="2914"/>
                        <a:pt x="5213" y="2585"/>
                      </a:cubicBezTo>
                      <a:lnTo>
                        <a:pt x="5213" y="2542"/>
                      </a:lnTo>
                      <a:lnTo>
                        <a:pt x="4437" y="992"/>
                      </a:lnTo>
                      <a:cubicBezTo>
                        <a:pt x="4308" y="776"/>
                        <a:pt x="4179" y="518"/>
                        <a:pt x="4050" y="259"/>
                      </a:cubicBezTo>
                      <a:cubicBezTo>
                        <a:pt x="3920" y="44"/>
                        <a:pt x="3619" y="1"/>
                        <a:pt x="3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23"/>
                <p:cNvSpPr/>
                <p:nvPr/>
              </p:nvSpPr>
              <p:spPr>
                <a:xfrm rot="-5400000">
                  <a:off x="2966913" y="5002565"/>
                  <a:ext cx="63783" cy="72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2" h="4136" extrusionOk="0">
                      <a:moveTo>
                        <a:pt x="948" y="0"/>
                      </a:moveTo>
                      <a:lnTo>
                        <a:pt x="0" y="3360"/>
                      </a:lnTo>
                      <a:lnTo>
                        <a:pt x="2499" y="4135"/>
                      </a:lnTo>
                      <a:cubicBezTo>
                        <a:pt x="3015" y="3747"/>
                        <a:pt x="3403" y="3101"/>
                        <a:pt x="3489" y="2455"/>
                      </a:cubicBezTo>
                      <a:cubicBezTo>
                        <a:pt x="3662" y="1852"/>
                        <a:pt x="3662" y="1249"/>
                        <a:pt x="3489" y="646"/>
                      </a:cubicBez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23"/>
                <p:cNvSpPr/>
                <p:nvPr/>
              </p:nvSpPr>
              <p:spPr>
                <a:xfrm rot="-5400000">
                  <a:off x="2957238" y="4996077"/>
                  <a:ext cx="83203" cy="8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7" h="4962" extrusionOk="0">
                      <a:moveTo>
                        <a:pt x="1532" y="1"/>
                      </a:moveTo>
                      <a:cubicBezTo>
                        <a:pt x="1083" y="1"/>
                        <a:pt x="950" y="724"/>
                        <a:pt x="1460" y="842"/>
                      </a:cubicBezTo>
                      <a:lnTo>
                        <a:pt x="3733" y="1430"/>
                      </a:lnTo>
                      <a:lnTo>
                        <a:pt x="3733" y="1430"/>
                      </a:lnTo>
                      <a:cubicBezTo>
                        <a:pt x="3743" y="1495"/>
                        <a:pt x="3743" y="1564"/>
                        <a:pt x="3743" y="1617"/>
                      </a:cubicBezTo>
                      <a:cubicBezTo>
                        <a:pt x="3786" y="2091"/>
                        <a:pt x="3743" y="2608"/>
                        <a:pt x="3613" y="3082"/>
                      </a:cubicBezTo>
                      <a:cubicBezTo>
                        <a:pt x="3570" y="3254"/>
                        <a:pt x="3484" y="3426"/>
                        <a:pt x="3398" y="3598"/>
                      </a:cubicBezTo>
                      <a:cubicBezTo>
                        <a:pt x="3312" y="3685"/>
                        <a:pt x="3269" y="3771"/>
                        <a:pt x="3226" y="3857"/>
                      </a:cubicBezTo>
                      <a:lnTo>
                        <a:pt x="3140" y="3900"/>
                      </a:lnTo>
                      <a:lnTo>
                        <a:pt x="3010" y="4029"/>
                      </a:lnTo>
                      <a:lnTo>
                        <a:pt x="2986" y="4053"/>
                      </a:lnTo>
                      <a:lnTo>
                        <a:pt x="2986" y="4053"/>
                      </a:lnTo>
                      <a:lnTo>
                        <a:pt x="728" y="3340"/>
                      </a:lnTo>
                      <a:cubicBezTo>
                        <a:pt x="675" y="3324"/>
                        <a:pt x="625" y="3316"/>
                        <a:pt x="579" y="3316"/>
                      </a:cubicBezTo>
                      <a:cubicBezTo>
                        <a:pt x="133" y="3316"/>
                        <a:pt x="1" y="4002"/>
                        <a:pt x="469" y="4158"/>
                      </a:cubicBezTo>
                      <a:lnTo>
                        <a:pt x="2149" y="4718"/>
                      </a:lnTo>
                      <a:cubicBezTo>
                        <a:pt x="2407" y="4804"/>
                        <a:pt x="2666" y="4891"/>
                        <a:pt x="2924" y="4934"/>
                      </a:cubicBezTo>
                      <a:cubicBezTo>
                        <a:pt x="2981" y="4953"/>
                        <a:pt x="3035" y="4961"/>
                        <a:pt x="3088" y="4961"/>
                      </a:cubicBezTo>
                      <a:cubicBezTo>
                        <a:pt x="3275" y="4961"/>
                        <a:pt x="3436" y="4853"/>
                        <a:pt x="3570" y="4718"/>
                      </a:cubicBezTo>
                      <a:cubicBezTo>
                        <a:pt x="4389" y="3900"/>
                        <a:pt x="4776" y="2780"/>
                        <a:pt x="4647" y="1660"/>
                      </a:cubicBezTo>
                      <a:cubicBezTo>
                        <a:pt x="4647" y="1359"/>
                        <a:pt x="4561" y="799"/>
                        <a:pt x="4216" y="713"/>
                      </a:cubicBezTo>
                      <a:cubicBezTo>
                        <a:pt x="4001" y="626"/>
                        <a:pt x="3829" y="583"/>
                        <a:pt x="3613" y="540"/>
                      </a:cubicBezTo>
                      <a:lnTo>
                        <a:pt x="1675" y="23"/>
                      </a:lnTo>
                      <a:cubicBezTo>
                        <a:pt x="1625" y="8"/>
                        <a:pt x="1577" y="1"/>
                        <a:pt x="153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23"/>
                <p:cNvSpPr/>
                <p:nvPr/>
              </p:nvSpPr>
              <p:spPr>
                <a:xfrm rot="-5400000">
                  <a:off x="2894509" y="5252767"/>
                  <a:ext cx="64549" cy="72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6" h="4136" extrusionOk="0">
                      <a:moveTo>
                        <a:pt x="1250" y="0"/>
                      </a:moveTo>
                      <a:cubicBezTo>
                        <a:pt x="776" y="388"/>
                        <a:pt x="432" y="905"/>
                        <a:pt x="259" y="1465"/>
                      </a:cubicBezTo>
                      <a:cubicBezTo>
                        <a:pt x="1" y="2111"/>
                        <a:pt x="1" y="2800"/>
                        <a:pt x="259" y="3446"/>
                      </a:cubicBezTo>
                      <a:lnTo>
                        <a:pt x="2758" y="4135"/>
                      </a:lnTo>
                      <a:lnTo>
                        <a:pt x="3705" y="775"/>
                      </a:lnTo>
                      <a:lnTo>
                        <a:pt x="125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23"/>
                <p:cNvSpPr/>
                <p:nvPr/>
              </p:nvSpPr>
              <p:spPr>
                <a:xfrm rot="-5400000">
                  <a:off x="2885243" y="5243257"/>
                  <a:ext cx="82367" cy="86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9" h="4979" extrusionOk="0">
                      <a:moveTo>
                        <a:pt x="1681" y="1"/>
                      </a:moveTo>
                      <a:cubicBezTo>
                        <a:pt x="1468" y="1"/>
                        <a:pt x="1271" y="90"/>
                        <a:pt x="1163" y="270"/>
                      </a:cubicBezTo>
                      <a:cubicBezTo>
                        <a:pt x="819" y="657"/>
                        <a:pt x="517" y="1088"/>
                        <a:pt x="345" y="1605"/>
                      </a:cubicBezTo>
                      <a:cubicBezTo>
                        <a:pt x="86" y="2165"/>
                        <a:pt x="0" y="2811"/>
                        <a:pt x="86" y="3457"/>
                      </a:cubicBezTo>
                      <a:cubicBezTo>
                        <a:pt x="130" y="3759"/>
                        <a:pt x="216" y="4146"/>
                        <a:pt x="517" y="4276"/>
                      </a:cubicBezTo>
                      <a:cubicBezTo>
                        <a:pt x="733" y="4319"/>
                        <a:pt x="948" y="4362"/>
                        <a:pt x="1120" y="4448"/>
                      </a:cubicBezTo>
                      <a:lnTo>
                        <a:pt x="3058" y="4965"/>
                      </a:lnTo>
                      <a:cubicBezTo>
                        <a:pt x="3096" y="4974"/>
                        <a:pt x="3132" y="4978"/>
                        <a:pt x="3166" y="4978"/>
                      </a:cubicBezTo>
                      <a:cubicBezTo>
                        <a:pt x="3603" y="4978"/>
                        <a:pt x="3753" y="4266"/>
                        <a:pt x="3274" y="4146"/>
                      </a:cubicBezTo>
                      <a:lnTo>
                        <a:pt x="951" y="3516"/>
                      </a:lnTo>
                      <a:lnTo>
                        <a:pt x="951" y="3516"/>
                      </a:lnTo>
                      <a:cubicBezTo>
                        <a:pt x="925" y="3441"/>
                        <a:pt x="905" y="3373"/>
                        <a:pt x="905" y="3285"/>
                      </a:cubicBezTo>
                      <a:lnTo>
                        <a:pt x="905" y="3242"/>
                      </a:lnTo>
                      <a:lnTo>
                        <a:pt x="905" y="3113"/>
                      </a:lnTo>
                      <a:cubicBezTo>
                        <a:pt x="905" y="3026"/>
                        <a:pt x="905" y="2897"/>
                        <a:pt x="905" y="2811"/>
                      </a:cubicBezTo>
                      <a:cubicBezTo>
                        <a:pt x="905" y="2553"/>
                        <a:pt x="991" y="2337"/>
                        <a:pt x="1077" y="2122"/>
                      </a:cubicBezTo>
                      <a:cubicBezTo>
                        <a:pt x="1120" y="1907"/>
                        <a:pt x="1249" y="1691"/>
                        <a:pt x="1336" y="1476"/>
                      </a:cubicBezTo>
                      <a:cubicBezTo>
                        <a:pt x="1379" y="1390"/>
                        <a:pt x="1465" y="1303"/>
                        <a:pt x="1508" y="1217"/>
                      </a:cubicBezTo>
                      <a:cubicBezTo>
                        <a:pt x="1551" y="1174"/>
                        <a:pt x="1551" y="1131"/>
                        <a:pt x="1594" y="1088"/>
                      </a:cubicBezTo>
                      <a:cubicBezTo>
                        <a:pt x="1642" y="1040"/>
                        <a:pt x="1690" y="992"/>
                        <a:pt x="1738" y="944"/>
                      </a:cubicBezTo>
                      <a:lnTo>
                        <a:pt x="1738" y="944"/>
                      </a:lnTo>
                      <a:lnTo>
                        <a:pt x="4006" y="1648"/>
                      </a:lnTo>
                      <a:cubicBezTo>
                        <a:pt x="4059" y="1664"/>
                        <a:pt x="4109" y="1672"/>
                        <a:pt x="4155" y="1672"/>
                      </a:cubicBezTo>
                      <a:cubicBezTo>
                        <a:pt x="4600" y="1672"/>
                        <a:pt x="4729" y="986"/>
                        <a:pt x="4221" y="830"/>
                      </a:cubicBezTo>
                      <a:lnTo>
                        <a:pt x="2628" y="270"/>
                      </a:lnTo>
                      <a:cubicBezTo>
                        <a:pt x="2369" y="184"/>
                        <a:pt x="2068" y="97"/>
                        <a:pt x="1809" y="11"/>
                      </a:cubicBezTo>
                      <a:cubicBezTo>
                        <a:pt x="1766" y="4"/>
                        <a:pt x="1723" y="1"/>
                        <a:pt x="16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23"/>
                <p:cNvSpPr/>
                <p:nvPr/>
              </p:nvSpPr>
              <p:spPr>
                <a:xfrm rot="-5400000">
                  <a:off x="3050935" y="5168362"/>
                  <a:ext cx="71290" cy="6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3619" extrusionOk="0">
                      <a:moveTo>
                        <a:pt x="776" y="0"/>
                      </a:moveTo>
                      <a:lnTo>
                        <a:pt x="0" y="2498"/>
                      </a:lnTo>
                      <a:cubicBezTo>
                        <a:pt x="388" y="3015"/>
                        <a:pt x="991" y="3403"/>
                        <a:pt x="1637" y="3489"/>
                      </a:cubicBezTo>
                      <a:cubicBezTo>
                        <a:pt x="1939" y="3575"/>
                        <a:pt x="2240" y="3618"/>
                        <a:pt x="2542" y="3618"/>
                      </a:cubicBezTo>
                      <a:cubicBezTo>
                        <a:pt x="2843" y="3618"/>
                        <a:pt x="3145" y="3575"/>
                        <a:pt x="3446" y="3489"/>
                      </a:cubicBezTo>
                      <a:lnTo>
                        <a:pt x="4092" y="991"/>
                      </a:lnTo>
                      <a:lnTo>
                        <a:pt x="77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23"/>
                <p:cNvSpPr/>
                <p:nvPr/>
              </p:nvSpPr>
              <p:spPr>
                <a:xfrm rot="-5400000">
                  <a:off x="3043115" y="5160872"/>
                  <a:ext cx="87645" cy="7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2" h="4488" extrusionOk="0">
                      <a:moveTo>
                        <a:pt x="862" y="2697"/>
                      </a:moveTo>
                      <a:lnTo>
                        <a:pt x="866" y="2722"/>
                      </a:lnTo>
                      <a:lnTo>
                        <a:pt x="866" y="2722"/>
                      </a:lnTo>
                      <a:cubicBezTo>
                        <a:pt x="862" y="2718"/>
                        <a:pt x="862" y="2716"/>
                        <a:pt x="862" y="2697"/>
                      </a:cubicBezTo>
                      <a:close/>
                      <a:moveTo>
                        <a:pt x="1243" y="0"/>
                      </a:moveTo>
                      <a:cubicBezTo>
                        <a:pt x="1066" y="0"/>
                        <a:pt x="889" y="100"/>
                        <a:pt x="819" y="328"/>
                      </a:cubicBezTo>
                      <a:lnTo>
                        <a:pt x="302" y="1965"/>
                      </a:lnTo>
                      <a:cubicBezTo>
                        <a:pt x="216" y="2223"/>
                        <a:pt x="130" y="2525"/>
                        <a:pt x="44" y="2740"/>
                      </a:cubicBezTo>
                      <a:cubicBezTo>
                        <a:pt x="0" y="2998"/>
                        <a:pt x="130" y="3214"/>
                        <a:pt x="302" y="3429"/>
                      </a:cubicBezTo>
                      <a:cubicBezTo>
                        <a:pt x="979" y="4106"/>
                        <a:pt x="1918" y="4487"/>
                        <a:pt x="2891" y="4487"/>
                      </a:cubicBezTo>
                      <a:cubicBezTo>
                        <a:pt x="3033" y="4487"/>
                        <a:pt x="3175" y="4479"/>
                        <a:pt x="3317" y="4463"/>
                      </a:cubicBezTo>
                      <a:cubicBezTo>
                        <a:pt x="3662" y="4463"/>
                        <a:pt x="4179" y="4420"/>
                        <a:pt x="4308" y="4032"/>
                      </a:cubicBezTo>
                      <a:cubicBezTo>
                        <a:pt x="4351" y="3860"/>
                        <a:pt x="4394" y="3644"/>
                        <a:pt x="4480" y="3472"/>
                      </a:cubicBezTo>
                      <a:lnTo>
                        <a:pt x="4954" y="1534"/>
                      </a:lnTo>
                      <a:cubicBezTo>
                        <a:pt x="5032" y="1222"/>
                        <a:pt x="4780" y="1004"/>
                        <a:pt x="4530" y="1004"/>
                      </a:cubicBezTo>
                      <a:cubicBezTo>
                        <a:pt x="4366" y="1004"/>
                        <a:pt x="4204" y="1097"/>
                        <a:pt x="4135" y="1319"/>
                      </a:cubicBezTo>
                      <a:lnTo>
                        <a:pt x="4179" y="1275"/>
                      </a:lnTo>
                      <a:lnTo>
                        <a:pt x="3555" y="3574"/>
                      </a:lnTo>
                      <a:lnTo>
                        <a:pt x="3555" y="3574"/>
                      </a:lnTo>
                      <a:cubicBezTo>
                        <a:pt x="3500" y="3586"/>
                        <a:pt x="3438" y="3601"/>
                        <a:pt x="3360" y="3601"/>
                      </a:cubicBezTo>
                      <a:cubicBezTo>
                        <a:pt x="3248" y="3612"/>
                        <a:pt x="3136" y="3617"/>
                        <a:pt x="3025" y="3617"/>
                      </a:cubicBezTo>
                      <a:cubicBezTo>
                        <a:pt x="2663" y="3617"/>
                        <a:pt x="2301" y="3561"/>
                        <a:pt x="1939" y="3429"/>
                      </a:cubicBezTo>
                      <a:cubicBezTo>
                        <a:pt x="1766" y="3386"/>
                        <a:pt x="1594" y="3300"/>
                        <a:pt x="1422" y="3214"/>
                      </a:cubicBezTo>
                      <a:cubicBezTo>
                        <a:pt x="1336" y="3171"/>
                        <a:pt x="1250" y="3085"/>
                        <a:pt x="1163" y="3041"/>
                      </a:cubicBezTo>
                      <a:lnTo>
                        <a:pt x="1077" y="2955"/>
                      </a:lnTo>
                      <a:cubicBezTo>
                        <a:pt x="1034" y="2912"/>
                        <a:pt x="991" y="2912"/>
                        <a:pt x="991" y="2826"/>
                      </a:cubicBezTo>
                      <a:cubicBezTo>
                        <a:pt x="977" y="2826"/>
                        <a:pt x="968" y="2826"/>
                        <a:pt x="960" y="2825"/>
                      </a:cubicBezTo>
                      <a:lnTo>
                        <a:pt x="960" y="2825"/>
                      </a:lnTo>
                      <a:lnTo>
                        <a:pt x="1680" y="543"/>
                      </a:lnTo>
                      <a:cubicBezTo>
                        <a:pt x="1757" y="211"/>
                        <a:pt x="1500" y="0"/>
                        <a:pt x="12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 rot="-5400000">
                  <a:off x="2801761" y="5095504"/>
                  <a:ext cx="72039" cy="6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6" h="3672" extrusionOk="0">
                      <a:moveTo>
                        <a:pt x="1675" y="0"/>
                      </a:moveTo>
                      <a:cubicBezTo>
                        <a:pt x="1346" y="0"/>
                        <a:pt x="1012" y="75"/>
                        <a:pt x="689" y="226"/>
                      </a:cubicBezTo>
                      <a:lnTo>
                        <a:pt x="0" y="2724"/>
                      </a:lnTo>
                      <a:lnTo>
                        <a:pt x="3360" y="3672"/>
                      </a:lnTo>
                      <a:lnTo>
                        <a:pt x="4135" y="1174"/>
                      </a:lnTo>
                      <a:cubicBezTo>
                        <a:pt x="3748" y="743"/>
                        <a:pt x="3231" y="398"/>
                        <a:pt x="2628" y="226"/>
                      </a:cubicBezTo>
                      <a:cubicBezTo>
                        <a:pt x="2326" y="75"/>
                        <a:pt x="2003" y="0"/>
                        <a:pt x="16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23"/>
                <p:cNvSpPr/>
                <p:nvPr/>
              </p:nvSpPr>
              <p:spPr>
                <a:xfrm rot="-5400000">
                  <a:off x="2793365" y="5087858"/>
                  <a:ext cx="88411" cy="7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6" h="4542" extrusionOk="0">
                      <a:moveTo>
                        <a:pt x="1985" y="0"/>
                      </a:moveTo>
                      <a:cubicBezTo>
                        <a:pt x="1854" y="0"/>
                        <a:pt x="1721" y="9"/>
                        <a:pt x="1586" y="27"/>
                      </a:cubicBezTo>
                      <a:cubicBezTo>
                        <a:pt x="1285" y="113"/>
                        <a:pt x="854" y="199"/>
                        <a:pt x="768" y="501"/>
                      </a:cubicBezTo>
                      <a:cubicBezTo>
                        <a:pt x="682" y="716"/>
                        <a:pt x="639" y="889"/>
                        <a:pt x="595" y="1104"/>
                      </a:cubicBezTo>
                      <a:lnTo>
                        <a:pt x="79" y="2999"/>
                      </a:lnTo>
                      <a:cubicBezTo>
                        <a:pt x="0" y="3338"/>
                        <a:pt x="254" y="3551"/>
                        <a:pt x="505" y="3551"/>
                      </a:cubicBezTo>
                      <a:cubicBezTo>
                        <a:pt x="668" y="3551"/>
                        <a:pt x="829" y="3461"/>
                        <a:pt x="897" y="3258"/>
                      </a:cubicBezTo>
                      <a:lnTo>
                        <a:pt x="1524" y="944"/>
                      </a:lnTo>
                      <a:lnTo>
                        <a:pt x="1524" y="944"/>
                      </a:lnTo>
                      <a:cubicBezTo>
                        <a:pt x="1601" y="927"/>
                        <a:pt x="1669" y="918"/>
                        <a:pt x="1758" y="889"/>
                      </a:cubicBezTo>
                      <a:lnTo>
                        <a:pt x="2232" y="889"/>
                      </a:lnTo>
                      <a:cubicBezTo>
                        <a:pt x="2491" y="932"/>
                        <a:pt x="2706" y="975"/>
                        <a:pt x="2964" y="1061"/>
                      </a:cubicBezTo>
                      <a:cubicBezTo>
                        <a:pt x="3180" y="1147"/>
                        <a:pt x="3352" y="1233"/>
                        <a:pt x="3568" y="1319"/>
                      </a:cubicBezTo>
                      <a:lnTo>
                        <a:pt x="3826" y="1492"/>
                      </a:lnTo>
                      <a:cubicBezTo>
                        <a:pt x="3869" y="1535"/>
                        <a:pt x="3912" y="1578"/>
                        <a:pt x="3955" y="1621"/>
                      </a:cubicBezTo>
                      <a:cubicBezTo>
                        <a:pt x="4006" y="1646"/>
                        <a:pt x="4057" y="1687"/>
                        <a:pt x="4108" y="1733"/>
                      </a:cubicBezTo>
                      <a:lnTo>
                        <a:pt x="4108" y="1733"/>
                      </a:lnTo>
                      <a:lnTo>
                        <a:pt x="3395" y="3990"/>
                      </a:lnTo>
                      <a:cubicBezTo>
                        <a:pt x="3291" y="4329"/>
                        <a:pt x="3550" y="4542"/>
                        <a:pt x="3809" y="4542"/>
                      </a:cubicBezTo>
                      <a:cubicBezTo>
                        <a:pt x="3978" y="4542"/>
                        <a:pt x="4146" y="4452"/>
                        <a:pt x="4214" y="4248"/>
                      </a:cubicBezTo>
                      <a:lnTo>
                        <a:pt x="4774" y="2611"/>
                      </a:lnTo>
                      <a:cubicBezTo>
                        <a:pt x="4860" y="2353"/>
                        <a:pt x="4946" y="2095"/>
                        <a:pt x="5032" y="1836"/>
                      </a:cubicBezTo>
                      <a:cubicBezTo>
                        <a:pt x="5075" y="1578"/>
                        <a:pt x="4989" y="1319"/>
                        <a:pt x="4774" y="1190"/>
                      </a:cubicBezTo>
                      <a:cubicBezTo>
                        <a:pt x="4386" y="802"/>
                        <a:pt x="3955" y="501"/>
                        <a:pt x="3438" y="329"/>
                      </a:cubicBezTo>
                      <a:cubicBezTo>
                        <a:pt x="2961" y="124"/>
                        <a:pt x="2484" y="0"/>
                        <a:pt x="19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23"/>
                <p:cNvSpPr/>
                <p:nvPr/>
              </p:nvSpPr>
              <p:spPr>
                <a:xfrm rot="-5400000">
                  <a:off x="2832006" y="5050367"/>
                  <a:ext cx="261924" cy="214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8" h="12339" extrusionOk="0">
                      <a:moveTo>
                        <a:pt x="7628" y="1"/>
                      </a:moveTo>
                      <a:cubicBezTo>
                        <a:pt x="6355" y="1"/>
                        <a:pt x="5037" y="435"/>
                        <a:pt x="3791" y="1119"/>
                      </a:cubicBezTo>
                      <a:cubicBezTo>
                        <a:pt x="0" y="3187"/>
                        <a:pt x="603" y="7020"/>
                        <a:pt x="2111" y="9389"/>
                      </a:cubicBezTo>
                      <a:cubicBezTo>
                        <a:pt x="3418" y="11481"/>
                        <a:pt x="5220" y="12338"/>
                        <a:pt x="6999" y="12338"/>
                      </a:cubicBezTo>
                      <a:cubicBezTo>
                        <a:pt x="11082" y="12338"/>
                        <a:pt x="15038" y="7817"/>
                        <a:pt x="12577" y="3316"/>
                      </a:cubicBezTo>
                      <a:lnTo>
                        <a:pt x="12534" y="3316"/>
                      </a:lnTo>
                      <a:cubicBezTo>
                        <a:pt x="11233" y="918"/>
                        <a:pt x="9478" y="1"/>
                        <a:pt x="76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23"/>
                <p:cNvSpPr/>
                <p:nvPr/>
              </p:nvSpPr>
              <p:spPr>
                <a:xfrm rot="-5400000">
                  <a:off x="2841455" y="5046039"/>
                  <a:ext cx="242347" cy="229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4" h="13186" extrusionOk="0">
                      <a:moveTo>
                        <a:pt x="7159" y="879"/>
                      </a:moveTo>
                      <a:cubicBezTo>
                        <a:pt x="7501" y="879"/>
                        <a:pt x="7844" y="906"/>
                        <a:pt x="8185" y="959"/>
                      </a:cubicBezTo>
                      <a:cubicBezTo>
                        <a:pt x="9778" y="1304"/>
                        <a:pt x="10941" y="2553"/>
                        <a:pt x="11760" y="3975"/>
                      </a:cubicBezTo>
                      <a:cubicBezTo>
                        <a:pt x="11792" y="4034"/>
                        <a:pt x="11832" y="4079"/>
                        <a:pt x="11877" y="4112"/>
                      </a:cubicBezTo>
                      <a:lnTo>
                        <a:pt x="11877" y="4112"/>
                      </a:lnTo>
                      <a:cubicBezTo>
                        <a:pt x="12869" y="6024"/>
                        <a:pt x="12631" y="8322"/>
                        <a:pt x="11243" y="10005"/>
                      </a:cubicBezTo>
                      <a:cubicBezTo>
                        <a:pt x="10082" y="11476"/>
                        <a:pt x="8329" y="12320"/>
                        <a:pt x="6486" y="12320"/>
                      </a:cubicBezTo>
                      <a:cubicBezTo>
                        <a:pt x="6278" y="12320"/>
                        <a:pt x="6068" y="12310"/>
                        <a:pt x="5859" y="12288"/>
                      </a:cubicBezTo>
                      <a:cubicBezTo>
                        <a:pt x="3576" y="11943"/>
                        <a:pt x="1896" y="9962"/>
                        <a:pt x="1250" y="7808"/>
                      </a:cubicBezTo>
                      <a:cubicBezTo>
                        <a:pt x="862" y="6688"/>
                        <a:pt x="862" y="5525"/>
                        <a:pt x="1250" y="4405"/>
                      </a:cubicBezTo>
                      <a:cubicBezTo>
                        <a:pt x="1810" y="3156"/>
                        <a:pt x="2844" y="2166"/>
                        <a:pt x="4136" y="1649"/>
                      </a:cubicBezTo>
                      <a:cubicBezTo>
                        <a:pt x="5076" y="1130"/>
                        <a:pt x="6115" y="879"/>
                        <a:pt x="7159" y="879"/>
                      </a:cubicBezTo>
                      <a:close/>
                      <a:moveTo>
                        <a:pt x="7080" y="0"/>
                      </a:moveTo>
                      <a:cubicBezTo>
                        <a:pt x="6342" y="0"/>
                        <a:pt x="5609" y="129"/>
                        <a:pt x="4911" y="400"/>
                      </a:cubicBezTo>
                      <a:cubicBezTo>
                        <a:pt x="3404" y="830"/>
                        <a:pt x="2111" y="1735"/>
                        <a:pt x="1121" y="2941"/>
                      </a:cubicBezTo>
                      <a:cubicBezTo>
                        <a:pt x="302" y="4061"/>
                        <a:pt x="1" y="5439"/>
                        <a:pt x="173" y="6774"/>
                      </a:cubicBezTo>
                      <a:cubicBezTo>
                        <a:pt x="475" y="9402"/>
                        <a:pt x="2197" y="12029"/>
                        <a:pt x="4739" y="12891"/>
                      </a:cubicBezTo>
                      <a:cubicBezTo>
                        <a:pt x="5331" y="13092"/>
                        <a:pt x="5942" y="13186"/>
                        <a:pt x="6550" y="13186"/>
                      </a:cubicBezTo>
                      <a:cubicBezTo>
                        <a:pt x="8286" y="13186"/>
                        <a:pt x="10010" y="12423"/>
                        <a:pt x="11286" y="11211"/>
                      </a:cubicBezTo>
                      <a:cubicBezTo>
                        <a:pt x="13396" y="9229"/>
                        <a:pt x="13913" y="6085"/>
                        <a:pt x="12535" y="3544"/>
                      </a:cubicBezTo>
                      <a:cubicBezTo>
                        <a:pt x="11803" y="2079"/>
                        <a:pt x="10597" y="959"/>
                        <a:pt x="9089" y="313"/>
                      </a:cubicBezTo>
                      <a:cubicBezTo>
                        <a:pt x="8431" y="108"/>
                        <a:pt x="7754" y="0"/>
                        <a:pt x="70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23"/>
                <p:cNvSpPr/>
                <p:nvPr/>
              </p:nvSpPr>
              <p:spPr>
                <a:xfrm rot="-5400000">
                  <a:off x="2896494" y="5105554"/>
                  <a:ext cx="133000" cy="110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6" h="6340" extrusionOk="0">
                      <a:moveTo>
                        <a:pt x="3884" y="0"/>
                      </a:moveTo>
                      <a:cubicBezTo>
                        <a:pt x="3239" y="0"/>
                        <a:pt x="2571" y="222"/>
                        <a:pt x="1938" y="574"/>
                      </a:cubicBezTo>
                      <a:cubicBezTo>
                        <a:pt x="0" y="1650"/>
                        <a:pt x="172" y="3244"/>
                        <a:pt x="1034" y="4795"/>
                      </a:cubicBezTo>
                      <a:cubicBezTo>
                        <a:pt x="1648" y="5892"/>
                        <a:pt x="2546" y="6339"/>
                        <a:pt x="3451" y="6339"/>
                      </a:cubicBezTo>
                      <a:cubicBezTo>
                        <a:pt x="5529" y="6339"/>
                        <a:pt x="7635" y="3975"/>
                        <a:pt x="6375" y="1694"/>
                      </a:cubicBezTo>
                      <a:cubicBezTo>
                        <a:pt x="5712" y="469"/>
                        <a:pt x="4822" y="0"/>
                        <a:pt x="38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23"/>
                <p:cNvSpPr/>
                <p:nvPr/>
              </p:nvSpPr>
              <p:spPr>
                <a:xfrm rot="-5400000">
                  <a:off x="2896503" y="5100355"/>
                  <a:ext cx="132059" cy="12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2" h="7165" extrusionOk="0">
                      <a:moveTo>
                        <a:pt x="3908" y="877"/>
                      </a:moveTo>
                      <a:cubicBezTo>
                        <a:pt x="4073" y="877"/>
                        <a:pt x="4237" y="893"/>
                        <a:pt x="4394" y="927"/>
                      </a:cubicBezTo>
                      <a:cubicBezTo>
                        <a:pt x="5160" y="1097"/>
                        <a:pt x="5757" y="1644"/>
                        <a:pt x="6104" y="2321"/>
                      </a:cubicBezTo>
                      <a:lnTo>
                        <a:pt x="6104" y="2321"/>
                      </a:lnTo>
                      <a:cubicBezTo>
                        <a:pt x="6108" y="2330"/>
                        <a:pt x="6112" y="2339"/>
                        <a:pt x="6117" y="2348"/>
                      </a:cubicBezTo>
                      <a:cubicBezTo>
                        <a:pt x="6591" y="3252"/>
                        <a:pt x="6505" y="4372"/>
                        <a:pt x="5859" y="5148"/>
                      </a:cubicBezTo>
                      <a:cubicBezTo>
                        <a:pt x="5299" y="5880"/>
                        <a:pt x="4394" y="6354"/>
                        <a:pt x="3447" y="6354"/>
                      </a:cubicBezTo>
                      <a:cubicBezTo>
                        <a:pt x="2973" y="6311"/>
                        <a:pt x="2542" y="6138"/>
                        <a:pt x="2198" y="5837"/>
                      </a:cubicBezTo>
                      <a:cubicBezTo>
                        <a:pt x="1724" y="5406"/>
                        <a:pt x="1379" y="4889"/>
                        <a:pt x="1207" y="4329"/>
                      </a:cubicBezTo>
                      <a:cubicBezTo>
                        <a:pt x="949" y="3769"/>
                        <a:pt x="905" y="3123"/>
                        <a:pt x="1078" y="2563"/>
                      </a:cubicBezTo>
                      <a:cubicBezTo>
                        <a:pt x="1379" y="1917"/>
                        <a:pt x="1896" y="1443"/>
                        <a:pt x="2542" y="1228"/>
                      </a:cubicBezTo>
                      <a:cubicBezTo>
                        <a:pt x="2956" y="1005"/>
                        <a:pt x="3440" y="877"/>
                        <a:pt x="3908" y="877"/>
                      </a:cubicBezTo>
                      <a:close/>
                      <a:moveTo>
                        <a:pt x="3872" y="0"/>
                      </a:moveTo>
                      <a:cubicBezTo>
                        <a:pt x="3501" y="0"/>
                        <a:pt x="3124" y="65"/>
                        <a:pt x="2758" y="194"/>
                      </a:cubicBezTo>
                      <a:cubicBezTo>
                        <a:pt x="1939" y="453"/>
                        <a:pt x="1164" y="927"/>
                        <a:pt x="604" y="1616"/>
                      </a:cubicBezTo>
                      <a:cubicBezTo>
                        <a:pt x="173" y="2262"/>
                        <a:pt x="1" y="3037"/>
                        <a:pt x="173" y="3812"/>
                      </a:cubicBezTo>
                      <a:cubicBezTo>
                        <a:pt x="389" y="5234"/>
                        <a:pt x="1336" y="6741"/>
                        <a:pt x="2801" y="7086"/>
                      </a:cubicBezTo>
                      <a:cubicBezTo>
                        <a:pt x="3054" y="7138"/>
                        <a:pt x="3309" y="7164"/>
                        <a:pt x="3562" y="7164"/>
                      </a:cubicBezTo>
                      <a:cubicBezTo>
                        <a:pt x="4558" y="7164"/>
                        <a:pt x="5525" y="6765"/>
                        <a:pt x="6246" y="6009"/>
                      </a:cubicBezTo>
                      <a:cubicBezTo>
                        <a:pt x="7323" y="4932"/>
                        <a:pt x="7582" y="3252"/>
                        <a:pt x="6850" y="1917"/>
                      </a:cubicBezTo>
                      <a:cubicBezTo>
                        <a:pt x="6462" y="1142"/>
                        <a:pt x="5773" y="539"/>
                        <a:pt x="4954" y="194"/>
                      </a:cubicBezTo>
                      <a:cubicBezTo>
                        <a:pt x="4610" y="65"/>
                        <a:pt x="4244" y="0"/>
                        <a:pt x="38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23"/>
                <p:cNvSpPr/>
                <p:nvPr/>
              </p:nvSpPr>
              <p:spPr>
                <a:xfrm rot="-5400000">
                  <a:off x="3181471" y="5048329"/>
                  <a:ext cx="58540" cy="62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1" h="3576" extrusionOk="0">
                      <a:moveTo>
                        <a:pt x="1853" y="0"/>
                      </a:moveTo>
                      <a:lnTo>
                        <a:pt x="1" y="1077"/>
                      </a:lnTo>
                      <a:lnTo>
                        <a:pt x="1379" y="3575"/>
                      </a:lnTo>
                      <a:lnTo>
                        <a:pt x="3274" y="2584"/>
                      </a:lnTo>
                      <a:cubicBezTo>
                        <a:pt x="3360" y="2025"/>
                        <a:pt x="3231" y="1465"/>
                        <a:pt x="2930" y="1034"/>
                      </a:cubicBezTo>
                      <a:cubicBezTo>
                        <a:pt x="2671" y="603"/>
                        <a:pt x="2283" y="259"/>
                        <a:pt x="185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23"/>
                <p:cNvSpPr/>
                <p:nvPr/>
              </p:nvSpPr>
              <p:spPr>
                <a:xfrm rot="-5400000">
                  <a:off x="3173581" y="5044358"/>
                  <a:ext cx="73990" cy="75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8" h="4317" extrusionOk="0">
                      <a:moveTo>
                        <a:pt x="2389" y="1"/>
                      </a:moveTo>
                      <a:cubicBezTo>
                        <a:pt x="2335" y="1"/>
                        <a:pt x="2280" y="11"/>
                        <a:pt x="2223" y="36"/>
                      </a:cubicBezTo>
                      <a:cubicBezTo>
                        <a:pt x="2094" y="122"/>
                        <a:pt x="1922" y="251"/>
                        <a:pt x="1793" y="337"/>
                      </a:cubicBezTo>
                      <a:lnTo>
                        <a:pt x="371" y="1112"/>
                      </a:lnTo>
                      <a:cubicBezTo>
                        <a:pt x="0" y="1335"/>
                        <a:pt x="236" y="1845"/>
                        <a:pt x="584" y="1845"/>
                      </a:cubicBezTo>
                      <a:cubicBezTo>
                        <a:pt x="640" y="1845"/>
                        <a:pt x="699" y="1831"/>
                        <a:pt x="759" y="1802"/>
                      </a:cubicBezTo>
                      <a:lnTo>
                        <a:pt x="2448" y="820"/>
                      </a:lnTo>
                      <a:lnTo>
                        <a:pt x="2448" y="820"/>
                      </a:lnTo>
                      <a:lnTo>
                        <a:pt x="2482" y="854"/>
                      </a:lnTo>
                      <a:lnTo>
                        <a:pt x="2525" y="854"/>
                      </a:lnTo>
                      <a:cubicBezTo>
                        <a:pt x="2783" y="1112"/>
                        <a:pt x="3042" y="1371"/>
                        <a:pt x="3214" y="1715"/>
                      </a:cubicBezTo>
                      <a:cubicBezTo>
                        <a:pt x="3343" y="1974"/>
                        <a:pt x="3472" y="2275"/>
                        <a:pt x="3472" y="2534"/>
                      </a:cubicBezTo>
                      <a:cubicBezTo>
                        <a:pt x="3516" y="2620"/>
                        <a:pt x="3516" y="2663"/>
                        <a:pt x="3472" y="2706"/>
                      </a:cubicBezTo>
                      <a:lnTo>
                        <a:pt x="3472" y="2710"/>
                      </a:lnTo>
                      <a:lnTo>
                        <a:pt x="3472" y="2710"/>
                      </a:lnTo>
                      <a:lnTo>
                        <a:pt x="1750" y="3611"/>
                      </a:lnTo>
                      <a:cubicBezTo>
                        <a:pt x="1388" y="3827"/>
                        <a:pt x="1603" y="4317"/>
                        <a:pt x="1935" y="4317"/>
                      </a:cubicBezTo>
                      <a:cubicBezTo>
                        <a:pt x="1999" y="4317"/>
                        <a:pt x="2068" y="4298"/>
                        <a:pt x="2137" y="4257"/>
                      </a:cubicBezTo>
                      <a:lnTo>
                        <a:pt x="3343" y="3611"/>
                      </a:lnTo>
                      <a:cubicBezTo>
                        <a:pt x="3559" y="3524"/>
                        <a:pt x="3774" y="3438"/>
                        <a:pt x="3989" y="3309"/>
                      </a:cubicBezTo>
                      <a:cubicBezTo>
                        <a:pt x="4162" y="3180"/>
                        <a:pt x="4248" y="2964"/>
                        <a:pt x="4248" y="2749"/>
                      </a:cubicBezTo>
                      <a:cubicBezTo>
                        <a:pt x="4248" y="1802"/>
                        <a:pt x="3774" y="897"/>
                        <a:pt x="2999" y="337"/>
                      </a:cubicBezTo>
                      <a:cubicBezTo>
                        <a:pt x="2824" y="197"/>
                        <a:pt x="2621" y="1"/>
                        <a:pt x="23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23"/>
                <p:cNvSpPr/>
                <p:nvPr/>
              </p:nvSpPr>
              <p:spPr>
                <a:xfrm rot="-5400000">
                  <a:off x="3283877" y="5234008"/>
                  <a:ext cx="57791" cy="62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8" h="3576" extrusionOk="0">
                      <a:moveTo>
                        <a:pt x="1939" y="0"/>
                      </a:moveTo>
                      <a:lnTo>
                        <a:pt x="44" y="991"/>
                      </a:lnTo>
                      <a:cubicBezTo>
                        <a:pt x="1" y="1465"/>
                        <a:pt x="87" y="1981"/>
                        <a:pt x="345" y="2412"/>
                      </a:cubicBezTo>
                      <a:cubicBezTo>
                        <a:pt x="517" y="2929"/>
                        <a:pt x="948" y="3360"/>
                        <a:pt x="1422" y="3575"/>
                      </a:cubicBezTo>
                      <a:lnTo>
                        <a:pt x="3317" y="2498"/>
                      </a:lnTo>
                      <a:lnTo>
                        <a:pt x="193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23"/>
                <p:cNvSpPr/>
                <p:nvPr/>
              </p:nvSpPr>
              <p:spPr>
                <a:xfrm rot="-5400000">
                  <a:off x="3275760" y="5227355"/>
                  <a:ext cx="74059" cy="7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268" extrusionOk="0">
                      <a:moveTo>
                        <a:pt x="837" y="1365"/>
                      </a:moveTo>
                      <a:cubicBezTo>
                        <a:pt x="840" y="1365"/>
                        <a:pt x="837" y="1392"/>
                        <a:pt x="819" y="1465"/>
                      </a:cubicBezTo>
                      <a:cubicBezTo>
                        <a:pt x="819" y="1415"/>
                        <a:pt x="834" y="1365"/>
                        <a:pt x="837" y="1365"/>
                      </a:cubicBezTo>
                      <a:close/>
                      <a:moveTo>
                        <a:pt x="2373" y="0"/>
                      </a:moveTo>
                      <a:cubicBezTo>
                        <a:pt x="2317" y="0"/>
                        <a:pt x="2258" y="13"/>
                        <a:pt x="2198" y="44"/>
                      </a:cubicBezTo>
                      <a:lnTo>
                        <a:pt x="2154" y="0"/>
                      </a:lnTo>
                      <a:lnTo>
                        <a:pt x="905" y="690"/>
                      </a:lnTo>
                      <a:cubicBezTo>
                        <a:pt x="690" y="776"/>
                        <a:pt x="518" y="862"/>
                        <a:pt x="302" y="991"/>
                      </a:cubicBezTo>
                      <a:cubicBezTo>
                        <a:pt x="130" y="1120"/>
                        <a:pt x="1" y="1336"/>
                        <a:pt x="87" y="1551"/>
                      </a:cubicBezTo>
                      <a:cubicBezTo>
                        <a:pt x="87" y="2542"/>
                        <a:pt x="561" y="3446"/>
                        <a:pt x="1336" y="4049"/>
                      </a:cubicBezTo>
                      <a:cubicBezTo>
                        <a:pt x="1498" y="4146"/>
                        <a:pt x="1683" y="4267"/>
                        <a:pt x="1875" y="4267"/>
                      </a:cubicBezTo>
                      <a:cubicBezTo>
                        <a:pt x="1939" y="4267"/>
                        <a:pt x="2004" y="4254"/>
                        <a:pt x="2068" y="4222"/>
                      </a:cubicBezTo>
                      <a:cubicBezTo>
                        <a:pt x="2198" y="4135"/>
                        <a:pt x="2327" y="4049"/>
                        <a:pt x="2499" y="3963"/>
                      </a:cubicBezTo>
                      <a:lnTo>
                        <a:pt x="3920" y="3145"/>
                      </a:lnTo>
                      <a:cubicBezTo>
                        <a:pt x="4251" y="2924"/>
                        <a:pt x="4049" y="2453"/>
                        <a:pt x="3715" y="2453"/>
                      </a:cubicBezTo>
                      <a:cubicBezTo>
                        <a:pt x="3658" y="2453"/>
                        <a:pt x="3596" y="2467"/>
                        <a:pt x="3533" y="2499"/>
                      </a:cubicBezTo>
                      <a:lnTo>
                        <a:pt x="1844" y="3481"/>
                      </a:lnTo>
                      <a:lnTo>
                        <a:pt x="1844" y="3481"/>
                      </a:lnTo>
                      <a:cubicBezTo>
                        <a:pt x="1804" y="3465"/>
                        <a:pt x="1764" y="3443"/>
                        <a:pt x="1724" y="3403"/>
                      </a:cubicBezTo>
                      <a:lnTo>
                        <a:pt x="1681" y="3360"/>
                      </a:lnTo>
                      <a:lnTo>
                        <a:pt x="1681" y="3360"/>
                      </a:lnTo>
                      <a:cubicBezTo>
                        <a:pt x="1695" y="3375"/>
                        <a:pt x="1695" y="3379"/>
                        <a:pt x="1689" y="3379"/>
                      </a:cubicBezTo>
                      <a:cubicBezTo>
                        <a:pt x="1676" y="3379"/>
                        <a:pt x="1638" y="3360"/>
                        <a:pt x="1638" y="3360"/>
                      </a:cubicBezTo>
                      <a:cubicBezTo>
                        <a:pt x="1595" y="3317"/>
                        <a:pt x="1551" y="3274"/>
                        <a:pt x="1508" y="3188"/>
                      </a:cubicBezTo>
                      <a:cubicBezTo>
                        <a:pt x="1379" y="3102"/>
                        <a:pt x="1293" y="2929"/>
                        <a:pt x="1207" y="2800"/>
                      </a:cubicBezTo>
                      <a:cubicBezTo>
                        <a:pt x="992" y="2456"/>
                        <a:pt x="905" y="2111"/>
                        <a:pt x="819" y="1723"/>
                      </a:cubicBezTo>
                      <a:lnTo>
                        <a:pt x="819" y="1680"/>
                      </a:lnTo>
                      <a:cubicBezTo>
                        <a:pt x="819" y="1637"/>
                        <a:pt x="819" y="1594"/>
                        <a:pt x="819" y="1594"/>
                      </a:cubicBezTo>
                      <a:cubicBezTo>
                        <a:pt x="819" y="1594"/>
                        <a:pt x="819" y="1593"/>
                        <a:pt x="819" y="1592"/>
                      </a:cubicBezTo>
                      <a:lnTo>
                        <a:pt x="819" y="1592"/>
                      </a:lnTo>
                      <a:lnTo>
                        <a:pt x="2585" y="690"/>
                      </a:lnTo>
                      <a:cubicBezTo>
                        <a:pt x="2956" y="504"/>
                        <a:pt x="2721" y="0"/>
                        <a:pt x="23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23"/>
                <p:cNvSpPr/>
                <p:nvPr/>
              </p:nvSpPr>
              <p:spPr>
                <a:xfrm rot="-5400000">
                  <a:off x="3323110" y="5092744"/>
                  <a:ext cx="62285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6" h="3343" extrusionOk="0">
                      <a:moveTo>
                        <a:pt x="2499" y="0"/>
                      </a:moveTo>
                      <a:lnTo>
                        <a:pt x="0" y="1422"/>
                      </a:lnTo>
                      <a:lnTo>
                        <a:pt x="991" y="3317"/>
                      </a:lnTo>
                      <a:cubicBezTo>
                        <a:pt x="1103" y="3334"/>
                        <a:pt x="1215" y="3343"/>
                        <a:pt x="1326" y="3343"/>
                      </a:cubicBezTo>
                      <a:cubicBezTo>
                        <a:pt x="1770" y="3343"/>
                        <a:pt x="2197" y="3205"/>
                        <a:pt x="2542" y="2929"/>
                      </a:cubicBezTo>
                      <a:cubicBezTo>
                        <a:pt x="2972" y="2671"/>
                        <a:pt x="3317" y="2326"/>
                        <a:pt x="3575" y="1852"/>
                      </a:cubicBezTo>
                      <a:lnTo>
                        <a:pt x="249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23"/>
                <p:cNvSpPr/>
                <p:nvPr/>
              </p:nvSpPr>
              <p:spPr>
                <a:xfrm rot="-5400000">
                  <a:off x="3314889" y="5087188"/>
                  <a:ext cx="78152" cy="7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4030" extrusionOk="0">
                      <a:moveTo>
                        <a:pt x="3700" y="2045"/>
                      </a:moveTo>
                      <a:cubicBezTo>
                        <a:pt x="3702" y="2045"/>
                        <a:pt x="3691" y="2079"/>
                        <a:pt x="3668" y="2126"/>
                      </a:cubicBezTo>
                      <a:cubicBezTo>
                        <a:pt x="3687" y="2068"/>
                        <a:pt x="3698" y="2045"/>
                        <a:pt x="3700" y="2045"/>
                      </a:cubicBezTo>
                      <a:close/>
                      <a:moveTo>
                        <a:pt x="2969" y="0"/>
                      </a:moveTo>
                      <a:cubicBezTo>
                        <a:pt x="2709" y="0"/>
                        <a:pt x="2455" y="278"/>
                        <a:pt x="2634" y="576"/>
                      </a:cubicBezTo>
                      <a:lnTo>
                        <a:pt x="3617" y="2227"/>
                      </a:lnTo>
                      <a:lnTo>
                        <a:pt x="3582" y="2299"/>
                      </a:lnTo>
                      <a:cubicBezTo>
                        <a:pt x="3323" y="2557"/>
                        <a:pt x="3065" y="2772"/>
                        <a:pt x="2763" y="2988"/>
                      </a:cubicBezTo>
                      <a:cubicBezTo>
                        <a:pt x="2591" y="3074"/>
                        <a:pt x="2419" y="3160"/>
                        <a:pt x="2246" y="3203"/>
                      </a:cubicBezTo>
                      <a:cubicBezTo>
                        <a:pt x="2117" y="3246"/>
                        <a:pt x="2031" y="3246"/>
                        <a:pt x="1902" y="3289"/>
                      </a:cubicBezTo>
                      <a:lnTo>
                        <a:pt x="1725" y="3289"/>
                      </a:lnTo>
                      <a:lnTo>
                        <a:pt x="825" y="1566"/>
                      </a:lnTo>
                      <a:cubicBezTo>
                        <a:pt x="744" y="1432"/>
                        <a:pt x="626" y="1377"/>
                        <a:pt x="509" y="1377"/>
                      </a:cubicBezTo>
                      <a:cubicBezTo>
                        <a:pt x="252" y="1377"/>
                        <a:pt x="1" y="1644"/>
                        <a:pt x="179" y="1911"/>
                      </a:cubicBezTo>
                      <a:lnTo>
                        <a:pt x="825" y="3160"/>
                      </a:lnTo>
                      <a:cubicBezTo>
                        <a:pt x="911" y="3375"/>
                        <a:pt x="1040" y="3591"/>
                        <a:pt x="1126" y="3763"/>
                      </a:cubicBezTo>
                      <a:cubicBezTo>
                        <a:pt x="1239" y="3913"/>
                        <a:pt x="1416" y="4030"/>
                        <a:pt x="1602" y="4030"/>
                      </a:cubicBezTo>
                      <a:cubicBezTo>
                        <a:pt x="1630" y="4030"/>
                        <a:pt x="1658" y="4027"/>
                        <a:pt x="1686" y="4021"/>
                      </a:cubicBezTo>
                      <a:cubicBezTo>
                        <a:pt x="2634" y="4021"/>
                        <a:pt x="3538" y="3591"/>
                        <a:pt x="4098" y="2815"/>
                      </a:cubicBezTo>
                      <a:cubicBezTo>
                        <a:pt x="4271" y="2600"/>
                        <a:pt x="4486" y="2299"/>
                        <a:pt x="4357" y="2040"/>
                      </a:cubicBezTo>
                      <a:cubicBezTo>
                        <a:pt x="4271" y="1868"/>
                        <a:pt x="4185" y="1739"/>
                        <a:pt x="4098" y="1566"/>
                      </a:cubicBezTo>
                      <a:lnTo>
                        <a:pt x="3280" y="188"/>
                      </a:lnTo>
                      <a:cubicBezTo>
                        <a:pt x="3200" y="55"/>
                        <a:pt x="3084" y="0"/>
                        <a:pt x="29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23"/>
                <p:cNvSpPr/>
                <p:nvPr/>
              </p:nvSpPr>
              <p:spPr>
                <a:xfrm rot="-5400000">
                  <a:off x="3138232" y="5195655"/>
                  <a:ext cx="62285" cy="56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6" h="3242" extrusionOk="0">
                      <a:moveTo>
                        <a:pt x="2351" y="1"/>
                      </a:moveTo>
                      <a:cubicBezTo>
                        <a:pt x="1945" y="1"/>
                        <a:pt x="1524" y="96"/>
                        <a:pt x="1163" y="313"/>
                      </a:cubicBezTo>
                      <a:cubicBezTo>
                        <a:pt x="646" y="485"/>
                        <a:pt x="216" y="873"/>
                        <a:pt x="0" y="1390"/>
                      </a:cubicBezTo>
                      <a:lnTo>
                        <a:pt x="1077" y="3242"/>
                      </a:lnTo>
                      <a:lnTo>
                        <a:pt x="3575" y="1907"/>
                      </a:lnTo>
                      <a:lnTo>
                        <a:pt x="2585" y="11"/>
                      </a:lnTo>
                      <a:cubicBezTo>
                        <a:pt x="2508" y="4"/>
                        <a:pt x="2430" y="1"/>
                        <a:pt x="23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23"/>
                <p:cNvSpPr/>
                <p:nvPr/>
              </p:nvSpPr>
              <p:spPr>
                <a:xfrm rot="-5400000">
                  <a:off x="3130150" y="5188061"/>
                  <a:ext cx="78152" cy="70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4065" extrusionOk="0">
                      <a:moveTo>
                        <a:pt x="2800" y="1"/>
                      </a:moveTo>
                      <a:cubicBezTo>
                        <a:pt x="1810" y="44"/>
                        <a:pt x="905" y="518"/>
                        <a:pt x="302" y="1293"/>
                      </a:cubicBezTo>
                      <a:cubicBezTo>
                        <a:pt x="173" y="1465"/>
                        <a:pt x="1" y="1767"/>
                        <a:pt x="130" y="2025"/>
                      </a:cubicBezTo>
                      <a:cubicBezTo>
                        <a:pt x="216" y="2154"/>
                        <a:pt x="302" y="2284"/>
                        <a:pt x="345" y="2413"/>
                      </a:cubicBezTo>
                      <a:lnTo>
                        <a:pt x="1164" y="3877"/>
                      </a:lnTo>
                      <a:cubicBezTo>
                        <a:pt x="1243" y="4010"/>
                        <a:pt x="1360" y="4065"/>
                        <a:pt x="1476" y="4065"/>
                      </a:cubicBezTo>
                      <a:cubicBezTo>
                        <a:pt x="1738" y="4065"/>
                        <a:pt x="2002" y="3788"/>
                        <a:pt x="1853" y="3490"/>
                      </a:cubicBezTo>
                      <a:lnTo>
                        <a:pt x="869" y="1797"/>
                      </a:lnTo>
                      <a:lnTo>
                        <a:pt x="869" y="1797"/>
                      </a:lnTo>
                      <a:cubicBezTo>
                        <a:pt x="879" y="1767"/>
                        <a:pt x="889" y="1739"/>
                        <a:pt x="905" y="1724"/>
                      </a:cubicBezTo>
                      <a:lnTo>
                        <a:pt x="948" y="1637"/>
                      </a:lnTo>
                      <a:lnTo>
                        <a:pt x="948" y="1637"/>
                      </a:lnTo>
                      <a:cubicBezTo>
                        <a:pt x="935" y="1664"/>
                        <a:pt x="934" y="1674"/>
                        <a:pt x="939" y="1674"/>
                      </a:cubicBezTo>
                      <a:cubicBezTo>
                        <a:pt x="950" y="1674"/>
                        <a:pt x="991" y="1624"/>
                        <a:pt x="991" y="1594"/>
                      </a:cubicBezTo>
                      <a:lnTo>
                        <a:pt x="1121" y="1465"/>
                      </a:lnTo>
                      <a:cubicBezTo>
                        <a:pt x="1250" y="1336"/>
                        <a:pt x="1379" y="1250"/>
                        <a:pt x="1551" y="1164"/>
                      </a:cubicBezTo>
                      <a:cubicBezTo>
                        <a:pt x="1853" y="991"/>
                        <a:pt x="2240" y="862"/>
                        <a:pt x="2628" y="819"/>
                      </a:cubicBezTo>
                      <a:lnTo>
                        <a:pt x="2800" y="819"/>
                      </a:lnTo>
                      <a:lnTo>
                        <a:pt x="3662" y="2542"/>
                      </a:lnTo>
                      <a:cubicBezTo>
                        <a:pt x="3728" y="2675"/>
                        <a:pt x="3840" y="2730"/>
                        <a:pt x="3954" y="2730"/>
                      </a:cubicBezTo>
                      <a:cubicBezTo>
                        <a:pt x="4212" y="2730"/>
                        <a:pt x="4487" y="2452"/>
                        <a:pt x="4308" y="2154"/>
                      </a:cubicBezTo>
                      <a:lnTo>
                        <a:pt x="4351" y="2111"/>
                      </a:lnTo>
                      <a:lnTo>
                        <a:pt x="3662" y="862"/>
                      </a:lnTo>
                      <a:cubicBezTo>
                        <a:pt x="3576" y="647"/>
                        <a:pt x="3490" y="431"/>
                        <a:pt x="3360" y="259"/>
                      </a:cubicBezTo>
                      <a:cubicBezTo>
                        <a:pt x="3274" y="44"/>
                        <a:pt x="3016" y="1"/>
                        <a:pt x="28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23"/>
                <p:cNvSpPr/>
                <p:nvPr/>
              </p:nvSpPr>
              <p:spPr>
                <a:xfrm rot="-5400000">
                  <a:off x="3265493" y="5041589"/>
                  <a:ext cx="51782" cy="58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3" h="3360" extrusionOk="0">
                      <a:moveTo>
                        <a:pt x="776" y="0"/>
                      </a:moveTo>
                      <a:lnTo>
                        <a:pt x="1" y="2757"/>
                      </a:lnTo>
                      <a:lnTo>
                        <a:pt x="2025" y="3360"/>
                      </a:lnTo>
                      <a:cubicBezTo>
                        <a:pt x="2456" y="3058"/>
                        <a:pt x="2757" y="2541"/>
                        <a:pt x="2844" y="2025"/>
                      </a:cubicBezTo>
                      <a:cubicBezTo>
                        <a:pt x="2973" y="1508"/>
                        <a:pt x="2973" y="1034"/>
                        <a:pt x="2844" y="517"/>
                      </a:cubicBezTo>
                      <a:lnTo>
                        <a:pt x="77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23"/>
                <p:cNvSpPr/>
                <p:nvPr/>
              </p:nvSpPr>
              <p:spPr>
                <a:xfrm rot="-5400000">
                  <a:off x="3256653" y="5035884"/>
                  <a:ext cx="68433" cy="71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9" h="4109" extrusionOk="0">
                      <a:moveTo>
                        <a:pt x="1273" y="0"/>
                      </a:moveTo>
                      <a:cubicBezTo>
                        <a:pt x="882" y="0"/>
                        <a:pt x="738" y="591"/>
                        <a:pt x="1172" y="749"/>
                      </a:cubicBezTo>
                      <a:lnTo>
                        <a:pt x="1215" y="749"/>
                      </a:lnTo>
                      <a:lnTo>
                        <a:pt x="3067" y="1250"/>
                      </a:lnTo>
                      <a:lnTo>
                        <a:pt x="3067" y="1250"/>
                      </a:lnTo>
                      <a:cubicBezTo>
                        <a:pt x="3067" y="1270"/>
                        <a:pt x="3067" y="1289"/>
                        <a:pt x="3067" y="1309"/>
                      </a:cubicBezTo>
                      <a:cubicBezTo>
                        <a:pt x="3067" y="1309"/>
                        <a:pt x="3067" y="1352"/>
                        <a:pt x="3067" y="1395"/>
                      </a:cubicBezTo>
                      <a:cubicBezTo>
                        <a:pt x="3110" y="1782"/>
                        <a:pt x="3067" y="2170"/>
                        <a:pt x="2938" y="2558"/>
                      </a:cubicBezTo>
                      <a:cubicBezTo>
                        <a:pt x="2895" y="2687"/>
                        <a:pt x="2852" y="2816"/>
                        <a:pt x="2766" y="2989"/>
                      </a:cubicBezTo>
                      <a:cubicBezTo>
                        <a:pt x="2722" y="3032"/>
                        <a:pt x="2679" y="3118"/>
                        <a:pt x="2636" y="3161"/>
                      </a:cubicBezTo>
                      <a:cubicBezTo>
                        <a:pt x="2636" y="3161"/>
                        <a:pt x="2593" y="3204"/>
                        <a:pt x="2593" y="3247"/>
                      </a:cubicBezTo>
                      <a:lnTo>
                        <a:pt x="2476" y="3325"/>
                      </a:lnTo>
                      <a:lnTo>
                        <a:pt x="612" y="2730"/>
                      </a:lnTo>
                      <a:cubicBezTo>
                        <a:pt x="574" y="2720"/>
                        <a:pt x="538" y="2715"/>
                        <a:pt x="503" y="2715"/>
                      </a:cubicBezTo>
                      <a:cubicBezTo>
                        <a:pt x="114" y="2715"/>
                        <a:pt x="0" y="3344"/>
                        <a:pt x="397" y="3462"/>
                      </a:cubicBezTo>
                      <a:lnTo>
                        <a:pt x="1775" y="3893"/>
                      </a:lnTo>
                      <a:cubicBezTo>
                        <a:pt x="1990" y="3936"/>
                        <a:pt x="2206" y="4022"/>
                        <a:pt x="2421" y="4108"/>
                      </a:cubicBezTo>
                      <a:cubicBezTo>
                        <a:pt x="2636" y="4108"/>
                        <a:pt x="2852" y="4065"/>
                        <a:pt x="2981" y="3893"/>
                      </a:cubicBezTo>
                      <a:cubicBezTo>
                        <a:pt x="3627" y="3204"/>
                        <a:pt x="3929" y="2299"/>
                        <a:pt x="3842" y="1395"/>
                      </a:cubicBezTo>
                      <a:cubicBezTo>
                        <a:pt x="3799" y="1093"/>
                        <a:pt x="3799" y="663"/>
                        <a:pt x="3455" y="533"/>
                      </a:cubicBezTo>
                      <a:cubicBezTo>
                        <a:pt x="3326" y="490"/>
                        <a:pt x="3153" y="490"/>
                        <a:pt x="3024" y="447"/>
                      </a:cubicBezTo>
                      <a:lnTo>
                        <a:pt x="1387" y="16"/>
                      </a:lnTo>
                      <a:cubicBezTo>
                        <a:pt x="1347" y="6"/>
                        <a:pt x="1309" y="0"/>
                        <a:pt x="12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23"/>
                <p:cNvSpPr/>
                <p:nvPr/>
              </p:nvSpPr>
              <p:spPr>
                <a:xfrm rot="-5400000">
                  <a:off x="3205106" y="5246018"/>
                  <a:ext cx="53280" cy="59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3404" extrusionOk="0">
                      <a:moveTo>
                        <a:pt x="1035" y="0"/>
                      </a:moveTo>
                      <a:cubicBezTo>
                        <a:pt x="647" y="345"/>
                        <a:pt x="388" y="776"/>
                        <a:pt x="216" y="1249"/>
                      </a:cubicBezTo>
                      <a:cubicBezTo>
                        <a:pt x="1" y="1766"/>
                        <a:pt x="1" y="2369"/>
                        <a:pt x="216" y="2886"/>
                      </a:cubicBezTo>
                      <a:lnTo>
                        <a:pt x="2284" y="3403"/>
                      </a:lnTo>
                      <a:lnTo>
                        <a:pt x="3059" y="689"/>
                      </a:lnTo>
                      <a:lnTo>
                        <a:pt x="103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23"/>
                <p:cNvSpPr/>
                <p:nvPr/>
              </p:nvSpPr>
              <p:spPr>
                <a:xfrm rot="-5400000">
                  <a:off x="3197190" y="5238572"/>
                  <a:ext cx="69182" cy="7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2" h="4120" extrusionOk="0">
                      <a:moveTo>
                        <a:pt x="1459" y="1"/>
                      </a:moveTo>
                      <a:cubicBezTo>
                        <a:pt x="1307" y="1"/>
                        <a:pt x="1141" y="84"/>
                        <a:pt x="1034" y="227"/>
                      </a:cubicBezTo>
                      <a:cubicBezTo>
                        <a:pt x="345" y="916"/>
                        <a:pt x="0" y="1907"/>
                        <a:pt x="129" y="2855"/>
                      </a:cubicBezTo>
                      <a:cubicBezTo>
                        <a:pt x="172" y="3113"/>
                        <a:pt x="259" y="3458"/>
                        <a:pt x="517" y="3544"/>
                      </a:cubicBezTo>
                      <a:cubicBezTo>
                        <a:pt x="689" y="3630"/>
                        <a:pt x="819" y="3630"/>
                        <a:pt x="991" y="3716"/>
                      </a:cubicBezTo>
                      <a:lnTo>
                        <a:pt x="2584" y="4104"/>
                      </a:lnTo>
                      <a:cubicBezTo>
                        <a:pt x="2625" y="4115"/>
                        <a:pt x="2663" y="4120"/>
                        <a:pt x="2699" y="4120"/>
                      </a:cubicBezTo>
                      <a:cubicBezTo>
                        <a:pt x="3083" y="4120"/>
                        <a:pt x="3190" y="3533"/>
                        <a:pt x="2757" y="3414"/>
                      </a:cubicBezTo>
                      <a:lnTo>
                        <a:pt x="895" y="2910"/>
                      </a:lnTo>
                      <a:lnTo>
                        <a:pt x="895" y="2910"/>
                      </a:lnTo>
                      <a:cubicBezTo>
                        <a:pt x="875" y="2857"/>
                        <a:pt x="862" y="2798"/>
                        <a:pt x="862" y="2725"/>
                      </a:cubicBezTo>
                      <a:cubicBezTo>
                        <a:pt x="862" y="2682"/>
                        <a:pt x="862" y="2682"/>
                        <a:pt x="862" y="2639"/>
                      </a:cubicBezTo>
                      <a:cubicBezTo>
                        <a:pt x="862" y="2553"/>
                        <a:pt x="862" y="2467"/>
                        <a:pt x="862" y="2381"/>
                      </a:cubicBezTo>
                      <a:cubicBezTo>
                        <a:pt x="862" y="2165"/>
                        <a:pt x="948" y="1993"/>
                        <a:pt x="991" y="1821"/>
                      </a:cubicBezTo>
                      <a:cubicBezTo>
                        <a:pt x="1077" y="1648"/>
                        <a:pt x="1120" y="1476"/>
                        <a:pt x="1206" y="1304"/>
                      </a:cubicBezTo>
                      <a:lnTo>
                        <a:pt x="1335" y="1089"/>
                      </a:lnTo>
                      <a:lnTo>
                        <a:pt x="1422" y="1045"/>
                      </a:lnTo>
                      <a:cubicBezTo>
                        <a:pt x="1434" y="1007"/>
                        <a:pt x="1436" y="995"/>
                        <a:pt x="1433" y="995"/>
                      </a:cubicBezTo>
                      <a:cubicBezTo>
                        <a:pt x="1427" y="995"/>
                        <a:pt x="1410" y="1028"/>
                        <a:pt x="1409" y="1028"/>
                      </a:cubicBezTo>
                      <a:cubicBezTo>
                        <a:pt x="1409" y="1028"/>
                        <a:pt x="1412" y="1021"/>
                        <a:pt x="1422" y="1002"/>
                      </a:cubicBezTo>
                      <a:cubicBezTo>
                        <a:pt x="1442" y="961"/>
                        <a:pt x="1472" y="920"/>
                        <a:pt x="1503" y="884"/>
                      </a:cubicBezTo>
                      <a:lnTo>
                        <a:pt x="1503" y="884"/>
                      </a:lnTo>
                      <a:lnTo>
                        <a:pt x="3360" y="1476"/>
                      </a:lnTo>
                      <a:cubicBezTo>
                        <a:pt x="3398" y="1487"/>
                        <a:pt x="3434" y="1491"/>
                        <a:pt x="3468" y="1491"/>
                      </a:cubicBezTo>
                      <a:cubicBezTo>
                        <a:pt x="3857" y="1491"/>
                        <a:pt x="3971" y="863"/>
                        <a:pt x="3575" y="744"/>
                      </a:cubicBezTo>
                      <a:lnTo>
                        <a:pt x="3575" y="658"/>
                      </a:lnTo>
                      <a:lnTo>
                        <a:pt x="2240" y="227"/>
                      </a:lnTo>
                      <a:cubicBezTo>
                        <a:pt x="1981" y="184"/>
                        <a:pt x="1766" y="98"/>
                        <a:pt x="1551" y="12"/>
                      </a:cubicBezTo>
                      <a:cubicBezTo>
                        <a:pt x="1521" y="4"/>
                        <a:pt x="1490" y="1"/>
                        <a:pt x="14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23"/>
                <p:cNvSpPr/>
                <p:nvPr/>
              </p:nvSpPr>
              <p:spPr>
                <a:xfrm rot="-5400000">
                  <a:off x="3334231" y="5176896"/>
                  <a:ext cx="58540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1" h="2941" extrusionOk="0">
                      <a:moveTo>
                        <a:pt x="647" y="1"/>
                      </a:moveTo>
                      <a:lnTo>
                        <a:pt x="1" y="2025"/>
                      </a:lnTo>
                      <a:cubicBezTo>
                        <a:pt x="302" y="2456"/>
                        <a:pt x="819" y="2757"/>
                        <a:pt x="1336" y="2843"/>
                      </a:cubicBezTo>
                      <a:cubicBezTo>
                        <a:pt x="1573" y="2908"/>
                        <a:pt x="1820" y="2940"/>
                        <a:pt x="2068" y="2940"/>
                      </a:cubicBezTo>
                      <a:cubicBezTo>
                        <a:pt x="2316" y="2940"/>
                        <a:pt x="2563" y="2908"/>
                        <a:pt x="2800" y="2843"/>
                      </a:cubicBezTo>
                      <a:lnTo>
                        <a:pt x="3360" y="776"/>
                      </a:lnTo>
                      <a:lnTo>
                        <a:pt x="64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23"/>
                <p:cNvSpPr/>
                <p:nvPr/>
              </p:nvSpPr>
              <p:spPr>
                <a:xfrm rot="-5400000">
                  <a:off x="3326384" y="5169747"/>
                  <a:ext cx="72666" cy="64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2" h="3727" extrusionOk="0">
                      <a:moveTo>
                        <a:pt x="988" y="1"/>
                      </a:moveTo>
                      <a:cubicBezTo>
                        <a:pt x="841" y="1"/>
                        <a:pt x="698" y="81"/>
                        <a:pt x="647" y="266"/>
                      </a:cubicBezTo>
                      <a:lnTo>
                        <a:pt x="216" y="1645"/>
                      </a:lnTo>
                      <a:cubicBezTo>
                        <a:pt x="173" y="1860"/>
                        <a:pt x="87" y="2075"/>
                        <a:pt x="44" y="2291"/>
                      </a:cubicBezTo>
                      <a:cubicBezTo>
                        <a:pt x="1" y="2463"/>
                        <a:pt x="87" y="2721"/>
                        <a:pt x="216" y="2851"/>
                      </a:cubicBezTo>
                      <a:cubicBezTo>
                        <a:pt x="828" y="3424"/>
                        <a:pt x="1610" y="3726"/>
                        <a:pt x="2411" y="3726"/>
                      </a:cubicBezTo>
                      <a:cubicBezTo>
                        <a:pt x="2512" y="3726"/>
                        <a:pt x="2613" y="3722"/>
                        <a:pt x="2715" y="3712"/>
                      </a:cubicBezTo>
                      <a:cubicBezTo>
                        <a:pt x="3016" y="3712"/>
                        <a:pt x="3447" y="3626"/>
                        <a:pt x="3576" y="3324"/>
                      </a:cubicBezTo>
                      <a:cubicBezTo>
                        <a:pt x="3619" y="3195"/>
                        <a:pt x="3662" y="3023"/>
                        <a:pt x="3662" y="2851"/>
                      </a:cubicBezTo>
                      <a:lnTo>
                        <a:pt x="4093" y="1257"/>
                      </a:lnTo>
                      <a:cubicBezTo>
                        <a:pt x="4172" y="969"/>
                        <a:pt x="3947" y="776"/>
                        <a:pt x="3721" y="776"/>
                      </a:cubicBezTo>
                      <a:cubicBezTo>
                        <a:pt x="3575" y="776"/>
                        <a:pt x="3428" y="856"/>
                        <a:pt x="3361" y="1042"/>
                      </a:cubicBezTo>
                      <a:lnTo>
                        <a:pt x="3361" y="1128"/>
                      </a:lnTo>
                      <a:lnTo>
                        <a:pt x="2908" y="2937"/>
                      </a:lnTo>
                      <a:lnTo>
                        <a:pt x="2758" y="2937"/>
                      </a:lnTo>
                      <a:cubicBezTo>
                        <a:pt x="2654" y="2948"/>
                        <a:pt x="2550" y="2954"/>
                        <a:pt x="2446" y="2954"/>
                      </a:cubicBezTo>
                      <a:cubicBezTo>
                        <a:pt x="2162" y="2954"/>
                        <a:pt x="1878" y="2914"/>
                        <a:pt x="1595" y="2851"/>
                      </a:cubicBezTo>
                      <a:cubicBezTo>
                        <a:pt x="1422" y="2764"/>
                        <a:pt x="1293" y="2721"/>
                        <a:pt x="1164" y="2635"/>
                      </a:cubicBezTo>
                      <a:cubicBezTo>
                        <a:pt x="1078" y="2592"/>
                        <a:pt x="1035" y="2549"/>
                        <a:pt x="949" y="2506"/>
                      </a:cubicBezTo>
                      <a:lnTo>
                        <a:pt x="906" y="2463"/>
                      </a:lnTo>
                      <a:cubicBezTo>
                        <a:pt x="865" y="2423"/>
                        <a:pt x="825" y="2383"/>
                        <a:pt x="785" y="2343"/>
                      </a:cubicBezTo>
                      <a:lnTo>
                        <a:pt x="785" y="2343"/>
                      </a:lnTo>
                      <a:lnTo>
                        <a:pt x="1379" y="482"/>
                      </a:lnTo>
                      <a:cubicBezTo>
                        <a:pt x="1458" y="193"/>
                        <a:pt x="1218" y="1"/>
                        <a:pt x="9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23"/>
                <p:cNvSpPr/>
                <p:nvPr/>
              </p:nvSpPr>
              <p:spPr>
                <a:xfrm rot="-5400000">
                  <a:off x="3130263" y="5117163"/>
                  <a:ext cx="58540" cy="5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1" h="2994" extrusionOk="0">
                      <a:moveTo>
                        <a:pt x="1336" y="0"/>
                      </a:moveTo>
                      <a:cubicBezTo>
                        <a:pt x="1056" y="0"/>
                        <a:pt x="776" y="65"/>
                        <a:pt x="517" y="194"/>
                      </a:cubicBezTo>
                      <a:lnTo>
                        <a:pt x="0" y="2218"/>
                      </a:lnTo>
                      <a:lnTo>
                        <a:pt x="2714" y="2994"/>
                      </a:lnTo>
                      <a:lnTo>
                        <a:pt x="3360" y="969"/>
                      </a:lnTo>
                      <a:cubicBezTo>
                        <a:pt x="3059" y="582"/>
                        <a:pt x="2628" y="323"/>
                        <a:pt x="2154" y="194"/>
                      </a:cubicBezTo>
                      <a:cubicBezTo>
                        <a:pt x="1896" y="65"/>
                        <a:pt x="1616" y="0"/>
                        <a:pt x="13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23"/>
                <p:cNvSpPr/>
                <p:nvPr/>
              </p:nvSpPr>
              <p:spPr>
                <a:xfrm rot="-5400000">
                  <a:off x="3123209" y="5111276"/>
                  <a:ext cx="72614" cy="64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9" h="3704" extrusionOk="0">
                      <a:moveTo>
                        <a:pt x="3468" y="1446"/>
                      </a:moveTo>
                      <a:cubicBezTo>
                        <a:pt x="3470" y="1446"/>
                        <a:pt x="3473" y="1448"/>
                        <a:pt x="3480" y="1454"/>
                      </a:cubicBezTo>
                      <a:lnTo>
                        <a:pt x="3523" y="1498"/>
                      </a:lnTo>
                      <a:cubicBezTo>
                        <a:pt x="3523" y="1504"/>
                        <a:pt x="3521" y="1506"/>
                        <a:pt x="3518" y="1506"/>
                      </a:cubicBezTo>
                      <a:cubicBezTo>
                        <a:pt x="3503" y="1506"/>
                        <a:pt x="3461" y="1446"/>
                        <a:pt x="3468" y="1446"/>
                      </a:cubicBezTo>
                      <a:close/>
                      <a:moveTo>
                        <a:pt x="1727" y="0"/>
                      </a:moveTo>
                      <a:cubicBezTo>
                        <a:pt x="1593" y="0"/>
                        <a:pt x="1459" y="11"/>
                        <a:pt x="1326" y="33"/>
                      </a:cubicBezTo>
                      <a:cubicBezTo>
                        <a:pt x="1067" y="76"/>
                        <a:pt x="723" y="119"/>
                        <a:pt x="637" y="421"/>
                      </a:cubicBezTo>
                      <a:cubicBezTo>
                        <a:pt x="594" y="550"/>
                        <a:pt x="551" y="722"/>
                        <a:pt x="508" y="895"/>
                      </a:cubicBezTo>
                      <a:lnTo>
                        <a:pt x="77" y="2488"/>
                      </a:lnTo>
                      <a:cubicBezTo>
                        <a:pt x="1" y="2767"/>
                        <a:pt x="223" y="2941"/>
                        <a:pt x="445" y="2941"/>
                      </a:cubicBezTo>
                      <a:cubicBezTo>
                        <a:pt x="600" y="2941"/>
                        <a:pt x="756" y="2856"/>
                        <a:pt x="809" y="2661"/>
                      </a:cubicBezTo>
                      <a:lnTo>
                        <a:pt x="1282" y="768"/>
                      </a:lnTo>
                      <a:lnTo>
                        <a:pt x="1282" y="768"/>
                      </a:lnTo>
                      <a:cubicBezTo>
                        <a:pt x="1343" y="742"/>
                        <a:pt x="1411" y="722"/>
                        <a:pt x="1498" y="722"/>
                      </a:cubicBezTo>
                      <a:lnTo>
                        <a:pt x="1843" y="722"/>
                      </a:lnTo>
                      <a:cubicBezTo>
                        <a:pt x="2058" y="722"/>
                        <a:pt x="2230" y="765"/>
                        <a:pt x="2446" y="851"/>
                      </a:cubicBezTo>
                      <a:cubicBezTo>
                        <a:pt x="2618" y="895"/>
                        <a:pt x="2790" y="981"/>
                        <a:pt x="2920" y="1067"/>
                      </a:cubicBezTo>
                      <a:cubicBezTo>
                        <a:pt x="3006" y="1110"/>
                        <a:pt x="3092" y="1153"/>
                        <a:pt x="3135" y="1196"/>
                      </a:cubicBezTo>
                      <a:lnTo>
                        <a:pt x="3221" y="1282"/>
                      </a:lnTo>
                      <a:cubicBezTo>
                        <a:pt x="3239" y="1291"/>
                        <a:pt x="3248" y="1295"/>
                        <a:pt x="3251" y="1295"/>
                      </a:cubicBezTo>
                      <a:cubicBezTo>
                        <a:pt x="3259" y="1295"/>
                        <a:pt x="3226" y="1270"/>
                        <a:pt x="3234" y="1270"/>
                      </a:cubicBezTo>
                      <a:cubicBezTo>
                        <a:pt x="3237" y="1270"/>
                        <a:pt x="3246" y="1273"/>
                        <a:pt x="3264" y="1282"/>
                      </a:cubicBezTo>
                      <a:cubicBezTo>
                        <a:pt x="3309" y="1304"/>
                        <a:pt x="3341" y="1327"/>
                        <a:pt x="3375" y="1355"/>
                      </a:cubicBezTo>
                      <a:lnTo>
                        <a:pt x="3375" y="1355"/>
                      </a:lnTo>
                      <a:lnTo>
                        <a:pt x="2790" y="3264"/>
                      </a:lnTo>
                      <a:cubicBezTo>
                        <a:pt x="2687" y="3523"/>
                        <a:pt x="2911" y="3704"/>
                        <a:pt x="3143" y="3704"/>
                      </a:cubicBezTo>
                      <a:cubicBezTo>
                        <a:pt x="3297" y="3704"/>
                        <a:pt x="3454" y="3625"/>
                        <a:pt x="3523" y="3436"/>
                      </a:cubicBezTo>
                      <a:lnTo>
                        <a:pt x="3953" y="2101"/>
                      </a:lnTo>
                      <a:cubicBezTo>
                        <a:pt x="3996" y="1885"/>
                        <a:pt x="4083" y="1670"/>
                        <a:pt x="4126" y="1454"/>
                      </a:cubicBezTo>
                      <a:cubicBezTo>
                        <a:pt x="4169" y="1239"/>
                        <a:pt x="4083" y="1024"/>
                        <a:pt x="3953" y="938"/>
                      </a:cubicBezTo>
                      <a:cubicBezTo>
                        <a:pt x="3609" y="636"/>
                        <a:pt x="3264" y="378"/>
                        <a:pt x="2877" y="248"/>
                      </a:cubicBezTo>
                      <a:cubicBezTo>
                        <a:pt x="2493" y="89"/>
                        <a:pt x="2110" y="0"/>
                        <a:pt x="17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23"/>
                <p:cNvSpPr/>
                <p:nvPr/>
              </p:nvSpPr>
              <p:spPr>
                <a:xfrm rot="-5400000">
                  <a:off x="3158201" y="5077016"/>
                  <a:ext cx="208836" cy="177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0" h="10175" extrusionOk="0">
                      <a:moveTo>
                        <a:pt x="5898" y="1"/>
                      </a:moveTo>
                      <a:cubicBezTo>
                        <a:pt x="4869" y="1"/>
                        <a:pt x="3807" y="343"/>
                        <a:pt x="2801" y="881"/>
                      </a:cubicBezTo>
                      <a:cubicBezTo>
                        <a:pt x="1" y="2432"/>
                        <a:pt x="216" y="5576"/>
                        <a:pt x="1379" y="7687"/>
                      </a:cubicBezTo>
                      <a:cubicBezTo>
                        <a:pt x="2348" y="9454"/>
                        <a:pt x="3790" y="10175"/>
                        <a:pt x="5246" y="10175"/>
                      </a:cubicBezTo>
                      <a:cubicBezTo>
                        <a:pt x="8581" y="10175"/>
                        <a:pt x="11990" y="6391"/>
                        <a:pt x="9951" y="2733"/>
                      </a:cubicBezTo>
                      <a:cubicBezTo>
                        <a:pt x="8871" y="753"/>
                        <a:pt x="7422" y="1"/>
                        <a:pt x="589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23"/>
                <p:cNvSpPr/>
                <p:nvPr/>
              </p:nvSpPr>
              <p:spPr>
                <a:xfrm rot="-5400000">
                  <a:off x="3163661" y="5074987"/>
                  <a:ext cx="197985" cy="190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7" h="10945" extrusionOk="0">
                      <a:moveTo>
                        <a:pt x="5821" y="751"/>
                      </a:moveTo>
                      <a:cubicBezTo>
                        <a:pt x="6121" y="751"/>
                        <a:pt x="6422" y="778"/>
                        <a:pt x="6720" y="833"/>
                      </a:cubicBezTo>
                      <a:cubicBezTo>
                        <a:pt x="8056" y="1092"/>
                        <a:pt x="8960" y="2126"/>
                        <a:pt x="9606" y="3288"/>
                      </a:cubicBezTo>
                      <a:cubicBezTo>
                        <a:pt x="10425" y="4839"/>
                        <a:pt x="10252" y="6734"/>
                        <a:pt x="9176" y="8113"/>
                      </a:cubicBezTo>
                      <a:cubicBezTo>
                        <a:pt x="8211" y="9413"/>
                        <a:pt x="6675" y="10182"/>
                        <a:pt x="5084" y="10182"/>
                      </a:cubicBezTo>
                      <a:cubicBezTo>
                        <a:pt x="5041" y="10182"/>
                        <a:pt x="4998" y="10181"/>
                        <a:pt x="4954" y="10180"/>
                      </a:cubicBezTo>
                      <a:cubicBezTo>
                        <a:pt x="3016" y="10051"/>
                        <a:pt x="1724" y="8414"/>
                        <a:pt x="1164" y="6648"/>
                      </a:cubicBezTo>
                      <a:cubicBezTo>
                        <a:pt x="862" y="5701"/>
                        <a:pt x="819" y="4667"/>
                        <a:pt x="1121" y="3719"/>
                      </a:cubicBezTo>
                      <a:cubicBezTo>
                        <a:pt x="1509" y="2642"/>
                        <a:pt x="2327" y="1824"/>
                        <a:pt x="3361" y="1393"/>
                      </a:cubicBezTo>
                      <a:cubicBezTo>
                        <a:pt x="4097" y="977"/>
                        <a:pt x="4953" y="751"/>
                        <a:pt x="5821" y="751"/>
                      </a:cubicBezTo>
                      <a:close/>
                      <a:moveTo>
                        <a:pt x="5837" y="1"/>
                      </a:moveTo>
                      <a:cubicBezTo>
                        <a:pt x="5192" y="1"/>
                        <a:pt x="4543" y="120"/>
                        <a:pt x="3921" y="360"/>
                      </a:cubicBezTo>
                      <a:cubicBezTo>
                        <a:pt x="2715" y="704"/>
                        <a:pt x="1638" y="1436"/>
                        <a:pt x="906" y="2470"/>
                      </a:cubicBezTo>
                      <a:cubicBezTo>
                        <a:pt x="259" y="3461"/>
                        <a:pt x="1" y="4667"/>
                        <a:pt x="216" y="5830"/>
                      </a:cubicBezTo>
                      <a:cubicBezTo>
                        <a:pt x="475" y="7983"/>
                        <a:pt x="1810" y="10180"/>
                        <a:pt x="4007" y="10783"/>
                      </a:cubicBezTo>
                      <a:cubicBezTo>
                        <a:pt x="4399" y="10893"/>
                        <a:pt x="4802" y="10944"/>
                        <a:pt x="5205" y="10944"/>
                      </a:cubicBezTo>
                      <a:cubicBezTo>
                        <a:pt x="6703" y="10944"/>
                        <a:pt x="8209" y="10233"/>
                        <a:pt x="9262" y="9146"/>
                      </a:cubicBezTo>
                      <a:cubicBezTo>
                        <a:pt x="10930" y="7563"/>
                        <a:pt x="11366" y="5003"/>
                        <a:pt x="10274" y="2942"/>
                      </a:cubicBezTo>
                      <a:lnTo>
                        <a:pt x="10274" y="2942"/>
                      </a:lnTo>
                      <a:cubicBezTo>
                        <a:pt x="10268" y="2928"/>
                        <a:pt x="10261" y="2915"/>
                        <a:pt x="10252" y="2901"/>
                      </a:cubicBezTo>
                      <a:lnTo>
                        <a:pt x="10252" y="2901"/>
                      </a:lnTo>
                      <a:cubicBezTo>
                        <a:pt x="10252" y="2901"/>
                        <a:pt x="10252" y="2901"/>
                        <a:pt x="10252" y="2901"/>
                      </a:cubicBezTo>
                      <a:cubicBezTo>
                        <a:pt x="9649" y="1695"/>
                        <a:pt x="8616" y="747"/>
                        <a:pt x="7366" y="230"/>
                      </a:cubicBezTo>
                      <a:cubicBezTo>
                        <a:pt x="6869" y="77"/>
                        <a:pt x="6354" y="1"/>
                        <a:pt x="58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23"/>
                <p:cNvSpPr/>
                <p:nvPr/>
              </p:nvSpPr>
              <p:spPr>
                <a:xfrm rot="-5400000">
                  <a:off x="3207083" y="5125410"/>
                  <a:ext cx="110079" cy="9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0" h="5204" extrusionOk="0">
                      <a:moveTo>
                        <a:pt x="3192" y="1"/>
                      </a:moveTo>
                      <a:cubicBezTo>
                        <a:pt x="2671" y="1"/>
                        <a:pt x="2137" y="173"/>
                        <a:pt x="1637" y="448"/>
                      </a:cubicBezTo>
                      <a:cubicBezTo>
                        <a:pt x="0" y="1353"/>
                        <a:pt x="216" y="2602"/>
                        <a:pt x="905" y="3937"/>
                      </a:cubicBezTo>
                      <a:cubicBezTo>
                        <a:pt x="1387" y="4837"/>
                        <a:pt x="2114" y="5204"/>
                        <a:pt x="2853" y="5204"/>
                      </a:cubicBezTo>
                      <a:cubicBezTo>
                        <a:pt x="4555" y="5204"/>
                        <a:pt x="6319" y="3258"/>
                        <a:pt x="5298" y="1396"/>
                      </a:cubicBezTo>
                      <a:cubicBezTo>
                        <a:pt x="4730" y="388"/>
                        <a:pt x="3975" y="1"/>
                        <a:pt x="31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23"/>
                <p:cNvSpPr/>
                <p:nvPr/>
              </p:nvSpPr>
              <p:spPr>
                <a:xfrm rot="-5400000">
                  <a:off x="3206535" y="5120978"/>
                  <a:ext cx="109539" cy="103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9" h="5916" extrusionOk="0">
                      <a:moveTo>
                        <a:pt x="3261" y="818"/>
                      </a:moveTo>
                      <a:cubicBezTo>
                        <a:pt x="3394" y="818"/>
                        <a:pt x="3528" y="829"/>
                        <a:pt x="3661" y="851"/>
                      </a:cubicBezTo>
                      <a:cubicBezTo>
                        <a:pt x="4264" y="981"/>
                        <a:pt x="4738" y="1411"/>
                        <a:pt x="5040" y="1971"/>
                      </a:cubicBezTo>
                      <a:cubicBezTo>
                        <a:pt x="5059" y="2001"/>
                        <a:pt x="5081" y="2027"/>
                        <a:pt x="5105" y="2048"/>
                      </a:cubicBezTo>
                      <a:lnTo>
                        <a:pt x="5105" y="2048"/>
                      </a:lnTo>
                      <a:cubicBezTo>
                        <a:pt x="5460" y="2757"/>
                        <a:pt x="5354" y="3600"/>
                        <a:pt x="4824" y="4211"/>
                      </a:cubicBezTo>
                      <a:cubicBezTo>
                        <a:pt x="4350" y="4857"/>
                        <a:pt x="3618" y="5202"/>
                        <a:pt x="2886" y="5202"/>
                      </a:cubicBezTo>
                      <a:cubicBezTo>
                        <a:pt x="2498" y="5202"/>
                        <a:pt x="2154" y="5030"/>
                        <a:pt x="1852" y="4814"/>
                      </a:cubicBezTo>
                      <a:cubicBezTo>
                        <a:pt x="1508" y="4470"/>
                        <a:pt x="1206" y="4039"/>
                        <a:pt x="1034" y="3608"/>
                      </a:cubicBezTo>
                      <a:cubicBezTo>
                        <a:pt x="818" y="3134"/>
                        <a:pt x="818" y="2617"/>
                        <a:pt x="948" y="2144"/>
                      </a:cubicBezTo>
                      <a:cubicBezTo>
                        <a:pt x="1206" y="1670"/>
                        <a:pt x="1637" y="1282"/>
                        <a:pt x="2154" y="1067"/>
                      </a:cubicBezTo>
                      <a:cubicBezTo>
                        <a:pt x="2505" y="907"/>
                        <a:pt x="2880" y="818"/>
                        <a:pt x="3261" y="818"/>
                      </a:cubicBezTo>
                      <a:close/>
                      <a:moveTo>
                        <a:pt x="3214" y="1"/>
                      </a:moveTo>
                      <a:cubicBezTo>
                        <a:pt x="2907" y="1"/>
                        <a:pt x="2606" y="55"/>
                        <a:pt x="2326" y="162"/>
                      </a:cubicBezTo>
                      <a:cubicBezTo>
                        <a:pt x="1594" y="378"/>
                        <a:pt x="991" y="808"/>
                        <a:pt x="517" y="1368"/>
                      </a:cubicBezTo>
                      <a:cubicBezTo>
                        <a:pt x="129" y="1885"/>
                        <a:pt x="0" y="2531"/>
                        <a:pt x="129" y="3177"/>
                      </a:cubicBezTo>
                      <a:cubicBezTo>
                        <a:pt x="345" y="4340"/>
                        <a:pt x="1120" y="5590"/>
                        <a:pt x="2326" y="5848"/>
                      </a:cubicBezTo>
                      <a:cubicBezTo>
                        <a:pt x="2543" y="5893"/>
                        <a:pt x="2762" y="5916"/>
                        <a:pt x="2980" y="5916"/>
                      </a:cubicBezTo>
                      <a:cubicBezTo>
                        <a:pt x="3797" y="5916"/>
                        <a:pt x="4590" y="5599"/>
                        <a:pt x="5169" y="4986"/>
                      </a:cubicBezTo>
                      <a:cubicBezTo>
                        <a:pt x="6073" y="4082"/>
                        <a:pt x="6289" y="2704"/>
                        <a:pt x="5686" y="1584"/>
                      </a:cubicBezTo>
                      <a:cubicBezTo>
                        <a:pt x="5663" y="1538"/>
                        <a:pt x="5635" y="1501"/>
                        <a:pt x="5604" y="1473"/>
                      </a:cubicBezTo>
                      <a:lnTo>
                        <a:pt x="5604" y="1473"/>
                      </a:lnTo>
                      <a:cubicBezTo>
                        <a:pt x="5261" y="867"/>
                        <a:pt x="4772" y="441"/>
                        <a:pt x="4135" y="162"/>
                      </a:cubicBezTo>
                      <a:cubicBezTo>
                        <a:pt x="3834" y="55"/>
                        <a:pt x="3521" y="1"/>
                        <a:pt x="32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23"/>
                <p:cNvSpPr/>
                <p:nvPr/>
              </p:nvSpPr>
              <p:spPr>
                <a:xfrm rot="-5400000">
                  <a:off x="3069685" y="5292906"/>
                  <a:ext cx="48786" cy="51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1" h="2930" extrusionOk="0">
                      <a:moveTo>
                        <a:pt x="1551" y="0"/>
                      </a:moveTo>
                      <a:lnTo>
                        <a:pt x="1" y="905"/>
                      </a:lnTo>
                      <a:lnTo>
                        <a:pt x="1164" y="2929"/>
                      </a:lnTo>
                      <a:lnTo>
                        <a:pt x="2714" y="2111"/>
                      </a:lnTo>
                      <a:cubicBezTo>
                        <a:pt x="2801" y="1680"/>
                        <a:pt x="2671" y="1206"/>
                        <a:pt x="2413" y="862"/>
                      </a:cubicBezTo>
                      <a:cubicBezTo>
                        <a:pt x="2198" y="474"/>
                        <a:pt x="1896" y="216"/>
                        <a:pt x="155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23"/>
                <p:cNvSpPr/>
                <p:nvPr/>
              </p:nvSpPr>
              <p:spPr>
                <a:xfrm rot="-5400000">
                  <a:off x="3063755" y="5288682"/>
                  <a:ext cx="58836" cy="62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8" h="3562" extrusionOk="0">
                      <a:moveTo>
                        <a:pt x="1839" y="1"/>
                      </a:moveTo>
                      <a:cubicBezTo>
                        <a:pt x="1793" y="1"/>
                        <a:pt x="1746" y="8"/>
                        <a:pt x="1698" y="24"/>
                      </a:cubicBezTo>
                      <a:cubicBezTo>
                        <a:pt x="1569" y="110"/>
                        <a:pt x="1440" y="196"/>
                        <a:pt x="1310" y="239"/>
                      </a:cubicBezTo>
                      <a:lnTo>
                        <a:pt x="234" y="971"/>
                      </a:lnTo>
                      <a:cubicBezTo>
                        <a:pt x="0" y="1205"/>
                        <a:pt x="188" y="1544"/>
                        <a:pt x="449" y="1544"/>
                      </a:cubicBezTo>
                      <a:cubicBezTo>
                        <a:pt x="477" y="1544"/>
                        <a:pt x="506" y="1540"/>
                        <a:pt x="535" y="1531"/>
                      </a:cubicBezTo>
                      <a:lnTo>
                        <a:pt x="1920" y="762"/>
                      </a:lnTo>
                      <a:lnTo>
                        <a:pt x="1920" y="762"/>
                      </a:lnTo>
                      <a:lnTo>
                        <a:pt x="1957" y="799"/>
                      </a:lnTo>
                      <a:cubicBezTo>
                        <a:pt x="2172" y="971"/>
                        <a:pt x="2344" y="1187"/>
                        <a:pt x="2473" y="1445"/>
                      </a:cubicBezTo>
                      <a:cubicBezTo>
                        <a:pt x="2560" y="1574"/>
                        <a:pt x="2603" y="1704"/>
                        <a:pt x="2646" y="1876"/>
                      </a:cubicBezTo>
                      <a:cubicBezTo>
                        <a:pt x="2646" y="1919"/>
                        <a:pt x="2689" y="1962"/>
                        <a:pt x="2689" y="2048"/>
                      </a:cubicBezTo>
                      <a:lnTo>
                        <a:pt x="2689" y="2048"/>
                      </a:lnTo>
                      <a:lnTo>
                        <a:pt x="2689" y="2048"/>
                      </a:lnTo>
                      <a:cubicBezTo>
                        <a:pt x="2710" y="2070"/>
                        <a:pt x="2710" y="2080"/>
                        <a:pt x="2705" y="2080"/>
                      </a:cubicBezTo>
                      <a:cubicBezTo>
                        <a:pt x="2700" y="2080"/>
                        <a:pt x="2689" y="2070"/>
                        <a:pt x="2689" y="2048"/>
                      </a:cubicBezTo>
                      <a:lnTo>
                        <a:pt x="2689" y="2134"/>
                      </a:lnTo>
                      <a:lnTo>
                        <a:pt x="2689" y="2264"/>
                      </a:lnTo>
                      <a:lnTo>
                        <a:pt x="2689" y="2268"/>
                      </a:lnTo>
                      <a:lnTo>
                        <a:pt x="2689" y="2268"/>
                      </a:lnTo>
                      <a:lnTo>
                        <a:pt x="1310" y="2996"/>
                      </a:lnTo>
                      <a:cubicBezTo>
                        <a:pt x="984" y="3141"/>
                        <a:pt x="1177" y="3561"/>
                        <a:pt x="1452" y="3561"/>
                      </a:cubicBezTo>
                      <a:cubicBezTo>
                        <a:pt x="1503" y="3561"/>
                        <a:pt x="1558" y="3547"/>
                        <a:pt x="1612" y="3513"/>
                      </a:cubicBezTo>
                      <a:lnTo>
                        <a:pt x="2646" y="2996"/>
                      </a:lnTo>
                      <a:cubicBezTo>
                        <a:pt x="2818" y="2910"/>
                        <a:pt x="2990" y="2823"/>
                        <a:pt x="3163" y="2737"/>
                      </a:cubicBezTo>
                      <a:cubicBezTo>
                        <a:pt x="3292" y="2608"/>
                        <a:pt x="3378" y="2436"/>
                        <a:pt x="3378" y="2264"/>
                      </a:cubicBezTo>
                      <a:cubicBezTo>
                        <a:pt x="3378" y="1488"/>
                        <a:pt x="2990" y="713"/>
                        <a:pt x="2344" y="239"/>
                      </a:cubicBezTo>
                      <a:cubicBezTo>
                        <a:pt x="2204" y="134"/>
                        <a:pt x="2036" y="1"/>
                        <a:pt x="18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23"/>
                <p:cNvSpPr/>
                <p:nvPr/>
              </p:nvSpPr>
              <p:spPr>
                <a:xfrm rot="-5400000">
                  <a:off x="3154090" y="5445570"/>
                  <a:ext cx="47271" cy="50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4" h="2887" extrusionOk="0">
                      <a:moveTo>
                        <a:pt x="1594" y="0"/>
                      </a:moveTo>
                      <a:lnTo>
                        <a:pt x="43" y="776"/>
                      </a:lnTo>
                      <a:cubicBezTo>
                        <a:pt x="0" y="1207"/>
                        <a:pt x="86" y="1594"/>
                        <a:pt x="302" y="1982"/>
                      </a:cubicBezTo>
                      <a:cubicBezTo>
                        <a:pt x="431" y="2370"/>
                        <a:pt x="775" y="2714"/>
                        <a:pt x="1206" y="2886"/>
                      </a:cubicBezTo>
                      <a:lnTo>
                        <a:pt x="2714" y="2025"/>
                      </a:lnTo>
                      <a:lnTo>
                        <a:pt x="159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23"/>
                <p:cNvSpPr/>
                <p:nvPr/>
              </p:nvSpPr>
              <p:spPr>
                <a:xfrm rot="-5400000">
                  <a:off x="3147977" y="5439944"/>
                  <a:ext cx="59672" cy="61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3511" extrusionOk="0">
                      <a:moveTo>
                        <a:pt x="2026" y="1"/>
                      </a:moveTo>
                      <a:cubicBezTo>
                        <a:pt x="1972" y="1"/>
                        <a:pt x="1913" y="15"/>
                        <a:pt x="1853" y="49"/>
                      </a:cubicBezTo>
                      <a:lnTo>
                        <a:pt x="1767" y="6"/>
                      </a:lnTo>
                      <a:lnTo>
                        <a:pt x="733" y="566"/>
                      </a:lnTo>
                      <a:cubicBezTo>
                        <a:pt x="560" y="652"/>
                        <a:pt x="388" y="695"/>
                        <a:pt x="259" y="824"/>
                      </a:cubicBezTo>
                      <a:cubicBezTo>
                        <a:pt x="87" y="911"/>
                        <a:pt x="1" y="1083"/>
                        <a:pt x="44" y="1298"/>
                      </a:cubicBezTo>
                      <a:cubicBezTo>
                        <a:pt x="87" y="2117"/>
                        <a:pt x="431" y="2849"/>
                        <a:pt x="1077" y="3323"/>
                      </a:cubicBezTo>
                      <a:cubicBezTo>
                        <a:pt x="1209" y="3454"/>
                        <a:pt x="1366" y="3510"/>
                        <a:pt x="1548" y="3510"/>
                      </a:cubicBezTo>
                      <a:cubicBezTo>
                        <a:pt x="1604" y="3510"/>
                        <a:pt x="1662" y="3505"/>
                        <a:pt x="1723" y="3495"/>
                      </a:cubicBezTo>
                      <a:cubicBezTo>
                        <a:pt x="1810" y="3452"/>
                        <a:pt x="1939" y="3366"/>
                        <a:pt x="2025" y="3280"/>
                      </a:cubicBezTo>
                      <a:lnTo>
                        <a:pt x="3231" y="2633"/>
                      </a:lnTo>
                      <a:cubicBezTo>
                        <a:pt x="3425" y="2400"/>
                        <a:pt x="3269" y="2061"/>
                        <a:pt x="2983" y="2061"/>
                      </a:cubicBezTo>
                      <a:cubicBezTo>
                        <a:pt x="2952" y="2061"/>
                        <a:pt x="2920" y="2065"/>
                        <a:pt x="2886" y="2073"/>
                      </a:cubicBezTo>
                      <a:lnTo>
                        <a:pt x="1547" y="2839"/>
                      </a:lnTo>
                      <a:lnTo>
                        <a:pt x="1547" y="2839"/>
                      </a:lnTo>
                      <a:lnTo>
                        <a:pt x="1465" y="2806"/>
                      </a:lnTo>
                      <a:lnTo>
                        <a:pt x="1422" y="2763"/>
                      </a:lnTo>
                      <a:lnTo>
                        <a:pt x="1422" y="2763"/>
                      </a:lnTo>
                      <a:cubicBezTo>
                        <a:pt x="1435" y="2775"/>
                        <a:pt x="1440" y="2780"/>
                        <a:pt x="1441" y="2780"/>
                      </a:cubicBezTo>
                      <a:cubicBezTo>
                        <a:pt x="1443" y="2780"/>
                        <a:pt x="1422" y="2750"/>
                        <a:pt x="1422" y="2720"/>
                      </a:cubicBezTo>
                      <a:cubicBezTo>
                        <a:pt x="1379" y="2677"/>
                        <a:pt x="1336" y="2677"/>
                        <a:pt x="1293" y="2633"/>
                      </a:cubicBezTo>
                      <a:cubicBezTo>
                        <a:pt x="1207" y="2504"/>
                        <a:pt x="1120" y="2418"/>
                        <a:pt x="1077" y="2289"/>
                      </a:cubicBezTo>
                      <a:cubicBezTo>
                        <a:pt x="905" y="2030"/>
                        <a:pt x="819" y="1729"/>
                        <a:pt x="776" y="1427"/>
                      </a:cubicBezTo>
                      <a:lnTo>
                        <a:pt x="776" y="1384"/>
                      </a:lnTo>
                      <a:lnTo>
                        <a:pt x="776" y="1341"/>
                      </a:lnTo>
                      <a:lnTo>
                        <a:pt x="776" y="1298"/>
                      </a:lnTo>
                      <a:lnTo>
                        <a:pt x="776" y="1298"/>
                      </a:lnTo>
                      <a:lnTo>
                        <a:pt x="2154" y="609"/>
                      </a:lnTo>
                      <a:cubicBezTo>
                        <a:pt x="2481" y="427"/>
                        <a:pt x="2318" y="1"/>
                        <a:pt x="2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23"/>
                <p:cNvSpPr/>
                <p:nvPr/>
              </p:nvSpPr>
              <p:spPr>
                <a:xfrm rot="-5400000">
                  <a:off x="3186574" y="5329047"/>
                  <a:ext cx="51033" cy="47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2699" extrusionOk="0">
                      <a:moveTo>
                        <a:pt x="2025" y="1"/>
                      </a:moveTo>
                      <a:lnTo>
                        <a:pt x="0" y="1121"/>
                      </a:lnTo>
                      <a:lnTo>
                        <a:pt x="819" y="2672"/>
                      </a:lnTo>
                      <a:cubicBezTo>
                        <a:pt x="909" y="2689"/>
                        <a:pt x="1000" y="2698"/>
                        <a:pt x="1093" y="2698"/>
                      </a:cubicBezTo>
                      <a:cubicBezTo>
                        <a:pt x="1442" y="2698"/>
                        <a:pt x="1795" y="2575"/>
                        <a:pt x="2068" y="2370"/>
                      </a:cubicBezTo>
                      <a:cubicBezTo>
                        <a:pt x="2412" y="2155"/>
                        <a:pt x="2714" y="1853"/>
                        <a:pt x="2929" y="1509"/>
                      </a:cubicBezTo>
                      <a:lnTo>
                        <a:pt x="202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23"/>
                <p:cNvSpPr/>
                <p:nvPr/>
              </p:nvSpPr>
              <p:spPr>
                <a:xfrm rot="-5400000">
                  <a:off x="3179999" y="5324022"/>
                  <a:ext cx="64880" cy="57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5" h="3295" extrusionOk="0">
                      <a:moveTo>
                        <a:pt x="3023" y="1632"/>
                      </a:moveTo>
                      <a:cubicBezTo>
                        <a:pt x="3028" y="1632"/>
                        <a:pt x="3018" y="1674"/>
                        <a:pt x="2992" y="1700"/>
                      </a:cubicBezTo>
                      <a:cubicBezTo>
                        <a:pt x="3009" y="1650"/>
                        <a:pt x="3019" y="1632"/>
                        <a:pt x="3023" y="1632"/>
                      </a:cubicBezTo>
                      <a:close/>
                      <a:moveTo>
                        <a:pt x="2492" y="1"/>
                      </a:moveTo>
                      <a:cubicBezTo>
                        <a:pt x="2291" y="1"/>
                        <a:pt x="2112" y="194"/>
                        <a:pt x="2173" y="408"/>
                      </a:cubicBezTo>
                      <a:lnTo>
                        <a:pt x="2130" y="408"/>
                      </a:lnTo>
                      <a:lnTo>
                        <a:pt x="2935" y="1788"/>
                      </a:lnTo>
                      <a:lnTo>
                        <a:pt x="2935" y="1788"/>
                      </a:lnTo>
                      <a:cubicBezTo>
                        <a:pt x="2906" y="1796"/>
                        <a:pt x="2906" y="1830"/>
                        <a:pt x="2906" y="1830"/>
                      </a:cubicBezTo>
                      <a:cubicBezTo>
                        <a:pt x="2690" y="2045"/>
                        <a:pt x="2475" y="2260"/>
                        <a:pt x="2260" y="2390"/>
                      </a:cubicBezTo>
                      <a:cubicBezTo>
                        <a:pt x="2130" y="2476"/>
                        <a:pt x="1958" y="2519"/>
                        <a:pt x="1829" y="2562"/>
                      </a:cubicBezTo>
                      <a:cubicBezTo>
                        <a:pt x="1743" y="2605"/>
                        <a:pt x="1657" y="2605"/>
                        <a:pt x="1527" y="2648"/>
                      </a:cubicBezTo>
                      <a:lnTo>
                        <a:pt x="1416" y="2648"/>
                      </a:lnTo>
                      <a:lnTo>
                        <a:pt x="666" y="1227"/>
                      </a:lnTo>
                      <a:cubicBezTo>
                        <a:pt x="612" y="1106"/>
                        <a:pt x="522" y="1057"/>
                        <a:pt x="429" y="1057"/>
                      </a:cubicBezTo>
                      <a:cubicBezTo>
                        <a:pt x="221" y="1057"/>
                        <a:pt x="0" y="1304"/>
                        <a:pt x="149" y="1571"/>
                      </a:cubicBezTo>
                      <a:lnTo>
                        <a:pt x="666" y="2562"/>
                      </a:lnTo>
                      <a:cubicBezTo>
                        <a:pt x="752" y="2734"/>
                        <a:pt x="838" y="2906"/>
                        <a:pt x="924" y="3079"/>
                      </a:cubicBezTo>
                      <a:cubicBezTo>
                        <a:pt x="1010" y="3208"/>
                        <a:pt x="1226" y="3294"/>
                        <a:pt x="1398" y="3294"/>
                      </a:cubicBezTo>
                      <a:cubicBezTo>
                        <a:pt x="2173" y="3294"/>
                        <a:pt x="2906" y="2906"/>
                        <a:pt x="3379" y="2260"/>
                      </a:cubicBezTo>
                      <a:cubicBezTo>
                        <a:pt x="3552" y="2088"/>
                        <a:pt x="3724" y="1873"/>
                        <a:pt x="3595" y="1614"/>
                      </a:cubicBezTo>
                      <a:cubicBezTo>
                        <a:pt x="3552" y="1485"/>
                        <a:pt x="3466" y="1356"/>
                        <a:pt x="3423" y="1270"/>
                      </a:cubicBezTo>
                      <a:lnTo>
                        <a:pt x="2733" y="107"/>
                      </a:lnTo>
                      <a:cubicBezTo>
                        <a:pt x="2659" y="32"/>
                        <a:pt x="2574" y="1"/>
                        <a:pt x="2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23"/>
                <p:cNvSpPr/>
                <p:nvPr/>
              </p:nvSpPr>
              <p:spPr>
                <a:xfrm rot="-5400000">
                  <a:off x="3034702" y="5413217"/>
                  <a:ext cx="51033" cy="46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2682" extrusionOk="0">
                      <a:moveTo>
                        <a:pt x="1914" y="0"/>
                      </a:moveTo>
                      <a:cubicBezTo>
                        <a:pt x="1582" y="0"/>
                        <a:pt x="1235" y="90"/>
                        <a:pt x="948" y="270"/>
                      </a:cubicBezTo>
                      <a:cubicBezTo>
                        <a:pt x="517" y="399"/>
                        <a:pt x="173" y="743"/>
                        <a:pt x="0" y="1174"/>
                      </a:cubicBezTo>
                      <a:lnTo>
                        <a:pt x="862" y="2682"/>
                      </a:lnTo>
                      <a:lnTo>
                        <a:pt x="2929" y="1562"/>
                      </a:lnTo>
                      <a:lnTo>
                        <a:pt x="2111" y="11"/>
                      </a:lnTo>
                      <a:cubicBezTo>
                        <a:pt x="2046" y="4"/>
                        <a:pt x="1980" y="0"/>
                        <a:pt x="19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23"/>
                <p:cNvSpPr/>
                <p:nvPr/>
              </p:nvSpPr>
              <p:spPr>
                <a:xfrm rot="-5400000">
                  <a:off x="3027204" y="5407635"/>
                  <a:ext cx="64863" cy="57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4" h="3305" extrusionOk="0">
                      <a:moveTo>
                        <a:pt x="2415" y="1"/>
                      </a:moveTo>
                      <a:cubicBezTo>
                        <a:pt x="2386" y="1"/>
                        <a:pt x="2356" y="4"/>
                        <a:pt x="2327" y="12"/>
                      </a:cubicBezTo>
                      <a:cubicBezTo>
                        <a:pt x="1508" y="55"/>
                        <a:pt x="776" y="442"/>
                        <a:pt x="259" y="1045"/>
                      </a:cubicBezTo>
                      <a:cubicBezTo>
                        <a:pt x="130" y="1218"/>
                        <a:pt x="1" y="1476"/>
                        <a:pt x="130" y="1692"/>
                      </a:cubicBezTo>
                      <a:cubicBezTo>
                        <a:pt x="173" y="1778"/>
                        <a:pt x="259" y="1907"/>
                        <a:pt x="302" y="2036"/>
                      </a:cubicBezTo>
                      <a:lnTo>
                        <a:pt x="991" y="3199"/>
                      </a:lnTo>
                      <a:cubicBezTo>
                        <a:pt x="1052" y="3272"/>
                        <a:pt x="1131" y="3304"/>
                        <a:pt x="1209" y="3304"/>
                      </a:cubicBezTo>
                      <a:cubicBezTo>
                        <a:pt x="1406" y="3304"/>
                        <a:pt x="1601" y="3101"/>
                        <a:pt x="1508" y="2854"/>
                      </a:cubicBezTo>
                      <a:lnTo>
                        <a:pt x="779" y="1512"/>
                      </a:lnTo>
                      <a:lnTo>
                        <a:pt x="779" y="1512"/>
                      </a:lnTo>
                      <a:cubicBezTo>
                        <a:pt x="792" y="1486"/>
                        <a:pt x="806" y="1460"/>
                        <a:pt x="819" y="1433"/>
                      </a:cubicBezTo>
                      <a:lnTo>
                        <a:pt x="862" y="1390"/>
                      </a:lnTo>
                      <a:cubicBezTo>
                        <a:pt x="905" y="1347"/>
                        <a:pt x="905" y="1304"/>
                        <a:pt x="948" y="1304"/>
                      </a:cubicBezTo>
                      <a:cubicBezTo>
                        <a:pt x="1077" y="1175"/>
                        <a:pt x="1164" y="1088"/>
                        <a:pt x="1293" y="1045"/>
                      </a:cubicBezTo>
                      <a:cubicBezTo>
                        <a:pt x="1551" y="873"/>
                        <a:pt x="1896" y="744"/>
                        <a:pt x="2197" y="658"/>
                      </a:cubicBezTo>
                      <a:lnTo>
                        <a:pt x="2305" y="658"/>
                      </a:lnTo>
                      <a:lnTo>
                        <a:pt x="3016" y="2079"/>
                      </a:lnTo>
                      <a:cubicBezTo>
                        <a:pt x="3083" y="2201"/>
                        <a:pt x="3185" y="2250"/>
                        <a:pt x="3286" y="2250"/>
                      </a:cubicBezTo>
                      <a:cubicBezTo>
                        <a:pt x="3506" y="2250"/>
                        <a:pt x="3723" y="2014"/>
                        <a:pt x="3576" y="1778"/>
                      </a:cubicBezTo>
                      <a:lnTo>
                        <a:pt x="3576" y="1735"/>
                      </a:lnTo>
                      <a:lnTo>
                        <a:pt x="3059" y="701"/>
                      </a:lnTo>
                      <a:cubicBezTo>
                        <a:pt x="2973" y="529"/>
                        <a:pt x="2886" y="399"/>
                        <a:pt x="2800" y="227"/>
                      </a:cubicBezTo>
                      <a:cubicBezTo>
                        <a:pt x="2693" y="84"/>
                        <a:pt x="2557" y="1"/>
                        <a:pt x="24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23"/>
                <p:cNvSpPr/>
                <p:nvPr/>
              </p:nvSpPr>
              <p:spPr>
                <a:xfrm rot="-5400000">
                  <a:off x="3138319" y="5287271"/>
                  <a:ext cx="43544" cy="48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0" h="2758" extrusionOk="0">
                      <a:moveTo>
                        <a:pt x="690" y="1"/>
                      </a:moveTo>
                      <a:lnTo>
                        <a:pt x="1" y="2241"/>
                      </a:lnTo>
                      <a:lnTo>
                        <a:pt x="1681" y="2758"/>
                      </a:lnTo>
                      <a:cubicBezTo>
                        <a:pt x="2068" y="2499"/>
                        <a:pt x="2327" y="2111"/>
                        <a:pt x="2370" y="1681"/>
                      </a:cubicBezTo>
                      <a:cubicBezTo>
                        <a:pt x="2499" y="1293"/>
                        <a:pt x="2499" y="862"/>
                        <a:pt x="2370" y="475"/>
                      </a:cubicBezTo>
                      <a:lnTo>
                        <a:pt x="69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23"/>
                <p:cNvSpPr/>
                <p:nvPr/>
              </p:nvSpPr>
              <p:spPr>
                <a:xfrm rot="-5400000">
                  <a:off x="3131483" y="5282577"/>
                  <a:ext cx="57129" cy="59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0" h="3389" extrusionOk="0">
                      <a:moveTo>
                        <a:pt x="1059" y="0"/>
                      </a:moveTo>
                      <a:cubicBezTo>
                        <a:pt x="712" y="0"/>
                        <a:pt x="605" y="542"/>
                        <a:pt x="997" y="620"/>
                      </a:cubicBezTo>
                      <a:lnTo>
                        <a:pt x="1040" y="663"/>
                      </a:lnTo>
                      <a:lnTo>
                        <a:pt x="2547" y="1050"/>
                      </a:lnTo>
                      <a:lnTo>
                        <a:pt x="2547" y="1050"/>
                      </a:lnTo>
                      <a:lnTo>
                        <a:pt x="2547" y="1051"/>
                      </a:lnTo>
                      <a:lnTo>
                        <a:pt x="2547" y="1094"/>
                      </a:lnTo>
                      <a:lnTo>
                        <a:pt x="2547" y="1137"/>
                      </a:lnTo>
                      <a:cubicBezTo>
                        <a:pt x="2547" y="1482"/>
                        <a:pt x="2547" y="1783"/>
                        <a:pt x="2418" y="2085"/>
                      </a:cubicBezTo>
                      <a:cubicBezTo>
                        <a:pt x="2375" y="2214"/>
                        <a:pt x="2332" y="2343"/>
                        <a:pt x="2289" y="2473"/>
                      </a:cubicBezTo>
                      <a:cubicBezTo>
                        <a:pt x="2246" y="2516"/>
                        <a:pt x="2203" y="2559"/>
                        <a:pt x="2160" y="2602"/>
                      </a:cubicBezTo>
                      <a:lnTo>
                        <a:pt x="2117" y="2645"/>
                      </a:lnTo>
                      <a:lnTo>
                        <a:pt x="2038" y="2723"/>
                      </a:lnTo>
                      <a:lnTo>
                        <a:pt x="2038" y="2723"/>
                      </a:lnTo>
                      <a:lnTo>
                        <a:pt x="523" y="2257"/>
                      </a:lnTo>
                      <a:cubicBezTo>
                        <a:pt x="486" y="2245"/>
                        <a:pt x="451" y="2239"/>
                        <a:pt x="418" y="2239"/>
                      </a:cubicBezTo>
                      <a:cubicBezTo>
                        <a:pt x="107" y="2239"/>
                        <a:pt x="0" y="2743"/>
                        <a:pt x="351" y="2860"/>
                      </a:cubicBezTo>
                      <a:lnTo>
                        <a:pt x="1471" y="3205"/>
                      </a:lnTo>
                      <a:cubicBezTo>
                        <a:pt x="1643" y="3291"/>
                        <a:pt x="1815" y="3334"/>
                        <a:pt x="1987" y="3377"/>
                      </a:cubicBezTo>
                      <a:cubicBezTo>
                        <a:pt x="2026" y="3385"/>
                        <a:pt x="2061" y="3388"/>
                        <a:pt x="2094" y="3388"/>
                      </a:cubicBezTo>
                      <a:cubicBezTo>
                        <a:pt x="2249" y="3388"/>
                        <a:pt x="2355" y="3311"/>
                        <a:pt x="2461" y="3205"/>
                      </a:cubicBezTo>
                      <a:cubicBezTo>
                        <a:pt x="3021" y="2645"/>
                        <a:pt x="3280" y="1913"/>
                        <a:pt x="3193" y="1137"/>
                      </a:cubicBezTo>
                      <a:cubicBezTo>
                        <a:pt x="3193" y="922"/>
                        <a:pt x="3150" y="534"/>
                        <a:pt x="2892" y="448"/>
                      </a:cubicBezTo>
                      <a:cubicBezTo>
                        <a:pt x="2763" y="405"/>
                        <a:pt x="2634" y="405"/>
                        <a:pt x="2504" y="362"/>
                      </a:cubicBezTo>
                      <a:lnTo>
                        <a:pt x="1169" y="17"/>
                      </a:lnTo>
                      <a:cubicBezTo>
                        <a:pt x="1130" y="6"/>
                        <a:pt x="1093" y="0"/>
                        <a:pt x="10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23"/>
                <p:cNvSpPr/>
                <p:nvPr/>
              </p:nvSpPr>
              <p:spPr>
                <a:xfrm rot="-5400000">
                  <a:off x="3089567" y="5454584"/>
                  <a:ext cx="44275" cy="4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" h="2800" extrusionOk="0">
                      <a:moveTo>
                        <a:pt x="862" y="0"/>
                      </a:moveTo>
                      <a:cubicBezTo>
                        <a:pt x="517" y="259"/>
                        <a:pt x="302" y="603"/>
                        <a:pt x="216" y="1034"/>
                      </a:cubicBezTo>
                      <a:cubicBezTo>
                        <a:pt x="0" y="1422"/>
                        <a:pt x="0" y="1895"/>
                        <a:pt x="216" y="2326"/>
                      </a:cubicBezTo>
                      <a:lnTo>
                        <a:pt x="1896" y="2800"/>
                      </a:lnTo>
                      <a:lnTo>
                        <a:pt x="2542" y="560"/>
                      </a:lnTo>
                      <a:lnTo>
                        <a:pt x="86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23"/>
                <p:cNvSpPr/>
                <p:nvPr/>
              </p:nvSpPr>
              <p:spPr>
                <a:xfrm rot="-5400000">
                  <a:off x="3083428" y="5449054"/>
                  <a:ext cx="56502" cy="59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3423" extrusionOk="0">
                      <a:moveTo>
                        <a:pt x="1245" y="0"/>
                      </a:moveTo>
                      <a:cubicBezTo>
                        <a:pt x="1104" y="0"/>
                        <a:pt x="969" y="78"/>
                        <a:pt x="862" y="184"/>
                      </a:cubicBezTo>
                      <a:cubicBezTo>
                        <a:pt x="302" y="744"/>
                        <a:pt x="1" y="1562"/>
                        <a:pt x="87" y="2381"/>
                      </a:cubicBezTo>
                      <a:cubicBezTo>
                        <a:pt x="130" y="2596"/>
                        <a:pt x="173" y="2854"/>
                        <a:pt x="432" y="2941"/>
                      </a:cubicBezTo>
                      <a:cubicBezTo>
                        <a:pt x="561" y="2984"/>
                        <a:pt x="690" y="3027"/>
                        <a:pt x="819" y="3070"/>
                      </a:cubicBezTo>
                      <a:lnTo>
                        <a:pt x="2155" y="3414"/>
                      </a:lnTo>
                      <a:cubicBezTo>
                        <a:pt x="2180" y="3420"/>
                        <a:pt x="2205" y="3423"/>
                        <a:pt x="2229" y="3423"/>
                      </a:cubicBezTo>
                      <a:cubicBezTo>
                        <a:pt x="2563" y="3423"/>
                        <a:pt x="2689" y="2889"/>
                        <a:pt x="2327" y="2768"/>
                      </a:cubicBezTo>
                      <a:lnTo>
                        <a:pt x="787" y="2374"/>
                      </a:lnTo>
                      <a:lnTo>
                        <a:pt x="787" y="2374"/>
                      </a:lnTo>
                      <a:cubicBezTo>
                        <a:pt x="776" y="2319"/>
                        <a:pt x="776" y="2263"/>
                        <a:pt x="776" y="2208"/>
                      </a:cubicBezTo>
                      <a:cubicBezTo>
                        <a:pt x="776" y="2208"/>
                        <a:pt x="776" y="2165"/>
                        <a:pt x="776" y="2165"/>
                      </a:cubicBezTo>
                      <a:lnTo>
                        <a:pt x="776" y="1950"/>
                      </a:lnTo>
                      <a:cubicBezTo>
                        <a:pt x="776" y="1778"/>
                        <a:pt x="819" y="1605"/>
                        <a:pt x="862" y="1476"/>
                      </a:cubicBezTo>
                      <a:cubicBezTo>
                        <a:pt x="905" y="1347"/>
                        <a:pt x="992" y="1218"/>
                        <a:pt x="1035" y="1088"/>
                      </a:cubicBezTo>
                      <a:cubicBezTo>
                        <a:pt x="1078" y="1002"/>
                        <a:pt x="1121" y="959"/>
                        <a:pt x="1164" y="916"/>
                      </a:cubicBezTo>
                      <a:lnTo>
                        <a:pt x="1164" y="787"/>
                      </a:lnTo>
                      <a:cubicBezTo>
                        <a:pt x="1181" y="752"/>
                        <a:pt x="1198" y="725"/>
                        <a:pt x="1219" y="701"/>
                      </a:cubicBezTo>
                      <a:lnTo>
                        <a:pt x="1219" y="701"/>
                      </a:lnTo>
                      <a:lnTo>
                        <a:pt x="2758" y="1175"/>
                      </a:lnTo>
                      <a:cubicBezTo>
                        <a:pt x="2793" y="1186"/>
                        <a:pt x="2825" y="1192"/>
                        <a:pt x="2856" y="1192"/>
                      </a:cubicBezTo>
                      <a:cubicBezTo>
                        <a:pt x="3165" y="1192"/>
                        <a:pt x="3243" y="650"/>
                        <a:pt x="2930" y="572"/>
                      </a:cubicBezTo>
                      <a:lnTo>
                        <a:pt x="2973" y="529"/>
                      </a:lnTo>
                      <a:lnTo>
                        <a:pt x="1896" y="184"/>
                      </a:lnTo>
                      <a:lnTo>
                        <a:pt x="1336" y="12"/>
                      </a:lnTo>
                      <a:cubicBezTo>
                        <a:pt x="1306" y="4"/>
                        <a:pt x="1275" y="0"/>
                        <a:pt x="12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23"/>
                <p:cNvSpPr/>
                <p:nvPr/>
              </p:nvSpPr>
              <p:spPr>
                <a:xfrm rot="-5400000">
                  <a:off x="3195814" y="5397837"/>
                  <a:ext cx="47271" cy="4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4" h="2424" extrusionOk="0">
                      <a:moveTo>
                        <a:pt x="517" y="1"/>
                      </a:moveTo>
                      <a:lnTo>
                        <a:pt x="0" y="1638"/>
                      </a:lnTo>
                      <a:cubicBezTo>
                        <a:pt x="259" y="2025"/>
                        <a:pt x="646" y="2284"/>
                        <a:pt x="1120" y="2327"/>
                      </a:cubicBezTo>
                      <a:cubicBezTo>
                        <a:pt x="1314" y="2391"/>
                        <a:pt x="1508" y="2424"/>
                        <a:pt x="1707" y="2424"/>
                      </a:cubicBezTo>
                      <a:cubicBezTo>
                        <a:pt x="1906" y="2424"/>
                        <a:pt x="2111" y="2391"/>
                        <a:pt x="2326" y="2327"/>
                      </a:cubicBezTo>
                      <a:lnTo>
                        <a:pt x="2714" y="647"/>
                      </a:lnTo>
                      <a:lnTo>
                        <a:pt x="51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23"/>
                <p:cNvSpPr/>
                <p:nvPr/>
              </p:nvSpPr>
              <p:spPr>
                <a:xfrm rot="-5400000">
                  <a:off x="3189152" y="5391855"/>
                  <a:ext cx="60630" cy="54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1" h="3120" extrusionOk="0">
                      <a:moveTo>
                        <a:pt x="860" y="0"/>
                      </a:moveTo>
                      <a:cubicBezTo>
                        <a:pt x="736" y="0"/>
                        <a:pt x="611" y="66"/>
                        <a:pt x="560" y="219"/>
                      </a:cubicBezTo>
                      <a:lnTo>
                        <a:pt x="216" y="1382"/>
                      </a:lnTo>
                      <a:cubicBezTo>
                        <a:pt x="173" y="1554"/>
                        <a:pt x="87" y="1726"/>
                        <a:pt x="44" y="1899"/>
                      </a:cubicBezTo>
                      <a:cubicBezTo>
                        <a:pt x="0" y="2071"/>
                        <a:pt x="87" y="2243"/>
                        <a:pt x="216" y="2372"/>
                      </a:cubicBezTo>
                      <a:cubicBezTo>
                        <a:pt x="712" y="2830"/>
                        <a:pt x="1343" y="3119"/>
                        <a:pt x="2020" y="3119"/>
                      </a:cubicBezTo>
                      <a:cubicBezTo>
                        <a:pt x="2107" y="3119"/>
                        <a:pt x="2195" y="3114"/>
                        <a:pt x="2283" y="3105"/>
                      </a:cubicBezTo>
                      <a:cubicBezTo>
                        <a:pt x="2542" y="3105"/>
                        <a:pt x="2886" y="3062"/>
                        <a:pt x="2973" y="2760"/>
                      </a:cubicBezTo>
                      <a:cubicBezTo>
                        <a:pt x="3016" y="2631"/>
                        <a:pt x="3059" y="2502"/>
                        <a:pt x="3059" y="2372"/>
                      </a:cubicBezTo>
                      <a:lnTo>
                        <a:pt x="3403" y="1080"/>
                      </a:lnTo>
                      <a:cubicBezTo>
                        <a:pt x="3480" y="823"/>
                        <a:pt x="3297" y="658"/>
                        <a:pt x="3109" y="658"/>
                      </a:cubicBezTo>
                      <a:cubicBezTo>
                        <a:pt x="2982" y="658"/>
                        <a:pt x="2852" y="734"/>
                        <a:pt x="2800" y="908"/>
                      </a:cubicBezTo>
                      <a:lnTo>
                        <a:pt x="2414" y="2415"/>
                      </a:lnTo>
                      <a:lnTo>
                        <a:pt x="2283" y="2415"/>
                      </a:lnTo>
                      <a:cubicBezTo>
                        <a:pt x="2203" y="2427"/>
                        <a:pt x="2119" y="2432"/>
                        <a:pt x="2033" y="2432"/>
                      </a:cubicBezTo>
                      <a:cubicBezTo>
                        <a:pt x="1800" y="2432"/>
                        <a:pt x="1556" y="2392"/>
                        <a:pt x="1336" y="2329"/>
                      </a:cubicBezTo>
                      <a:cubicBezTo>
                        <a:pt x="1207" y="2286"/>
                        <a:pt x="1120" y="2200"/>
                        <a:pt x="991" y="2157"/>
                      </a:cubicBezTo>
                      <a:cubicBezTo>
                        <a:pt x="948" y="2114"/>
                        <a:pt x="905" y="2071"/>
                        <a:pt x="819" y="2028"/>
                      </a:cubicBezTo>
                      <a:lnTo>
                        <a:pt x="776" y="1985"/>
                      </a:lnTo>
                      <a:lnTo>
                        <a:pt x="697" y="1906"/>
                      </a:lnTo>
                      <a:lnTo>
                        <a:pt x="697" y="1906"/>
                      </a:lnTo>
                      <a:lnTo>
                        <a:pt x="1163" y="391"/>
                      </a:lnTo>
                      <a:cubicBezTo>
                        <a:pt x="1242" y="156"/>
                        <a:pt x="1051" y="0"/>
                        <a:pt x="8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23"/>
                <p:cNvSpPr/>
                <p:nvPr/>
              </p:nvSpPr>
              <p:spPr>
                <a:xfrm rot="-5400000">
                  <a:off x="3027761" y="5348520"/>
                  <a:ext cx="48786" cy="43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1" h="2488" extrusionOk="0">
                      <a:moveTo>
                        <a:pt x="1105" y="0"/>
                      </a:moveTo>
                      <a:cubicBezTo>
                        <a:pt x="884" y="0"/>
                        <a:pt x="668" y="54"/>
                        <a:pt x="475" y="162"/>
                      </a:cubicBezTo>
                      <a:lnTo>
                        <a:pt x="1" y="1842"/>
                      </a:lnTo>
                      <a:lnTo>
                        <a:pt x="2241" y="2488"/>
                      </a:lnTo>
                      <a:lnTo>
                        <a:pt x="2801" y="808"/>
                      </a:lnTo>
                      <a:cubicBezTo>
                        <a:pt x="2499" y="506"/>
                        <a:pt x="2154" y="248"/>
                        <a:pt x="1767" y="162"/>
                      </a:cubicBezTo>
                      <a:cubicBezTo>
                        <a:pt x="1551" y="54"/>
                        <a:pt x="1325" y="0"/>
                        <a:pt x="11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23"/>
                <p:cNvSpPr/>
                <p:nvPr/>
              </p:nvSpPr>
              <p:spPr>
                <a:xfrm rot="-5400000">
                  <a:off x="3022301" y="5343774"/>
                  <a:ext cx="59742" cy="53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" h="3058" extrusionOk="0">
                      <a:moveTo>
                        <a:pt x="2765" y="1265"/>
                      </a:moveTo>
                      <a:cubicBezTo>
                        <a:pt x="2783" y="1267"/>
                        <a:pt x="2783" y="1275"/>
                        <a:pt x="2783" y="1307"/>
                      </a:cubicBezTo>
                      <a:cubicBezTo>
                        <a:pt x="2783" y="1307"/>
                        <a:pt x="2770" y="1281"/>
                        <a:pt x="2765" y="1265"/>
                      </a:cubicBezTo>
                      <a:close/>
                      <a:moveTo>
                        <a:pt x="1336" y="1"/>
                      </a:moveTo>
                      <a:cubicBezTo>
                        <a:pt x="1245" y="1"/>
                        <a:pt x="1153" y="5"/>
                        <a:pt x="1060" y="15"/>
                      </a:cubicBezTo>
                      <a:cubicBezTo>
                        <a:pt x="845" y="58"/>
                        <a:pt x="586" y="144"/>
                        <a:pt x="500" y="360"/>
                      </a:cubicBezTo>
                      <a:cubicBezTo>
                        <a:pt x="457" y="489"/>
                        <a:pt x="414" y="618"/>
                        <a:pt x="371" y="747"/>
                      </a:cubicBezTo>
                      <a:lnTo>
                        <a:pt x="26" y="2040"/>
                      </a:lnTo>
                      <a:cubicBezTo>
                        <a:pt x="0" y="2272"/>
                        <a:pt x="176" y="2412"/>
                        <a:pt x="358" y="2412"/>
                      </a:cubicBezTo>
                      <a:cubicBezTo>
                        <a:pt x="479" y="2412"/>
                        <a:pt x="603" y="2350"/>
                        <a:pt x="672" y="2212"/>
                      </a:cubicBezTo>
                      <a:lnTo>
                        <a:pt x="1064" y="686"/>
                      </a:lnTo>
                      <a:lnTo>
                        <a:pt x="1064" y="686"/>
                      </a:lnTo>
                      <a:lnTo>
                        <a:pt x="1189" y="661"/>
                      </a:lnTo>
                      <a:lnTo>
                        <a:pt x="1491" y="661"/>
                      </a:lnTo>
                      <a:cubicBezTo>
                        <a:pt x="1663" y="661"/>
                        <a:pt x="1792" y="704"/>
                        <a:pt x="1965" y="747"/>
                      </a:cubicBezTo>
                      <a:cubicBezTo>
                        <a:pt x="2094" y="790"/>
                        <a:pt x="2223" y="877"/>
                        <a:pt x="2352" y="963"/>
                      </a:cubicBezTo>
                      <a:lnTo>
                        <a:pt x="2525" y="1049"/>
                      </a:lnTo>
                      <a:lnTo>
                        <a:pt x="2611" y="1092"/>
                      </a:lnTo>
                      <a:cubicBezTo>
                        <a:pt x="2635" y="1116"/>
                        <a:pt x="2660" y="1141"/>
                        <a:pt x="2684" y="1173"/>
                      </a:cubicBezTo>
                      <a:lnTo>
                        <a:pt x="2684" y="1173"/>
                      </a:lnTo>
                      <a:lnTo>
                        <a:pt x="2180" y="2686"/>
                      </a:lnTo>
                      <a:cubicBezTo>
                        <a:pt x="2102" y="2918"/>
                        <a:pt x="2304" y="3058"/>
                        <a:pt x="2506" y="3058"/>
                      </a:cubicBezTo>
                      <a:cubicBezTo>
                        <a:pt x="2640" y="3058"/>
                        <a:pt x="2774" y="2996"/>
                        <a:pt x="2826" y="2858"/>
                      </a:cubicBezTo>
                      <a:lnTo>
                        <a:pt x="2869" y="2858"/>
                      </a:lnTo>
                      <a:lnTo>
                        <a:pt x="3214" y="1781"/>
                      </a:lnTo>
                      <a:cubicBezTo>
                        <a:pt x="3300" y="1609"/>
                        <a:pt x="3343" y="1437"/>
                        <a:pt x="3386" y="1264"/>
                      </a:cubicBezTo>
                      <a:cubicBezTo>
                        <a:pt x="3429" y="1049"/>
                        <a:pt x="3386" y="877"/>
                        <a:pt x="3214" y="790"/>
                      </a:cubicBezTo>
                      <a:cubicBezTo>
                        <a:pt x="2717" y="294"/>
                        <a:pt x="2051" y="1"/>
                        <a:pt x="1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23"/>
                <p:cNvSpPr/>
                <p:nvPr/>
              </p:nvSpPr>
              <p:spPr>
                <a:xfrm rot="-5400000">
                  <a:off x="3051371" y="5316219"/>
                  <a:ext cx="171284" cy="145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4" h="8382" extrusionOk="0">
                      <a:moveTo>
                        <a:pt x="4860" y="0"/>
                      </a:moveTo>
                      <a:cubicBezTo>
                        <a:pt x="4014" y="0"/>
                        <a:pt x="3143" y="284"/>
                        <a:pt x="2327" y="735"/>
                      </a:cubicBezTo>
                      <a:cubicBezTo>
                        <a:pt x="1" y="2027"/>
                        <a:pt x="216" y="4569"/>
                        <a:pt x="1164" y="6335"/>
                      </a:cubicBezTo>
                      <a:cubicBezTo>
                        <a:pt x="1963" y="7788"/>
                        <a:pt x="3144" y="8382"/>
                        <a:pt x="4334" y="8382"/>
                      </a:cubicBezTo>
                      <a:cubicBezTo>
                        <a:pt x="7059" y="8382"/>
                        <a:pt x="9834" y="5270"/>
                        <a:pt x="8185" y="2243"/>
                      </a:cubicBezTo>
                      <a:cubicBezTo>
                        <a:pt x="7311" y="623"/>
                        <a:pt x="6114" y="0"/>
                        <a:pt x="48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23"/>
                <p:cNvSpPr/>
                <p:nvPr/>
              </p:nvSpPr>
              <p:spPr>
                <a:xfrm rot="-5400000">
                  <a:off x="3055743" y="5313885"/>
                  <a:ext cx="162018" cy="15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2" h="9008" extrusionOk="0">
                      <a:moveTo>
                        <a:pt x="4726" y="653"/>
                      </a:moveTo>
                      <a:cubicBezTo>
                        <a:pt x="4962" y="653"/>
                        <a:pt x="5198" y="675"/>
                        <a:pt x="5427" y="719"/>
                      </a:cubicBezTo>
                      <a:cubicBezTo>
                        <a:pt x="6488" y="1016"/>
                        <a:pt x="7340" y="1731"/>
                        <a:pt x="7818" y="2699"/>
                      </a:cubicBezTo>
                      <a:lnTo>
                        <a:pt x="7818" y="2699"/>
                      </a:lnTo>
                      <a:cubicBezTo>
                        <a:pt x="7824" y="2714"/>
                        <a:pt x="7831" y="2728"/>
                        <a:pt x="7839" y="2743"/>
                      </a:cubicBezTo>
                      <a:cubicBezTo>
                        <a:pt x="8529" y="3992"/>
                        <a:pt x="8399" y="5543"/>
                        <a:pt x="7495" y="6706"/>
                      </a:cubicBezTo>
                      <a:cubicBezTo>
                        <a:pt x="6704" y="7746"/>
                        <a:pt x="5470" y="8345"/>
                        <a:pt x="4183" y="8345"/>
                      </a:cubicBezTo>
                      <a:cubicBezTo>
                        <a:pt x="4138" y="8345"/>
                        <a:pt x="4094" y="8344"/>
                        <a:pt x="4049" y="8342"/>
                      </a:cubicBezTo>
                      <a:cubicBezTo>
                        <a:pt x="2455" y="8256"/>
                        <a:pt x="1378" y="6921"/>
                        <a:pt x="948" y="5500"/>
                      </a:cubicBezTo>
                      <a:cubicBezTo>
                        <a:pt x="646" y="4724"/>
                        <a:pt x="646" y="3863"/>
                        <a:pt x="905" y="3088"/>
                      </a:cubicBezTo>
                      <a:cubicBezTo>
                        <a:pt x="1206" y="2226"/>
                        <a:pt x="1852" y="1537"/>
                        <a:pt x="2714" y="1192"/>
                      </a:cubicBezTo>
                      <a:cubicBezTo>
                        <a:pt x="3324" y="839"/>
                        <a:pt x="4031" y="653"/>
                        <a:pt x="4726" y="653"/>
                      </a:cubicBezTo>
                      <a:close/>
                      <a:moveTo>
                        <a:pt x="4729" y="0"/>
                      </a:moveTo>
                      <a:cubicBezTo>
                        <a:pt x="4208" y="0"/>
                        <a:pt x="3685" y="98"/>
                        <a:pt x="3188" y="288"/>
                      </a:cubicBezTo>
                      <a:cubicBezTo>
                        <a:pt x="2197" y="589"/>
                        <a:pt x="1292" y="1192"/>
                        <a:pt x="689" y="2054"/>
                      </a:cubicBezTo>
                      <a:cubicBezTo>
                        <a:pt x="172" y="2872"/>
                        <a:pt x="0" y="3863"/>
                        <a:pt x="129" y="4810"/>
                      </a:cubicBezTo>
                      <a:cubicBezTo>
                        <a:pt x="388" y="6576"/>
                        <a:pt x="1508" y="8386"/>
                        <a:pt x="3274" y="8902"/>
                      </a:cubicBezTo>
                      <a:cubicBezTo>
                        <a:pt x="3592" y="8973"/>
                        <a:pt x="3914" y="9008"/>
                        <a:pt x="4234" y="9008"/>
                      </a:cubicBezTo>
                      <a:cubicBezTo>
                        <a:pt x="5474" y="9008"/>
                        <a:pt x="6691" y="8491"/>
                        <a:pt x="7581" y="7567"/>
                      </a:cubicBezTo>
                      <a:cubicBezTo>
                        <a:pt x="8997" y="6237"/>
                        <a:pt x="9301" y="4138"/>
                        <a:pt x="8410" y="2419"/>
                      </a:cubicBezTo>
                      <a:lnTo>
                        <a:pt x="8410" y="2419"/>
                      </a:lnTo>
                      <a:cubicBezTo>
                        <a:pt x="8407" y="2412"/>
                        <a:pt x="8403" y="2405"/>
                        <a:pt x="8399" y="2398"/>
                      </a:cubicBezTo>
                      <a:lnTo>
                        <a:pt x="8399" y="2398"/>
                      </a:lnTo>
                      <a:cubicBezTo>
                        <a:pt x="8399" y="2398"/>
                        <a:pt x="8399" y="2398"/>
                        <a:pt x="8399" y="2398"/>
                      </a:cubicBezTo>
                      <a:cubicBezTo>
                        <a:pt x="7882" y="1408"/>
                        <a:pt x="7021" y="632"/>
                        <a:pt x="5987" y="202"/>
                      </a:cubicBezTo>
                      <a:cubicBezTo>
                        <a:pt x="5580" y="66"/>
                        <a:pt x="5155" y="0"/>
                        <a:pt x="47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23"/>
                <p:cNvSpPr/>
                <p:nvPr/>
              </p:nvSpPr>
              <p:spPr>
                <a:xfrm rot="-5400000">
                  <a:off x="3091657" y="5356175"/>
                  <a:ext cx="89683" cy="74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9" h="4257" extrusionOk="0">
                      <a:moveTo>
                        <a:pt x="2659" y="0"/>
                      </a:moveTo>
                      <a:cubicBezTo>
                        <a:pt x="2219" y="0"/>
                        <a:pt x="1763" y="151"/>
                        <a:pt x="1336" y="382"/>
                      </a:cubicBezTo>
                      <a:cubicBezTo>
                        <a:pt x="1" y="1071"/>
                        <a:pt x="173" y="2148"/>
                        <a:pt x="733" y="3225"/>
                      </a:cubicBezTo>
                      <a:cubicBezTo>
                        <a:pt x="1138" y="3956"/>
                        <a:pt x="1737" y="4256"/>
                        <a:pt x="2342" y="4256"/>
                      </a:cubicBezTo>
                      <a:cubicBezTo>
                        <a:pt x="3730" y="4256"/>
                        <a:pt x="5148" y="2675"/>
                        <a:pt x="4308" y="1114"/>
                      </a:cubicBezTo>
                      <a:cubicBezTo>
                        <a:pt x="3878" y="305"/>
                        <a:pt x="3285" y="0"/>
                        <a:pt x="26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23"/>
                <p:cNvSpPr/>
                <p:nvPr/>
              </p:nvSpPr>
              <p:spPr>
                <a:xfrm rot="-5400000">
                  <a:off x="3091475" y="5351376"/>
                  <a:ext cx="90048" cy="86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0" h="4959" extrusionOk="0">
                      <a:moveTo>
                        <a:pt x="2670" y="699"/>
                      </a:moveTo>
                      <a:cubicBezTo>
                        <a:pt x="2785" y="699"/>
                        <a:pt x="2900" y="710"/>
                        <a:pt x="3016" y="733"/>
                      </a:cubicBezTo>
                      <a:cubicBezTo>
                        <a:pt x="3472" y="858"/>
                        <a:pt x="3889" y="1182"/>
                        <a:pt x="4112" y="1630"/>
                      </a:cubicBezTo>
                      <a:lnTo>
                        <a:pt x="4112" y="1630"/>
                      </a:lnTo>
                      <a:cubicBezTo>
                        <a:pt x="4118" y="1647"/>
                        <a:pt x="4126" y="1664"/>
                        <a:pt x="4135" y="1681"/>
                      </a:cubicBezTo>
                      <a:cubicBezTo>
                        <a:pt x="4480" y="2284"/>
                        <a:pt x="4394" y="3016"/>
                        <a:pt x="3963" y="3533"/>
                      </a:cubicBezTo>
                      <a:cubicBezTo>
                        <a:pt x="3575" y="4007"/>
                        <a:pt x="2972" y="4308"/>
                        <a:pt x="2369" y="4308"/>
                      </a:cubicBezTo>
                      <a:cubicBezTo>
                        <a:pt x="2197" y="4308"/>
                        <a:pt x="2068" y="4265"/>
                        <a:pt x="1939" y="4222"/>
                      </a:cubicBezTo>
                      <a:cubicBezTo>
                        <a:pt x="1853" y="4179"/>
                        <a:pt x="1809" y="4179"/>
                        <a:pt x="1766" y="4136"/>
                      </a:cubicBezTo>
                      <a:cubicBezTo>
                        <a:pt x="1680" y="4093"/>
                        <a:pt x="1594" y="4050"/>
                        <a:pt x="1551" y="4007"/>
                      </a:cubicBezTo>
                      <a:cubicBezTo>
                        <a:pt x="1250" y="3705"/>
                        <a:pt x="991" y="3360"/>
                        <a:pt x="862" y="2973"/>
                      </a:cubicBezTo>
                      <a:cubicBezTo>
                        <a:pt x="690" y="2585"/>
                        <a:pt x="690" y="2197"/>
                        <a:pt x="776" y="1810"/>
                      </a:cubicBezTo>
                      <a:cubicBezTo>
                        <a:pt x="991" y="1379"/>
                        <a:pt x="1336" y="1078"/>
                        <a:pt x="1766" y="905"/>
                      </a:cubicBezTo>
                      <a:cubicBezTo>
                        <a:pt x="2050" y="779"/>
                        <a:pt x="2357" y="699"/>
                        <a:pt x="2670" y="699"/>
                      </a:cubicBezTo>
                      <a:close/>
                      <a:moveTo>
                        <a:pt x="2649" y="1"/>
                      </a:moveTo>
                      <a:cubicBezTo>
                        <a:pt x="2391" y="1"/>
                        <a:pt x="2133" y="44"/>
                        <a:pt x="1896" y="130"/>
                      </a:cubicBezTo>
                      <a:cubicBezTo>
                        <a:pt x="1336" y="302"/>
                        <a:pt x="819" y="647"/>
                        <a:pt x="431" y="1121"/>
                      </a:cubicBezTo>
                      <a:cubicBezTo>
                        <a:pt x="130" y="1551"/>
                        <a:pt x="0" y="2111"/>
                        <a:pt x="130" y="2628"/>
                      </a:cubicBezTo>
                      <a:cubicBezTo>
                        <a:pt x="259" y="3662"/>
                        <a:pt x="948" y="4523"/>
                        <a:pt x="1939" y="4911"/>
                      </a:cubicBezTo>
                      <a:cubicBezTo>
                        <a:pt x="2091" y="4943"/>
                        <a:pt x="2247" y="4959"/>
                        <a:pt x="2403" y="4959"/>
                      </a:cubicBezTo>
                      <a:cubicBezTo>
                        <a:pt x="3084" y="4959"/>
                        <a:pt x="3774" y="4661"/>
                        <a:pt x="4265" y="4136"/>
                      </a:cubicBezTo>
                      <a:cubicBezTo>
                        <a:pt x="4997" y="3403"/>
                        <a:pt x="5169" y="2284"/>
                        <a:pt x="4695" y="1336"/>
                      </a:cubicBezTo>
                      <a:cubicBezTo>
                        <a:pt x="4394" y="776"/>
                        <a:pt x="3963" y="345"/>
                        <a:pt x="3403" y="130"/>
                      </a:cubicBezTo>
                      <a:cubicBezTo>
                        <a:pt x="3166" y="44"/>
                        <a:pt x="2908" y="1"/>
                        <a:pt x="26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07" name="Google Shape;807;p23"/>
          <p:cNvGrpSpPr/>
          <p:nvPr/>
        </p:nvGrpSpPr>
        <p:grpSpPr>
          <a:xfrm>
            <a:off x="7240011" y="1227293"/>
            <a:ext cx="1455328" cy="3542514"/>
            <a:chOff x="7240011" y="1227293"/>
            <a:chExt cx="1455328" cy="3542514"/>
          </a:xfrm>
        </p:grpSpPr>
        <p:sp>
          <p:nvSpPr>
            <p:cNvPr id="808" name="Google Shape;808;p23"/>
            <p:cNvSpPr/>
            <p:nvPr/>
          </p:nvSpPr>
          <p:spPr>
            <a:xfrm>
              <a:off x="7723325" y="4281107"/>
              <a:ext cx="488700" cy="4887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/>
            </a:p>
          </p:txBody>
        </p:sp>
        <p:sp>
          <p:nvSpPr>
            <p:cNvPr id="809" name="Google Shape;809;p23"/>
            <p:cNvSpPr/>
            <p:nvPr/>
          </p:nvSpPr>
          <p:spPr>
            <a:xfrm>
              <a:off x="7325525" y="1227293"/>
              <a:ext cx="1284300" cy="488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Carregamento</a:t>
              </a:r>
              <a:endParaRPr sz="1500" dirty="0"/>
            </a:p>
          </p:txBody>
        </p:sp>
        <p:sp>
          <p:nvSpPr>
            <p:cNvPr id="810" name="Google Shape;810;p23"/>
            <p:cNvSpPr txBox="1"/>
            <p:nvPr/>
          </p:nvSpPr>
          <p:spPr>
            <a:xfrm>
              <a:off x="7240011" y="1940441"/>
              <a:ext cx="14553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YouTube</a:t>
              </a:r>
              <a:endParaRPr sz="18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11" name="Google Shape;811;p23"/>
            <p:cNvSpPr txBox="1"/>
            <p:nvPr/>
          </p:nvSpPr>
          <p:spPr>
            <a:xfrm>
              <a:off x="7240039" y="2256027"/>
              <a:ext cx="14553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Público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Privado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Não listado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12" name="Google Shape;812;p23"/>
            <p:cNvGrpSpPr/>
            <p:nvPr/>
          </p:nvGrpSpPr>
          <p:grpSpPr>
            <a:xfrm>
              <a:off x="7555625" y="3146869"/>
              <a:ext cx="824100" cy="823800"/>
              <a:chOff x="7555625" y="3146869"/>
              <a:chExt cx="824100" cy="823800"/>
            </a:xfrm>
          </p:grpSpPr>
          <p:sp>
            <p:nvSpPr>
              <p:cNvPr id="813" name="Google Shape;813;p23"/>
              <p:cNvSpPr/>
              <p:nvPr/>
            </p:nvSpPr>
            <p:spPr>
              <a:xfrm>
                <a:off x="7555625" y="3146869"/>
                <a:ext cx="824100" cy="8238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14" name="Google Shape;814;p23"/>
              <p:cNvGrpSpPr/>
              <p:nvPr/>
            </p:nvGrpSpPr>
            <p:grpSpPr>
              <a:xfrm>
                <a:off x="7723267" y="3383581"/>
                <a:ext cx="488822" cy="350370"/>
                <a:chOff x="2852654" y="2392918"/>
                <a:chExt cx="488822" cy="350370"/>
              </a:xfrm>
            </p:grpSpPr>
            <p:sp>
              <p:nvSpPr>
                <p:cNvPr id="815" name="Google Shape;815;p23"/>
                <p:cNvSpPr/>
                <p:nvPr/>
              </p:nvSpPr>
              <p:spPr>
                <a:xfrm rot="-5400000">
                  <a:off x="2959014" y="2360826"/>
                  <a:ext cx="276102" cy="488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52" h="28065" extrusionOk="0">
                      <a:moveTo>
                        <a:pt x="8308" y="1006"/>
                      </a:moveTo>
                      <a:lnTo>
                        <a:pt x="8308" y="1006"/>
                      </a:lnTo>
                      <a:cubicBezTo>
                        <a:pt x="11191" y="3771"/>
                        <a:pt x="13252" y="7299"/>
                        <a:pt x="14215" y="11233"/>
                      </a:cubicBezTo>
                      <a:cubicBezTo>
                        <a:pt x="15033" y="14895"/>
                        <a:pt x="14516" y="18771"/>
                        <a:pt x="12707" y="22088"/>
                      </a:cubicBezTo>
                      <a:cubicBezTo>
                        <a:pt x="11581" y="24048"/>
                        <a:pt x="10092" y="25766"/>
                        <a:pt x="8317" y="27163"/>
                      </a:cubicBezTo>
                      <a:lnTo>
                        <a:pt x="8317" y="27163"/>
                      </a:lnTo>
                      <a:cubicBezTo>
                        <a:pt x="5057" y="25356"/>
                        <a:pt x="2905" y="21910"/>
                        <a:pt x="1939" y="18383"/>
                      </a:cubicBezTo>
                      <a:cubicBezTo>
                        <a:pt x="819" y="14378"/>
                        <a:pt x="1077" y="9898"/>
                        <a:pt x="3102" y="6237"/>
                      </a:cubicBezTo>
                      <a:cubicBezTo>
                        <a:pt x="4344" y="4084"/>
                        <a:pt x="6143" y="2289"/>
                        <a:pt x="8308" y="1006"/>
                      </a:cubicBezTo>
                      <a:close/>
                      <a:moveTo>
                        <a:pt x="8381" y="1"/>
                      </a:moveTo>
                      <a:cubicBezTo>
                        <a:pt x="8236" y="1"/>
                        <a:pt x="8094" y="83"/>
                        <a:pt x="8005" y="198"/>
                      </a:cubicBezTo>
                      <a:lnTo>
                        <a:pt x="8005" y="198"/>
                      </a:lnTo>
                      <a:cubicBezTo>
                        <a:pt x="3945" y="2538"/>
                        <a:pt x="1200" y="6676"/>
                        <a:pt x="561" y="11319"/>
                      </a:cubicBezTo>
                      <a:cubicBezTo>
                        <a:pt x="1" y="15584"/>
                        <a:pt x="991" y="19934"/>
                        <a:pt x="3317" y="23552"/>
                      </a:cubicBezTo>
                      <a:cubicBezTo>
                        <a:pt x="4523" y="25404"/>
                        <a:pt x="6160" y="26955"/>
                        <a:pt x="8141" y="28032"/>
                      </a:cubicBezTo>
                      <a:cubicBezTo>
                        <a:pt x="8206" y="28053"/>
                        <a:pt x="8281" y="28064"/>
                        <a:pt x="8357" y="28064"/>
                      </a:cubicBezTo>
                      <a:cubicBezTo>
                        <a:pt x="8432" y="28064"/>
                        <a:pt x="8508" y="28053"/>
                        <a:pt x="8572" y="28032"/>
                      </a:cubicBezTo>
                      <a:cubicBezTo>
                        <a:pt x="11975" y="25534"/>
                        <a:pt x="14301" y="21915"/>
                        <a:pt x="15162" y="17780"/>
                      </a:cubicBezTo>
                      <a:cubicBezTo>
                        <a:pt x="15851" y="13775"/>
                        <a:pt x="15162" y="9683"/>
                        <a:pt x="13267" y="6108"/>
                      </a:cubicBezTo>
                      <a:cubicBezTo>
                        <a:pt x="12061" y="3868"/>
                        <a:pt x="10510" y="1843"/>
                        <a:pt x="8658" y="121"/>
                      </a:cubicBezTo>
                      <a:cubicBezTo>
                        <a:pt x="8574" y="36"/>
                        <a:pt x="8477" y="1"/>
                        <a:pt x="83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23"/>
                <p:cNvSpPr/>
                <p:nvPr/>
              </p:nvSpPr>
              <p:spPr>
                <a:xfrm rot="-5400000">
                  <a:off x="3009046" y="2512454"/>
                  <a:ext cx="177066" cy="185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6" h="10654" extrusionOk="0">
                      <a:moveTo>
                        <a:pt x="4609" y="0"/>
                      </a:moveTo>
                      <a:cubicBezTo>
                        <a:pt x="819" y="0"/>
                        <a:pt x="0" y="2584"/>
                        <a:pt x="0" y="5686"/>
                      </a:cubicBezTo>
                      <a:cubicBezTo>
                        <a:pt x="0" y="9088"/>
                        <a:pt x="2329" y="10654"/>
                        <a:pt x="4758" y="10654"/>
                      </a:cubicBezTo>
                      <a:cubicBezTo>
                        <a:pt x="7403" y="10654"/>
                        <a:pt x="10166" y="8796"/>
                        <a:pt x="10166" y="5427"/>
                      </a:cubicBezTo>
                      <a:cubicBezTo>
                        <a:pt x="10166" y="1335"/>
                        <a:pt x="7495" y="0"/>
                        <a:pt x="460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23"/>
                <p:cNvSpPr/>
                <p:nvPr/>
              </p:nvSpPr>
              <p:spPr>
                <a:xfrm rot="-5400000">
                  <a:off x="2998709" y="2506733"/>
                  <a:ext cx="197323" cy="200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9" h="11526" extrusionOk="0">
                      <a:moveTo>
                        <a:pt x="5684" y="910"/>
                      </a:moveTo>
                      <a:cubicBezTo>
                        <a:pt x="6810" y="910"/>
                        <a:pt x="7891" y="1295"/>
                        <a:pt x="8830" y="1999"/>
                      </a:cubicBezTo>
                      <a:cubicBezTo>
                        <a:pt x="9993" y="2946"/>
                        <a:pt x="10381" y="4454"/>
                        <a:pt x="10381" y="5918"/>
                      </a:cubicBezTo>
                      <a:cubicBezTo>
                        <a:pt x="10381" y="5987"/>
                        <a:pt x="10394" y="6047"/>
                        <a:pt x="10416" y="6099"/>
                      </a:cubicBezTo>
                      <a:lnTo>
                        <a:pt x="10416" y="6099"/>
                      </a:lnTo>
                      <a:cubicBezTo>
                        <a:pt x="10321" y="7805"/>
                        <a:pt x="9312" y="9362"/>
                        <a:pt x="7796" y="10140"/>
                      </a:cubicBezTo>
                      <a:cubicBezTo>
                        <a:pt x="7064" y="10506"/>
                        <a:pt x="6267" y="10689"/>
                        <a:pt x="5471" y="10689"/>
                      </a:cubicBezTo>
                      <a:cubicBezTo>
                        <a:pt x="4674" y="10689"/>
                        <a:pt x="3877" y="10506"/>
                        <a:pt x="3145" y="10140"/>
                      </a:cubicBezTo>
                      <a:cubicBezTo>
                        <a:pt x="1379" y="9106"/>
                        <a:pt x="1034" y="7081"/>
                        <a:pt x="1163" y="5229"/>
                      </a:cubicBezTo>
                      <a:cubicBezTo>
                        <a:pt x="1163" y="4109"/>
                        <a:pt x="1465" y="3032"/>
                        <a:pt x="2111" y="2128"/>
                      </a:cubicBezTo>
                      <a:cubicBezTo>
                        <a:pt x="2839" y="1238"/>
                        <a:pt x="3985" y="918"/>
                        <a:pt x="5121" y="918"/>
                      </a:cubicBezTo>
                      <a:cubicBezTo>
                        <a:pt x="5194" y="918"/>
                        <a:pt x="5268" y="919"/>
                        <a:pt x="5341" y="922"/>
                      </a:cubicBezTo>
                      <a:cubicBezTo>
                        <a:pt x="5456" y="914"/>
                        <a:pt x="5570" y="910"/>
                        <a:pt x="5684" y="910"/>
                      </a:cubicBezTo>
                      <a:close/>
                      <a:moveTo>
                        <a:pt x="5241" y="0"/>
                      </a:moveTo>
                      <a:cubicBezTo>
                        <a:pt x="4257" y="0"/>
                        <a:pt x="3251" y="197"/>
                        <a:pt x="2412" y="707"/>
                      </a:cubicBezTo>
                      <a:cubicBezTo>
                        <a:pt x="1379" y="1396"/>
                        <a:pt x="689" y="2473"/>
                        <a:pt x="517" y="3679"/>
                      </a:cubicBezTo>
                      <a:cubicBezTo>
                        <a:pt x="0" y="5875"/>
                        <a:pt x="129" y="8675"/>
                        <a:pt x="1982" y="10269"/>
                      </a:cubicBezTo>
                      <a:cubicBezTo>
                        <a:pt x="3074" y="11135"/>
                        <a:pt x="4313" y="11526"/>
                        <a:pt x="5522" y="11526"/>
                      </a:cubicBezTo>
                      <a:cubicBezTo>
                        <a:pt x="8448" y="11526"/>
                        <a:pt x="11200" y="9239"/>
                        <a:pt x="11284" y="5876"/>
                      </a:cubicBezTo>
                      <a:lnTo>
                        <a:pt x="11284" y="5876"/>
                      </a:lnTo>
                      <a:lnTo>
                        <a:pt x="11285" y="5875"/>
                      </a:lnTo>
                      <a:cubicBezTo>
                        <a:pt x="11328" y="4368"/>
                        <a:pt x="10812" y="2860"/>
                        <a:pt x="9864" y="1697"/>
                      </a:cubicBezTo>
                      <a:cubicBezTo>
                        <a:pt x="8959" y="793"/>
                        <a:pt x="7796" y="233"/>
                        <a:pt x="6504" y="104"/>
                      </a:cubicBezTo>
                      <a:cubicBezTo>
                        <a:pt x="6098" y="38"/>
                        <a:pt x="5672" y="0"/>
                        <a:pt x="52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23"/>
                <p:cNvSpPr/>
                <p:nvPr/>
              </p:nvSpPr>
              <p:spPr>
                <a:xfrm rot="-5400000">
                  <a:off x="3052285" y="2557731"/>
                  <a:ext cx="90048" cy="95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0" h="5455" extrusionOk="0">
                      <a:moveTo>
                        <a:pt x="2327" y="0"/>
                      </a:moveTo>
                      <a:cubicBezTo>
                        <a:pt x="388" y="0"/>
                        <a:pt x="1" y="1336"/>
                        <a:pt x="1" y="2929"/>
                      </a:cubicBezTo>
                      <a:cubicBezTo>
                        <a:pt x="1" y="4660"/>
                        <a:pt x="1183" y="5454"/>
                        <a:pt x="2416" y="5454"/>
                      </a:cubicBezTo>
                      <a:cubicBezTo>
                        <a:pt x="3762" y="5454"/>
                        <a:pt x="5169" y="4508"/>
                        <a:pt x="5169" y="2800"/>
                      </a:cubicBezTo>
                      <a:cubicBezTo>
                        <a:pt x="5169" y="733"/>
                        <a:pt x="3834" y="0"/>
                        <a:pt x="23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23"/>
                <p:cNvSpPr/>
                <p:nvPr/>
              </p:nvSpPr>
              <p:spPr>
                <a:xfrm rot="-5400000">
                  <a:off x="3049054" y="2434180"/>
                  <a:ext cx="97538" cy="15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862" extrusionOk="0">
                      <a:moveTo>
                        <a:pt x="603" y="0"/>
                      </a:moveTo>
                      <a:cubicBezTo>
                        <a:pt x="0" y="0"/>
                        <a:pt x="0" y="862"/>
                        <a:pt x="603" y="862"/>
                      </a:cubicBezTo>
                      <a:lnTo>
                        <a:pt x="5040" y="862"/>
                      </a:lnTo>
                      <a:cubicBezTo>
                        <a:pt x="5600" y="862"/>
                        <a:pt x="5600" y="0"/>
                        <a:pt x="50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23"/>
                <p:cNvSpPr/>
                <p:nvPr/>
              </p:nvSpPr>
              <p:spPr>
                <a:xfrm rot="-5400000">
                  <a:off x="2977477" y="2437167"/>
                  <a:ext cx="89143" cy="3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2115" extrusionOk="0">
                      <a:moveTo>
                        <a:pt x="4540" y="0"/>
                      </a:moveTo>
                      <a:cubicBezTo>
                        <a:pt x="4493" y="0"/>
                        <a:pt x="4444" y="8"/>
                        <a:pt x="4391" y="24"/>
                      </a:cubicBezTo>
                      <a:lnTo>
                        <a:pt x="988" y="1101"/>
                      </a:lnTo>
                      <a:lnTo>
                        <a:pt x="471" y="1230"/>
                      </a:lnTo>
                      <a:cubicBezTo>
                        <a:pt x="1" y="1387"/>
                        <a:pt x="172" y="2114"/>
                        <a:pt x="596" y="2114"/>
                      </a:cubicBezTo>
                      <a:cubicBezTo>
                        <a:pt x="638" y="2114"/>
                        <a:pt x="683" y="2107"/>
                        <a:pt x="729" y="2092"/>
                      </a:cubicBezTo>
                      <a:lnTo>
                        <a:pt x="4132" y="1015"/>
                      </a:lnTo>
                      <a:lnTo>
                        <a:pt x="4649" y="842"/>
                      </a:lnTo>
                      <a:cubicBezTo>
                        <a:pt x="5117" y="686"/>
                        <a:pt x="4985" y="0"/>
                        <a:pt x="45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23"/>
                <p:cNvSpPr/>
                <p:nvPr/>
              </p:nvSpPr>
              <p:spPr>
                <a:xfrm rot="-5400000">
                  <a:off x="2908469" y="2458748"/>
                  <a:ext cx="83883" cy="4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2823" extrusionOk="0">
                      <a:moveTo>
                        <a:pt x="4156" y="0"/>
                      </a:moveTo>
                      <a:cubicBezTo>
                        <a:pt x="4087" y="0"/>
                        <a:pt x="4013" y="17"/>
                        <a:pt x="3937" y="55"/>
                      </a:cubicBezTo>
                      <a:lnTo>
                        <a:pt x="836" y="1777"/>
                      </a:lnTo>
                      <a:lnTo>
                        <a:pt x="406" y="1993"/>
                      </a:lnTo>
                      <a:cubicBezTo>
                        <a:pt x="1" y="2250"/>
                        <a:pt x="256" y="2822"/>
                        <a:pt x="635" y="2822"/>
                      </a:cubicBezTo>
                      <a:cubicBezTo>
                        <a:pt x="699" y="2822"/>
                        <a:pt x="767" y="2806"/>
                        <a:pt x="836" y="2768"/>
                      </a:cubicBezTo>
                      <a:lnTo>
                        <a:pt x="3937" y="1045"/>
                      </a:lnTo>
                      <a:lnTo>
                        <a:pt x="4411" y="787"/>
                      </a:lnTo>
                      <a:cubicBezTo>
                        <a:pt x="4816" y="566"/>
                        <a:pt x="4561" y="0"/>
                        <a:pt x="41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23"/>
                <p:cNvSpPr/>
                <p:nvPr/>
              </p:nvSpPr>
              <p:spPr>
                <a:xfrm rot="-5400000">
                  <a:off x="2855502" y="2492694"/>
                  <a:ext cx="66030" cy="55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1" h="3188" extrusionOk="0">
                      <a:moveTo>
                        <a:pt x="3317" y="0"/>
                      </a:moveTo>
                      <a:cubicBezTo>
                        <a:pt x="3209" y="0"/>
                        <a:pt x="3101" y="43"/>
                        <a:pt x="3015" y="129"/>
                      </a:cubicBezTo>
                      <a:lnTo>
                        <a:pt x="517" y="2154"/>
                      </a:lnTo>
                      <a:lnTo>
                        <a:pt x="172" y="2455"/>
                      </a:lnTo>
                      <a:cubicBezTo>
                        <a:pt x="0" y="2628"/>
                        <a:pt x="0" y="2886"/>
                        <a:pt x="172" y="3058"/>
                      </a:cubicBezTo>
                      <a:cubicBezTo>
                        <a:pt x="259" y="3144"/>
                        <a:pt x="366" y="3188"/>
                        <a:pt x="474" y="3188"/>
                      </a:cubicBezTo>
                      <a:cubicBezTo>
                        <a:pt x="582" y="3188"/>
                        <a:pt x="689" y="3144"/>
                        <a:pt x="775" y="3058"/>
                      </a:cubicBezTo>
                      <a:lnTo>
                        <a:pt x="3274" y="1034"/>
                      </a:lnTo>
                      <a:lnTo>
                        <a:pt x="3618" y="775"/>
                      </a:lnTo>
                      <a:cubicBezTo>
                        <a:pt x="3790" y="603"/>
                        <a:pt x="3790" y="302"/>
                        <a:pt x="3618" y="129"/>
                      </a:cubicBezTo>
                      <a:cubicBezTo>
                        <a:pt x="3532" y="43"/>
                        <a:pt x="3424" y="0"/>
                        <a:pt x="3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23"/>
                <p:cNvSpPr/>
                <p:nvPr/>
              </p:nvSpPr>
              <p:spPr>
                <a:xfrm rot="-5400000">
                  <a:off x="3132057" y="2428093"/>
                  <a:ext cx="89073" cy="3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4" h="2115" extrusionOk="0">
                      <a:moveTo>
                        <a:pt x="585" y="0"/>
                      </a:moveTo>
                      <a:cubicBezTo>
                        <a:pt x="165" y="0"/>
                        <a:pt x="1" y="686"/>
                        <a:pt x="508" y="842"/>
                      </a:cubicBezTo>
                      <a:lnTo>
                        <a:pt x="3911" y="1919"/>
                      </a:lnTo>
                      <a:lnTo>
                        <a:pt x="4428" y="2092"/>
                      </a:lnTo>
                      <a:cubicBezTo>
                        <a:pt x="4474" y="2107"/>
                        <a:pt x="4518" y="2114"/>
                        <a:pt x="4560" y="2114"/>
                      </a:cubicBezTo>
                      <a:cubicBezTo>
                        <a:pt x="4977" y="2114"/>
                        <a:pt x="5113" y="1387"/>
                        <a:pt x="4643" y="1230"/>
                      </a:cubicBezTo>
                      <a:lnTo>
                        <a:pt x="1240" y="153"/>
                      </a:lnTo>
                      <a:lnTo>
                        <a:pt x="723" y="24"/>
                      </a:lnTo>
                      <a:cubicBezTo>
                        <a:pt x="675" y="8"/>
                        <a:pt x="628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23"/>
                <p:cNvSpPr/>
                <p:nvPr/>
              </p:nvSpPr>
              <p:spPr>
                <a:xfrm rot="-5400000">
                  <a:off x="3205550" y="2449786"/>
                  <a:ext cx="83935" cy="49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9" h="2821" extrusionOk="0">
                      <a:moveTo>
                        <a:pt x="673" y="0"/>
                      </a:moveTo>
                      <a:cubicBezTo>
                        <a:pt x="263" y="0"/>
                        <a:pt x="1" y="605"/>
                        <a:pt x="408" y="828"/>
                      </a:cubicBezTo>
                      <a:lnTo>
                        <a:pt x="3553" y="2508"/>
                      </a:lnTo>
                      <a:lnTo>
                        <a:pt x="3983" y="2766"/>
                      </a:lnTo>
                      <a:cubicBezTo>
                        <a:pt x="4053" y="2804"/>
                        <a:pt x="4121" y="2820"/>
                        <a:pt x="4186" y="2820"/>
                      </a:cubicBezTo>
                      <a:cubicBezTo>
                        <a:pt x="4564" y="2820"/>
                        <a:pt x="4819" y="2254"/>
                        <a:pt x="4414" y="2034"/>
                      </a:cubicBezTo>
                      <a:lnTo>
                        <a:pt x="1313" y="311"/>
                      </a:lnTo>
                      <a:lnTo>
                        <a:pt x="882" y="52"/>
                      </a:lnTo>
                      <a:cubicBezTo>
                        <a:pt x="810" y="16"/>
                        <a:pt x="740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23"/>
                <p:cNvSpPr/>
                <p:nvPr/>
              </p:nvSpPr>
              <p:spPr>
                <a:xfrm rot="-5400000">
                  <a:off x="3276649" y="2483977"/>
                  <a:ext cx="66047" cy="5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2" h="3156" extrusionOk="0">
                      <a:moveTo>
                        <a:pt x="475" y="0"/>
                      </a:moveTo>
                      <a:cubicBezTo>
                        <a:pt x="367" y="0"/>
                        <a:pt x="259" y="33"/>
                        <a:pt x="173" y="97"/>
                      </a:cubicBezTo>
                      <a:cubicBezTo>
                        <a:pt x="1" y="270"/>
                        <a:pt x="1" y="571"/>
                        <a:pt x="173" y="743"/>
                      </a:cubicBezTo>
                      <a:lnTo>
                        <a:pt x="2671" y="2725"/>
                      </a:lnTo>
                      <a:lnTo>
                        <a:pt x="3016" y="3026"/>
                      </a:lnTo>
                      <a:cubicBezTo>
                        <a:pt x="3102" y="3112"/>
                        <a:pt x="3210" y="3155"/>
                        <a:pt x="3318" y="3155"/>
                      </a:cubicBezTo>
                      <a:cubicBezTo>
                        <a:pt x="3425" y="3155"/>
                        <a:pt x="3533" y="3112"/>
                        <a:pt x="3619" y="3026"/>
                      </a:cubicBezTo>
                      <a:cubicBezTo>
                        <a:pt x="3791" y="2854"/>
                        <a:pt x="3791" y="2595"/>
                        <a:pt x="3619" y="2423"/>
                      </a:cubicBezTo>
                      <a:lnTo>
                        <a:pt x="1164" y="399"/>
                      </a:lnTo>
                      <a:lnTo>
                        <a:pt x="776" y="97"/>
                      </a:lnTo>
                      <a:cubicBezTo>
                        <a:pt x="690" y="33"/>
                        <a:pt x="582" y="0"/>
                        <a:pt x="4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5" name="Google Shape;1215;p30"/>
          <p:cNvGrpSpPr/>
          <p:nvPr/>
        </p:nvGrpSpPr>
        <p:grpSpPr>
          <a:xfrm>
            <a:off x="457200" y="2917094"/>
            <a:ext cx="8229600" cy="119379"/>
            <a:chOff x="457200" y="2917094"/>
            <a:chExt cx="8229600" cy="119379"/>
          </a:xfrm>
        </p:grpSpPr>
        <p:sp>
          <p:nvSpPr>
            <p:cNvPr id="1216" name="Google Shape;1216;p30"/>
            <p:cNvSpPr/>
            <p:nvPr/>
          </p:nvSpPr>
          <p:spPr>
            <a:xfrm>
              <a:off x="494050" y="2963084"/>
              <a:ext cx="8145487" cy="27399"/>
            </a:xfrm>
            <a:custGeom>
              <a:avLst/>
              <a:gdLst/>
              <a:ahLst/>
              <a:cxnLst/>
              <a:rect l="l" t="t" r="r" b="b"/>
              <a:pathLst>
                <a:path w="281802" h="1181" extrusionOk="0">
                  <a:moveTo>
                    <a:pt x="267663" y="0"/>
                  </a:moveTo>
                  <a:cubicBezTo>
                    <a:pt x="264901" y="0"/>
                    <a:pt x="262138" y="15"/>
                    <a:pt x="259381" y="15"/>
                  </a:cubicBezTo>
                  <a:lnTo>
                    <a:pt x="33903" y="15"/>
                  </a:lnTo>
                  <a:cubicBezTo>
                    <a:pt x="30589" y="15"/>
                    <a:pt x="27275" y="6"/>
                    <a:pt x="23960" y="6"/>
                  </a:cubicBezTo>
                  <a:cubicBezTo>
                    <a:pt x="20646" y="6"/>
                    <a:pt x="17332" y="15"/>
                    <a:pt x="14018" y="52"/>
                  </a:cubicBezTo>
                  <a:cubicBezTo>
                    <a:pt x="9852" y="124"/>
                    <a:pt x="5723" y="414"/>
                    <a:pt x="1558" y="450"/>
                  </a:cubicBezTo>
                  <a:lnTo>
                    <a:pt x="181" y="450"/>
                  </a:lnTo>
                  <a:cubicBezTo>
                    <a:pt x="109" y="450"/>
                    <a:pt x="0" y="631"/>
                    <a:pt x="109" y="631"/>
                  </a:cubicBezTo>
                  <a:cubicBezTo>
                    <a:pt x="3296" y="631"/>
                    <a:pt x="6520" y="812"/>
                    <a:pt x="9707" y="957"/>
                  </a:cubicBezTo>
                  <a:cubicBezTo>
                    <a:pt x="12984" y="1094"/>
                    <a:pt x="16261" y="1125"/>
                    <a:pt x="19537" y="1125"/>
                  </a:cubicBezTo>
                  <a:cubicBezTo>
                    <a:pt x="22346" y="1125"/>
                    <a:pt x="25154" y="1102"/>
                    <a:pt x="27963" y="1102"/>
                  </a:cubicBezTo>
                  <a:lnTo>
                    <a:pt x="181976" y="1102"/>
                  </a:lnTo>
                  <a:cubicBezTo>
                    <a:pt x="199623" y="1102"/>
                    <a:pt x="217283" y="1180"/>
                    <a:pt x="234941" y="1180"/>
                  </a:cubicBezTo>
                  <a:cubicBezTo>
                    <a:pt x="246712" y="1180"/>
                    <a:pt x="258483" y="1146"/>
                    <a:pt x="270247" y="1030"/>
                  </a:cubicBezTo>
                  <a:cubicBezTo>
                    <a:pt x="273869" y="993"/>
                    <a:pt x="277528" y="993"/>
                    <a:pt x="281186" y="812"/>
                  </a:cubicBezTo>
                  <a:cubicBezTo>
                    <a:pt x="281404" y="812"/>
                    <a:pt x="281802" y="269"/>
                    <a:pt x="281440" y="269"/>
                  </a:cubicBezTo>
                  <a:cubicBezTo>
                    <a:pt x="276867" y="43"/>
                    <a:pt x="272266" y="0"/>
                    <a:pt x="2676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457200" y="2937818"/>
              <a:ext cx="102554" cy="77931"/>
            </a:xfrm>
            <a:custGeom>
              <a:avLst/>
              <a:gdLst/>
              <a:ahLst/>
              <a:cxnLst/>
              <a:rect l="l" t="t" r="r" b="b"/>
              <a:pathLst>
                <a:path w="4419" h="3358" extrusionOk="0">
                  <a:moveTo>
                    <a:pt x="2106" y="0"/>
                  </a:moveTo>
                  <a:cubicBezTo>
                    <a:pt x="1504" y="0"/>
                    <a:pt x="938" y="335"/>
                    <a:pt x="639" y="865"/>
                  </a:cubicBezTo>
                  <a:lnTo>
                    <a:pt x="639" y="865"/>
                  </a:lnTo>
                  <a:cubicBezTo>
                    <a:pt x="0" y="1813"/>
                    <a:pt x="661" y="3358"/>
                    <a:pt x="1886" y="3358"/>
                  </a:cubicBezTo>
                  <a:cubicBezTo>
                    <a:pt x="1921" y="3358"/>
                    <a:pt x="1956" y="3357"/>
                    <a:pt x="1992" y="3354"/>
                  </a:cubicBezTo>
                  <a:cubicBezTo>
                    <a:pt x="3585" y="3282"/>
                    <a:pt x="4419" y="891"/>
                    <a:pt x="2825" y="167"/>
                  </a:cubicBezTo>
                  <a:cubicBezTo>
                    <a:pt x="2589" y="53"/>
                    <a:pt x="2345" y="0"/>
                    <a:pt x="21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8591788" y="2917094"/>
              <a:ext cx="95012" cy="119379"/>
            </a:xfrm>
            <a:custGeom>
              <a:avLst/>
              <a:gdLst/>
              <a:ahLst/>
              <a:cxnLst/>
              <a:rect l="l" t="t" r="r" b="b"/>
              <a:pathLst>
                <a:path w="4094" h="5144" extrusionOk="0">
                  <a:moveTo>
                    <a:pt x="0" y="0"/>
                  </a:moveTo>
                  <a:lnTo>
                    <a:pt x="0" y="5144"/>
                  </a:lnTo>
                  <a:cubicBezTo>
                    <a:pt x="0" y="5144"/>
                    <a:pt x="4093" y="3332"/>
                    <a:pt x="4093" y="2572"/>
                  </a:cubicBezTo>
                  <a:cubicBezTo>
                    <a:pt x="4093" y="17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34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30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Estratégias</a:t>
            </a:r>
            <a:endParaRPr dirty="0"/>
          </a:p>
        </p:txBody>
      </p:sp>
      <p:grpSp>
        <p:nvGrpSpPr>
          <p:cNvPr id="2" name="Agrupar 1"/>
          <p:cNvGrpSpPr/>
          <p:nvPr/>
        </p:nvGrpSpPr>
        <p:grpSpPr>
          <a:xfrm>
            <a:off x="1143386" y="1193989"/>
            <a:ext cx="1937400" cy="3201311"/>
            <a:chOff x="1143386" y="1193989"/>
            <a:chExt cx="1937400" cy="3201311"/>
          </a:xfrm>
        </p:grpSpPr>
        <p:sp>
          <p:nvSpPr>
            <p:cNvPr id="1220" name="Google Shape;1220;p30"/>
            <p:cNvSpPr/>
            <p:nvPr/>
          </p:nvSpPr>
          <p:spPr>
            <a:xfrm>
              <a:off x="2376962" y="1461403"/>
              <a:ext cx="81458" cy="195848"/>
            </a:xfrm>
            <a:custGeom>
              <a:avLst/>
              <a:gdLst/>
              <a:ahLst/>
              <a:cxnLst/>
              <a:rect l="l" t="t" r="r" b="b"/>
              <a:pathLst>
                <a:path w="3510" h="8439" extrusionOk="0">
                  <a:moveTo>
                    <a:pt x="261" y="1"/>
                  </a:moveTo>
                  <a:cubicBezTo>
                    <a:pt x="131" y="1"/>
                    <a:pt x="1" y="175"/>
                    <a:pt x="32" y="269"/>
                  </a:cubicBezTo>
                  <a:cubicBezTo>
                    <a:pt x="68" y="378"/>
                    <a:pt x="141" y="559"/>
                    <a:pt x="177" y="704"/>
                  </a:cubicBezTo>
                  <a:cubicBezTo>
                    <a:pt x="250" y="848"/>
                    <a:pt x="322" y="993"/>
                    <a:pt x="394" y="1138"/>
                  </a:cubicBezTo>
                  <a:cubicBezTo>
                    <a:pt x="539" y="1392"/>
                    <a:pt x="684" y="1609"/>
                    <a:pt x="829" y="1863"/>
                  </a:cubicBezTo>
                  <a:cubicBezTo>
                    <a:pt x="1119" y="2334"/>
                    <a:pt x="1372" y="2841"/>
                    <a:pt x="1662" y="3348"/>
                  </a:cubicBezTo>
                  <a:cubicBezTo>
                    <a:pt x="2133" y="4326"/>
                    <a:pt x="2531" y="5376"/>
                    <a:pt x="2749" y="6463"/>
                  </a:cubicBezTo>
                  <a:cubicBezTo>
                    <a:pt x="2857" y="7079"/>
                    <a:pt x="2930" y="7694"/>
                    <a:pt x="2966" y="8310"/>
                  </a:cubicBezTo>
                  <a:cubicBezTo>
                    <a:pt x="2966" y="8407"/>
                    <a:pt x="3031" y="8439"/>
                    <a:pt x="3106" y="8439"/>
                  </a:cubicBezTo>
                  <a:cubicBezTo>
                    <a:pt x="3143" y="8439"/>
                    <a:pt x="3183" y="8431"/>
                    <a:pt x="3220" y="8419"/>
                  </a:cubicBezTo>
                  <a:cubicBezTo>
                    <a:pt x="3365" y="8346"/>
                    <a:pt x="3473" y="8201"/>
                    <a:pt x="3509" y="8056"/>
                  </a:cubicBezTo>
                  <a:cubicBezTo>
                    <a:pt x="3437" y="6934"/>
                    <a:pt x="3256" y="5811"/>
                    <a:pt x="2966" y="4724"/>
                  </a:cubicBezTo>
                  <a:cubicBezTo>
                    <a:pt x="2676" y="3565"/>
                    <a:pt x="2242" y="2478"/>
                    <a:pt x="1662" y="1500"/>
                  </a:cubicBezTo>
                  <a:cubicBezTo>
                    <a:pt x="1517" y="1174"/>
                    <a:pt x="1336" y="885"/>
                    <a:pt x="1119" y="631"/>
                  </a:cubicBezTo>
                  <a:cubicBezTo>
                    <a:pt x="1010" y="486"/>
                    <a:pt x="902" y="378"/>
                    <a:pt x="757" y="305"/>
                  </a:cubicBezTo>
                  <a:lnTo>
                    <a:pt x="322" y="15"/>
                  </a:lnTo>
                  <a:cubicBezTo>
                    <a:pt x="302" y="5"/>
                    <a:pt x="281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1767429" y="1461519"/>
              <a:ext cx="82410" cy="196196"/>
            </a:xfrm>
            <a:custGeom>
              <a:avLst/>
              <a:gdLst/>
              <a:ahLst/>
              <a:cxnLst/>
              <a:rect l="l" t="t" r="r" b="b"/>
              <a:pathLst>
                <a:path w="3551" h="8454" extrusionOk="0">
                  <a:moveTo>
                    <a:pt x="3438" y="1"/>
                  </a:moveTo>
                  <a:cubicBezTo>
                    <a:pt x="3380" y="1"/>
                    <a:pt x="3326" y="60"/>
                    <a:pt x="3297" y="119"/>
                  </a:cubicBezTo>
                  <a:cubicBezTo>
                    <a:pt x="2934" y="626"/>
                    <a:pt x="2572" y="1133"/>
                    <a:pt x="2246" y="1640"/>
                  </a:cubicBezTo>
                  <a:cubicBezTo>
                    <a:pt x="1993" y="2147"/>
                    <a:pt x="1739" y="2655"/>
                    <a:pt x="1486" y="3162"/>
                  </a:cubicBezTo>
                  <a:cubicBezTo>
                    <a:pt x="978" y="4176"/>
                    <a:pt x="580" y="5226"/>
                    <a:pt x="327" y="6313"/>
                  </a:cubicBezTo>
                  <a:cubicBezTo>
                    <a:pt x="182" y="6929"/>
                    <a:pt x="73" y="7508"/>
                    <a:pt x="1" y="8124"/>
                  </a:cubicBezTo>
                  <a:cubicBezTo>
                    <a:pt x="1" y="8269"/>
                    <a:pt x="73" y="8377"/>
                    <a:pt x="182" y="8414"/>
                  </a:cubicBezTo>
                  <a:cubicBezTo>
                    <a:pt x="237" y="8441"/>
                    <a:pt x="298" y="8453"/>
                    <a:pt x="359" y="8453"/>
                  </a:cubicBezTo>
                  <a:cubicBezTo>
                    <a:pt x="460" y="8453"/>
                    <a:pt x="563" y="8422"/>
                    <a:pt x="653" y="8377"/>
                  </a:cubicBezTo>
                  <a:cubicBezTo>
                    <a:pt x="978" y="8196"/>
                    <a:pt x="1232" y="7870"/>
                    <a:pt x="1268" y="7508"/>
                  </a:cubicBezTo>
                  <a:cubicBezTo>
                    <a:pt x="1268" y="7255"/>
                    <a:pt x="1304" y="7037"/>
                    <a:pt x="1341" y="6784"/>
                  </a:cubicBezTo>
                  <a:lnTo>
                    <a:pt x="1341" y="6711"/>
                  </a:lnTo>
                  <a:lnTo>
                    <a:pt x="1377" y="6530"/>
                  </a:lnTo>
                  <a:cubicBezTo>
                    <a:pt x="1377" y="6422"/>
                    <a:pt x="1413" y="6313"/>
                    <a:pt x="1413" y="6168"/>
                  </a:cubicBezTo>
                  <a:cubicBezTo>
                    <a:pt x="1522" y="5697"/>
                    <a:pt x="1630" y="5190"/>
                    <a:pt x="1739" y="4719"/>
                  </a:cubicBezTo>
                  <a:cubicBezTo>
                    <a:pt x="1848" y="4248"/>
                    <a:pt x="1993" y="3741"/>
                    <a:pt x="2138" y="3270"/>
                  </a:cubicBezTo>
                  <a:cubicBezTo>
                    <a:pt x="2282" y="2799"/>
                    <a:pt x="2500" y="2329"/>
                    <a:pt x="2717" y="1858"/>
                  </a:cubicBezTo>
                  <a:cubicBezTo>
                    <a:pt x="2971" y="1278"/>
                    <a:pt x="3224" y="699"/>
                    <a:pt x="3514" y="155"/>
                  </a:cubicBezTo>
                  <a:cubicBezTo>
                    <a:pt x="3550" y="83"/>
                    <a:pt x="3550" y="10"/>
                    <a:pt x="3478" y="10"/>
                  </a:cubicBezTo>
                  <a:cubicBezTo>
                    <a:pt x="3464" y="4"/>
                    <a:pt x="3451" y="1"/>
                    <a:pt x="3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2" name="Google Shape;1222;p30"/>
            <p:cNvGrpSpPr/>
            <p:nvPr/>
          </p:nvGrpSpPr>
          <p:grpSpPr>
            <a:xfrm>
              <a:off x="1143386" y="1193989"/>
              <a:ext cx="1937400" cy="3201311"/>
              <a:chOff x="1143386" y="1193989"/>
              <a:chExt cx="1937400" cy="3201311"/>
            </a:xfrm>
          </p:grpSpPr>
          <p:sp>
            <p:nvSpPr>
              <p:cNvPr id="1223" name="Google Shape;1223;p30"/>
              <p:cNvSpPr/>
              <p:nvPr/>
            </p:nvSpPr>
            <p:spPr>
              <a:xfrm>
                <a:off x="1703541" y="1209004"/>
                <a:ext cx="817090" cy="1439700"/>
              </a:xfrm>
              <a:custGeom>
                <a:avLst/>
                <a:gdLst/>
                <a:ahLst/>
                <a:cxnLst/>
                <a:rect l="l" t="t" r="r" b="b"/>
                <a:pathLst>
                  <a:path w="35208" h="62036" extrusionOk="0">
                    <a:moveTo>
                      <a:pt x="17156" y="5857"/>
                    </a:moveTo>
                    <a:cubicBezTo>
                      <a:pt x="19956" y="5857"/>
                      <a:pt x="22738" y="6597"/>
                      <a:pt x="25211" y="8030"/>
                    </a:cubicBezTo>
                    <a:cubicBezTo>
                      <a:pt x="27964" y="9696"/>
                      <a:pt x="29992" y="12340"/>
                      <a:pt x="30970" y="15383"/>
                    </a:cubicBezTo>
                    <a:cubicBezTo>
                      <a:pt x="31405" y="16868"/>
                      <a:pt x="31550" y="18425"/>
                      <a:pt x="31405" y="19983"/>
                    </a:cubicBezTo>
                    <a:cubicBezTo>
                      <a:pt x="31332" y="20780"/>
                      <a:pt x="31187" y="21540"/>
                      <a:pt x="30970" y="22301"/>
                    </a:cubicBezTo>
                    <a:cubicBezTo>
                      <a:pt x="30825" y="22699"/>
                      <a:pt x="30716" y="23062"/>
                      <a:pt x="30644" y="23460"/>
                    </a:cubicBezTo>
                    <a:cubicBezTo>
                      <a:pt x="30608" y="23750"/>
                      <a:pt x="30608" y="24003"/>
                      <a:pt x="30644" y="24293"/>
                    </a:cubicBezTo>
                    <a:cubicBezTo>
                      <a:pt x="30535" y="24511"/>
                      <a:pt x="30390" y="24728"/>
                      <a:pt x="30282" y="24945"/>
                    </a:cubicBezTo>
                    <a:cubicBezTo>
                      <a:pt x="29557" y="26068"/>
                      <a:pt x="28652" y="27118"/>
                      <a:pt x="27674" y="27988"/>
                    </a:cubicBezTo>
                    <a:cubicBezTo>
                      <a:pt x="25718" y="29835"/>
                      <a:pt x="23327" y="31139"/>
                      <a:pt x="20719" y="31791"/>
                    </a:cubicBezTo>
                    <a:cubicBezTo>
                      <a:pt x="19686" y="32048"/>
                      <a:pt x="18625" y="32172"/>
                      <a:pt x="17565" y="32172"/>
                    </a:cubicBezTo>
                    <a:cubicBezTo>
                      <a:pt x="13242" y="32172"/>
                      <a:pt x="8935" y="30096"/>
                      <a:pt x="6521" y="26430"/>
                    </a:cubicBezTo>
                    <a:cubicBezTo>
                      <a:pt x="5832" y="25344"/>
                      <a:pt x="5289" y="24221"/>
                      <a:pt x="4818" y="23025"/>
                    </a:cubicBezTo>
                    <a:cubicBezTo>
                      <a:pt x="4311" y="21794"/>
                      <a:pt x="3876" y="20526"/>
                      <a:pt x="3587" y="19258"/>
                    </a:cubicBezTo>
                    <a:cubicBezTo>
                      <a:pt x="3297" y="18063"/>
                      <a:pt x="3225" y="16832"/>
                      <a:pt x="3333" y="15636"/>
                    </a:cubicBezTo>
                    <a:cubicBezTo>
                      <a:pt x="3369" y="15419"/>
                      <a:pt x="3406" y="15238"/>
                      <a:pt x="3442" y="15021"/>
                    </a:cubicBezTo>
                    <a:cubicBezTo>
                      <a:pt x="3550" y="14984"/>
                      <a:pt x="3623" y="14912"/>
                      <a:pt x="3695" y="14839"/>
                    </a:cubicBezTo>
                    <a:cubicBezTo>
                      <a:pt x="4275" y="13898"/>
                      <a:pt x="4673" y="12847"/>
                      <a:pt x="5289" y="11906"/>
                    </a:cubicBezTo>
                    <a:cubicBezTo>
                      <a:pt x="5796" y="11036"/>
                      <a:pt x="6412" y="10239"/>
                      <a:pt x="7136" y="9515"/>
                    </a:cubicBezTo>
                    <a:cubicBezTo>
                      <a:pt x="8658" y="8175"/>
                      <a:pt x="10469" y="7161"/>
                      <a:pt x="12425" y="6581"/>
                    </a:cubicBezTo>
                    <a:cubicBezTo>
                      <a:pt x="13972" y="6096"/>
                      <a:pt x="15567" y="5857"/>
                      <a:pt x="17156" y="5857"/>
                    </a:cubicBezTo>
                    <a:close/>
                    <a:moveTo>
                      <a:pt x="20054" y="0"/>
                    </a:moveTo>
                    <a:cubicBezTo>
                      <a:pt x="19628" y="0"/>
                      <a:pt x="19207" y="73"/>
                      <a:pt x="18800" y="242"/>
                    </a:cubicBezTo>
                    <a:lnTo>
                      <a:pt x="18727" y="279"/>
                    </a:lnTo>
                    <a:cubicBezTo>
                      <a:pt x="18097" y="159"/>
                      <a:pt x="17442" y="88"/>
                      <a:pt x="16803" y="88"/>
                    </a:cubicBezTo>
                    <a:cubicBezTo>
                      <a:pt x="16671" y="88"/>
                      <a:pt x="16540" y="91"/>
                      <a:pt x="16409" y="97"/>
                    </a:cubicBezTo>
                    <a:cubicBezTo>
                      <a:pt x="15069" y="134"/>
                      <a:pt x="13729" y="387"/>
                      <a:pt x="12461" y="822"/>
                    </a:cubicBezTo>
                    <a:cubicBezTo>
                      <a:pt x="9672" y="1691"/>
                      <a:pt x="6774" y="3212"/>
                      <a:pt x="4854" y="5458"/>
                    </a:cubicBezTo>
                    <a:cubicBezTo>
                      <a:pt x="4021" y="6472"/>
                      <a:pt x="3297" y="7559"/>
                      <a:pt x="2645" y="8682"/>
                    </a:cubicBezTo>
                    <a:cubicBezTo>
                      <a:pt x="1957" y="9732"/>
                      <a:pt x="1413" y="10891"/>
                      <a:pt x="1051" y="12087"/>
                    </a:cubicBezTo>
                    <a:cubicBezTo>
                      <a:pt x="1015" y="12159"/>
                      <a:pt x="1051" y="12232"/>
                      <a:pt x="1124" y="12232"/>
                    </a:cubicBezTo>
                    <a:cubicBezTo>
                      <a:pt x="363" y="15165"/>
                      <a:pt x="1" y="18172"/>
                      <a:pt x="73" y="21214"/>
                    </a:cubicBezTo>
                    <a:cubicBezTo>
                      <a:pt x="73" y="24547"/>
                      <a:pt x="798" y="27879"/>
                      <a:pt x="1413" y="31175"/>
                    </a:cubicBezTo>
                    <a:cubicBezTo>
                      <a:pt x="2609" y="37333"/>
                      <a:pt x="4202" y="43418"/>
                      <a:pt x="7064" y="48996"/>
                    </a:cubicBezTo>
                    <a:cubicBezTo>
                      <a:pt x="8513" y="51677"/>
                      <a:pt x="10143" y="54321"/>
                      <a:pt x="11954" y="56856"/>
                    </a:cubicBezTo>
                    <a:cubicBezTo>
                      <a:pt x="12714" y="58015"/>
                      <a:pt x="13584" y="59174"/>
                      <a:pt x="14526" y="60225"/>
                    </a:cubicBezTo>
                    <a:cubicBezTo>
                      <a:pt x="15250" y="61058"/>
                      <a:pt x="16192" y="61891"/>
                      <a:pt x="17351" y="62036"/>
                    </a:cubicBezTo>
                    <a:cubicBezTo>
                      <a:pt x="17568" y="62036"/>
                      <a:pt x="17785" y="61963"/>
                      <a:pt x="17967" y="61782"/>
                    </a:cubicBezTo>
                    <a:cubicBezTo>
                      <a:pt x="18872" y="61492"/>
                      <a:pt x="19850" y="60442"/>
                      <a:pt x="20321" y="59899"/>
                    </a:cubicBezTo>
                    <a:cubicBezTo>
                      <a:pt x="21625" y="58377"/>
                      <a:pt x="22820" y="56784"/>
                      <a:pt x="23871" y="55081"/>
                    </a:cubicBezTo>
                    <a:cubicBezTo>
                      <a:pt x="26732" y="50843"/>
                      <a:pt x="29087" y="46316"/>
                      <a:pt x="30898" y="41571"/>
                    </a:cubicBezTo>
                    <a:cubicBezTo>
                      <a:pt x="32817" y="36355"/>
                      <a:pt x="34158" y="30922"/>
                      <a:pt x="34846" y="25380"/>
                    </a:cubicBezTo>
                    <a:cubicBezTo>
                      <a:pt x="35208" y="22627"/>
                      <a:pt x="35208" y="19838"/>
                      <a:pt x="34773" y="17085"/>
                    </a:cubicBezTo>
                    <a:cubicBezTo>
                      <a:pt x="34737" y="16904"/>
                      <a:pt x="34701" y="16687"/>
                      <a:pt x="34665" y="16469"/>
                    </a:cubicBezTo>
                    <a:cubicBezTo>
                      <a:pt x="34665" y="15781"/>
                      <a:pt x="34628" y="15057"/>
                      <a:pt x="34520" y="14369"/>
                    </a:cubicBezTo>
                    <a:cubicBezTo>
                      <a:pt x="34484" y="13608"/>
                      <a:pt x="34266" y="12884"/>
                      <a:pt x="33868" y="12195"/>
                    </a:cubicBezTo>
                    <a:cubicBezTo>
                      <a:pt x="33832" y="11688"/>
                      <a:pt x="33687" y="11217"/>
                      <a:pt x="33506" y="10746"/>
                    </a:cubicBezTo>
                    <a:cubicBezTo>
                      <a:pt x="33506" y="10674"/>
                      <a:pt x="33469" y="10602"/>
                      <a:pt x="33433" y="10565"/>
                    </a:cubicBezTo>
                    <a:cubicBezTo>
                      <a:pt x="33324" y="10022"/>
                      <a:pt x="33216" y="9515"/>
                      <a:pt x="33035" y="9008"/>
                    </a:cubicBezTo>
                    <a:cubicBezTo>
                      <a:pt x="33026" y="8981"/>
                      <a:pt x="33007" y="8969"/>
                      <a:pt x="32985" y="8969"/>
                    </a:cubicBezTo>
                    <a:cubicBezTo>
                      <a:pt x="32919" y="8969"/>
                      <a:pt x="32817" y="9071"/>
                      <a:pt x="32817" y="9153"/>
                    </a:cubicBezTo>
                    <a:cubicBezTo>
                      <a:pt x="32817" y="9196"/>
                      <a:pt x="32817" y="9227"/>
                      <a:pt x="32825" y="9252"/>
                    </a:cubicBezTo>
                    <a:lnTo>
                      <a:pt x="32825" y="9252"/>
                    </a:lnTo>
                    <a:cubicBezTo>
                      <a:pt x="32653" y="8974"/>
                      <a:pt x="32480" y="8667"/>
                      <a:pt x="32274" y="8392"/>
                    </a:cubicBezTo>
                    <a:cubicBezTo>
                      <a:pt x="32020" y="7994"/>
                      <a:pt x="31731" y="7595"/>
                      <a:pt x="31405" y="7197"/>
                    </a:cubicBezTo>
                    <a:cubicBezTo>
                      <a:pt x="31006" y="6545"/>
                      <a:pt x="30535" y="5893"/>
                      <a:pt x="30065" y="5277"/>
                    </a:cubicBezTo>
                    <a:cubicBezTo>
                      <a:pt x="29449" y="4444"/>
                      <a:pt x="28761" y="3683"/>
                      <a:pt x="27964" y="2995"/>
                    </a:cubicBezTo>
                    <a:cubicBezTo>
                      <a:pt x="27260" y="2362"/>
                      <a:pt x="26419" y="1762"/>
                      <a:pt x="25408" y="1762"/>
                    </a:cubicBezTo>
                    <a:cubicBezTo>
                      <a:pt x="25379" y="1762"/>
                      <a:pt x="25349" y="1763"/>
                      <a:pt x="25320" y="1764"/>
                    </a:cubicBezTo>
                    <a:cubicBezTo>
                      <a:pt x="25211" y="1764"/>
                      <a:pt x="25066" y="1908"/>
                      <a:pt x="25066" y="2053"/>
                    </a:cubicBezTo>
                    <a:cubicBezTo>
                      <a:pt x="24740" y="1836"/>
                      <a:pt x="24414" y="1655"/>
                      <a:pt x="24052" y="1438"/>
                    </a:cubicBezTo>
                    <a:cubicBezTo>
                      <a:pt x="22887" y="772"/>
                      <a:pt x="21446" y="0"/>
                      <a:pt x="200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0"/>
              <p:cNvSpPr/>
              <p:nvPr/>
            </p:nvSpPr>
            <p:spPr>
              <a:xfrm>
                <a:off x="1795161" y="1279321"/>
                <a:ext cx="667471" cy="248181"/>
              </a:xfrm>
              <a:custGeom>
                <a:avLst/>
                <a:gdLst/>
                <a:ahLst/>
                <a:cxnLst/>
                <a:rect l="l" t="t" r="r" b="b"/>
                <a:pathLst>
                  <a:path w="28761" h="10694" extrusionOk="0">
                    <a:moveTo>
                      <a:pt x="13915" y="0"/>
                    </a:moveTo>
                    <a:cubicBezTo>
                      <a:pt x="13853" y="0"/>
                      <a:pt x="13791" y="1"/>
                      <a:pt x="13729" y="1"/>
                    </a:cubicBezTo>
                    <a:cubicBezTo>
                      <a:pt x="10614" y="38"/>
                      <a:pt x="7571" y="943"/>
                      <a:pt x="4963" y="2646"/>
                    </a:cubicBezTo>
                    <a:cubicBezTo>
                      <a:pt x="3080" y="3841"/>
                      <a:pt x="1" y="6811"/>
                      <a:pt x="544" y="9310"/>
                    </a:cubicBezTo>
                    <a:cubicBezTo>
                      <a:pt x="572" y="9407"/>
                      <a:pt x="648" y="9441"/>
                      <a:pt x="735" y="9441"/>
                    </a:cubicBezTo>
                    <a:cubicBezTo>
                      <a:pt x="874" y="9441"/>
                      <a:pt x="1043" y="9355"/>
                      <a:pt x="1087" y="9310"/>
                    </a:cubicBezTo>
                    <a:lnTo>
                      <a:pt x="1196" y="9238"/>
                    </a:lnTo>
                    <a:cubicBezTo>
                      <a:pt x="1305" y="9165"/>
                      <a:pt x="1413" y="9057"/>
                      <a:pt x="1450" y="8912"/>
                    </a:cubicBezTo>
                    <a:cubicBezTo>
                      <a:pt x="2971" y="7101"/>
                      <a:pt x="3985" y="5253"/>
                      <a:pt x="6231" y="4022"/>
                    </a:cubicBezTo>
                    <a:cubicBezTo>
                      <a:pt x="8295" y="2882"/>
                      <a:pt x="10648" y="2423"/>
                      <a:pt x="12977" y="2423"/>
                    </a:cubicBezTo>
                    <a:cubicBezTo>
                      <a:pt x="13386" y="2423"/>
                      <a:pt x="13794" y="2437"/>
                      <a:pt x="14200" y="2464"/>
                    </a:cubicBezTo>
                    <a:cubicBezTo>
                      <a:pt x="16952" y="2646"/>
                      <a:pt x="19633" y="3479"/>
                      <a:pt x="21987" y="4927"/>
                    </a:cubicBezTo>
                    <a:cubicBezTo>
                      <a:pt x="23219" y="5761"/>
                      <a:pt x="24305" y="6775"/>
                      <a:pt x="25211" y="7970"/>
                    </a:cubicBezTo>
                    <a:cubicBezTo>
                      <a:pt x="25899" y="8839"/>
                      <a:pt x="26261" y="10216"/>
                      <a:pt x="27275" y="10687"/>
                    </a:cubicBezTo>
                    <a:cubicBezTo>
                      <a:pt x="27285" y="10692"/>
                      <a:pt x="27296" y="10694"/>
                      <a:pt x="27307" y="10694"/>
                    </a:cubicBezTo>
                    <a:cubicBezTo>
                      <a:pt x="27376" y="10694"/>
                      <a:pt x="27462" y="10604"/>
                      <a:pt x="27493" y="10542"/>
                    </a:cubicBezTo>
                    <a:cubicBezTo>
                      <a:pt x="28761" y="7608"/>
                      <a:pt x="25102" y="4529"/>
                      <a:pt x="23001" y="3044"/>
                    </a:cubicBezTo>
                    <a:cubicBezTo>
                      <a:pt x="20082" y="1015"/>
                      <a:pt x="17443" y="0"/>
                      <a:pt x="139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0"/>
              <p:cNvSpPr/>
              <p:nvPr/>
            </p:nvSpPr>
            <p:spPr>
              <a:xfrm>
                <a:off x="1772650" y="2021341"/>
                <a:ext cx="693603" cy="628297"/>
              </a:xfrm>
              <a:custGeom>
                <a:avLst/>
                <a:gdLst/>
                <a:ahLst/>
                <a:cxnLst/>
                <a:rect l="l" t="t" r="r" b="b"/>
                <a:pathLst>
                  <a:path w="29887" h="27073" extrusionOk="0">
                    <a:moveTo>
                      <a:pt x="29858" y="1"/>
                    </a:moveTo>
                    <a:cubicBezTo>
                      <a:pt x="29815" y="1"/>
                      <a:pt x="29720" y="69"/>
                      <a:pt x="29694" y="119"/>
                    </a:cubicBezTo>
                    <a:cubicBezTo>
                      <a:pt x="28789" y="2039"/>
                      <a:pt x="28209" y="4140"/>
                      <a:pt x="27340" y="6096"/>
                    </a:cubicBezTo>
                    <a:cubicBezTo>
                      <a:pt x="26362" y="8342"/>
                      <a:pt x="25275" y="10515"/>
                      <a:pt x="24116" y="12652"/>
                    </a:cubicBezTo>
                    <a:cubicBezTo>
                      <a:pt x="21689" y="16962"/>
                      <a:pt x="18792" y="21345"/>
                      <a:pt x="15061" y="24533"/>
                    </a:cubicBezTo>
                    <a:cubicBezTo>
                      <a:pt x="14988" y="24569"/>
                      <a:pt x="14952" y="24605"/>
                      <a:pt x="14916" y="24641"/>
                    </a:cubicBezTo>
                    <a:cubicBezTo>
                      <a:pt x="14083" y="23844"/>
                      <a:pt x="12924" y="23120"/>
                      <a:pt x="12344" y="22504"/>
                    </a:cubicBezTo>
                    <a:cubicBezTo>
                      <a:pt x="10461" y="20512"/>
                      <a:pt x="8795" y="18266"/>
                      <a:pt x="7382" y="15912"/>
                    </a:cubicBezTo>
                    <a:cubicBezTo>
                      <a:pt x="4847" y="11674"/>
                      <a:pt x="2782" y="7183"/>
                      <a:pt x="246" y="2981"/>
                    </a:cubicBezTo>
                    <a:cubicBezTo>
                      <a:pt x="231" y="2957"/>
                      <a:pt x="210" y="2947"/>
                      <a:pt x="187" y="2947"/>
                    </a:cubicBezTo>
                    <a:cubicBezTo>
                      <a:pt x="106" y="2947"/>
                      <a:pt x="1" y="3077"/>
                      <a:pt x="29" y="3162"/>
                    </a:cubicBezTo>
                    <a:cubicBezTo>
                      <a:pt x="1514" y="8378"/>
                      <a:pt x="3579" y="13702"/>
                      <a:pt x="6440" y="18302"/>
                    </a:cubicBezTo>
                    <a:cubicBezTo>
                      <a:pt x="7708" y="20367"/>
                      <a:pt x="9193" y="22287"/>
                      <a:pt x="10823" y="24062"/>
                    </a:cubicBezTo>
                    <a:cubicBezTo>
                      <a:pt x="11887" y="25189"/>
                      <a:pt x="13276" y="27073"/>
                      <a:pt x="14873" y="27073"/>
                    </a:cubicBezTo>
                    <a:cubicBezTo>
                      <a:pt x="15124" y="27073"/>
                      <a:pt x="15380" y="27026"/>
                      <a:pt x="15640" y="26923"/>
                    </a:cubicBezTo>
                    <a:cubicBezTo>
                      <a:pt x="15822" y="26851"/>
                      <a:pt x="15966" y="26670"/>
                      <a:pt x="16003" y="26488"/>
                    </a:cubicBezTo>
                    <a:cubicBezTo>
                      <a:pt x="16003" y="26380"/>
                      <a:pt x="16003" y="26307"/>
                      <a:pt x="15966" y="26199"/>
                    </a:cubicBezTo>
                    <a:lnTo>
                      <a:pt x="16039" y="26162"/>
                    </a:lnTo>
                    <a:cubicBezTo>
                      <a:pt x="16944" y="25329"/>
                      <a:pt x="17814" y="24424"/>
                      <a:pt x="18647" y="23482"/>
                    </a:cubicBezTo>
                    <a:cubicBezTo>
                      <a:pt x="18973" y="23229"/>
                      <a:pt x="19226" y="22939"/>
                      <a:pt x="19407" y="22577"/>
                    </a:cubicBezTo>
                    <a:cubicBezTo>
                      <a:pt x="21508" y="19932"/>
                      <a:pt x="23319" y="17107"/>
                      <a:pt x="24841" y="14101"/>
                    </a:cubicBezTo>
                    <a:cubicBezTo>
                      <a:pt x="26036" y="11746"/>
                      <a:pt x="27086" y="9320"/>
                      <a:pt x="27992" y="6857"/>
                    </a:cubicBezTo>
                    <a:cubicBezTo>
                      <a:pt x="28789" y="4719"/>
                      <a:pt x="29767" y="2329"/>
                      <a:pt x="29875" y="47"/>
                    </a:cubicBezTo>
                    <a:cubicBezTo>
                      <a:pt x="29886" y="14"/>
                      <a:pt x="29877" y="1"/>
                      <a:pt x="298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0"/>
              <p:cNvSpPr/>
              <p:nvPr/>
            </p:nvSpPr>
            <p:spPr>
              <a:xfrm>
                <a:off x="1761534" y="1257414"/>
                <a:ext cx="701934" cy="700542"/>
              </a:xfrm>
              <a:custGeom>
                <a:avLst/>
                <a:gdLst/>
                <a:ahLst/>
                <a:cxnLst/>
                <a:rect l="l" t="t" r="r" b="b"/>
                <a:pathLst>
                  <a:path w="30246" h="30186" extrusionOk="0">
                    <a:moveTo>
                      <a:pt x="14750" y="996"/>
                    </a:moveTo>
                    <a:cubicBezTo>
                      <a:pt x="15034" y="996"/>
                      <a:pt x="15321" y="1005"/>
                      <a:pt x="15612" y="1018"/>
                    </a:cubicBezTo>
                    <a:cubicBezTo>
                      <a:pt x="15975" y="1018"/>
                      <a:pt x="16373" y="1054"/>
                      <a:pt x="16735" y="1126"/>
                    </a:cubicBezTo>
                    <a:cubicBezTo>
                      <a:pt x="17134" y="1163"/>
                      <a:pt x="17423" y="1199"/>
                      <a:pt x="17786" y="1271"/>
                    </a:cubicBezTo>
                    <a:cubicBezTo>
                      <a:pt x="19234" y="1597"/>
                      <a:pt x="20647" y="2104"/>
                      <a:pt x="21915" y="2829"/>
                    </a:cubicBezTo>
                    <a:cubicBezTo>
                      <a:pt x="22567" y="3191"/>
                      <a:pt x="23146" y="3590"/>
                      <a:pt x="23690" y="4024"/>
                    </a:cubicBezTo>
                    <a:cubicBezTo>
                      <a:pt x="24269" y="4459"/>
                      <a:pt x="24813" y="4930"/>
                      <a:pt x="25283" y="5473"/>
                    </a:cubicBezTo>
                    <a:cubicBezTo>
                      <a:pt x="25791" y="5980"/>
                      <a:pt x="26261" y="6560"/>
                      <a:pt x="26660" y="7139"/>
                    </a:cubicBezTo>
                    <a:cubicBezTo>
                      <a:pt x="27058" y="7719"/>
                      <a:pt x="27421" y="8334"/>
                      <a:pt x="27747" y="8986"/>
                    </a:cubicBezTo>
                    <a:cubicBezTo>
                      <a:pt x="28072" y="9638"/>
                      <a:pt x="28362" y="10327"/>
                      <a:pt x="28580" y="11015"/>
                    </a:cubicBezTo>
                    <a:cubicBezTo>
                      <a:pt x="28688" y="11377"/>
                      <a:pt x="28797" y="11739"/>
                      <a:pt x="28869" y="12101"/>
                    </a:cubicBezTo>
                    <a:cubicBezTo>
                      <a:pt x="28906" y="12283"/>
                      <a:pt x="28942" y="12464"/>
                      <a:pt x="28978" y="12645"/>
                    </a:cubicBezTo>
                    <a:cubicBezTo>
                      <a:pt x="29014" y="12826"/>
                      <a:pt x="29050" y="12935"/>
                      <a:pt x="29087" y="13152"/>
                    </a:cubicBezTo>
                    <a:cubicBezTo>
                      <a:pt x="29195" y="13840"/>
                      <a:pt x="29304" y="14565"/>
                      <a:pt x="29304" y="15325"/>
                    </a:cubicBezTo>
                    <a:cubicBezTo>
                      <a:pt x="29304" y="15687"/>
                      <a:pt x="29304" y="16086"/>
                      <a:pt x="29268" y="16484"/>
                    </a:cubicBezTo>
                    <a:cubicBezTo>
                      <a:pt x="29268" y="16665"/>
                      <a:pt x="29232" y="16846"/>
                      <a:pt x="29195" y="17064"/>
                    </a:cubicBezTo>
                    <a:lnTo>
                      <a:pt x="29195" y="17100"/>
                    </a:lnTo>
                    <a:lnTo>
                      <a:pt x="29195" y="17245"/>
                    </a:lnTo>
                    <a:lnTo>
                      <a:pt x="29159" y="17535"/>
                    </a:lnTo>
                    <a:cubicBezTo>
                      <a:pt x="29050" y="18259"/>
                      <a:pt x="28869" y="18984"/>
                      <a:pt x="28652" y="19708"/>
                    </a:cubicBezTo>
                    <a:lnTo>
                      <a:pt x="28543" y="19962"/>
                    </a:lnTo>
                    <a:cubicBezTo>
                      <a:pt x="28543" y="19998"/>
                      <a:pt x="28543" y="20034"/>
                      <a:pt x="28507" y="20106"/>
                    </a:cubicBezTo>
                    <a:lnTo>
                      <a:pt x="28507" y="20143"/>
                    </a:lnTo>
                    <a:cubicBezTo>
                      <a:pt x="28435" y="20324"/>
                      <a:pt x="28398" y="20469"/>
                      <a:pt x="28290" y="20650"/>
                    </a:cubicBezTo>
                    <a:cubicBezTo>
                      <a:pt x="28181" y="21012"/>
                      <a:pt x="28000" y="21338"/>
                      <a:pt x="27855" y="21664"/>
                    </a:cubicBezTo>
                    <a:cubicBezTo>
                      <a:pt x="27783" y="21809"/>
                      <a:pt x="27674" y="21990"/>
                      <a:pt x="27602" y="22135"/>
                    </a:cubicBezTo>
                    <a:lnTo>
                      <a:pt x="27457" y="22388"/>
                    </a:lnTo>
                    <a:lnTo>
                      <a:pt x="27384" y="22497"/>
                    </a:lnTo>
                    <a:lnTo>
                      <a:pt x="27421" y="22461"/>
                    </a:lnTo>
                    <a:lnTo>
                      <a:pt x="27384" y="22533"/>
                    </a:lnTo>
                    <a:cubicBezTo>
                      <a:pt x="27203" y="22823"/>
                      <a:pt x="26986" y="23149"/>
                      <a:pt x="26769" y="23439"/>
                    </a:cubicBezTo>
                    <a:cubicBezTo>
                      <a:pt x="26587" y="23729"/>
                      <a:pt x="26334" y="24018"/>
                      <a:pt x="26117" y="24272"/>
                    </a:cubicBezTo>
                    <a:lnTo>
                      <a:pt x="26080" y="24344"/>
                    </a:lnTo>
                    <a:cubicBezTo>
                      <a:pt x="26089" y="24326"/>
                      <a:pt x="26092" y="24319"/>
                      <a:pt x="26090" y="24319"/>
                    </a:cubicBezTo>
                    <a:lnTo>
                      <a:pt x="26090" y="24319"/>
                    </a:lnTo>
                    <a:cubicBezTo>
                      <a:pt x="26085" y="24319"/>
                      <a:pt x="26044" y="24381"/>
                      <a:pt x="26044" y="24381"/>
                    </a:cubicBezTo>
                    <a:cubicBezTo>
                      <a:pt x="26008" y="24417"/>
                      <a:pt x="25899" y="24525"/>
                      <a:pt x="25827" y="24598"/>
                    </a:cubicBezTo>
                    <a:cubicBezTo>
                      <a:pt x="25754" y="24670"/>
                      <a:pt x="25609" y="24851"/>
                      <a:pt x="25465" y="24996"/>
                    </a:cubicBezTo>
                    <a:cubicBezTo>
                      <a:pt x="25211" y="25250"/>
                      <a:pt x="24957" y="25503"/>
                      <a:pt x="24668" y="25757"/>
                    </a:cubicBezTo>
                    <a:lnTo>
                      <a:pt x="24523" y="25902"/>
                    </a:lnTo>
                    <a:lnTo>
                      <a:pt x="24523" y="25902"/>
                    </a:lnTo>
                    <a:cubicBezTo>
                      <a:pt x="24523" y="25902"/>
                      <a:pt x="24487" y="25902"/>
                      <a:pt x="24487" y="25938"/>
                    </a:cubicBezTo>
                    <a:cubicBezTo>
                      <a:pt x="24450" y="25974"/>
                      <a:pt x="24414" y="26010"/>
                      <a:pt x="24342" y="26010"/>
                    </a:cubicBezTo>
                    <a:cubicBezTo>
                      <a:pt x="24233" y="26155"/>
                      <a:pt x="24088" y="26264"/>
                      <a:pt x="23907" y="26373"/>
                    </a:cubicBezTo>
                    <a:cubicBezTo>
                      <a:pt x="23617" y="26590"/>
                      <a:pt x="23328" y="26807"/>
                      <a:pt x="23038" y="26988"/>
                    </a:cubicBezTo>
                    <a:lnTo>
                      <a:pt x="22784" y="27133"/>
                    </a:lnTo>
                    <a:lnTo>
                      <a:pt x="22676" y="27206"/>
                    </a:lnTo>
                    <a:lnTo>
                      <a:pt x="22639" y="27242"/>
                    </a:lnTo>
                    <a:lnTo>
                      <a:pt x="22603" y="27242"/>
                    </a:lnTo>
                    <a:lnTo>
                      <a:pt x="22531" y="27278"/>
                    </a:lnTo>
                    <a:lnTo>
                      <a:pt x="22422" y="27351"/>
                    </a:lnTo>
                    <a:lnTo>
                      <a:pt x="22168" y="27496"/>
                    </a:lnTo>
                    <a:cubicBezTo>
                      <a:pt x="21842" y="27677"/>
                      <a:pt x="21516" y="27858"/>
                      <a:pt x="21190" y="28003"/>
                    </a:cubicBezTo>
                    <a:lnTo>
                      <a:pt x="20683" y="28220"/>
                    </a:lnTo>
                    <a:lnTo>
                      <a:pt x="20430" y="28292"/>
                    </a:lnTo>
                    <a:lnTo>
                      <a:pt x="20321" y="28329"/>
                    </a:lnTo>
                    <a:lnTo>
                      <a:pt x="20249" y="28365"/>
                    </a:lnTo>
                    <a:cubicBezTo>
                      <a:pt x="19560" y="28618"/>
                      <a:pt x="18836" y="28836"/>
                      <a:pt x="18112" y="28944"/>
                    </a:cubicBezTo>
                    <a:lnTo>
                      <a:pt x="17532" y="29053"/>
                    </a:lnTo>
                    <a:lnTo>
                      <a:pt x="17279" y="29089"/>
                    </a:lnTo>
                    <a:lnTo>
                      <a:pt x="17061" y="29089"/>
                    </a:lnTo>
                    <a:cubicBezTo>
                      <a:pt x="16663" y="29125"/>
                      <a:pt x="16264" y="29162"/>
                      <a:pt x="15902" y="29162"/>
                    </a:cubicBezTo>
                    <a:cubicBezTo>
                      <a:pt x="15689" y="29171"/>
                      <a:pt x="15478" y="29176"/>
                      <a:pt x="15269" y="29176"/>
                    </a:cubicBezTo>
                    <a:cubicBezTo>
                      <a:pt x="14698" y="29176"/>
                      <a:pt x="14141" y="29142"/>
                      <a:pt x="13584" y="29089"/>
                    </a:cubicBezTo>
                    <a:cubicBezTo>
                      <a:pt x="13403" y="29089"/>
                      <a:pt x="13222" y="29017"/>
                      <a:pt x="13041" y="28981"/>
                    </a:cubicBezTo>
                    <a:lnTo>
                      <a:pt x="12534" y="28908"/>
                    </a:lnTo>
                    <a:cubicBezTo>
                      <a:pt x="12171" y="28836"/>
                      <a:pt x="11809" y="28727"/>
                      <a:pt x="11447" y="28618"/>
                    </a:cubicBezTo>
                    <a:cubicBezTo>
                      <a:pt x="10722" y="28437"/>
                      <a:pt x="10034" y="28184"/>
                      <a:pt x="9382" y="27858"/>
                    </a:cubicBezTo>
                    <a:cubicBezTo>
                      <a:pt x="9056" y="27713"/>
                      <a:pt x="8730" y="27532"/>
                      <a:pt x="8404" y="27351"/>
                    </a:cubicBezTo>
                    <a:cubicBezTo>
                      <a:pt x="8078" y="27170"/>
                      <a:pt x="7789" y="26988"/>
                      <a:pt x="7499" y="26807"/>
                    </a:cubicBezTo>
                    <a:cubicBezTo>
                      <a:pt x="6303" y="26010"/>
                      <a:pt x="5217" y="25032"/>
                      <a:pt x="4275" y="23910"/>
                    </a:cubicBezTo>
                    <a:cubicBezTo>
                      <a:pt x="3370" y="22823"/>
                      <a:pt x="2609" y="21591"/>
                      <a:pt x="2066" y="20288"/>
                    </a:cubicBezTo>
                    <a:cubicBezTo>
                      <a:pt x="1776" y="19599"/>
                      <a:pt x="1558" y="18911"/>
                      <a:pt x="1414" y="18187"/>
                    </a:cubicBezTo>
                    <a:cubicBezTo>
                      <a:pt x="1305" y="17824"/>
                      <a:pt x="1232" y="17462"/>
                      <a:pt x="1196" y="17136"/>
                    </a:cubicBezTo>
                    <a:cubicBezTo>
                      <a:pt x="1124" y="16810"/>
                      <a:pt x="1088" y="16376"/>
                      <a:pt x="1051" y="16013"/>
                    </a:cubicBezTo>
                    <a:cubicBezTo>
                      <a:pt x="1015" y="15217"/>
                      <a:pt x="1015" y="14456"/>
                      <a:pt x="1051" y="13695"/>
                    </a:cubicBezTo>
                    <a:cubicBezTo>
                      <a:pt x="1051" y="13478"/>
                      <a:pt x="1088" y="13297"/>
                      <a:pt x="1124" y="13116"/>
                    </a:cubicBezTo>
                    <a:cubicBezTo>
                      <a:pt x="1124" y="13079"/>
                      <a:pt x="1124" y="13043"/>
                      <a:pt x="1124" y="13043"/>
                    </a:cubicBezTo>
                    <a:cubicBezTo>
                      <a:pt x="1124" y="12971"/>
                      <a:pt x="1124" y="12935"/>
                      <a:pt x="1124" y="12898"/>
                    </a:cubicBezTo>
                    <a:cubicBezTo>
                      <a:pt x="1124" y="12826"/>
                      <a:pt x="1124" y="12717"/>
                      <a:pt x="1160" y="12609"/>
                    </a:cubicBezTo>
                    <a:cubicBezTo>
                      <a:pt x="1232" y="12246"/>
                      <a:pt x="1305" y="11884"/>
                      <a:pt x="1377" y="11486"/>
                    </a:cubicBezTo>
                    <a:cubicBezTo>
                      <a:pt x="1486" y="11124"/>
                      <a:pt x="1558" y="10798"/>
                      <a:pt x="1703" y="10435"/>
                    </a:cubicBezTo>
                    <a:cubicBezTo>
                      <a:pt x="1703" y="10363"/>
                      <a:pt x="1740" y="10254"/>
                      <a:pt x="1776" y="10182"/>
                    </a:cubicBezTo>
                    <a:lnTo>
                      <a:pt x="1812" y="10037"/>
                    </a:lnTo>
                    <a:cubicBezTo>
                      <a:pt x="1812" y="10031"/>
                      <a:pt x="1812" y="10019"/>
                      <a:pt x="1812" y="10001"/>
                    </a:cubicBezTo>
                    <a:cubicBezTo>
                      <a:pt x="1884" y="9820"/>
                      <a:pt x="1957" y="9675"/>
                      <a:pt x="2029" y="9494"/>
                    </a:cubicBezTo>
                    <a:cubicBezTo>
                      <a:pt x="2174" y="9168"/>
                      <a:pt x="2319" y="8805"/>
                      <a:pt x="2464" y="8479"/>
                    </a:cubicBezTo>
                    <a:cubicBezTo>
                      <a:pt x="2536" y="8334"/>
                      <a:pt x="2645" y="8153"/>
                      <a:pt x="2718" y="8008"/>
                    </a:cubicBezTo>
                    <a:lnTo>
                      <a:pt x="2862" y="7791"/>
                    </a:lnTo>
                    <a:lnTo>
                      <a:pt x="2899" y="7683"/>
                    </a:lnTo>
                    <a:lnTo>
                      <a:pt x="2935" y="7646"/>
                    </a:lnTo>
                    <a:cubicBezTo>
                      <a:pt x="3333" y="6994"/>
                      <a:pt x="3768" y="6415"/>
                      <a:pt x="4239" y="5871"/>
                    </a:cubicBezTo>
                    <a:cubicBezTo>
                      <a:pt x="4239" y="5799"/>
                      <a:pt x="4275" y="5763"/>
                      <a:pt x="4311" y="5763"/>
                    </a:cubicBezTo>
                    <a:cubicBezTo>
                      <a:pt x="4384" y="5690"/>
                      <a:pt x="4456" y="5618"/>
                      <a:pt x="4492" y="5545"/>
                    </a:cubicBezTo>
                    <a:cubicBezTo>
                      <a:pt x="4637" y="5401"/>
                      <a:pt x="4746" y="5292"/>
                      <a:pt x="4855" y="5147"/>
                    </a:cubicBezTo>
                    <a:cubicBezTo>
                      <a:pt x="5108" y="4893"/>
                      <a:pt x="5398" y="4640"/>
                      <a:pt x="5651" y="4386"/>
                    </a:cubicBezTo>
                    <a:cubicBezTo>
                      <a:pt x="5724" y="4314"/>
                      <a:pt x="5796" y="4278"/>
                      <a:pt x="5833" y="4241"/>
                    </a:cubicBezTo>
                    <a:lnTo>
                      <a:pt x="5869" y="4205"/>
                    </a:lnTo>
                    <a:lnTo>
                      <a:pt x="5977" y="4133"/>
                    </a:lnTo>
                    <a:cubicBezTo>
                      <a:pt x="6122" y="3988"/>
                      <a:pt x="6267" y="3879"/>
                      <a:pt x="6412" y="3771"/>
                    </a:cubicBezTo>
                    <a:cubicBezTo>
                      <a:pt x="6702" y="3553"/>
                      <a:pt x="6992" y="3372"/>
                      <a:pt x="7318" y="3155"/>
                    </a:cubicBezTo>
                    <a:lnTo>
                      <a:pt x="7535" y="3010"/>
                    </a:lnTo>
                    <a:lnTo>
                      <a:pt x="7644" y="2938"/>
                    </a:lnTo>
                    <a:lnTo>
                      <a:pt x="7716" y="2901"/>
                    </a:lnTo>
                    <a:cubicBezTo>
                      <a:pt x="7861" y="2793"/>
                      <a:pt x="8006" y="2720"/>
                      <a:pt x="8187" y="2648"/>
                    </a:cubicBezTo>
                    <a:cubicBezTo>
                      <a:pt x="8513" y="2467"/>
                      <a:pt x="8839" y="2322"/>
                      <a:pt x="9165" y="2141"/>
                    </a:cubicBezTo>
                    <a:lnTo>
                      <a:pt x="9672" y="1923"/>
                    </a:lnTo>
                    <a:lnTo>
                      <a:pt x="9926" y="1851"/>
                    </a:lnTo>
                    <a:lnTo>
                      <a:pt x="10034" y="1778"/>
                    </a:lnTo>
                    <a:lnTo>
                      <a:pt x="10107" y="1778"/>
                    </a:lnTo>
                    <a:cubicBezTo>
                      <a:pt x="10433" y="1670"/>
                      <a:pt x="10795" y="1561"/>
                      <a:pt x="11157" y="1452"/>
                    </a:cubicBezTo>
                    <a:cubicBezTo>
                      <a:pt x="11483" y="1380"/>
                      <a:pt x="11882" y="1271"/>
                      <a:pt x="12244" y="1199"/>
                    </a:cubicBezTo>
                    <a:cubicBezTo>
                      <a:pt x="12425" y="1163"/>
                      <a:pt x="12606" y="1126"/>
                      <a:pt x="12787" y="1126"/>
                    </a:cubicBezTo>
                    <a:lnTo>
                      <a:pt x="13077" y="1090"/>
                    </a:lnTo>
                    <a:lnTo>
                      <a:pt x="13294" y="1090"/>
                    </a:lnTo>
                    <a:cubicBezTo>
                      <a:pt x="13776" y="1021"/>
                      <a:pt x="14259" y="996"/>
                      <a:pt x="14750" y="996"/>
                    </a:cubicBezTo>
                    <a:close/>
                    <a:moveTo>
                      <a:pt x="15390" y="0"/>
                    </a:moveTo>
                    <a:cubicBezTo>
                      <a:pt x="13993" y="0"/>
                      <a:pt x="12593" y="194"/>
                      <a:pt x="11230" y="583"/>
                    </a:cubicBezTo>
                    <a:cubicBezTo>
                      <a:pt x="9745" y="1018"/>
                      <a:pt x="8296" y="1706"/>
                      <a:pt x="6992" y="2539"/>
                    </a:cubicBezTo>
                    <a:cubicBezTo>
                      <a:pt x="5724" y="3408"/>
                      <a:pt x="4565" y="4459"/>
                      <a:pt x="3551" y="5690"/>
                    </a:cubicBezTo>
                    <a:cubicBezTo>
                      <a:pt x="1558" y="8081"/>
                      <a:pt x="363" y="11051"/>
                      <a:pt x="110" y="14166"/>
                    </a:cubicBezTo>
                    <a:cubicBezTo>
                      <a:pt x="1" y="15724"/>
                      <a:pt x="110" y="17317"/>
                      <a:pt x="508" y="18875"/>
                    </a:cubicBezTo>
                    <a:cubicBezTo>
                      <a:pt x="870" y="20324"/>
                      <a:pt x="1450" y="21736"/>
                      <a:pt x="2210" y="23004"/>
                    </a:cubicBezTo>
                    <a:cubicBezTo>
                      <a:pt x="3804" y="25612"/>
                      <a:pt x="6122" y="27640"/>
                      <a:pt x="8875" y="28908"/>
                    </a:cubicBezTo>
                    <a:cubicBezTo>
                      <a:pt x="10288" y="29524"/>
                      <a:pt x="11773" y="29922"/>
                      <a:pt x="13330" y="30103"/>
                    </a:cubicBezTo>
                    <a:cubicBezTo>
                      <a:pt x="13854" y="30158"/>
                      <a:pt x="14380" y="30185"/>
                      <a:pt x="14904" y="30185"/>
                    </a:cubicBezTo>
                    <a:cubicBezTo>
                      <a:pt x="17495" y="30185"/>
                      <a:pt x="20060" y="29522"/>
                      <a:pt x="22350" y="28256"/>
                    </a:cubicBezTo>
                    <a:cubicBezTo>
                      <a:pt x="25066" y="26735"/>
                      <a:pt x="27276" y="24417"/>
                      <a:pt x="28688" y="21628"/>
                    </a:cubicBezTo>
                    <a:cubicBezTo>
                      <a:pt x="29376" y="20215"/>
                      <a:pt x="29847" y="18730"/>
                      <a:pt x="30065" y="17209"/>
                    </a:cubicBezTo>
                    <a:cubicBezTo>
                      <a:pt x="30173" y="16448"/>
                      <a:pt x="30246" y="15651"/>
                      <a:pt x="30246" y="14891"/>
                    </a:cubicBezTo>
                    <a:cubicBezTo>
                      <a:pt x="30246" y="14881"/>
                      <a:pt x="30245" y="14872"/>
                      <a:pt x="30245" y="14863"/>
                    </a:cubicBezTo>
                    <a:lnTo>
                      <a:pt x="30245" y="14863"/>
                    </a:lnTo>
                    <a:cubicBezTo>
                      <a:pt x="30245" y="14860"/>
                      <a:pt x="30245" y="14857"/>
                      <a:pt x="30246" y="14854"/>
                    </a:cubicBezTo>
                    <a:cubicBezTo>
                      <a:pt x="30246" y="13297"/>
                      <a:pt x="30028" y="11739"/>
                      <a:pt x="29558" y="10254"/>
                    </a:cubicBezTo>
                    <a:cubicBezTo>
                      <a:pt x="29087" y="8805"/>
                      <a:pt x="28398" y="7465"/>
                      <a:pt x="27493" y="6234"/>
                    </a:cubicBezTo>
                    <a:cubicBezTo>
                      <a:pt x="26660" y="5002"/>
                      <a:pt x="25609" y="3952"/>
                      <a:pt x="24414" y="3046"/>
                    </a:cubicBezTo>
                    <a:cubicBezTo>
                      <a:pt x="23219" y="2141"/>
                      <a:pt x="21879" y="1416"/>
                      <a:pt x="20466" y="873"/>
                    </a:cubicBezTo>
                    <a:cubicBezTo>
                      <a:pt x="18827" y="293"/>
                      <a:pt x="17111" y="0"/>
                      <a:pt x="15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0"/>
              <p:cNvSpPr/>
              <p:nvPr/>
            </p:nvSpPr>
            <p:spPr>
              <a:xfrm>
                <a:off x="1699339" y="1193989"/>
                <a:ext cx="827185" cy="1400619"/>
              </a:xfrm>
              <a:custGeom>
                <a:avLst/>
                <a:gdLst/>
                <a:ahLst/>
                <a:cxnLst/>
                <a:rect l="l" t="t" r="r" b="b"/>
                <a:pathLst>
                  <a:path w="35643" h="60352" extrusionOk="0">
                    <a:moveTo>
                      <a:pt x="17703" y="757"/>
                    </a:moveTo>
                    <a:cubicBezTo>
                      <a:pt x="25433" y="757"/>
                      <a:pt x="32661" y="6039"/>
                      <a:pt x="34483" y="14183"/>
                    </a:cubicBezTo>
                    <a:cubicBezTo>
                      <a:pt x="34773" y="15450"/>
                      <a:pt x="34918" y="16718"/>
                      <a:pt x="34918" y="17986"/>
                    </a:cubicBezTo>
                    <a:cubicBezTo>
                      <a:pt x="34882" y="24180"/>
                      <a:pt x="33940" y="30337"/>
                      <a:pt x="32093" y="36241"/>
                    </a:cubicBezTo>
                    <a:cubicBezTo>
                      <a:pt x="30571" y="41059"/>
                      <a:pt x="28507" y="45695"/>
                      <a:pt x="25935" y="50042"/>
                    </a:cubicBezTo>
                    <a:cubicBezTo>
                      <a:pt x="24957" y="51708"/>
                      <a:pt x="23870" y="53338"/>
                      <a:pt x="22711" y="54895"/>
                    </a:cubicBezTo>
                    <a:cubicBezTo>
                      <a:pt x="21878" y="56054"/>
                      <a:pt x="20973" y="57141"/>
                      <a:pt x="19995" y="58191"/>
                    </a:cubicBezTo>
                    <a:cubicBezTo>
                      <a:pt x="19633" y="58626"/>
                      <a:pt x="19234" y="59024"/>
                      <a:pt x="18799" y="59387"/>
                    </a:cubicBezTo>
                    <a:cubicBezTo>
                      <a:pt x="18551" y="59533"/>
                      <a:pt x="18273" y="59602"/>
                      <a:pt x="17997" y="59602"/>
                    </a:cubicBezTo>
                    <a:cubicBezTo>
                      <a:pt x="17588" y="59602"/>
                      <a:pt x="17182" y="59450"/>
                      <a:pt x="16880" y="59169"/>
                    </a:cubicBezTo>
                    <a:cubicBezTo>
                      <a:pt x="16662" y="58988"/>
                      <a:pt x="16481" y="58771"/>
                      <a:pt x="16300" y="58590"/>
                    </a:cubicBezTo>
                    <a:cubicBezTo>
                      <a:pt x="15395" y="57720"/>
                      <a:pt x="14598" y="56779"/>
                      <a:pt x="13801" y="55801"/>
                    </a:cubicBezTo>
                    <a:cubicBezTo>
                      <a:pt x="11410" y="52794"/>
                      <a:pt x="9309" y="49571"/>
                      <a:pt x="7607" y="46130"/>
                    </a:cubicBezTo>
                    <a:cubicBezTo>
                      <a:pt x="5216" y="41493"/>
                      <a:pt x="3442" y="36531"/>
                      <a:pt x="2283" y="31424"/>
                    </a:cubicBezTo>
                    <a:cubicBezTo>
                      <a:pt x="1594" y="28454"/>
                      <a:pt x="1160" y="25411"/>
                      <a:pt x="942" y="22332"/>
                    </a:cubicBezTo>
                    <a:cubicBezTo>
                      <a:pt x="725" y="19398"/>
                      <a:pt x="544" y="16392"/>
                      <a:pt x="1268" y="13531"/>
                    </a:cubicBezTo>
                    <a:cubicBezTo>
                      <a:pt x="2500" y="8604"/>
                      <a:pt x="5868" y="4511"/>
                      <a:pt x="10469" y="2374"/>
                    </a:cubicBezTo>
                    <a:cubicBezTo>
                      <a:pt x="12829" y="1271"/>
                      <a:pt x="15291" y="757"/>
                      <a:pt x="17703" y="757"/>
                    </a:cubicBezTo>
                    <a:close/>
                    <a:moveTo>
                      <a:pt x="18094" y="0"/>
                    </a:moveTo>
                    <a:cubicBezTo>
                      <a:pt x="16791" y="0"/>
                      <a:pt x="15463" y="147"/>
                      <a:pt x="14127" y="455"/>
                    </a:cubicBezTo>
                    <a:cubicBezTo>
                      <a:pt x="8983" y="1614"/>
                      <a:pt x="4601" y="4982"/>
                      <a:pt x="2101" y="9655"/>
                    </a:cubicBezTo>
                    <a:cubicBezTo>
                      <a:pt x="870" y="12045"/>
                      <a:pt x="145" y="14653"/>
                      <a:pt x="73" y="17334"/>
                    </a:cubicBezTo>
                    <a:cubicBezTo>
                      <a:pt x="1" y="18964"/>
                      <a:pt x="37" y="20594"/>
                      <a:pt x="182" y="22224"/>
                    </a:cubicBezTo>
                    <a:cubicBezTo>
                      <a:pt x="290" y="23817"/>
                      <a:pt x="435" y="25447"/>
                      <a:pt x="689" y="27077"/>
                    </a:cubicBezTo>
                    <a:cubicBezTo>
                      <a:pt x="1486" y="32692"/>
                      <a:pt x="3043" y="38197"/>
                      <a:pt x="5325" y="43413"/>
                    </a:cubicBezTo>
                    <a:cubicBezTo>
                      <a:pt x="7064" y="47361"/>
                      <a:pt x="9201" y="51092"/>
                      <a:pt x="11773" y="54605"/>
                    </a:cubicBezTo>
                    <a:cubicBezTo>
                      <a:pt x="12678" y="55801"/>
                      <a:pt x="13620" y="56996"/>
                      <a:pt x="14634" y="58155"/>
                    </a:cubicBezTo>
                    <a:cubicBezTo>
                      <a:pt x="14996" y="58554"/>
                      <a:pt x="15358" y="58952"/>
                      <a:pt x="15757" y="59350"/>
                    </a:cubicBezTo>
                    <a:cubicBezTo>
                      <a:pt x="16047" y="59640"/>
                      <a:pt x="16373" y="59894"/>
                      <a:pt x="16699" y="60111"/>
                    </a:cubicBezTo>
                    <a:cubicBezTo>
                      <a:pt x="17016" y="60270"/>
                      <a:pt x="17359" y="60351"/>
                      <a:pt x="17703" y="60351"/>
                    </a:cubicBezTo>
                    <a:cubicBezTo>
                      <a:pt x="18065" y="60351"/>
                      <a:pt x="18429" y="60261"/>
                      <a:pt x="18763" y="60075"/>
                    </a:cubicBezTo>
                    <a:cubicBezTo>
                      <a:pt x="19343" y="59713"/>
                      <a:pt x="19850" y="59242"/>
                      <a:pt x="20321" y="58698"/>
                    </a:cubicBezTo>
                    <a:cubicBezTo>
                      <a:pt x="20755" y="58191"/>
                      <a:pt x="21226" y="57684"/>
                      <a:pt x="21625" y="57141"/>
                    </a:cubicBezTo>
                    <a:cubicBezTo>
                      <a:pt x="22748" y="55801"/>
                      <a:pt x="23798" y="54388"/>
                      <a:pt x="24776" y="52939"/>
                    </a:cubicBezTo>
                    <a:cubicBezTo>
                      <a:pt x="27420" y="48919"/>
                      <a:pt x="29630" y="44645"/>
                      <a:pt x="31368" y="40189"/>
                    </a:cubicBezTo>
                    <a:cubicBezTo>
                      <a:pt x="33542" y="34503"/>
                      <a:pt x="34918" y="28562"/>
                      <a:pt x="35425" y="22513"/>
                    </a:cubicBezTo>
                    <a:cubicBezTo>
                      <a:pt x="35570" y="20883"/>
                      <a:pt x="35642" y="19290"/>
                      <a:pt x="35642" y="17660"/>
                    </a:cubicBezTo>
                    <a:cubicBezTo>
                      <a:pt x="35642" y="17655"/>
                      <a:pt x="35642" y="17650"/>
                      <a:pt x="35642" y="17646"/>
                    </a:cubicBezTo>
                    <a:lnTo>
                      <a:pt x="35642" y="17646"/>
                    </a:lnTo>
                    <a:cubicBezTo>
                      <a:pt x="35642" y="17638"/>
                      <a:pt x="35642" y="17631"/>
                      <a:pt x="35642" y="17624"/>
                    </a:cubicBezTo>
                    <a:cubicBezTo>
                      <a:pt x="35642" y="7693"/>
                      <a:pt x="27532" y="0"/>
                      <a:pt x="180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0"/>
              <p:cNvSpPr/>
              <p:nvPr/>
            </p:nvSpPr>
            <p:spPr>
              <a:xfrm>
                <a:off x="1764899" y="1396795"/>
                <a:ext cx="694368" cy="560925"/>
              </a:xfrm>
              <a:custGeom>
                <a:avLst/>
                <a:gdLst/>
                <a:ahLst/>
                <a:cxnLst/>
                <a:rect l="l" t="t" r="r" b="b"/>
                <a:pathLst>
                  <a:path w="29920" h="24170" extrusionOk="0">
                    <a:moveTo>
                      <a:pt x="28290" y="14137"/>
                    </a:moveTo>
                    <a:cubicBezTo>
                      <a:pt x="28290" y="14144"/>
                      <a:pt x="28287" y="14154"/>
                      <a:pt x="28282" y="14167"/>
                    </a:cubicBezTo>
                    <a:lnTo>
                      <a:pt x="28282" y="14167"/>
                    </a:lnTo>
                    <a:cubicBezTo>
                      <a:pt x="28286" y="14150"/>
                      <a:pt x="28290" y="14137"/>
                      <a:pt x="28290" y="14137"/>
                    </a:cubicBezTo>
                    <a:close/>
                    <a:moveTo>
                      <a:pt x="26931" y="16582"/>
                    </a:moveTo>
                    <a:lnTo>
                      <a:pt x="26913" y="16636"/>
                    </a:lnTo>
                    <a:cubicBezTo>
                      <a:pt x="26903" y="16652"/>
                      <a:pt x="26898" y="16658"/>
                      <a:pt x="26896" y="16658"/>
                    </a:cubicBezTo>
                    <a:cubicBezTo>
                      <a:pt x="26893" y="16658"/>
                      <a:pt x="26912" y="16620"/>
                      <a:pt x="26931" y="16582"/>
                    </a:cubicBezTo>
                    <a:close/>
                    <a:moveTo>
                      <a:pt x="3475" y="1"/>
                    </a:moveTo>
                    <a:cubicBezTo>
                      <a:pt x="3417" y="1"/>
                      <a:pt x="3363" y="60"/>
                      <a:pt x="3333" y="119"/>
                    </a:cubicBezTo>
                    <a:lnTo>
                      <a:pt x="3406" y="119"/>
                    </a:lnTo>
                    <a:cubicBezTo>
                      <a:pt x="2790" y="916"/>
                      <a:pt x="2247" y="1821"/>
                      <a:pt x="1776" y="2727"/>
                    </a:cubicBezTo>
                    <a:cubicBezTo>
                      <a:pt x="1341" y="3596"/>
                      <a:pt x="943" y="4466"/>
                      <a:pt x="653" y="5407"/>
                    </a:cubicBezTo>
                    <a:cubicBezTo>
                      <a:pt x="646" y="5435"/>
                      <a:pt x="644" y="5446"/>
                      <a:pt x="646" y="5446"/>
                    </a:cubicBezTo>
                    <a:cubicBezTo>
                      <a:pt x="650" y="5446"/>
                      <a:pt x="678" y="5366"/>
                      <a:pt x="678" y="5366"/>
                    </a:cubicBezTo>
                    <a:lnTo>
                      <a:pt x="678" y="5366"/>
                    </a:lnTo>
                    <a:cubicBezTo>
                      <a:pt x="679" y="5366"/>
                      <a:pt x="672" y="5386"/>
                      <a:pt x="653" y="5444"/>
                    </a:cubicBezTo>
                    <a:cubicBezTo>
                      <a:pt x="653" y="5480"/>
                      <a:pt x="653" y="5516"/>
                      <a:pt x="617" y="5588"/>
                    </a:cubicBezTo>
                    <a:lnTo>
                      <a:pt x="580" y="5733"/>
                    </a:lnTo>
                    <a:cubicBezTo>
                      <a:pt x="544" y="5842"/>
                      <a:pt x="508" y="5951"/>
                      <a:pt x="508" y="6059"/>
                    </a:cubicBezTo>
                    <a:cubicBezTo>
                      <a:pt x="436" y="6277"/>
                      <a:pt x="399" y="6494"/>
                      <a:pt x="363" y="6711"/>
                    </a:cubicBezTo>
                    <a:cubicBezTo>
                      <a:pt x="254" y="7182"/>
                      <a:pt x="182" y="7653"/>
                      <a:pt x="146" y="8124"/>
                    </a:cubicBezTo>
                    <a:cubicBezTo>
                      <a:pt x="37" y="8957"/>
                      <a:pt x="1" y="9790"/>
                      <a:pt x="37" y="10623"/>
                    </a:cubicBezTo>
                    <a:cubicBezTo>
                      <a:pt x="110" y="12289"/>
                      <a:pt x="508" y="13883"/>
                      <a:pt x="1160" y="15404"/>
                    </a:cubicBezTo>
                    <a:cubicBezTo>
                      <a:pt x="1776" y="16853"/>
                      <a:pt x="2681" y="18230"/>
                      <a:pt x="3768" y="19389"/>
                    </a:cubicBezTo>
                    <a:cubicBezTo>
                      <a:pt x="4891" y="20584"/>
                      <a:pt x="6195" y="21562"/>
                      <a:pt x="7607" y="22323"/>
                    </a:cubicBezTo>
                    <a:cubicBezTo>
                      <a:pt x="9129" y="23119"/>
                      <a:pt x="10759" y="23663"/>
                      <a:pt x="12461" y="23953"/>
                    </a:cubicBezTo>
                    <a:cubicBezTo>
                      <a:pt x="13348" y="24097"/>
                      <a:pt x="14254" y="24170"/>
                      <a:pt x="15164" y="24170"/>
                    </a:cubicBezTo>
                    <a:cubicBezTo>
                      <a:pt x="16074" y="24170"/>
                      <a:pt x="16989" y="24097"/>
                      <a:pt x="17894" y="23953"/>
                    </a:cubicBezTo>
                    <a:cubicBezTo>
                      <a:pt x="19488" y="23663"/>
                      <a:pt x="21045" y="23119"/>
                      <a:pt x="22458" y="22286"/>
                    </a:cubicBezTo>
                    <a:cubicBezTo>
                      <a:pt x="23907" y="21490"/>
                      <a:pt x="25175" y="20475"/>
                      <a:pt x="26261" y="19280"/>
                    </a:cubicBezTo>
                    <a:cubicBezTo>
                      <a:pt x="26805" y="18664"/>
                      <a:pt x="27312" y="18012"/>
                      <a:pt x="27783" y="17324"/>
                    </a:cubicBezTo>
                    <a:cubicBezTo>
                      <a:pt x="28000" y="16962"/>
                      <a:pt x="28217" y="16600"/>
                      <a:pt x="28435" y="16201"/>
                    </a:cubicBezTo>
                    <a:cubicBezTo>
                      <a:pt x="28579" y="15839"/>
                      <a:pt x="28761" y="15441"/>
                      <a:pt x="28869" y="15078"/>
                    </a:cubicBezTo>
                    <a:lnTo>
                      <a:pt x="28942" y="14861"/>
                    </a:lnTo>
                    <a:cubicBezTo>
                      <a:pt x="28978" y="14825"/>
                      <a:pt x="28978" y="14789"/>
                      <a:pt x="28978" y="14752"/>
                    </a:cubicBezTo>
                    <a:lnTo>
                      <a:pt x="28978" y="14752"/>
                    </a:lnTo>
                    <a:lnTo>
                      <a:pt x="28976" y="14756"/>
                    </a:lnTo>
                    <a:lnTo>
                      <a:pt x="28976" y="14756"/>
                    </a:lnTo>
                    <a:cubicBezTo>
                      <a:pt x="28978" y="14743"/>
                      <a:pt x="28978" y="14729"/>
                      <a:pt x="28978" y="14716"/>
                    </a:cubicBezTo>
                    <a:lnTo>
                      <a:pt x="29014" y="14607"/>
                    </a:lnTo>
                    <a:cubicBezTo>
                      <a:pt x="29080" y="14442"/>
                      <a:pt x="29146" y="14247"/>
                      <a:pt x="29185" y="14076"/>
                    </a:cubicBezTo>
                    <a:lnTo>
                      <a:pt x="29185" y="14076"/>
                    </a:lnTo>
                    <a:cubicBezTo>
                      <a:pt x="29330" y="13661"/>
                      <a:pt x="29430" y="13247"/>
                      <a:pt x="29557" y="12833"/>
                    </a:cubicBezTo>
                    <a:cubicBezTo>
                      <a:pt x="29666" y="12326"/>
                      <a:pt x="29739" y="11855"/>
                      <a:pt x="29775" y="11384"/>
                    </a:cubicBezTo>
                    <a:cubicBezTo>
                      <a:pt x="29811" y="10913"/>
                      <a:pt x="29847" y="10478"/>
                      <a:pt x="29883" y="9971"/>
                    </a:cubicBezTo>
                    <a:cubicBezTo>
                      <a:pt x="29920" y="9500"/>
                      <a:pt x="29883" y="9029"/>
                      <a:pt x="29883" y="8559"/>
                    </a:cubicBezTo>
                    <a:cubicBezTo>
                      <a:pt x="29847" y="7581"/>
                      <a:pt x="29739" y="6603"/>
                      <a:pt x="29557" y="5625"/>
                    </a:cubicBezTo>
                    <a:cubicBezTo>
                      <a:pt x="29376" y="4647"/>
                      <a:pt x="29087" y="3705"/>
                      <a:pt x="28688" y="2799"/>
                    </a:cubicBezTo>
                    <a:cubicBezTo>
                      <a:pt x="28471" y="2292"/>
                      <a:pt x="28217" y="1785"/>
                      <a:pt x="27927" y="1314"/>
                    </a:cubicBezTo>
                    <a:cubicBezTo>
                      <a:pt x="27783" y="1061"/>
                      <a:pt x="27602" y="807"/>
                      <a:pt x="27420" y="590"/>
                    </a:cubicBezTo>
                    <a:cubicBezTo>
                      <a:pt x="27312" y="481"/>
                      <a:pt x="27203" y="373"/>
                      <a:pt x="27058" y="300"/>
                    </a:cubicBezTo>
                    <a:lnTo>
                      <a:pt x="26913" y="155"/>
                    </a:lnTo>
                    <a:cubicBezTo>
                      <a:pt x="26841" y="119"/>
                      <a:pt x="26768" y="83"/>
                      <a:pt x="26696" y="47"/>
                    </a:cubicBezTo>
                    <a:cubicBezTo>
                      <a:pt x="26675" y="19"/>
                      <a:pt x="26649" y="7"/>
                      <a:pt x="26620" y="7"/>
                    </a:cubicBezTo>
                    <a:cubicBezTo>
                      <a:pt x="26503" y="7"/>
                      <a:pt x="26355" y="212"/>
                      <a:pt x="26442" y="300"/>
                    </a:cubicBezTo>
                    <a:cubicBezTo>
                      <a:pt x="26442" y="336"/>
                      <a:pt x="26479" y="409"/>
                      <a:pt x="26479" y="481"/>
                    </a:cubicBezTo>
                    <a:cubicBezTo>
                      <a:pt x="26515" y="554"/>
                      <a:pt x="26551" y="626"/>
                      <a:pt x="26587" y="699"/>
                    </a:cubicBezTo>
                    <a:cubicBezTo>
                      <a:pt x="26624" y="843"/>
                      <a:pt x="26696" y="988"/>
                      <a:pt x="26768" y="1097"/>
                    </a:cubicBezTo>
                    <a:cubicBezTo>
                      <a:pt x="26877" y="1351"/>
                      <a:pt x="27058" y="1640"/>
                      <a:pt x="27203" y="1858"/>
                    </a:cubicBezTo>
                    <a:cubicBezTo>
                      <a:pt x="27493" y="2365"/>
                      <a:pt x="27783" y="2836"/>
                      <a:pt x="28036" y="3343"/>
                    </a:cubicBezTo>
                    <a:cubicBezTo>
                      <a:pt x="28543" y="4321"/>
                      <a:pt x="28905" y="5371"/>
                      <a:pt x="29123" y="6458"/>
                    </a:cubicBezTo>
                    <a:cubicBezTo>
                      <a:pt x="29340" y="7508"/>
                      <a:pt x="29413" y="8595"/>
                      <a:pt x="29340" y="9681"/>
                    </a:cubicBezTo>
                    <a:cubicBezTo>
                      <a:pt x="29304" y="10225"/>
                      <a:pt x="29268" y="10732"/>
                      <a:pt x="29123" y="11275"/>
                    </a:cubicBezTo>
                    <a:cubicBezTo>
                      <a:pt x="29014" y="11818"/>
                      <a:pt x="28869" y="12362"/>
                      <a:pt x="28688" y="12905"/>
                    </a:cubicBezTo>
                    <a:cubicBezTo>
                      <a:pt x="28616" y="13159"/>
                      <a:pt x="28543" y="13412"/>
                      <a:pt x="28435" y="13666"/>
                    </a:cubicBezTo>
                    <a:cubicBezTo>
                      <a:pt x="28435" y="13702"/>
                      <a:pt x="28398" y="13738"/>
                      <a:pt x="28398" y="13774"/>
                    </a:cubicBezTo>
                    <a:lnTo>
                      <a:pt x="28326" y="13992"/>
                    </a:lnTo>
                    <a:lnTo>
                      <a:pt x="28253" y="14173"/>
                    </a:lnTo>
                    <a:lnTo>
                      <a:pt x="28253" y="14209"/>
                    </a:lnTo>
                    <a:cubicBezTo>
                      <a:pt x="28253" y="14215"/>
                      <a:pt x="28254" y="14219"/>
                      <a:pt x="28254" y="14222"/>
                    </a:cubicBezTo>
                    <a:lnTo>
                      <a:pt x="28254" y="14222"/>
                    </a:lnTo>
                    <a:cubicBezTo>
                      <a:pt x="28231" y="14265"/>
                      <a:pt x="28201" y="14315"/>
                      <a:pt x="28181" y="14354"/>
                    </a:cubicBezTo>
                    <a:cubicBezTo>
                      <a:pt x="28109" y="14499"/>
                      <a:pt x="28036" y="14607"/>
                      <a:pt x="28000" y="14752"/>
                    </a:cubicBezTo>
                    <a:cubicBezTo>
                      <a:pt x="28012" y="14740"/>
                      <a:pt x="28018" y="14735"/>
                      <a:pt x="28020" y="14735"/>
                    </a:cubicBezTo>
                    <a:lnTo>
                      <a:pt x="28020" y="14735"/>
                    </a:lnTo>
                    <a:cubicBezTo>
                      <a:pt x="28028" y="14735"/>
                      <a:pt x="27927" y="14861"/>
                      <a:pt x="27927" y="14861"/>
                    </a:cubicBezTo>
                    <a:lnTo>
                      <a:pt x="27891" y="14897"/>
                    </a:lnTo>
                    <a:lnTo>
                      <a:pt x="27783" y="15115"/>
                    </a:lnTo>
                    <a:cubicBezTo>
                      <a:pt x="27746" y="15223"/>
                      <a:pt x="27674" y="15368"/>
                      <a:pt x="27602" y="15477"/>
                    </a:cubicBezTo>
                    <a:cubicBezTo>
                      <a:pt x="27608" y="15465"/>
                      <a:pt x="27610" y="15460"/>
                      <a:pt x="27609" y="15460"/>
                    </a:cubicBezTo>
                    <a:lnTo>
                      <a:pt x="27609" y="15460"/>
                    </a:lnTo>
                    <a:cubicBezTo>
                      <a:pt x="27607" y="15460"/>
                      <a:pt x="27594" y="15478"/>
                      <a:pt x="27579" y="15499"/>
                    </a:cubicBezTo>
                    <a:lnTo>
                      <a:pt x="27579" y="15499"/>
                    </a:lnTo>
                    <a:cubicBezTo>
                      <a:pt x="27558" y="15521"/>
                      <a:pt x="27529" y="15549"/>
                      <a:pt x="27529" y="15549"/>
                    </a:cubicBezTo>
                    <a:cubicBezTo>
                      <a:pt x="27529" y="15553"/>
                      <a:pt x="27530" y="15554"/>
                      <a:pt x="27532" y="15554"/>
                    </a:cubicBezTo>
                    <a:cubicBezTo>
                      <a:pt x="27535" y="15554"/>
                      <a:pt x="27543" y="15547"/>
                      <a:pt x="27552" y="15536"/>
                    </a:cubicBezTo>
                    <a:lnTo>
                      <a:pt x="27552" y="15536"/>
                    </a:lnTo>
                    <a:lnTo>
                      <a:pt x="27457" y="15694"/>
                    </a:lnTo>
                    <a:cubicBezTo>
                      <a:pt x="27457" y="15694"/>
                      <a:pt x="27420" y="15730"/>
                      <a:pt x="27420" y="15767"/>
                    </a:cubicBezTo>
                    <a:lnTo>
                      <a:pt x="27312" y="15948"/>
                    </a:lnTo>
                    <a:cubicBezTo>
                      <a:pt x="27312" y="15967"/>
                      <a:pt x="27290" y="15998"/>
                      <a:pt x="27282" y="15998"/>
                    </a:cubicBezTo>
                    <a:cubicBezTo>
                      <a:pt x="27276" y="15998"/>
                      <a:pt x="27279" y="15977"/>
                      <a:pt x="27312" y="15911"/>
                    </a:cubicBezTo>
                    <a:cubicBezTo>
                      <a:pt x="27337" y="15869"/>
                      <a:pt x="27347" y="15852"/>
                      <a:pt x="27346" y="15852"/>
                    </a:cubicBezTo>
                    <a:lnTo>
                      <a:pt x="27346" y="15852"/>
                    </a:lnTo>
                    <a:cubicBezTo>
                      <a:pt x="27345" y="15852"/>
                      <a:pt x="27239" y="16029"/>
                      <a:pt x="27239" y="16056"/>
                    </a:cubicBezTo>
                    <a:lnTo>
                      <a:pt x="27239" y="16093"/>
                    </a:lnTo>
                    <a:lnTo>
                      <a:pt x="27167" y="16201"/>
                    </a:lnTo>
                    <a:lnTo>
                      <a:pt x="27167" y="16201"/>
                    </a:lnTo>
                    <a:lnTo>
                      <a:pt x="27203" y="16129"/>
                    </a:lnTo>
                    <a:cubicBezTo>
                      <a:pt x="27208" y="16119"/>
                      <a:pt x="27209" y="16116"/>
                      <a:pt x="27209" y="16116"/>
                    </a:cubicBezTo>
                    <a:lnTo>
                      <a:pt x="27209" y="16116"/>
                    </a:lnTo>
                    <a:cubicBezTo>
                      <a:pt x="27206" y="16116"/>
                      <a:pt x="27142" y="16229"/>
                      <a:pt x="27147" y="16229"/>
                    </a:cubicBezTo>
                    <a:cubicBezTo>
                      <a:pt x="27148" y="16229"/>
                      <a:pt x="27154" y="16221"/>
                      <a:pt x="27167" y="16201"/>
                    </a:cubicBezTo>
                    <a:lnTo>
                      <a:pt x="27167" y="16201"/>
                    </a:lnTo>
                    <a:cubicBezTo>
                      <a:pt x="27094" y="16310"/>
                      <a:pt x="27022" y="16419"/>
                      <a:pt x="26950" y="16527"/>
                    </a:cubicBezTo>
                    <a:lnTo>
                      <a:pt x="26841" y="16708"/>
                    </a:lnTo>
                    <a:cubicBezTo>
                      <a:pt x="26768" y="16817"/>
                      <a:pt x="26696" y="16962"/>
                      <a:pt x="26624" y="17071"/>
                    </a:cubicBezTo>
                    <a:cubicBezTo>
                      <a:pt x="26345" y="17488"/>
                      <a:pt x="26033" y="17906"/>
                      <a:pt x="25687" y="18324"/>
                    </a:cubicBezTo>
                    <a:lnTo>
                      <a:pt x="25687" y="18324"/>
                    </a:lnTo>
                    <a:cubicBezTo>
                      <a:pt x="25697" y="18311"/>
                      <a:pt x="25704" y="18301"/>
                      <a:pt x="25703" y="18301"/>
                    </a:cubicBezTo>
                    <a:lnTo>
                      <a:pt x="25703" y="18301"/>
                    </a:lnTo>
                    <a:cubicBezTo>
                      <a:pt x="25702" y="18301"/>
                      <a:pt x="25687" y="18320"/>
                      <a:pt x="25646" y="18375"/>
                    </a:cubicBezTo>
                    <a:cubicBezTo>
                      <a:pt x="25659" y="18358"/>
                      <a:pt x="25673" y="18341"/>
                      <a:pt x="25687" y="18324"/>
                    </a:cubicBezTo>
                    <a:lnTo>
                      <a:pt x="25687" y="18324"/>
                    </a:lnTo>
                    <a:cubicBezTo>
                      <a:pt x="25675" y="18341"/>
                      <a:pt x="25658" y="18362"/>
                      <a:pt x="25646" y="18375"/>
                    </a:cubicBezTo>
                    <a:lnTo>
                      <a:pt x="25646" y="18375"/>
                    </a:lnTo>
                    <a:lnTo>
                      <a:pt x="25646" y="18375"/>
                    </a:lnTo>
                    <a:cubicBezTo>
                      <a:pt x="25646" y="18375"/>
                      <a:pt x="25646" y="18375"/>
                      <a:pt x="25646" y="18375"/>
                    </a:cubicBezTo>
                    <a:lnTo>
                      <a:pt x="25646" y="18375"/>
                    </a:lnTo>
                    <a:cubicBezTo>
                      <a:pt x="25646" y="18393"/>
                      <a:pt x="25618" y="18420"/>
                      <a:pt x="25605" y="18429"/>
                    </a:cubicBezTo>
                    <a:lnTo>
                      <a:pt x="25605" y="18429"/>
                    </a:lnTo>
                    <a:lnTo>
                      <a:pt x="25646" y="18375"/>
                    </a:lnTo>
                    <a:lnTo>
                      <a:pt x="25646" y="18375"/>
                    </a:lnTo>
                    <a:cubicBezTo>
                      <a:pt x="25603" y="18417"/>
                      <a:pt x="25594" y="18432"/>
                      <a:pt x="25598" y="18432"/>
                    </a:cubicBezTo>
                    <a:cubicBezTo>
                      <a:pt x="25600" y="18432"/>
                      <a:pt x="25602" y="18431"/>
                      <a:pt x="25605" y="18429"/>
                    </a:cubicBezTo>
                    <a:lnTo>
                      <a:pt x="25605" y="18429"/>
                    </a:lnTo>
                    <a:lnTo>
                      <a:pt x="25537" y="18519"/>
                    </a:lnTo>
                    <a:lnTo>
                      <a:pt x="25247" y="18809"/>
                    </a:lnTo>
                    <a:cubicBezTo>
                      <a:pt x="25066" y="19026"/>
                      <a:pt x="24849" y="19208"/>
                      <a:pt x="24668" y="19389"/>
                    </a:cubicBezTo>
                    <a:cubicBezTo>
                      <a:pt x="24559" y="19497"/>
                      <a:pt x="24486" y="19570"/>
                      <a:pt x="24378" y="19678"/>
                    </a:cubicBezTo>
                    <a:lnTo>
                      <a:pt x="24233" y="19787"/>
                    </a:lnTo>
                    <a:cubicBezTo>
                      <a:pt x="24281" y="19751"/>
                      <a:pt x="24301" y="19739"/>
                      <a:pt x="24305" y="19739"/>
                    </a:cubicBezTo>
                    <a:lnTo>
                      <a:pt x="24305" y="19739"/>
                    </a:lnTo>
                    <a:cubicBezTo>
                      <a:pt x="24313" y="19739"/>
                      <a:pt x="24257" y="19787"/>
                      <a:pt x="24233" y="19787"/>
                    </a:cubicBezTo>
                    <a:cubicBezTo>
                      <a:pt x="24016" y="19968"/>
                      <a:pt x="23798" y="20113"/>
                      <a:pt x="23581" y="20294"/>
                    </a:cubicBezTo>
                    <a:cubicBezTo>
                      <a:pt x="23364" y="20439"/>
                      <a:pt x="23146" y="20620"/>
                      <a:pt x="22929" y="20729"/>
                    </a:cubicBezTo>
                    <a:lnTo>
                      <a:pt x="22567" y="20946"/>
                    </a:lnTo>
                    <a:lnTo>
                      <a:pt x="22386" y="21091"/>
                    </a:lnTo>
                    <a:cubicBezTo>
                      <a:pt x="21879" y="21345"/>
                      <a:pt x="21371" y="21562"/>
                      <a:pt x="20864" y="21779"/>
                    </a:cubicBezTo>
                    <a:lnTo>
                      <a:pt x="20683" y="21852"/>
                    </a:lnTo>
                    <a:lnTo>
                      <a:pt x="20575" y="21888"/>
                    </a:lnTo>
                    <a:cubicBezTo>
                      <a:pt x="20537" y="21907"/>
                      <a:pt x="20529" y="21913"/>
                      <a:pt x="20535" y="21913"/>
                    </a:cubicBezTo>
                    <a:cubicBezTo>
                      <a:pt x="20540" y="21913"/>
                      <a:pt x="20552" y="21910"/>
                      <a:pt x="20567" y="21905"/>
                    </a:cubicBezTo>
                    <a:lnTo>
                      <a:pt x="20567" y="21905"/>
                    </a:lnTo>
                    <a:lnTo>
                      <a:pt x="20249" y="22033"/>
                    </a:lnTo>
                    <a:cubicBezTo>
                      <a:pt x="19959" y="22142"/>
                      <a:pt x="19669" y="22214"/>
                      <a:pt x="19415" y="22286"/>
                    </a:cubicBezTo>
                    <a:cubicBezTo>
                      <a:pt x="19126" y="22359"/>
                      <a:pt x="18836" y="22395"/>
                      <a:pt x="18546" y="22468"/>
                    </a:cubicBezTo>
                    <a:cubicBezTo>
                      <a:pt x="18401" y="22504"/>
                      <a:pt x="18256" y="22504"/>
                      <a:pt x="18075" y="22540"/>
                    </a:cubicBezTo>
                    <a:lnTo>
                      <a:pt x="17894" y="22576"/>
                    </a:lnTo>
                    <a:lnTo>
                      <a:pt x="17786" y="22576"/>
                    </a:lnTo>
                    <a:cubicBezTo>
                      <a:pt x="17134" y="22649"/>
                      <a:pt x="16482" y="22685"/>
                      <a:pt x="15830" y="22685"/>
                    </a:cubicBezTo>
                    <a:cubicBezTo>
                      <a:pt x="15178" y="22685"/>
                      <a:pt x="14526" y="22649"/>
                      <a:pt x="13874" y="22576"/>
                    </a:cubicBezTo>
                    <a:cubicBezTo>
                      <a:pt x="13625" y="22545"/>
                      <a:pt x="13376" y="22514"/>
                      <a:pt x="13104" y="22460"/>
                    </a:cubicBezTo>
                    <a:lnTo>
                      <a:pt x="13104" y="22460"/>
                    </a:lnTo>
                    <a:cubicBezTo>
                      <a:pt x="13119" y="22463"/>
                      <a:pt x="13134" y="22465"/>
                      <a:pt x="13149" y="22468"/>
                    </a:cubicBezTo>
                    <a:lnTo>
                      <a:pt x="12968" y="22431"/>
                    </a:lnTo>
                    <a:lnTo>
                      <a:pt x="12968" y="22431"/>
                    </a:lnTo>
                    <a:cubicBezTo>
                      <a:pt x="13014" y="22442"/>
                      <a:pt x="13060" y="22451"/>
                      <a:pt x="13104" y="22460"/>
                    </a:cubicBezTo>
                    <a:lnTo>
                      <a:pt x="13104" y="22460"/>
                    </a:lnTo>
                    <a:cubicBezTo>
                      <a:pt x="11599" y="22204"/>
                      <a:pt x="10130" y="21700"/>
                      <a:pt x="8803" y="21019"/>
                    </a:cubicBezTo>
                    <a:cubicBezTo>
                      <a:pt x="8404" y="20801"/>
                      <a:pt x="8042" y="20620"/>
                      <a:pt x="7680" y="20367"/>
                    </a:cubicBezTo>
                    <a:lnTo>
                      <a:pt x="7680" y="20367"/>
                    </a:lnTo>
                    <a:lnTo>
                      <a:pt x="7825" y="20475"/>
                    </a:lnTo>
                    <a:cubicBezTo>
                      <a:pt x="6448" y="19606"/>
                      <a:pt x="5253" y="18519"/>
                      <a:pt x="4275" y="17252"/>
                    </a:cubicBezTo>
                    <a:cubicBezTo>
                      <a:pt x="3985" y="16889"/>
                      <a:pt x="3732" y="16527"/>
                      <a:pt x="3478" y="16129"/>
                    </a:cubicBezTo>
                    <a:lnTo>
                      <a:pt x="3478" y="16129"/>
                    </a:lnTo>
                    <a:lnTo>
                      <a:pt x="3551" y="16274"/>
                    </a:lnTo>
                    <a:cubicBezTo>
                      <a:pt x="3007" y="15368"/>
                      <a:pt x="2536" y="14426"/>
                      <a:pt x="2210" y="13448"/>
                    </a:cubicBezTo>
                    <a:cubicBezTo>
                      <a:pt x="2029" y="12941"/>
                      <a:pt x="1884" y="12434"/>
                      <a:pt x="1739" y="11927"/>
                    </a:cubicBezTo>
                    <a:cubicBezTo>
                      <a:pt x="1739" y="11818"/>
                      <a:pt x="1703" y="11674"/>
                      <a:pt x="1667" y="11565"/>
                    </a:cubicBezTo>
                    <a:lnTo>
                      <a:pt x="1631" y="11348"/>
                    </a:lnTo>
                    <a:cubicBezTo>
                      <a:pt x="1631" y="11322"/>
                      <a:pt x="1612" y="11204"/>
                      <a:pt x="1615" y="11204"/>
                    </a:cubicBezTo>
                    <a:lnTo>
                      <a:pt x="1615" y="11204"/>
                    </a:lnTo>
                    <a:cubicBezTo>
                      <a:pt x="1616" y="11204"/>
                      <a:pt x="1620" y="11223"/>
                      <a:pt x="1631" y="11275"/>
                    </a:cubicBezTo>
                    <a:cubicBezTo>
                      <a:pt x="1631" y="11166"/>
                      <a:pt x="1595" y="11022"/>
                      <a:pt x="1558" y="10913"/>
                    </a:cubicBezTo>
                    <a:lnTo>
                      <a:pt x="1558" y="10804"/>
                    </a:lnTo>
                    <a:lnTo>
                      <a:pt x="1558" y="10696"/>
                    </a:lnTo>
                    <a:cubicBezTo>
                      <a:pt x="1558" y="10659"/>
                      <a:pt x="1522" y="10551"/>
                      <a:pt x="1522" y="10478"/>
                    </a:cubicBezTo>
                    <a:cubicBezTo>
                      <a:pt x="1341" y="9392"/>
                      <a:pt x="1305" y="8305"/>
                      <a:pt x="1413" y="7255"/>
                    </a:cubicBezTo>
                    <a:lnTo>
                      <a:pt x="1450" y="6856"/>
                    </a:lnTo>
                    <a:cubicBezTo>
                      <a:pt x="1450" y="6820"/>
                      <a:pt x="1450" y="6784"/>
                      <a:pt x="1450" y="6747"/>
                    </a:cubicBezTo>
                    <a:cubicBezTo>
                      <a:pt x="1450" y="6675"/>
                      <a:pt x="1486" y="6566"/>
                      <a:pt x="1486" y="6494"/>
                    </a:cubicBezTo>
                    <a:cubicBezTo>
                      <a:pt x="1522" y="6204"/>
                      <a:pt x="1595" y="5951"/>
                      <a:pt x="1631" y="5661"/>
                    </a:cubicBezTo>
                    <a:cubicBezTo>
                      <a:pt x="1667" y="5516"/>
                      <a:pt x="1703" y="5371"/>
                      <a:pt x="1739" y="5262"/>
                    </a:cubicBezTo>
                    <a:lnTo>
                      <a:pt x="1739" y="5154"/>
                    </a:lnTo>
                    <a:cubicBezTo>
                      <a:pt x="1739" y="5118"/>
                      <a:pt x="1739" y="5081"/>
                      <a:pt x="1739" y="5045"/>
                    </a:cubicBezTo>
                    <a:cubicBezTo>
                      <a:pt x="1739" y="4973"/>
                      <a:pt x="1776" y="4900"/>
                      <a:pt x="1776" y="4828"/>
                    </a:cubicBezTo>
                    <a:cubicBezTo>
                      <a:pt x="1848" y="4538"/>
                      <a:pt x="1921" y="4248"/>
                      <a:pt x="1993" y="3958"/>
                    </a:cubicBezTo>
                    <a:cubicBezTo>
                      <a:pt x="1993" y="3886"/>
                      <a:pt x="2065" y="3814"/>
                      <a:pt x="2065" y="3741"/>
                    </a:cubicBezTo>
                    <a:lnTo>
                      <a:pt x="2102" y="3632"/>
                    </a:lnTo>
                    <a:cubicBezTo>
                      <a:pt x="2102" y="3632"/>
                      <a:pt x="2145" y="3525"/>
                      <a:pt x="2131" y="3525"/>
                    </a:cubicBezTo>
                    <a:cubicBezTo>
                      <a:pt x="2127" y="3525"/>
                      <a:pt x="2118" y="3535"/>
                      <a:pt x="2102" y="3560"/>
                    </a:cubicBezTo>
                    <a:cubicBezTo>
                      <a:pt x="2174" y="3379"/>
                      <a:pt x="2210" y="3198"/>
                      <a:pt x="2283" y="3017"/>
                    </a:cubicBezTo>
                    <a:cubicBezTo>
                      <a:pt x="2283" y="3017"/>
                      <a:pt x="2306" y="2924"/>
                      <a:pt x="2297" y="2924"/>
                    </a:cubicBezTo>
                    <a:lnTo>
                      <a:pt x="2297" y="2924"/>
                    </a:lnTo>
                    <a:cubicBezTo>
                      <a:pt x="2294" y="2924"/>
                      <a:pt x="2290" y="2930"/>
                      <a:pt x="2283" y="2944"/>
                    </a:cubicBezTo>
                    <a:cubicBezTo>
                      <a:pt x="2296" y="2904"/>
                      <a:pt x="2309" y="2879"/>
                      <a:pt x="2319" y="2865"/>
                    </a:cubicBezTo>
                    <a:lnTo>
                      <a:pt x="2319" y="2865"/>
                    </a:lnTo>
                    <a:lnTo>
                      <a:pt x="2319" y="2872"/>
                    </a:lnTo>
                    <a:cubicBezTo>
                      <a:pt x="2332" y="2859"/>
                      <a:pt x="2336" y="2850"/>
                      <a:pt x="2333" y="2850"/>
                    </a:cubicBezTo>
                    <a:lnTo>
                      <a:pt x="2333" y="2850"/>
                    </a:lnTo>
                    <a:cubicBezTo>
                      <a:pt x="2331" y="2850"/>
                      <a:pt x="2326" y="2855"/>
                      <a:pt x="2319" y="2865"/>
                    </a:cubicBezTo>
                    <a:lnTo>
                      <a:pt x="2319" y="2865"/>
                    </a:lnTo>
                    <a:lnTo>
                      <a:pt x="2319" y="2836"/>
                    </a:lnTo>
                    <a:cubicBezTo>
                      <a:pt x="2355" y="2763"/>
                      <a:pt x="2391" y="2654"/>
                      <a:pt x="2428" y="2582"/>
                    </a:cubicBezTo>
                    <a:cubicBezTo>
                      <a:pt x="2500" y="2437"/>
                      <a:pt x="2536" y="2256"/>
                      <a:pt x="2609" y="2111"/>
                    </a:cubicBezTo>
                    <a:cubicBezTo>
                      <a:pt x="2899" y="1459"/>
                      <a:pt x="3225" y="807"/>
                      <a:pt x="3551" y="155"/>
                    </a:cubicBezTo>
                    <a:cubicBezTo>
                      <a:pt x="3587" y="83"/>
                      <a:pt x="3587" y="10"/>
                      <a:pt x="3514" y="10"/>
                    </a:cubicBezTo>
                    <a:cubicBezTo>
                      <a:pt x="3501" y="4"/>
                      <a:pt x="3488" y="1"/>
                      <a:pt x="3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0"/>
              <p:cNvSpPr/>
              <p:nvPr/>
            </p:nvSpPr>
            <p:spPr>
              <a:xfrm>
                <a:off x="1764342" y="1322115"/>
                <a:ext cx="698290" cy="330568"/>
              </a:xfrm>
              <a:custGeom>
                <a:avLst/>
                <a:gdLst/>
                <a:ahLst/>
                <a:cxnLst/>
                <a:rect l="l" t="t" r="r" b="b"/>
                <a:pathLst>
                  <a:path w="30089" h="14244" extrusionOk="0">
                    <a:moveTo>
                      <a:pt x="9933" y="1800"/>
                    </a:moveTo>
                    <a:cubicBezTo>
                      <a:pt x="9929" y="1800"/>
                      <a:pt x="9913" y="1804"/>
                      <a:pt x="9877" y="1816"/>
                    </a:cubicBezTo>
                    <a:cubicBezTo>
                      <a:pt x="9901" y="1816"/>
                      <a:pt x="9941" y="1800"/>
                      <a:pt x="9933" y="1800"/>
                    </a:cubicBezTo>
                    <a:close/>
                    <a:moveTo>
                      <a:pt x="15265" y="0"/>
                    </a:moveTo>
                    <a:cubicBezTo>
                      <a:pt x="13904" y="0"/>
                      <a:pt x="12548" y="183"/>
                      <a:pt x="11253" y="548"/>
                    </a:cubicBezTo>
                    <a:cubicBezTo>
                      <a:pt x="8428" y="1345"/>
                      <a:pt x="5893" y="2902"/>
                      <a:pt x="3937" y="5076"/>
                    </a:cubicBezTo>
                    <a:cubicBezTo>
                      <a:pt x="2959" y="6162"/>
                      <a:pt x="2126" y="7394"/>
                      <a:pt x="1474" y="8698"/>
                    </a:cubicBezTo>
                    <a:cubicBezTo>
                      <a:pt x="822" y="10038"/>
                      <a:pt x="387" y="11414"/>
                      <a:pt x="170" y="12863"/>
                    </a:cubicBezTo>
                    <a:cubicBezTo>
                      <a:pt x="97" y="13225"/>
                      <a:pt x="61" y="13624"/>
                      <a:pt x="25" y="13986"/>
                    </a:cubicBezTo>
                    <a:cubicBezTo>
                      <a:pt x="1" y="14179"/>
                      <a:pt x="138" y="14244"/>
                      <a:pt x="274" y="14244"/>
                    </a:cubicBezTo>
                    <a:cubicBezTo>
                      <a:pt x="343" y="14244"/>
                      <a:pt x="411" y="14228"/>
                      <a:pt x="460" y="14203"/>
                    </a:cubicBezTo>
                    <a:cubicBezTo>
                      <a:pt x="713" y="14058"/>
                      <a:pt x="894" y="13841"/>
                      <a:pt x="930" y="13551"/>
                    </a:cubicBezTo>
                    <a:lnTo>
                      <a:pt x="967" y="13588"/>
                    </a:lnTo>
                    <a:cubicBezTo>
                      <a:pt x="967" y="13515"/>
                      <a:pt x="967" y="13407"/>
                      <a:pt x="967" y="13334"/>
                    </a:cubicBezTo>
                    <a:lnTo>
                      <a:pt x="967" y="13189"/>
                    </a:lnTo>
                    <a:lnTo>
                      <a:pt x="967" y="13153"/>
                    </a:lnTo>
                    <a:lnTo>
                      <a:pt x="967" y="13117"/>
                    </a:lnTo>
                    <a:cubicBezTo>
                      <a:pt x="967" y="12936"/>
                      <a:pt x="1039" y="12755"/>
                      <a:pt x="1039" y="12610"/>
                    </a:cubicBezTo>
                    <a:cubicBezTo>
                      <a:pt x="1111" y="12247"/>
                      <a:pt x="1184" y="11885"/>
                      <a:pt x="1256" y="11559"/>
                    </a:cubicBezTo>
                    <a:cubicBezTo>
                      <a:pt x="1329" y="11197"/>
                      <a:pt x="1437" y="10871"/>
                      <a:pt x="1546" y="10545"/>
                    </a:cubicBezTo>
                    <a:cubicBezTo>
                      <a:pt x="1619" y="10364"/>
                      <a:pt x="1655" y="10219"/>
                      <a:pt x="1727" y="10038"/>
                    </a:cubicBezTo>
                    <a:cubicBezTo>
                      <a:pt x="1728" y="10037"/>
                      <a:pt x="1729" y="10035"/>
                      <a:pt x="1729" y="10034"/>
                    </a:cubicBezTo>
                    <a:lnTo>
                      <a:pt x="1729" y="10034"/>
                    </a:lnTo>
                    <a:cubicBezTo>
                      <a:pt x="1730" y="10041"/>
                      <a:pt x="1732" y="10044"/>
                      <a:pt x="1734" y="10044"/>
                    </a:cubicBezTo>
                    <a:cubicBezTo>
                      <a:pt x="1740" y="10044"/>
                      <a:pt x="1747" y="10017"/>
                      <a:pt x="1742" y="10017"/>
                    </a:cubicBezTo>
                    <a:lnTo>
                      <a:pt x="1742" y="10017"/>
                    </a:lnTo>
                    <a:cubicBezTo>
                      <a:pt x="1740" y="10017"/>
                      <a:pt x="1736" y="10021"/>
                      <a:pt x="1729" y="10034"/>
                    </a:cubicBezTo>
                    <a:lnTo>
                      <a:pt x="1729" y="10034"/>
                    </a:lnTo>
                    <a:cubicBezTo>
                      <a:pt x="1728" y="10028"/>
                      <a:pt x="1727" y="10017"/>
                      <a:pt x="1727" y="10002"/>
                    </a:cubicBezTo>
                    <a:lnTo>
                      <a:pt x="1763" y="9893"/>
                    </a:lnTo>
                    <a:cubicBezTo>
                      <a:pt x="1800" y="9821"/>
                      <a:pt x="1836" y="9712"/>
                      <a:pt x="1872" y="9639"/>
                    </a:cubicBezTo>
                    <a:cubicBezTo>
                      <a:pt x="2126" y="8988"/>
                      <a:pt x="2415" y="8372"/>
                      <a:pt x="2778" y="7792"/>
                    </a:cubicBezTo>
                    <a:cubicBezTo>
                      <a:pt x="2778" y="7756"/>
                      <a:pt x="2814" y="7720"/>
                      <a:pt x="2814" y="7684"/>
                    </a:cubicBezTo>
                    <a:lnTo>
                      <a:pt x="2814" y="7684"/>
                    </a:lnTo>
                    <a:cubicBezTo>
                      <a:pt x="2791" y="7718"/>
                      <a:pt x="2783" y="7731"/>
                      <a:pt x="2782" y="7731"/>
                    </a:cubicBezTo>
                    <a:cubicBezTo>
                      <a:pt x="2780" y="7731"/>
                      <a:pt x="2814" y="7672"/>
                      <a:pt x="2814" y="7647"/>
                    </a:cubicBezTo>
                    <a:cubicBezTo>
                      <a:pt x="2814" y="7647"/>
                      <a:pt x="2923" y="7502"/>
                      <a:pt x="2959" y="7430"/>
                    </a:cubicBezTo>
                    <a:cubicBezTo>
                      <a:pt x="3031" y="7358"/>
                      <a:pt x="3140" y="7140"/>
                      <a:pt x="3249" y="6995"/>
                    </a:cubicBezTo>
                    <a:cubicBezTo>
                      <a:pt x="3430" y="6742"/>
                      <a:pt x="3647" y="6452"/>
                      <a:pt x="3864" y="6198"/>
                    </a:cubicBezTo>
                    <a:lnTo>
                      <a:pt x="4009" y="5981"/>
                    </a:lnTo>
                    <a:lnTo>
                      <a:pt x="4082" y="5909"/>
                    </a:lnTo>
                    <a:lnTo>
                      <a:pt x="4154" y="5836"/>
                    </a:lnTo>
                    <a:lnTo>
                      <a:pt x="4154" y="5836"/>
                    </a:lnTo>
                    <a:cubicBezTo>
                      <a:pt x="4136" y="5854"/>
                      <a:pt x="4127" y="5861"/>
                      <a:pt x="4124" y="5861"/>
                    </a:cubicBezTo>
                    <a:cubicBezTo>
                      <a:pt x="4116" y="5861"/>
                      <a:pt x="4163" y="5800"/>
                      <a:pt x="4190" y="5800"/>
                    </a:cubicBezTo>
                    <a:lnTo>
                      <a:pt x="4263" y="5691"/>
                    </a:lnTo>
                    <a:lnTo>
                      <a:pt x="4444" y="5474"/>
                    </a:lnTo>
                    <a:cubicBezTo>
                      <a:pt x="4661" y="5257"/>
                      <a:pt x="4879" y="5003"/>
                      <a:pt x="5168" y="4750"/>
                    </a:cubicBezTo>
                    <a:lnTo>
                      <a:pt x="5530" y="4424"/>
                    </a:lnTo>
                    <a:lnTo>
                      <a:pt x="5712" y="4279"/>
                    </a:lnTo>
                    <a:cubicBezTo>
                      <a:pt x="5724" y="4255"/>
                      <a:pt x="5724" y="4247"/>
                      <a:pt x="5718" y="4247"/>
                    </a:cubicBezTo>
                    <a:cubicBezTo>
                      <a:pt x="5708" y="4247"/>
                      <a:pt x="5675" y="4279"/>
                      <a:pt x="5675" y="4279"/>
                    </a:cubicBezTo>
                    <a:lnTo>
                      <a:pt x="5712" y="4243"/>
                    </a:lnTo>
                    <a:lnTo>
                      <a:pt x="5820" y="4170"/>
                    </a:lnTo>
                    <a:cubicBezTo>
                      <a:pt x="6074" y="3953"/>
                      <a:pt x="6364" y="3735"/>
                      <a:pt x="6617" y="3518"/>
                    </a:cubicBezTo>
                    <a:cubicBezTo>
                      <a:pt x="6907" y="3337"/>
                      <a:pt x="7197" y="3156"/>
                      <a:pt x="7486" y="2975"/>
                    </a:cubicBezTo>
                    <a:lnTo>
                      <a:pt x="7595" y="2902"/>
                    </a:lnTo>
                    <a:lnTo>
                      <a:pt x="7595" y="2902"/>
                    </a:lnTo>
                    <a:cubicBezTo>
                      <a:pt x="7567" y="2921"/>
                      <a:pt x="7558" y="2928"/>
                      <a:pt x="7560" y="2928"/>
                    </a:cubicBezTo>
                    <a:cubicBezTo>
                      <a:pt x="7563" y="2928"/>
                      <a:pt x="7617" y="2895"/>
                      <a:pt x="7612" y="2895"/>
                    </a:cubicBezTo>
                    <a:lnTo>
                      <a:pt x="7612" y="2895"/>
                    </a:lnTo>
                    <a:cubicBezTo>
                      <a:pt x="7611" y="2895"/>
                      <a:pt x="7606" y="2897"/>
                      <a:pt x="7595" y="2902"/>
                    </a:cubicBezTo>
                    <a:lnTo>
                      <a:pt x="7631" y="2866"/>
                    </a:lnTo>
                    <a:cubicBezTo>
                      <a:pt x="7704" y="2830"/>
                      <a:pt x="7776" y="2794"/>
                      <a:pt x="7885" y="2757"/>
                    </a:cubicBezTo>
                    <a:cubicBezTo>
                      <a:pt x="7957" y="2721"/>
                      <a:pt x="8175" y="2576"/>
                      <a:pt x="8320" y="2504"/>
                    </a:cubicBezTo>
                    <a:cubicBezTo>
                      <a:pt x="8646" y="2359"/>
                      <a:pt x="8935" y="2214"/>
                      <a:pt x="9261" y="2069"/>
                    </a:cubicBezTo>
                    <a:cubicBezTo>
                      <a:pt x="9442" y="1997"/>
                      <a:pt x="9587" y="1924"/>
                      <a:pt x="9768" y="1852"/>
                    </a:cubicBezTo>
                    <a:lnTo>
                      <a:pt x="9877" y="1816"/>
                    </a:lnTo>
                    <a:lnTo>
                      <a:pt x="10167" y="1707"/>
                    </a:lnTo>
                    <a:cubicBezTo>
                      <a:pt x="10819" y="1490"/>
                      <a:pt x="11507" y="1309"/>
                      <a:pt x="12231" y="1200"/>
                    </a:cubicBezTo>
                    <a:lnTo>
                      <a:pt x="12739" y="1127"/>
                    </a:lnTo>
                    <a:lnTo>
                      <a:pt x="12992" y="1091"/>
                    </a:lnTo>
                    <a:lnTo>
                      <a:pt x="13209" y="1091"/>
                    </a:lnTo>
                    <a:cubicBezTo>
                      <a:pt x="13535" y="1055"/>
                      <a:pt x="13898" y="1019"/>
                      <a:pt x="14260" y="983"/>
                    </a:cubicBezTo>
                    <a:cubicBezTo>
                      <a:pt x="14403" y="979"/>
                      <a:pt x="14546" y="977"/>
                      <a:pt x="14689" y="977"/>
                    </a:cubicBezTo>
                    <a:cubicBezTo>
                      <a:pt x="15988" y="977"/>
                      <a:pt x="17258" y="1127"/>
                      <a:pt x="18498" y="1453"/>
                    </a:cubicBezTo>
                    <a:cubicBezTo>
                      <a:pt x="19838" y="1816"/>
                      <a:pt x="21106" y="2359"/>
                      <a:pt x="22301" y="3083"/>
                    </a:cubicBezTo>
                    <a:cubicBezTo>
                      <a:pt x="22881" y="3446"/>
                      <a:pt x="23424" y="3808"/>
                      <a:pt x="23931" y="4243"/>
                    </a:cubicBezTo>
                    <a:cubicBezTo>
                      <a:pt x="24438" y="4677"/>
                      <a:pt x="24945" y="5148"/>
                      <a:pt x="25416" y="5655"/>
                    </a:cubicBezTo>
                    <a:cubicBezTo>
                      <a:pt x="25887" y="6162"/>
                      <a:pt x="26322" y="6669"/>
                      <a:pt x="26720" y="7249"/>
                    </a:cubicBezTo>
                    <a:cubicBezTo>
                      <a:pt x="26901" y="7539"/>
                      <a:pt x="27046" y="7756"/>
                      <a:pt x="27227" y="8046"/>
                    </a:cubicBezTo>
                    <a:cubicBezTo>
                      <a:pt x="27408" y="8372"/>
                      <a:pt x="27553" y="8662"/>
                      <a:pt x="27734" y="8951"/>
                    </a:cubicBezTo>
                    <a:cubicBezTo>
                      <a:pt x="28024" y="9603"/>
                      <a:pt x="28277" y="10219"/>
                      <a:pt x="28531" y="10907"/>
                    </a:cubicBezTo>
                    <a:cubicBezTo>
                      <a:pt x="28640" y="11233"/>
                      <a:pt x="28712" y="11559"/>
                      <a:pt x="28821" y="11921"/>
                    </a:cubicBezTo>
                    <a:cubicBezTo>
                      <a:pt x="28857" y="12066"/>
                      <a:pt x="28893" y="12247"/>
                      <a:pt x="28929" y="12429"/>
                    </a:cubicBezTo>
                    <a:cubicBezTo>
                      <a:pt x="28929" y="12501"/>
                      <a:pt x="28966" y="12573"/>
                      <a:pt x="28966" y="12682"/>
                    </a:cubicBezTo>
                    <a:lnTo>
                      <a:pt x="29002" y="12791"/>
                    </a:lnTo>
                    <a:lnTo>
                      <a:pt x="29002" y="12863"/>
                    </a:lnTo>
                    <a:cubicBezTo>
                      <a:pt x="29074" y="13225"/>
                      <a:pt x="29111" y="13551"/>
                      <a:pt x="29147" y="13914"/>
                    </a:cubicBezTo>
                    <a:cubicBezTo>
                      <a:pt x="29147" y="14080"/>
                      <a:pt x="29256" y="14152"/>
                      <a:pt x="29381" y="14152"/>
                    </a:cubicBezTo>
                    <a:cubicBezTo>
                      <a:pt x="29448" y="14152"/>
                      <a:pt x="29519" y="14132"/>
                      <a:pt x="29581" y="14095"/>
                    </a:cubicBezTo>
                    <a:cubicBezTo>
                      <a:pt x="29763" y="13986"/>
                      <a:pt x="30089" y="13732"/>
                      <a:pt x="30052" y="13479"/>
                    </a:cubicBezTo>
                    <a:cubicBezTo>
                      <a:pt x="29763" y="10581"/>
                      <a:pt x="28640" y="7828"/>
                      <a:pt x="26829" y="5546"/>
                    </a:cubicBezTo>
                    <a:cubicBezTo>
                      <a:pt x="25959" y="4460"/>
                      <a:pt x="24945" y="3518"/>
                      <a:pt x="23786" y="2721"/>
                    </a:cubicBezTo>
                    <a:cubicBezTo>
                      <a:pt x="21395" y="1019"/>
                      <a:pt x="18570" y="77"/>
                      <a:pt x="15636" y="5"/>
                    </a:cubicBezTo>
                    <a:cubicBezTo>
                      <a:pt x="15512" y="2"/>
                      <a:pt x="15389" y="0"/>
                      <a:pt x="15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0"/>
              <p:cNvSpPr/>
              <p:nvPr/>
            </p:nvSpPr>
            <p:spPr>
              <a:xfrm>
                <a:off x="1700175" y="1664162"/>
                <a:ext cx="826349" cy="995903"/>
              </a:xfrm>
              <a:custGeom>
                <a:avLst/>
                <a:gdLst/>
                <a:ahLst/>
                <a:cxnLst/>
                <a:rect l="l" t="t" r="r" b="b"/>
                <a:pathLst>
                  <a:path w="35607" h="42913" extrusionOk="0">
                    <a:moveTo>
                      <a:pt x="35393" y="1"/>
                    </a:moveTo>
                    <a:cubicBezTo>
                      <a:pt x="35329" y="1"/>
                      <a:pt x="35261" y="17"/>
                      <a:pt x="35208" y="44"/>
                    </a:cubicBezTo>
                    <a:cubicBezTo>
                      <a:pt x="35027" y="116"/>
                      <a:pt x="34882" y="334"/>
                      <a:pt x="34846" y="551"/>
                    </a:cubicBezTo>
                    <a:lnTo>
                      <a:pt x="34882" y="551"/>
                    </a:lnTo>
                    <a:cubicBezTo>
                      <a:pt x="34846" y="4753"/>
                      <a:pt x="34411" y="8918"/>
                      <a:pt x="33542" y="13011"/>
                    </a:cubicBezTo>
                    <a:cubicBezTo>
                      <a:pt x="32781" y="16633"/>
                      <a:pt x="31694" y="20219"/>
                      <a:pt x="30282" y="23660"/>
                    </a:cubicBezTo>
                    <a:cubicBezTo>
                      <a:pt x="29087" y="26630"/>
                      <a:pt x="27674" y="29528"/>
                      <a:pt x="26044" y="32317"/>
                    </a:cubicBezTo>
                    <a:cubicBezTo>
                      <a:pt x="25392" y="33404"/>
                      <a:pt x="24668" y="34563"/>
                      <a:pt x="23907" y="35686"/>
                    </a:cubicBezTo>
                    <a:cubicBezTo>
                      <a:pt x="23255" y="36627"/>
                      <a:pt x="22603" y="37569"/>
                      <a:pt x="21878" y="38475"/>
                    </a:cubicBezTo>
                    <a:cubicBezTo>
                      <a:pt x="21589" y="38873"/>
                      <a:pt x="21263" y="39272"/>
                      <a:pt x="20937" y="39670"/>
                    </a:cubicBezTo>
                    <a:lnTo>
                      <a:pt x="20828" y="39779"/>
                    </a:lnTo>
                    <a:lnTo>
                      <a:pt x="20756" y="39851"/>
                    </a:lnTo>
                    <a:cubicBezTo>
                      <a:pt x="20766" y="39846"/>
                      <a:pt x="20772" y="39844"/>
                      <a:pt x="20776" y="39844"/>
                    </a:cubicBezTo>
                    <a:cubicBezTo>
                      <a:pt x="20799" y="39844"/>
                      <a:pt x="20714" y="39929"/>
                      <a:pt x="20683" y="39960"/>
                    </a:cubicBezTo>
                    <a:lnTo>
                      <a:pt x="20575" y="40068"/>
                    </a:lnTo>
                    <a:cubicBezTo>
                      <a:pt x="20430" y="40250"/>
                      <a:pt x="20285" y="40394"/>
                      <a:pt x="20140" y="40539"/>
                    </a:cubicBezTo>
                    <a:cubicBezTo>
                      <a:pt x="19923" y="40793"/>
                      <a:pt x="19669" y="41083"/>
                      <a:pt x="19415" y="41336"/>
                    </a:cubicBezTo>
                    <a:cubicBezTo>
                      <a:pt x="19126" y="41698"/>
                      <a:pt x="18727" y="41988"/>
                      <a:pt x="18256" y="42133"/>
                    </a:cubicBezTo>
                    <a:cubicBezTo>
                      <a:pt x="18161" y="42153"/>
                      <a:pt x="18067" y="42162"/>
                      <a:pt x="17976" y="42162"/>
                    </a:cubicBezTo>
                    <a:cubicBezTo>
                      <a:pt x="17062" y="42162"/>
                      <a:pt x="16350" y="41237"/>
                      <a:pt x="15757" y="40612"/>
                    </a:cubicBezTo>
                    <a:cubicBezTo>
                      <a:pt x="15141" y="39960"/>
                      <a:pt x="14634" y="39380"/>
                      <a:pt x="14091" y="38728"/>
                    </a:cubicBezTo>
                    <a:cubicBezTo>
                      <a:pt x="12642" y="36953"/>
                      <a:pt x="11302" y="35106"/>
                      <a:pt x="10107" y="33150"/>
                    </a:cubicBezTo>
                    <a:cubicBezTo>
                      <a:pt x="8549" y="30651"/>
                      <a:pt x="7136" y="28043"/>
                      <a:pt x="5977" y="25326"/>
                    </a:cubicBezTo>
                    <a:cubicBezTo>
                      <a:pt x="4565" y="22103"/>
                      <a:pt x="3406" y="18770"/>
                      <a:pt x="2573" y="15366"/>
                    </a:cubicBezTo>
                    <a:cubicBezTo>
                      <a:pt x="1595" y="11454"/>
                      <a:pt x="1015" y="7433"/>
                      <a:pt x="834" y="3376"/>
                    </a:cubicBezTo>
                    <a:cubicBezTo>
                      <a:pt x="761" y="2326"/>
                      <a:pt x="725" y="1275"/>
                      <a:pt x="725" y="225"/>
                    </a:cubicBezTo>
                    <a:cubicBezTo>
                      <a:pt x="725" y="87"/>
                      <a:pt x="638" y="37"/>
                      <a:pt x="537" y="37"/>
                    </a:cubicBezTo>
                    <a:cubicBezTo>
                      <a:pt x="479" y="37"/>
                      <a:pt x="416" y="54"/>
                      <a:pt x="363" y="80"/>
                    </a:cubicBezTo>
                    <a:cubicBezTo>
                      <a:pt x="146" y="153"/>
                      <a:pt x="37" y="370"/>
                      <a:pt x="1" y="587"/>
                    </a:cubicBezTo>
                    <a:cubicBezTo>
                      <a:pt x="1" y="4825"/>
                      <a:pt x="435" y="9027"/>
                      <a:pt x="1269" y="13192"/>
                    </a:cubicBezTo>
                    <a:cubicBezTo>
                      <a:pt x="1993" y="16814"/>
                      <a:pt x="3043" y="20364"/>
                      <a:pt x="4384" y="23805"/>
                    </a:cubicBezTo>
                    <a:cubicBezTo>
                      <a:pt x="5543" y="26703"/>
                      <a:pt x="6919" y="29528"/>
                      <a:pt x="8513" y="32245"/>
                    </a:cubicBezTo>
                    <a:cubicBezTo>
                      <a:pt x="9744" y="34382"/>
                      <a:pt x="11157" y="36446"/>
                      <a:pt x="12678" y="38402"/>
                    </a:cubicBezTo>
                    <a:cubicBezTo>
                      <a:pt x="13692" y="39742"/>
                      <a:pt x="14779" y="40974"/>
                      <a:pt x="15974" y="42133"/>
                    </a:cubicBezTo>
                    <a:cubicBezTo>
                      <a:pt x="16413" y="42626"/>
                      <a:pt x="17038" y="42912"/>
                      <a:pt x="17678" y="42912"/>
                    </a:cubicBezTo>
                    <a:cubicBezTo>
                      <a:pt x="17883" y="42912"/>
                      <a:pt x="18090" y="42883"/>
                      <a:pt x="18293" y="42821"/>
                    </a:cubicBezTo>
                    <a:cubicBezTo>
                      <a:pt x="18872" y="42604"/>
                      <a:pt x="19379" y="42242"/>
                      <a:pt x="19778" y="41771"/>
                    </a:cubicBezTo>
                    <a:cubicBezTo>
                      <a:pt x="20357" y="41155"/>
                      <a:pt x="20901" y="40539"/>
                      <a:pt x="21444" y="39887"/>
                    </a:cubicBezTo>
                    <a:cubicBezTo>
                      <a:pt x="22929" y="38112"/>
                      <a:pt x="24305" y="36229"/>
                      <a:pt x="25537" y="34237"/>
                    </a:cubicBezTo>
                    <a:cubicBezTo>
                      <a:pt x="27203" y="31593"/>
                      <a:pt x="28652" y="28840"/>
                      <a:pt x="29956" y="26015"/>
                    </a:cubicBezTo>
                    <a:cubicBezTo>
                      <a:pt x="31441" y="22646"/>
                      <a:pt x="32672" y="19169"/>
                      <a:pt x="33614" y="15583"/>
                    </a:cubicBezTo>
                    <a:cubicBezTo>
                      <a:pt x="34665" y="11598"/>
                      <a:pt x="35280" y="7542"/>
                      <a:pt x="35498" y="3412"/>
                    </a:cubicBezTo>
                    <a:cubicBezTo>
                      <a:pt x="35570" y="2326"/>
                      <a:pt x="35606" y="1275"/>
                      <a:pt x="35606" y="189"/>
                    </a:cubicBezTo>
                    <a:cubicBezTo>
                      <a:pt x="35606" y="51"/>
                      <a:pt x="35504" y="1"/>
                      <a:pt x="35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31" name="Google Shape;1231;p30"/>
              <p:cNvGrpSpPr/>
              <p:nvPr/>
            </p:nvGrpSpPr>
            <p:grpSpPr>
              <a:xfrm>
                <a:off x="1982628" y="1408236"/>
                <a:ext cx="347178" cy="457992"/>
                <a:chOff x="3800319" y="1301297"/>
                <a:chExt cx="347178" cy="457992"/>
              </a:xfrm>
            </p:grpSpPr>
            <p:sp>
              <p:nvSpPr>
                <p:cNvPr id="1232" name="Google Shape;1232;p30"/>
                <p:cNvSpPr/>
                <p:nvPr/>
              </p:nvSpPr>
              <p:spPr>
                <a:xfrm>
                  <a:off x="3813755" y="1359593"/>
                  <a:ext cx="264821" cy="321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1" h="13858" extrusionOk="0">
                      <a:moveTo>
                        <a:pt x="4021" y="1642"/>
                      </a:moveTo>
                      <a:lnTo>
                        <a:pt x="3967" y="1678"/>
                      </a:lnTo>
                      <a:lnTo>
                        <a:pt x="3967" y="1678"/>
                      </a:lnTo>
                      <a:cubicBezTo>
                        <a:pt x="3985" y="1669"/>
                        <a:pt x="4003" y="1660"/>
                        <a:pt x="4021" y="1642"/>
                      </a:cubicBezTo>
                      <a:close/>
                      <a:moveTo>
                        <a:pt x="3967" y="1678"/>
                      </a:moveTo>
                      <a:cubicBezTo>
                        <a:pt x="3949" y="1687"/>
                        <a:pt x="3931" y="1696"/>
                        <a:pt x="3913" y="1714"/>
                      </a:cubicBezTo>
                      <a:lnTo>
                        <a:pt x="3967" y="1678"/>
                      </a:lnTo>
                      <a:close/>
                      <a:moveTo>
                        <a:pt x="2289" y="3047"/>
                      </a:moveTo>
                      <a:lnTo>
                        <a:pt x="2289" y="3047"/>
                      </a:lnTo>
                      <a:cubicBezTo>
                        <a:pt x="2286" y="3054"/>
                        <a:pt x="2282" y="3060"/>
                        <a:pt x="2279" y="3066"/>
                      </a:cubicBezTo>
                      <a:lnTo>
                        <a:pt x="2279" y="3066"/>
                      </a:lnTo>
                      <a:lnTo>
                        <a:pt x="2283" y="3054"/>
                      </a:lnTo>
                      <a:lnTo>
                        <a:pt x="2289" y="3047"/>
                      </a:lnTo>
                      <a:close/>
                      <a:moveTo>
                        <a:pt x="8431" y="9911"/>
                      </a:moveTo>
                      <a:cubicBezTo>
                        <a:pt x="8430" y="9911"/>
                        <a:pt x="8422" y="9919"/>
                        <a:pt x="8404" y="9936"/>
                      </a:cubicBezTo>
                      <a:lnTo>
                        <a:pt x="8386" y="9973"/>
                      </a:lnTo>
                      <a:lnTo>
                        <a:pt x="8386" y="9973"/>
                      </a:lnTo>
                      <a:cubicBezTo>
                        <a:pt x="8410" y="9942"/>
                        <a:pt x="8435" y="9911"/>
                        <a:pt x="8431" y="9911"/>
                      </a:cubicBezTo>
                      <a:close/>
                      <a:moveTo>
                        <a:pt x="6643" y="11525"/>
                      </a:moveTo>
                      <a:lnTo>
                        <a:pt x="6643" y="11525"/>
                      </a:lnTo>
                      <a:cubicBezTo>
                        <a:pt x="6622" y="11538"/>
                        <a:pt x="6610" y="11544"/>
                        <a:pt x="6609" y="11544"/>
                      </a:cubicBezTo>
                      <a:cubicBezTo>
                        <a:pt x="6609" y="11544"/>
                        <a:pt x="6619" y="11538"/>
                        <a:pt x="6643" y="11525"/>
                      </a:cubicBezTo>
                      <a:close/>
                      <a:moveTo>
                        <a:pt x="5599" y="12258"/>
                      </a:moveTo>
                      <a:cubicBezTo>
                        <a:pt x="5593" y="12258"/>
                        <a:pt x="5562" y="12287"/>
                        <a:pt x="5543" y="12327"/>
                      </a:cubicBezTo>
                      <a:cubicBezTo>
                        <a:pt x="5592" y="12278"/>
                        <a:pt x="5604" y="12258"/>
                        <a:pt x="5599" y="12258"/>
                      </a:cubicBezTo>
                      <a:close/>
                      <a:moveTo>
                        <a:pt x="5796" y="12762"/>
                      </a:moveTo>
                      <a:lnTo>
                        <a:pt x="5742" y="12780"/>
                      </a:lnTo>
                      <a:lnTo>
                        <a:pt x="5724" y="12798"/>
                      </a:lnTo>
                      <a:lnTo>
                        <a:pt x="5796" y="12762"/>
                      </a:lnTo>
                      <a:close/>
                      <a:moveTo>
                        <a:pt x="6080" y="0"/>
                      </a:moveTo>
                      <a:cubicBezTo>
                        <a:pt x="5755" y="0"/>
                        <a:pt x="5430" y="29"/>
                        <a:pt x="5108" y="84"/>
                      </a:cubicBezTo>
                      <a:cubicBezTo>
                        <a:pt x="3913" y="265"/>
                        <a:pt x="2790" y="881"/>
                        <a:pt x="1957" y="1787"/>
                      </a:cubicBezTo>
                      <a:cubicBezTo>
                        <a:pt x="942" y="2909"/>
                        <a:pt x="290" y="4322"/>
                        <a:pt x="146" y="5843"/>
                      </a:cubicBezTo>
                      <a:cubicBezTo>
                        <a:pt x="1" y="6676"/>
                        <a:pt x="1" y="7509"/>
                        <a:pt x="146" y="8306"/>
                      </a:cubicBezTo>
                      <a:cubicBezTo>
                        <a:pt x="254" y="8958"/>
                        <a:pt x="435" y="9610"/>
                        <a:pt x="689" y="10226"/>
                      </a:cubicBezTo>
                      <a:cubicBezTo>
                        <a:pt x="906" y="10733"/>
                        <a:pt x="1160" y="11204"/>
                        <a:pt x="1377" y="11675"/>
                      </a:cubicBezTo>
                      <a:cubicBezTo>
                        <a:pt x="1594" y="12037"/>
                        <a:pt x="1739" y="12399"/>
                        <a:pt x="1848" y="12834"/>
                      </a:cubicBezTo>
                      <a:lnTo>
                        <a:pt x="1848" y="12798"/>
                      </a:lnTo>
                      <a:cubicBezTo>
                        <a:pt x="1848" y="12906"/>
                        <a:pt x="1884" y="12979"/>
                        <a:pt x="1920" y="13051"/>
                      </a:cubicBezTo>
                      <a:cubicBezTo>
                        <a:pt x="1955" y="13121"/>
                        <a:pt x="1957" y="13257"/>
                        <a:pt x="2021" y="13300"/>
                      </a:cubicBezTo>
                      <a:lnTo>
                        <a:pt x="2021" y="13300"/>
                      </a:lnTo>
                      <a:cubicBezTo>
                        <a:pt x="2047" y="13343"/>
                        <a:pt x="2084" y="13381"/>
                        <a:pt x="2138" y="13414"/>
                      </a:cubicBezTo>
                      <a:lnTo>
                        <a:pt x="2368" y="13414"/>
                      </a:lnTo>
                      <a:cubicBezTo>
                        <a:pt x="2362" y="13420"/>
                        <a:pt x="2364" y="13423"/>
                        <a:pt x="2374" y="13423"/>
                      </a:cubicBezTo>
                      <a:cubicBezTo>
                        <a:pt x="2384" y="13423"/>
                        <a:pt x="2402" y="13420"/>
                        <a:pt x="2428" y="13414"/>
                      </a:cubicBezTo>
                      <a:lnTo>
                        <a:pt x="2536" y="13377"/>
                      </a:lnTo>
                      <a:cubicBezTo>
                        <a:pt x="2594" y="13348"/>
                        <a:pt x="2649" y="13314"/>
                        <a:pt x="2700" y="13275"/>
                      </a:cubicBezTo>
                      <a:lnTo>
                        <a:pt x="2700" y="13275"/>
                      </a:lnTo>
                      <a:cubicBezTo>
                        <a:pt x="2706" y="13273"/>
                        <a:pt x="2712" y="13271"/>
                        <a:pt x="2717" y="13269"/>
                      </a:cubicBezTo>
                      <a:lnTo>
                        <a:pt x="2717" y="13269"/>
                      </a:lnTo>
                      <a:cubicBezTo>
                        <a:pt x="2712" y="13270"/>
                        <a:pt x="2707" y="13272"/>
                        <a:pt x="2701" y="13274"/>
                      </a:cubicBezTo>
                      <a:lnTo>
                        <a:pt x="2701" y="13274"/>
                      </a:lnTo>
                      <a:cubicBezTo>
                        <a:pt x="2908" y="13117"/>
                        <a:pt x="3063" y="12887"/>
                        <a:pt x="3151" y="12657"/>
                      </a:cubicBezTo>
                      <a:lnTo>
                        <a:pt x="3151" y="12657"/>
                      </a:lnTo>
                      <a:cubicBezTo>
                        <a:pt x="3203" y="12544"/>
                        <a:pt x="3242" y="12422"/>
                        <a:pt x="3261" y="12291"/>
                      </a:cubicBezTo>
                      <a:cubicBezTo>
                        <a:pt x="3297" y="12073"/>
                        <a:pt x="3261" y="11856"/>
                        <a:pt x="3188" y="11639"/>
                      </a:cubicBezTo>
                      <a:cubicBezTo>
                        <a:pt x="3116" y="11349"/>
                        <a:pt x="3043" y="11095"/>
                        <a:pt x="2898" y="10842"/>
                      </a:cubicBezTo>
                      <a:cubicBezTo>
                        <a:pt x="2609" y="10190"/>
                        <a:pt x="2246" y="9538"/>
                        <a:pt x="1993" y="8850"/>
                      </a:cubicBezTo>
                      <a:cubicBezTo>
                        <a:pt x="1812" y="8379"/>
                        <a:pt x="1667" y="7908"/>
                        <a:pt x="1594" y="7437"/>
                      </a:cubicBezTo>
                      <a:lnTo>
                        <a:pt x="1594" y="7582"/>
                      </a:lnTo>
                      <a:cubicBezTo>
                        <a:pt x="1522" y="7147"/>
                        <a:pt x="1486" y="6749"/>
                        <a:pt x="1486" y="6314"/>
                      </a:cubicBezTo>
                      <a:cubicBezTo>
                        <a:pt x="1486" y="6097"/>
                        <a:pt x="1486" y="5880"/>
                        <a:pt x="1558" y="5626"/>
                      </a:cubicBezTo>
                      <a:lnTo>
                        <a:pt x="1558" y="5517"/>
                      </a:lnTo>
                      <a:cubicBezTo>
                        <a:pt x="1558" y="5481"/>
                        <a:pt x="1558" y="5445"/>
                        <a:pt x="1558" y="5409"/>
                      </a:cubicBezTo>
                      <a:cubicBezTo>
                        <a:pt x="1558" y="5264"/>
                        <a:pt x="1594" y="5119"/>
                        <a:pt x="1594" y="5010"/>
                      </a:cubicBezTo>
                      <a:cubicBezTo>
                        <a:pt x="1667" y="4757"/>
                        <a:pt x="1703" y="4539"/>
                        <a:pt x="1776" y="4286"/>
                      </a:cubicBezTo>
                      <a:cubicBezTo>
                        <a:pt x="1812" y="4213"/>
                        <a:pt x="1812" y="4105"/>
                        <a:pt x="1848" y="4032"/>
                      </a:cubicBezTo>
                      <a:cubicBezTo>
                        <a:pt x="1848" y="3973"/>
                        <a:pt x="1872" y="3938"/>
                        <a:pt x="1901" y="3907"/>
                      </a:cubicBezTo>
                      <a:lnTo>
                        <a:pt x="1901" y="3907"/>
                      </a:lnTo>
                      <a:cubicBezTo>
                        <a:pt x="1896" y="3925"/>
                        <a:pt x="1893" y="3940"/>
                        <a:pt x="1896" y="3940"/>
                      </a:cubicBezTo>
                      <a:cubicBezTo>
                        <a:pt x="1898" y="3940"/>
                        <a:pt x="1905" y="3926"/>
                        <a:pt x="1920" y="3887"/>
                      </a:cubicBezTo>
                      <a:lnTo>
                        <a:pt x="1920" y="3887"/>
                      </a:lnTo>
                      <a:cubicBezTo>
                        <a:pt x="1920" y="3887"/>
                        <a:pt x="1920" y="3887"/>
                        <a:pt x="1920" y="3887"/>
                      </a:cubicBezTo>
                      <a:cubicBezTo>
                        <a:pt x="1957" y="3706"/>
                        <a:pt x="2029" y="3561"/>
                        <a:pt x="2102" y="3380"/>
                      </a:cubicBezTo>
                      <a:cubicBezTo>
                        <a:pt x="2138" y="3308"/>
                        <a:pt x="2210" y="3235"/>
                        <a:pt x="2246" y="3163"/>
                      </a:cubicBezTo>
                      <a:lnTo>
                        <a:pt x="2255" y="3137"/>
                      </a:lnTo>
                      <a:lnTo>
                        <a:pt x="2255" y="3137"/>
                      </a:lnTo>
                      <a:cubicBezTo>
                        <a:pt x="2249" y="3145"/>
                        <a:pt x="2245" y="3149"/>
                        <a:pt x="2243" y="3149"/>
                      </a:cubicBezTo>
                      <a:cubicBezTo>
                        <a:pt x="2240" y="3149"/>
                        <a:pt x="2241" y="3143"/>
                        <a:pt x="2246" y="3127"/>
                      </a:cubicBezTo>
                      <a:cubicBezTo>
                        <a:pt x="2257" y="3107"/>
                        <a:pt x="2267" y="3086"/>
                        <a:pt x="2279" y="3066"/>
                      </a:cubicBezTo>
                      <a:lnTo>
                        <a:pt x="2279" y="3066"/>
                      </a:lnTo>
                      <a:lnTo>
                        <a:pt x="2255" y="3137"/>
                      </a:lnTo>
                      <a:lnTo>
                        <a:pt x="2255" y="3137"/>
                      </a:lnTo>
                      <a:cubicBezTo>
                        <a:pt x="2282" y="3101"/>
                        <a:pt x="2341" y="2996"/>
                        <a:pt x="2336" y="2996"/>
                      </a:cubicBezTo>
                      <a:lnTo>
                        <a:pt x="2336" y="2996"/>
                      </a:lnTo>
                      <a:cubicBezTo>
                        <a:pt x="2335" y="2996"/>
                        <a:pt x="2329" y="3002"/>
                        <a:pt x="2319" y="3018"/>
                      </a:cubicBezTo>
                      <a:lnTo>
                        <a:pt x="2289" y="3047"/>
                      </a:lnTo>
                      <a:lnTo>
                        <a:pt x="2289" y="3047"/>
                      </a:lnTo>
                      <a:cubicBezTo>
                        <a:pt x="2358" y="2929"/>
                        <a:pt x="2447" y="2811"/>
                        <a:pt x="2536" y="2692"/>
                      </a:cubicBezTo>
                      <a:cubicBezTo>
                        <a:pt x="2549" y="2680"/>
                        <a:pt x="2565" y="2663"/>
                        <a:pt x="2583" y="2644"/>
                      </a:cubicBezTo>
                      <a:lnTo>
                        <a:pt x="2583" y="2644"/>
                      </a:lnTo>
                      <a:cubicBezTo>
                        <a:pt x="2587" y="2640"/>
                        <a:pt x="2596" y="2633"/>
                        <a:pt x="2609" y="2620"/>
                      </a:cubicBezTo>
                      <a:lnTo>
                        <a:pt x="2624" y="2597"/>
                      </a:lnTo>
                      <a:lnTo>
                        <a:pt x="2624" y="2597"/>
                      </a:lnTo>
                      <a:cubicBezTo>
                        <a:pt x="2644" y="2572"/>
                        <a:pt x="2663" y="2546"/>
                        <a:pt x="2677" y="2519"/>
                      </a:cubicBezTo>
                      <a:lnTo>
                        <a:pt x="2677" y="2519"/>
                      </a:lnTo>
                      <a:cubicBezTo>
                        <a:pt x="2675" y="2521"/>
                        <a:pt x="2673" y="2525"/>
                        <a:pt x="2670" y="2528"/>
                      </a:cubicBezTo>
                      <a:lnTo>
                        <a:pt x="2670" y="2528"/>
                      </a:lnTo>
                      <a:lnTo>
                        <a:pt x="2681" y="2511"/>
                      </a:lnTo>
                      <a:lnTo>
                        <a:pt x="2681" y="2511"/>
                      </a:lnTo>
                      <a:cubicBezTo>
                        <a:pt x="2680" y="2514"/>
                        <a:pt x="2678" y="2516"/>
                        <a:pt x="2677" y="2519"/>
                      </a:cubicBezTo>
                      <a:lnTo>
                        <a:pt x="2677" y="2519"/>
                      </a:lnTo>
                      <a:cubicBezTo>
                        <a:pt x="2683" y="2512"/>
                        <a:pt x="2686" y="2507"/>
                        <a:pt x="2685" y="2507"/>
                      </a:cubicBezTo>
                      <a:lnTo>
                        <a:pt x="2685" y="2507"/>
                      </a:lnTo>
                      <a:cubicBezTo>
                        <a:pt x="2685" y="2507"/>
                        <a:pt x="2684" y="2509"/>
                        <a:pt x="2681" y="2511"/>
                      </a:cubicBezTo>
                      <a:cubicBezTo>
                        <a:pt x="2790" y="2402"/>
                        <a:pt x="2898" y="2294"/>
                        <a:pt x="3043" y="2185"/>
                      </a:cubicBezTo>
                      <a:cubicBezTo>
                        <a:pt x="3063" y="2165"/>
                        <a:pt x="3070" y="2157"/>
                        <a:pt x="3068" y="2157"/>
                      </a:cubicBezTo>
                      <a:lnTo>
                        <a:pt x="3068" y="2157"/>
                      </a:lnTo>
                      <a:cubicBezTo>
                        <a:pt x="3060" y="2157"/>
                        <a:pt x="2929" y="2271"/>
                        <a:pt x="2923" y="2271"/>
                      </a:cubicBezTo>
                      <a:cubicBezTo>
                        <a:pt x="2922" y="2271"/>
                        <a:pt x="2925" y="2267"/>
                        <a:pt x="2935" y="2257"/>
                      </a:cubicBezTo>
                      <a:lnTo>
                        <a:pt x="3007" y="2185"/>
                      </a:lnTo>
                      <a:cubicBezTo>
                        <a:pt x="3080" y="2149"/>
                        <a:pt x="3152" y="2113"/>
                        <a:pt x="3188" y="2076"/>
                      </a:cubicBezTo>
                      <a:cubicBezTo>
                        <a:pt x="3261" y="2004"/>
                        <a:pt x="3333" y="1968"/>
                        <a:pt x="3406" y="1931"/>
                      </a:cubicBezTo>
                      <a:lnTo>
                        <a:pt x="3478" y="1895"/>
                      </a:lnTo>
                      <a:cubicBezTo>
                        <a:pt x="3487" y="1886"/>
                        <a:pt x="3492" y="1880"/>
                        <a:pt x="3493" y="1877"/>
                      </a:cubicBezTo>
                      <a:lnTo>
                        <a:pt x="3493" y="1877"/>
                      </a:lnTo>
                      <a:cubicBezTo>
                        <a:pt x="3584" y="1823"/>
                        <a:pt x="3686" y="1768"/>
                        <a:pt x="3768" y="1714"/>
                      </a:cubicBezTo>
                      <a:lnTo>
                        <a:pt x="3985" y="1642"/>
                      </a:lnTo>
                      <a:lnTo>
                        <a:pt x="4021" y="1642"/>
                      </a:lnTo>
                      <a:cubicBezTo>
                        <a:pt x="4130" y="1605"/>
                        <a:pt x="4275" y="1569"/>
                        <a:pt x="4420" y="1533"/>
                      </a:cubicBezTo>
                      <a:lnTo>
                        <a:pt x="4637" y="1497"/>
                      </a:lnTo>
                      <a:lnTo>
                        <a:pt x="4709" y="1497"/>
                      </a:lnTo>
                      <a:cubicBezTo>
                        <a:pt x="4891" y="1497"/>
                        <a:pt x="5035" y="1461"/>
                        <a:pt x="5180" y="1461"/>
                      </a:cubicBezTo>
                      <a:cubicBezTo>
                        <a:pt x="5456" y="1461"/>
                        <a:pt x="5765" y="1493"/>
                        <a:pt x="6075" y="1528"/>
                      </a:cubicBezTo>
                      <a:lnTo>
                        <a:pt x="6075" y="1528"/>
                      </a:lnTo>
                      <a:cubicBezTo>
                        <a:pt x="6678" y="1672"/>
                        <a:pt x="7246" y="1884"/>
                        <a:pt x="7752" y="2221"/>
                      </a:cubicBezTo>
                      <a:lnTo>
                        <a:pt x="7643" y="2149"/>
                      </a:lnTo>
                      <a:lnTo>
                        <a:pt x="7643" y="2149"/>
                      </a:lnTo>
                      <a:cubicBezTo>
                        <a:pt x="8259" y="2511"/>
                        <a:pt x="8766" y="2982"/>
                        <a:pt x="9128" y="3598"/>
                      </a:cubicBezTo>
                      <a:lnTo>
                        <a:pt x="9056" y="3453"/>
                      </a:lnTo>
                      <a:lnTo>
                        <a:pt x="9056" y="3453"/>
                      </a:lnTo>
                      <a:cubicBezTo>
                        <a:pt x="9418" y="3996"/>
                        <a:pt x="9636" y="4576"/>
                        <a:pt x="9744" y="5228"/>
                      </a:cubicBezTo>
                      <a:lnTo>
                        <a:pt x="9708" y="5046"/>
                      </a:lnTo>
                      <a:lnTo>
                        <a:pt x="9708" y="5046"/>
                      </a:lnTo>
                      <a:cubicBezTo>
                        <a:pt x="9780" y="5445"/>
                        <a:pt x="9817" y="5843"/>
                        <a:pt x="9780" y="6242"/>
                      </a:cubicBezTo>
                      <a:lnTo>
                        <a:pt x="9780" y="6532"/>
                      </a:lnTo>
                      <a:lnTo>
                        <a:pt x="9780" y="6713"/>
                      </a:lnTo>
                      <a:cubicBezTo>
                        <a:pt x="9780" y="6723"/>
                        <a:pt x="9780" y="6737"/>
                        <a:pt x="9780" y="6749"/>
                      </a:cubicBezTo>
                      <a:cubicBezTo>
                        <a:pt x="9780" y="6966"/>
                        <a:pt x="9708" y="7184"/>
                        <a:pt x="9672" y="7401"/>
                      </a:cubicBezTo>
                      <a:cubicBezTo>
                        <a:pt x="9599" y="7654"/>
                        <a:pt x="9527" y="7944"/>
                        <a:pt x="9418" y="8198"/>
                      </a:cubicBezTo>
                      <a:cubicBezTo>
                        <a:pt x="9410" y="8223"/>
                        <a:pt x="9407" y="8232"/>
                        <a:pt x="9408" y="8232"/>
                      </a:cubicBezTo>
                      <a:cubicBezTo>
                        <a:pt x="9412" y="8232"/>
                        <a:pt x="9454" y="8125"/>
                        <a:pt x="9454" y="8125"/>
                      </a:cubicBezTo>
                      <a:lnTo>
                        <a:pt x="9454" y="8125"/>
                      </a:lnTo>
                      <a:cubicBezTo>
                        <a:pt x="9454" y="8161"/>
                        <a:pt x="9418" y="8198"/>
                        <a:pt x="9418" y="8234"/>
                      </a:cubicBezTo>
                      <a:cubicBezTo>
                        <a:pt x="9382" y="8306"/>
                        <a:pt x="9382" y="8343"/>
                        <a:pt x="9346" y="8415"/>
                      </a:cubicBezTo>
                      <a:cubicBezTo>
                        <a:pt x="9310" y="8487"/>
                        <a:pt x="9237" y="8632"/>
                        <a:pt x="9201" y="8777"/>
                      </a:cubicBezTo>
                      <a:cubicBezTo>
                        <a:pt x="9128" y="8886"/>
                        <a:pt x="9092" y="8958"/>
                        <a:pt x="9020" y="9067"/>
                      </a:cubicBezTo>
                      <a:lnTo>
                        <a:pt x="9020" y="9067"/>
                      </a:lnTo>
                      <a:lnTo>
                        <a:pt x="9020" y="9067"/>
                      </a:lnTo>
                      <a:cubicBezTo>
                        <a:pt x="8998" y="9131"/>
                        <a:pt x="8952" y="9208"/>
                        <a:pt x="8947" y="9208"/>
                      </a:cubicBezTo>
                      <a:cubicBezTo>
                        <a:pt x="8944" y="9208"/>
                        <a:pt x="8960" y="9171"/>
                        <a:pt x="9020" y="9067"/>
                      </a:cubicBezTo>
                      <a:lnTo>
                        <a:pt x="9020" y="9067"/>
                      </a:lnTo>
                      <a:lnTo>
                        <a:pt x="8911" y="9248"/>
                      </a:lnTo>
                      <a:lnTo>
                        <a:pt x="8839" y="9393"/>
                      </a:lnTo>
                      <a:lnTo>
                        <a:pt x="8730" y="9574"/>
                      </a:lnTo>
                      <a:lnTo>
                        <a:pt x="8802" y="9429"/>
                      </a:lnTo>
                      <a:lnTo>
                        <a:pt x="8802" y="9429"/>
                      </a:lnTo>
                      <a:cubicBezTo>
                        <a:pt x="8802" y="9430"/>
                        <a:pt x="8766" y="9502"/>
                        <a:pt x="8730" y="9502"/>
                      </a:cubicBezTo>
                      <a:lnTo>
                        <a:pt x="8549" y="9791"/>
                      </a:lnTo>
                      <a:lnTo>
                        <a:pt x="8368" y="10009"/>
                      </a:lnTo>
                      <a:lnTo>
                        <a:pt x="8368" y="10009"/>
                      </a:lnTo>
                      <a:lnTo>
                        <a:pt x="8386" y="9973"/>
                      </a:lnTo>
                      <a:lnTo>
                        <a:pt x="8386" y="9973"/>
                      </a:lnTo>
                      <a:cubicBezTo>
                        <a:pt x="8362" y="10003"/>
                        <a:pt x="8337" y="10034"/>
                        <a:pt x="8340" y="10034"/>
                      </a:cubicBezTo>
                      <a:cubicBezTo>
                        <a:pt x="8342" y="10034"/>
                        <a:pt x="8350" y="10026"/>
                        <a:pt x="8368" y="10009"/>
                      </a:cubicBezTo>
                      <a:lnTo>
                        <a:pt x="8368" y="10009"/>
                      </a:lnTo>
                      <a:lnTo>
                        <a:pt x="8259" y="10117"/>
                      </a:lnTo>
                      <a:cubicBezTo>
                        <a:pt x="8114" y="10262"/>
                        <a:pt x="7969" y="10443"/>
                        <a:pt x="7825" y="10588"/>
                      </a:cubicBezTo>
                      <a:lnTo>
                        <a:pt x="7643" y="10769"/>
                      </a:lnTo>
                      <a:lnTo>
                        <a:pt x="7583" y="10810"/>
                      </a:lnTo>
                      <a:lnTo>
                        <a:pt x="7583" y="10810"/>
                      </a:lnTo>
                      <a:cubicBezTo>
                        <a:pt x="7594" y="10799"/>
                        <a:pt x="7601" y="10791"/>
                        <a:pt x="7598" y="10791"/>
                      </a:cubicBezTo>
                      <a:lnTo>
                        <a:pt x="7598" y="10791"/>
                      </a:lnTo>
                      <a:cubicBezTo>
                        <a:pt x="7595" y="10791"/>
                        <a:pt x="7587" y="10795"/>
                        <a:pt x="7571" y="10806"/>
                      </a:cubicBezTo>
                      <a:lnTo>
                        <a:pt x="7499" y="10878"/>
                      </a:lnTo>
                      <a:cubicBezTo>
                        <a:pt x="7354" y="10987"/>
                        <a:pt x="7209" y="11095"/>
                        <a:pt x="7064" y="11204"/>
                      </a:cubicBezTo>
                      <a:lnTo>
                        <a:pt x="6847" y="11385"/>
                      </a:lnTo>
                      <a:lnTo>
                        <a:pt x="6738" y="11458"/>
                      </a:lnTo>
                      <a:cubicBezTo>
                        <a:pt x="6702" y="11485"/>
                        <a:pt x="6672" y="11505"/>
                        <a:pt x="6651" y="11519"/>
                      </a:cubicBezTo>
                      <a:lnTo>
                        <a:pt x="6651" y="11519"/>
                      </a:lnTo>
                      <a:cubicBezTo>
                        <a:pt x="6639" y="11525"/>
                        <a:pt x="6629" y="11530"/>
                        <a:pt x="6629" y="11530"/>
                      </a:cubicBezTo>
                      <a:lnTo>
                        <a:pt x="6195" y="11820"/>
                      </a:lnTo>
                      <a:cubicBezTo>
                        <a:pt x="6086" y="11928"/>
                        <a:pt x="5941" y="12001"/>
                        <a:pt x="5832" y="12110"/>
                      </a:cubicBezTo>
                      <a:lnTo>
                        <a:pt x="5651" y="12218"/>
                      </a:lnTo>
                      <a:lnTo>
                        <a:pt x="5543" y="12327"/>
                      </a:lnTo>
                      <a:lnTo>
                        <a:pt x="5470" y="12399"/>
                      </a:lnTo>
                      <a:cubicBezTo>
                        <a:pt x="5434" y="12436"/>
                        <a:pt x="5361" y="12472"/>
                        <a:pt x="5325" y="12508"/>
                      </a:cubicBezTo>
                      <a:lnTo>
                        <a:pt x="5325" y="12508"/>
                      </a:lnTo>
                      <a:cubicBezTo>
                        <a:pt x="5304" y="12529"/>
                        <a:pt x="5285" y="12548"/>
                        <a:pt x="5285" y="12548"/>
                      </a:cubicBezTo>
                      <a:lnTo>
                        <a:pt x="5217" y="12617"/>
                      </a:lnTo>
                      <a:cubicBezTo>
                        <a:pt x="5180" y="12653"/>
                        <a:pt x="5108" y="12689"/>
                        <a:pt x="5072" y="12762"/>
                      </a:cubicBezTo>
                      <a:cubicBezTo>
                        <a:pt x="4963" y="12870"/>
                        <a:pt x="4891" y="12979"/>
                        <a:pt x="4818" y="13124"/>
                      </a:cubicBezTo>
                      <a:cubicBezTo>
                        <a:pt x="4782" y="13124"/>
                        <a:pt x="4782" y="13160"/>
                        <a:pt x="4746" y="13196"/>
                      </a:cubicBezTo>
                      <a:cubicBezTo>
                        <a:pt x="4746" y="13196"/>
                        <a:pt x="4709" y="13269"/>
                        <a:pt x="4709" y="13305"/>
                      </a:cubicBezTo>
                      <a:cubicBezTo>
                        <a:pt x="4673" y="13341"/>
                        <a:pt x="4637" y="13414"/>
                        <a:pt x="4637" y="13486"/>
                      </a:cubicBezTo>
                      <a:cubicBezTo>
                        <a:pt x="4601" y="13595"/>
                        <a:pt x="4601" y="13703"/>
                        <a:pt x="4601" y="13812"/>
                      </a:cubicBezTo>
                      <a:cubicBezTo>
                        <a:pt x="4601" y="13845"/>
                        <a:pt x="4614" y="13858"/>
                        <a:pt x="4633" y="13858"/>
                      </a:cubicBezTo>
                      <a:cubicBezTo>
                        <a:pt x="4676" y="13858"/>
                        <a:pt x="4746" y="13790"/>
                        <a:pt x="4746" y="13740"/>
                      </a:cubicBezTo>
                      <a:lnTo>
                        <a:pt x="4746" y="13703"/>
                      </a:lnTo>
                      <a:cubicBezTo>
                        <a:pt x="4746" y="13631"/>
                        <a:pt x="4782" y="13558"/>
                        <a:pt x="4818" y="13486"/>
                      </a:cubicBezTo>
                      <a:cubicBezTo>
                        <a:pt x="4854" y="13450"/>
                        <a:pt x="4854" y="13414"/>
                        <a:pt x="4891" y="13414"/>
                      </a:cubicBezTo>
                      <a:lnTo>
                        <a:pt x="4927" y="13377"/>
                      </a:lnTo>
                      <a:cubicBezTo>
                        <a:pt x="4945" y="13359"/>
                        <a:pt x="4945" y="13359"/>
                        <a:pt x="4940" y="13359"/>
                      </a:cubicBezTo>
                      <a:cubicBezTo>
                        <a:pt x="4936" y="13359"/>
                        <a:pt x="4927" y="13359"/>
                        <a:pt x="4927" y="13341"/>
                      </a:cubicBezTo>
                      <a:lnTo>
                        <a:pt x="4963" y="13305"/>
                      </a:lnTo>
                      <a:cubicBezTo>
                        <a:pt x="4963" y="13305"/>
                        <a:pt x="5051" y="13235"/>
                        <a:pt x="5080" y="13216"/>
                      </a:cubicBezTo>
                      <a:lnTo>
                        <a:pt x="5080" y="13216"/>
                      </a:lnTo>
                      <a:lnTo>
                        <a:pt x="5072" y="13232"/>
                      </a:lnTo>
                      <a:cubicBezTo>
                        <a:pt x="5086" y="13218"/>
                        <a:pt x="5091" y="13212"/>
                        <a:pt x="5088" y="13212"/>
                      </a:cubicBezTo>
                      <a:lnTo>
                        <a:pt x="5088" y="13212"/>
                      </a:lnTo>
                      <a:cubicBezTo>
                        <a:pt x="5087" y="13212"/>
                        <a:pt x="5084" y="13214"/>
                        <a:pt x="5080" y="13216"/>
                      </a:cubicBezTo>
                      <a:lnTo>
                        <a:pt x="5080" y="13216"/>
                      </a:lnTo>
                      <a:lnTo>
                        <a:pt x="5108" y="13160"/>
                      </a:lnTo>
                      <a:lnTo>
                        <a:pt x="5144" y="13124"/>
                      </a:lnTo>
                      <a:lnTo>
                        <a:pt x="5253" y="13051"/>
                      </a:lnTo>
                      <a:lnTo>
                        <a:pt x="5361" y="12979"/>
                      </a:lnTo>
                      <a:lnTo>
                        <a:pt x="5361" y="12979"/>
                      </a:lnTo>
                      <a:cubicBezTo>
                        <a:pt x="5331" y="13010"/>
                        <a:pt x="5326" y="13021"/>
                        <a:pt x="5334" y="13021"/>
                      </a:cubicBezTo>
                      <a:cubicBezTo>
                        <a:pt x="5344" y="13021"/>
                        <a:pt x="5377" y="13000"/>
                        <a:pt x="5398" y="12979"/>
                      </a:cubicBezTo>
                      <a:cubicBezTo>
                        <a:pt x="5422" y="12967"/>
                        <a:pt x="5426" y="12963"/>
                        <a:pt x="5421" y="12963"/>
                      </a:cubicBezTo>
                      <a:cubicBezTo>
                        <a:pt x="5410" y="12963"/>
                        <a:pt x="5361" y="12979"/>
                        <a:pt x="5361" y="12979"/>
                      </a:cubicBezTo>
                      <a:lnTo>
                        <a:pt x="5506" y="12906"/>
                      </a:lnTo>
                      <a:lnTo>
                        <a:pt x="5579" y="12870"/>
                      </a:lnTo>
                      <a:lnTo>
                        <a:pt x="5687" y="12798"/>
                      </a:lnTo>
                      <a:lnTo>
                        <a:pt x="5742" y="12780"/>
                      </a:lnTo>
                      <a:lnTo>
                        <a:pt x="5760" y="12762"/>
                      </a:lnTo>
                      <a:lnTo>
                        <a:pt x="5832" y="12725"/>
                      </a:lnTo>
                      <a:lnTo>
                        <a:pt x="5977" y="12653"/>
                      </a:lnTo>
                      <a:lnTo>
                        <a:pt x="6303" y="12472"/>
                      </a:lnTo>
                      <a:lnTo>
                        <a:pt x="6629" y="12327"/>
                      </a:lnTo>
                      <a:lnTo>
                        <a:pt x="6774" y="12254"/>
                      </a:lnTo>
                      <a:lnTo>
                        <a:pt x="6883" y="12182"/>
                      </a:lnTo>
                      <a:cubicBezTo>
                        <a:pt x="6919" y="12182"/>
                        <a:pt x="6955" y="12146"/>
                        <a:pt x="6955" y="12146"/>
                      </a:cubicBezTo>
                      <a:cubicBezTo>
                        <a:pt x="7245" y="12001"/>
                        <a:pt x="7499" y="11856"/>
                        <a:pt x="7752" y="11675"/>
                      </a:cubicBezTo>
                      <a:cubicBezTo>
                        <a:pt x="8332" y="11349"/>
                        <a:pt x="8839" y="10914"/>
                        <a:pt x="9310" y="10443"/>
                      </a:cubicBezTo>
                      <a:cubicBezTo>
                        <a:pt x="9853" y="9828"/>
                        <a:pt x="10324" y="9139"/>
                        <a:pt x="10650" y="8343"/>
                      </a:cubicBezTo>
                      <a:cubicBezTo>
                        <a:pt x="10976" y="7582"/>
                        <a:pt x="11193" y="6749"/>
                        <a:pt x="11302" y="5916"/>
                      </a:cubicBezTo>
                      <a:cubicBezTo>
                        <a:pt x="11410" y="4757"/>
                        <a:pt x="11157" y="3561"/>
                        <a:pt x="10577" y="2547"/>
                      </a:cubicBezTo>
                      <a:cubicBezTo>
                        <a:pt x="10034" y="1605"/>
                        <a:pt x="9201" y="881"/>
                        <a:pt x="8223" y="446"/>
                      </a:cubicBezTo>
                      <a:cubicBezTo>
                        <a:pt x="7545" y="145"/>
                        <a:pt x="6815" y="0"/>
                        <a:pt x="60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0"/>
                <p:cNvSpPr/>
                <p:nvPr/>
              </p:nvSpPr>
              <p:spPr>
                <a:xfrm>
                  <a:off x="3859659" y="1637358"/>
                  <a:ext cx="80205" cy="58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6" h="2509" extrusionOk="0">
                      <a:moveTo>
                        <a:pt x="1436" y="708"/>
                      </a:moveTo>
                      <a:lnTo>
                        <a:pt x="1500" y="756"/>
                      </a:lnTo>
                      <a:cubicBezTo>
                        <a:pt x="1475" y="744"/>
                        <a:pt x="1455" y="727"/>
                        <a:pt x="1436" y="708"/>
                      </a:cubicBezTo>
                      <a:close/>
                      <a:moveTo>
                        <a:pt x="2695" y="974"/>
                      </a:moveTo>
                      <a:lnTo>
                        <a:pt x="2695" y="974"/>
                      </a:lnTo>
                      <a:cubicBezTo>
                        <a:pt x="2655" y="994"/>
                        <a:pt x="2626" y="1003"/>
                        <a:pt x="2596" y="1007"/>
                      </a:cubicBezTo>
                      <a:lnTo>
                        <a:pt x="2596" y="1007"/>
                      </a:lnTo>
                      <a:lnTo>
                        <a:pt x="2695" y="974"/>
                      </a:lnTo>
                      <a:close/>
                      <a:moveTo>
                        <a:pt x="2261" y="1010"/>
                      </a:moveTo>
                      <a:cubicBezTo>
                        <a:pt x="2282" y="1015"/>
                        <a:pt x="2304" y="1019"/>
                        <a:pt x="2326" y="1024"/>
                      </a:cubicBezTo>
                      <a:lnTo>
                        <a:pt x="2326" y="1024"/>
                      </a:lnTo>
                      <a:cubicBezTo>
                        <a:pt x="2333" y="1025"/>
                        <a:pt x="2340" y="1026"/>
                        <a:pt x="2348" y="1027"/>
                      </a:cubicBezTo>
                      <a:lnTo>
                        <a:pt x="2348" y="1027"/>
                      </a:lnTo>
                      <a:lnTo>
                        <a:pt x="2261" y="1010"/>
                      </a:lnTo>
                      <a:close/>
                      <a:moveTo>
                        <a:pt x="2695" y="1010"/>
                      </a:moveTo>
                      <a:cubicBezTo>
                        <a:pt x="2645" y="1023"/>
                        <a:pt x="2594" y="1031"/>
                        <a:pt x="2544" y="1035"/>
                      </a:cubicBezTo>
                      <a:lnTo>
                        <a:pt x="2544" y="1035"/>
                      </a:lnTo>
                      <a:cubicBezTo>
                        <a:pt x="2557" y="1026"/>
                        <a:pt x="2562" y="1022"/>
                        <a:pt x="2562" y="1022"/>
                      </a:cubicBezTo>
                      <a:lnTo>
                        <a:pt x="2562" y="1022"/>
                      </a:lnTo>
                      <a:cubicBezTo>
                        <a:pt x="2561" y="1022"/>
                        <a:pt x="2549" y="1029"/>
                        <a:pt x="2532" y="1035"/>
                      </a:cubicBezTo>
                      <a:lnTo>
                        <a:pt x="2532" y="1035"/>
                      </a:lnTo>
                      <a:cubicBezTo>
                        <a:pt x="2524" y="1036"/>
                        <a:pt x="2515" y="1036"/>
                        <a:pt x="2507" y="1037"/>
                      </a:cubicBezTo>
                      <a:lnTo>
                        <a:pt x="2507" y="1037"/>
                      </a:lnTo>
                      <a:lnTo>
                        <a:pt x="2587" y="1010"/>
                      </a:lnTo>
                      <a:close/>
                      <a:moveTo>
                        <a:pt x="86" y="1266"/>
                      </a:moveTo>
                      <a:cubicBezTo>
                        <a:pt x="84" y="1326"/>
                        <a:pt x="76" y="1394"/>
                        <a:pt x="51" y="1445"/>
                      </a:cubicBezTo>
                      <a:lnTo>
                        <a:pt x="51" y="1336"/>
                      </a:lnTo>
                      <a:lnTo>
                        <a:pt x="86" y="1266"/>
                      </a:lnTo>
                      <a:close/>
                      <a:moveTo>
                        <a:pt x="834" y="1"/>
                      </a:moveTo>
                      <a:cubicBezTo>
                        <a:pt x="788" y="1"/>
                        <a:pt x="728" y="43"/>
                        <a:pt x="703" y="68"/>
                      </a:cubicBezTo>
                      <a:cubicBezTo>
                        <a:pt x="639" y="164"/>
                        <a:pt x="576" y="259"/>
                        <a:pt x="487" y="380"/>
                      </a:cubicBezTo>
                      <a:lnTo>
                        <a:pt x="487" y="380"/>
                      </a:lnTo>
                      <a:cubicBezTo>
                        <a:pt x="453" y="415"/>
                        <a:pt x="423" y="451"/>
                        <a:pt x="396" y="489"/>
                      </a:cubicBezTo>
                      <a:lnTo>
                        <a:pt x="396" y="489"/>
                      </a:lnTo>
                      <a:cubicBezTo>
                        <a:pt x="257" y="663"/>
                        <a:pt x="122" y="839"/>
                        <a:pt x="87" y="1082"/>
                      </a:cubicBezTo>
                      <a:lnTo>
                        <a:pt x="87" y="1119"/>
                      </a:lnTo>
                      <a:cubicBezTo>
                        <a:pt x="87" y="1134"/>
                        <a:pt x="87" y="1148"/>
                        <a:pt x="87" y="1161"/>
                      </a:cubicBezTo>
                      <a:lnTo>
                        <a:pt x="87" y="1161"/>
                      </a:lnTo>
                      <a:cubicBezTo>
                        <a:pt x="21" y="1322"/>
                        <a:pt x="0" y="1510"/>
                        <a:pt x="51" y="1662"/>
                      </a:cubicBezTo>
                      <a:cubicBezTo>
                        <a:pt x="124" y="1879"/>
                        <a:pt x="268" y="2024"/>
                        <a:pt x="450" y="2133"/>
                      </a:cubicBezTo>
                      <a:cubicBezTo>
                        <a:pt x="558" y="2169"/>
                        <a:pt x="667" y="2241"/>
                        <a:pt x="776" y="2278"/>
                      </a:cubicBezTo>
                      <a:cubicBezTo>
                        <a:pt x="1029" y="2350"/>
                        <a:pt x="1319" y="2423"/>
                        <a:pt x="1609" y="2495"/>
                      </a:cubicBezTo>
                      <a:cubicBezTo>
                        <a:pt x="1686" y="2504"/>
                        <a:pt x="1763" y="2508"/>
                        <a:pt x="1839" y="2508"/>
                      </a:cubicBezTo>
                      <a:cubicBezTo>
                        <a:pt x="2087" y="2508"/>
                        <a:pt x="2329" y="2461"/>
                        <a:pt x="2550" y="2350"/>
                      </a:cubicBezTo>
                      <a:cubicBezTo>
                        <a:pt x="2913" y="2205"/>
                        <a:pt x="3166" y="1915"/>
                        <a:pt x="3311" y="1589"/>
                      </a:cubicBezTo>
                      <a:cubicBezTo>
                        <a:pt x="3420" y="1372"/>
                        <a:pt x="3456" y="1155"/>
                        <a:pt x="3456" y="974"/>
                      </a:cubicBezTo>
                      <a:cubicBezTo>
                        <a:pt x="3456" y="746"/>
                        <a:pt x="3310" y="606"/>
                        <a:pt x="3123" y="606"/>
                      </a:cubicBezTo>
                      <a:cubicBezTo>
                        <a:pt x="3101" y="606"/>
                        <a:pt x="3080" y="608"/>
                        <a:pt x="3057" y="611"/>
                      </a:cubicBezTo>
                      <a:cubicBezTo>
                        <a:pt x="2788" y="679"/>
                        <a:pt x="2519" y="809"/>
                        <a:pt x="2366" y="1030"/>
                      </a:cubicBezTo>
                      <a:lnTo>
                        <a:pt x="2366" y="1030"/>
                      </a:lnTo>
                      <a:cubicBezTo>
                        <a:pt x="2360" y="1029"/>
                        <a:pt x="2354" y="1028"/>
                        <a:pt x="2348" y="1027"/>
                      </a:cubicBezTo>
                      <a:lnTo>
                        <a:pt x="2348" y="1027"/>
                      </a:lnTo>
                      <a:lnTo>
                        <a:pt x="2365" y="1031"/>
                      </a:lnTo>
                      <a:lnTo>
                        <a:pt x="2365" y="1031"/>
                      </a:lnTo>
                      <a:cubicBezTo>
                        <a:pt x="2365" y="1031"/>
                        <a:pt x="2365" y="1031"/>
                        <a:pt x="2365" y="1032"/>
                      </a:cubicBezTo>
                      <a:lnTo>
                        <a:pt x="2365" y="1032"/>
                      </a:lnTo>
                      <a:cubicBezTo>
                        <a:pt x="2352" y="1029"/>
                        <a:pt x="2339" y="1026"/>
                        <a:pt x="2326" y="1024"/>
                      </a:cubicBezTo>
                      <a:lnTo>
                        <a:pt x="2326" y="1024"/>
                      </a:lnTo>
                      <a:cubicBezTo>
                        <a:pt x="2304" y="1020"/>
                        <a:pt x="2282" y="1015"/>
                        <a:pt x="2261" y="1010"/>
                      </a:cubicBezTo>
                      <a:lnTo>
                        <a:pt x="2261" y="1010"/>
                      </a:lnTo>
                      <a:lnTo>
                        <a:pt x="2261" y="1010"/>
                      </a:lnTo>
                      <a:lnTo>
                        <a:pt x="2261" y="1010"/>
                      </a:lnTo>
                      <a:cubicBezTo>
                        <a:pt x="1957" y="943"/>
                        <a:pt x="1675" y="847"/>
                        <a:pt x="1416" y="687"/>
                      </a:cubicBezTo>
                      <a:lnTo>
                        <a:pt x="1416" y="687"/>
                      </a:lnTo>
                      <a:cubicBezTo>
                        <a:pt x="1386" y="653"/>
                        <a:pt x="1358" y="614"/>
                        <a:pt x="1319" y="575"/>
                      </a:cubicBezTo>
                      <a:cubicBezTo>
                        <a:pt x="1286" y="559"/>
                        <a:pt x="1253" y="542"/>
                        <a:pt x="1216" y="529"/>
                      </a:cubicBezTo>
                      <a:lnTo>
                        <a:pt x="1216" y="529"/>
                      </a:lnTo>
                      <a:cubicBezTo>
                        <a:pt x="1212" y="520"/>
                        <a:pt x="1210" y="512"/>
                        <a:pt x="1210" y="503"/>
                      </a:cubicBezTo>
                      <a:cubicBezTo>
                        <a:pt x="1210" y="428"/>
                        <a:pt x="1159" y="353"/>
                        <a:pt x="1091" y="314"/>
                      </a:cubicBezTo>
                      <a:lnTo>
                        <a:pt x="1091" y="314"/>
                      </a:lnTo>
                      <a:cubicBezTo>
                        <a:pt x="1064" y="274"/>
                        <a:pt x="1033" y="235"/>
                        <a:pt x="1000" y="206"/>
                      </a:cubicBezTo>
                      <a:lnTo>
                        <a:pt x="1000" y="206"/>
                      </a:lnTo>
                      <a:cubicBezTo>
                        <a:pt x="971" y="139"/>
                        <a:pt x="938" y="85"/>
                        <a:pt x="884" y="32"/>
                      </a:cubicBezTo>
                      <a:cubicBezTo>
                        <a:pt x="873" y="9"/>
                        <a:pt x="855" y="1"/>
                        <a:pt x="8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0"/>
                <p:cNvSpPr/>
                <p:nvPr/>
              </p:nvSpPr>
              <p:spPr>
                <a:xfrm>
                  <a:off x="3833946" y="1647104"/>
                  <a:ext cx="106778" cy="112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1" h="4834" extrusionOk="0">
                      <a:moveTo>
                        <a:pt x="1568" y="102"/>
                      </a:moveTo>
                      <a:cubicBezTo>
                        <a:pt x="1564" y="108"/>
                        <a:pt x="1560" y="114"/>
                        <a:pt x="1558" y="119"/>
                      </a:cubicBezTo>
                      <a:lnTo>
                        <a:pt x="1545" y="119"/>
                      </a:lnTo>
                      <a:lnTo>
                        <a:pt x="1568" y="102"/>
                      </a:lnTo>
                      <a:close/>
                      <a:moveTo>
                        <a:pt x="3218" y="3267"/>
                      </a:moveTo>
                      <a:cubicBezTo>
                        <a:pt x="3222" y="3267"/>
                        <a:pt x="3204" y="3302"/>
                        <a:pt x="3184" y="3335"/>
                      </a:cubicBezTo>
                      <a:lnTo>
                        <a:pt x="3184" y="3335"/>
                      </a:lnTo>
                      <a:lnTo>
                        <a:pt x="3171" y="3338"/>
                      </a:lnTo>
                      <a:lnTo>
                        <a:pt x="3171" y="3338"/>
                      </a:lnTo>
                      <a:cubicBezTo>
                        <a:pt x="3175" y="3330"/>
                        <a:pt x="3181" y="3320"/>
                        <a:pt x="3188" y="3306"/>
                      </a:cubicBezTo>
                      <a:cubicBezTo>
                        <a:pt x="3207" y="3278"/>
                        <a:pt x="3216" y="3267"/>
                        <a:pt x="3218" y="3267"/>
                      </a:cubicBezTo>
                      <a:close/>
                      <a:moveTo>
                        <a:pt x="3233" y="3342"/>
                      </a:moveTo>
                      <a:cubicBezTo>
                        <a:pt x="3230" y="3342"/>
                        <a:pt x="3227" y="3343"/>
                        <a:pt x="3224" y="3343"/>
                      </a:cubicBezTo>
                      <a:cubicBezTo>
                        <a:pt x="3227" y="3342"/>
                        <a:pt x="3230" y="3342"/>
                        <a:pt x="3233" y="3342"/>
                      </a:cubicBezTo>
                      <a:close/>
                      <a:moveTo>
                        <a:pt x="3140" y="3416"/>
                      </a:moveTo>
                      <a:cubicBezTo>
                        <a:pt x="3126" y="3440"/>
                        <a:pt x="3103" y="3464"/>
                        <a:pt x="3079" y="3488"/>
                      </a:cubicBezTo>
                      <a:lnTo>
                        <a:pt x="3043" y="3524"/>
                      </a:lnTo>
                      <a:cubicBezTo>
                        <a:pt x="3056" y="3498"/>
                        <a:pt x="3073" y="3476"/>
                        <a:pt x="3094" y="3456"/>
                      </a:cubicBezTo>
                      <a:lnTo>
                        <a:pt x="3094" y="3456"/>
                      </a:lnTo>
                      <a:cubicBezTo>
                        <a:pt x="3094" y="3458"/>
                        <a:pt x="3094" y="3459"/>
                        <a:pt x="3095" y="3459"/>
                      </a:cubicBezTo>
                      <a:cubicBezTo>
                        <a:pt x="3097" y="3459"/>
                        <a:pt x="3103" y="3454"/>
                        <a:pt x="3113" y="3439"/>
                      </a:cubicBezTo>
                      <a:lnTo>
                        <a:pt x="3113" y="3439"/>
                      </a:lnTo>
                      <a:cubicBezTo>
                        <a:pt x="3122" y="3431"/>
                        <a:pt x="3131" y="3424"/>
                        <a:pt x="3140" y="3416"/>
                      </a:cubicBezTo>
                      <a:close/>
                      <a:moveTo>
                        <a:pt x="1746" y="1"/>
                      </a:moveTo>
                      <a:cubicBezTo>
                        <a:pt x="1687" y="1"/>
                        <a:pt x="1608" y="52"/>
                        <a:pt x="1571" y="98"/>
                      </a:cubicBezTo>
                      <a:lnTo>
                        <a:pt x="1571" y="98"/>
                      </a:lnTo>
                      <a:cubicBezTo>
                        <a:pt x="1561" y="105"/>
                        <a:pt x="1551" y="112"/>
                        <a:pt x="1541" y="119"/>
                      </a:cubicBezTo>
                      <a:lnTo>
                        <a:pt x="1521" y="119"/>
                      </a:lnTo>
                      <a:lnTo>
                        <a:pt x="1465" y="175"/>
                      </a:lnTo>
                      <a:lnTo>
                        <a:pt x="1465" y="175"/>
                      </a:lnTo>
                      <a:cubicBezTo>
                        <a:pt x="1269" y="327"/>
                        <a:pt x="1105" y="506"/>
                        <a:pt x="983" y="703"/>
                      </a:cubicBezTo>
                      <a:lnTo>
                        <a:pt x="983" y="703"/>
                      </a:lnTo>
                      <a:cubicBezTo>
                        <a:pt x="958" y="722"/>
                        <a:pt x="942" y="735"/>
                        <a:pt x="942" y="735"/>
                      </a:cubicBezTo>
                      <a:cubicBezTo>
                        <a:pt x="906" y="807"/>
                        <a:pt x="833" y="880"/>
                        <a:pt x="761" y="952"/>
                      </a:cubicBezTo>
                      <a:cubicBezTo>
                        <a:pt x="745" y="983"/>
                        <a:pt x="743" y="994"/>
                        <a:pt x="748" y="994"/>
                      </a:cubicBezTo>
                      <a:cubicBezTo>
                        <a:pt x="761" y="994"/>
                        <a:pt x="827" y="910"/>
                        <a:pt x="828" y="910"/>
                      </a:cubicBezTo>
                      <a:lnTo>
                        <a:pt x="828" y="910"/>
                      </a:lnTo>
                      <a:cubicBezTo>
                        <a:pt x="828" y="910"/>
                        <a:pt x="820" y="921"/>
                        <a:pt x="797" y="952"/>
                      </a:cubicBezTo>
                      <a:cubicBezTo>
                        <a:pt x="688" y="1061"/>
                        <a:pt x="580" y="1206"/>
                        <a:pt x="507" y="1351"/>
                      </a:cubicBezTo>
                      <a:cubicBezTo>
                        <a:pt x="435" y="1532"/>
                        <a:pt x="326" y="1677"/>
                        <a:pt x="290" y="1894"/>
                      </a:cubicBezTo>
                      <a:cubicBezTo>
                        <a:pt x="72" y="2292"/>
                        <a:pt x="0" y="2727"/>
                        <a:pt x="0" y="3162"/>
                      </a:cubicBezTo>
                      <a:cubicBezTo>
                        <a:pt x="72" y="3777"/>
                        <a:pt x="471" y="4284"/>
                        <a:pt x="1014" y="4538"/>
                      </a:cubicBezTo>
                      <a:cubicBezTo>
                        <a:pt x="1389" y="4725"/>
                        <a:pt x="1803" y="4834"/>
                        <a:pt x="2227" y="4834"/>
                      </a:cubicBezTo>
                      <a:cubicBezTo>
                        <a:pt x="2377" y="4834"/>
                        <a:pt x="2529" y="4820"/>
                        <a:pt x="2680" y="4792"/>
                      </a:cubicBezTo>
                      <a:cubicBezTo>
                        <a:pt x="2898" y="4755"/>
                        <a:pt x="3115" y="4683"/>
                        <a:pt x="3260" y="4538"/>
                      </a:cubicBezTo>
                      <a:cubicBezTo>
                        <a:pt x="3296" y="4526"/>
                        <a:pt x="3329" y="4510"/>
                        <a:pt x="3357" y="4491"/>
                      </a:cubicBezTo>
                      <a:lnTo>
                        <a:pt x="3357" y="4491"/>
                      </a:lnTo>
                      <a:cubicBezTo>
                        <a:pt x="3372" y="4483"/>
                        <a:pt x="3389" y="4473"/>
                        <a:pt x="3405" y="4466"/>
                      </a:cubicBezTo>
                      <a:cubicBezTo>
                        <a:pt x="3477" y="4393"/>
                        <a:pt x="3586" y="4284"/>
                        <a:pt x="3658" y="4212"/>
                      </a:cubicBezTo>
                      <a:lnTo>
                        <a:pt x="3658" y="4212"/>
                      </a:lnTo>
                      <a:cubicBezTo>
                        <a:pt x="3657" y="4214"/>
                        <a:pt x="3656" y="4214"/>
                        <a:pt x="3656" y="4214"/>
                      </a:cubicBezTo>
                      <a:cubicBezTo>
                        <a:pt x="3653" y="4214"/>
                        <a:pt x="3746" y="4101"/>
                        <a:pt x="3794" y="4040"/>
                      </a:cubicBezTo>
                      <a:lnTo>
                        <a:pt x="3794" y="4040"/>
                      </a:lnTo>
                      <a:cubicBezTo>
                        <a:pt x="3845" y="3989"/>
                        <a:pt x="3897" y="3937"/>
                        <a:pt x="3948" y="3886"/>
                      </a:cubicBezTo>
                      <a:cubicBezTo>
                        <a:pt x="3984" y="3814"/>
                        <a:pt x="4021" y="3777"/>
                        <a:pt x="4057" y="3705"/>
                      </a:cubicBezTo>
                      <a:cubicBezTo>
                        <a:pt x="4202" y="3451"/>
                        <a:pt x="4347" y="3234"/>
                        <a:pt x="4419" y="2981"/>
                      </a:cubicBezTo>
                      <a:cubicBezTo>
                        <a:pt x="4528" y="2582"/>
                        <a:pt x="4564" y="2147"/>
                        <a:pt x="4564" y="1749"/>
                      </a:cubicBezTo>
                      <a:lnTo>
                        <a:pt x="4564" y="1169"/>
                      </a:lnTo>
                      <a:cubicBezTo>
                        <a:pt x="4600" y="952"/>
                        <a:pt x="4600" y="771"/>
                        <a:pt x="4600" y="554"/>
                      </a:cubicBezTo>
                      <a:cubicBezTo>
                        <a:pt x="4573" y="338"/>
                        <a:pt x="4426" y="223"/>
                        <a:pt x="4233" y="223"/>
                      </a:cubicBezTo>
                      <a:cubicBezTo>
                        <a:pt x="4166" y="223"/>
                        <a:pt x="4095" y="236"/>
                        <a:pt x="4021" y="264"/>
                      </a:cubicBezTo>
                      <a:cubicBezTo>
                        <a:pt x="3939" y="300"/>
                        <a:pt x="3862" y="345"/>
                        <a:pt x="3791" y="398"/>
                      </a:cubicBezTo>
                      <a:lnTo>
                        <a:pt x="3791" y="398"/>
                      </a:lnTo>
                      <a:cubicBezTo>
                        <a:pt x="3789" y="399"/>
                        <a:pt x="3787" y="401"/>
                        <a:pt x="3785" y="402"/>
                      </a:cubicBezTo>
                      <a:lnTo>
                        <a:pt x="3785" y="402"/>
                      </a:lnTo>
                      <a:cubicBezTo>
                        <a:pt x="3716" y="454"/>
                        <a:pt x="3652" y="513"/>
                        <a:pt x="3595" y="577"/>
                      </a:cubicBezTo>
                      <a:lnTo>
                        <a:pt x="3595" y="577"/>
                      </a:lnTo>
                      <a:cubicBezTo>
                        <a:pt x="3430" y="721"/>
                        <a:pt x="3331" y="929"/>
                        <a:pt x="3296" y="1169"/>
                      </a:cubicBezTo>
                      <a:cubicBezTo>
                        <a:pt x="3296" y="1314"/>
                        <a:pt x="3260" y="1423"/>
                        <a:pt x="3260" y="1568"/>
                      </a:cubicBezTo>
                      <a:lnTo>
                        <a:pt x="3260" y="2184"/>
                      </a:lnTo>
                      <a:lnTo>
                        <a:pt x="3260" y="2799"/>
                      </a:lnTo>
                      <a:lnTo>
                        <a:pt x="3260" y="2944"/>
                      </a:lnTo>
                      <a:lnTo>
                        <a:pt x="3260" y="2981"/>
                      </a:lnTo>
                      <a:cubicBezTo>
                        <a:pt x="3224" y="3053"/>
                        <a:pt x="3224" y="3162"/>
                        <a:pt x="3188" y="3234"/>
                      </a:cubicBezTo>
                      <a:cubicBezTo>
                        <a:pt x="3188" y="3234"/>
                        <a:pt x="3163" y="3309"/>
                        <a:pt x="3157" y="3341"/>
                      </a:cubicBezTo>
                      <a:lnTo>
                        <a:pt x="3157" y="3341"/>
                      </a:lnTo>
                      <a:lnTo>
                        <a:pt x="3151" y="3343"/>
                      </a:lnTo>
                      <a:lnTo>
                        <a:pt x="2825" y="3343"/>
                      </a:lnTo>
                      <a:cubicBezTo>
                        <a:pt x="2536" y="3306"/>
                        <a:pt x="2246" y="3198"/>
                        <a:pt x="1956" y="3017"/>
                      </a:cubicBezTo>
                      <a:lnTo>
                        <a:pt x="1956" y="3017"/>
                      </a:lnTo>
                      <a:lnTo>
                        <a:pt x="2101" y="3125"/>
                      </a:lnTo>
                      <a:cubicBezTo>
                        <a:pt x="1884" y="2981"/>
                        <a:pt x="1702" y="2799"/>
                        <a:pt x="1558" y="2618"/>
                      </a:cubicBezTo>
                      <a:lnTo>
                        <a:pt x="1558" y="2618"/>
                      </a:lnTo>
                      <a:lnTo>
                        <a:pt x="1666" y="2727"/>
                      </a:lnTo>
                      <a:cubicBezTo>
                        <a:pt x="1594" y="2618"/>
                        <a:pt x="1521" y="2510"/>
                        <a:pt x="1521" y="2401"/>
                      </a:cubicBezTo>
                      <a:lnTo>
                        <a:pt x="1521" y="2256"/>
                      </a:lnTo>
                      <a:cubicBezTo>
                        <a:pt x="1558" y="2111"/>
                        <a:pt x="1558" y="2075"/>
                        <a:pt x="1594" y="2003"/>
                      </a:cubicBezTo>
                      <a:lnTo>
                        <a:pt x="1623" y="1886"/>
                      </a:lnTo>
                      <a:lnTo>
                        <a:pt x="1623" y="1886"/>
                      </a:lnTo>
                      <a:cubicBezTo>
                        <a:pt x="1619" y="1892"/>
                        <a:pt x="1617" y="1895"/>
                        <a:pt x="1616" y="1895"/>
                      </a:cubicBezTo>
                      <a:cubicBezTo>
                        <a:pt x="1613" y="1895"/>
                        <a:pt x="1617" y="1883"/>
                        <a:pt x="1630" y="1858"/>
                      </a:cubicBezTo>
                      <a:lnTo>
                        <a:pt x="1630" y="1858"/>
                      </a:lnTo>
                      <a:lnTo>
                        <a:pt x="1623" y="1886"/>
                      </a:lnTo>
                      <a:lnTo>
                        <a:pt x="1623" y="1886"/>
                      </a:lnTo>
                      <a:cubicBezTo>
                        <a:pt x="1632" y="1871"/>
                        <a:pt x="1649" y="1836"/>
                        <a:pt x="1666" y="1785"/>
                      </a:cubicBezTo>
                      <a:lnTo>
                        <a:pt x="1666" y="1785"/>
                      </a:lnTo>
                      <a:lnTo>
                        <a:pt x="1630" y="1858"/>
                      </a:lnTo>
                      <a:cubicBezTo>
                        <a:pt x="1702" y="1713"/>
                        <a:pt x="1775" y="1532"/>
                        <a:pt x="1847" y="1387"/>
                      </a:cubicBezTo>
                      <a:cubicBezTo>
                        <a:pt x="1884" y="1278"/>
                        <a:pt x="1920" y="1169"/>
                        <a:pt x="1956" y="1025"/>
                      </a:cubicBezTo>
                      <a:cubicBezTo>
                        <a:pt x="1956" y="1012"/>
                        <a:pt x="1956" y="1000"/>
                        <a:pt x="1956" y="988"/>
                      </a:cubicBezTo>
                      <a:cubicBezTo>
                        <a:pt x="1956" y="952"/>
                        <a:pt x="1956" y="880"/>
                        <a:pt x="1956" y="843"/>
                      </a:cubicBezTo>
                      <a:cubicBezTo>
                        <a:pt x="1991" y="774"/>
                        <a:pt x="1992" y="705"/>
                        <a:pt x="1961" y="636"/>
                      </a:cubicBezTo>
                      <a:lnTo>
                        <a:pt x="1961" y="636"/>
                      </a:lnTo>
                      <a:cubicBezTo>
                        <a:pt x="1979" y="553"/>
                        <a:pt x="1992" y="474"/>
                        <a:pt x="1992" y="409"/>
                      </a:cubicBezTo>
                      <a:cubicBezTo>
                        <a:pt x="2025" y="243"/>
                        <a:pt x="1937" y="108"/>
                        <a:pt x="1811" y="58"/>
                      </a:cubicBezTo>
                      <a:lnTo>
                        <a:pt x="1811" y="58"/>
                      </a:lnTo>
                      <a:lnTo>
                        <a:pt x="1811" y="47"/>
                      </a:lnTo>
                      <a:cubicBezTo>
                        <a:pt x="1800" y="14"/>
                        <a:pt x="1776" y="1"/>
                        <a:pt x="17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0"/>
                <p:cNvSpPr/>
                <p:nvPr/>
              </p:nvSpPr>
              <p:spPr>
                <a:xfrm>
                  <a:off x="3851583" y="1662143"/>
                  <a:ext cx="82410" cy="52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1" h="2266" extrusionOk="0">
                      <a:moveTo>
                        <a:pt x="2898" y="798"/>
                      </a:moveTo>
                      <a:lnTo>
                        <a:pt x="2898" y="798"/>
                      </a:lnTo>
                      <a:cubicBezTo>
                        <a:pt x="2889" y="802"/>
                        <a:pt x="2880" y="811"/>
                        <a:pt x="2898" y="811"/>
                      </a:cubicBezTo>
                      <a:cubicBezTo>
                        <a:pt x="2898" y="806"/>
                        <a:pt x="2898" y="802"/>
                        <a:pt x="2898" y="798"/>
                      </a:cubicBezTo>
                      <a:close/>
                      <a:moveTo>
                        <a:pt x="3334" y="0"/>
                      </a:moveTo>
                      <a:cubicBezTo>
                        <a:pt x="3297" y="0"/>
                        <a:pt x="3251" y="34"/>
                        <a:pt x="3224" y="87"/>
                      </a:cubicBezTo>
                      <a:cubicBezTo>
                        <a:pt x="3152" y="123"/>
                        <a:pt x="3116" y="195"/>
                        <a:pt x="3079" y="268"/>
                      </a:cubicBezTo>
                      <a:lnTo>
                        <a:pt x="3224" y="123"/>
                      </a:lnTo>
                      <a:lnTo>
                        <a:pt x="3224" y="123"/>
                      </a:lnTo>
                      <a:cubicBezTo>
                        <a:pt x="3043" y="304"/>
                        <a:pt x="2935" y="521"/>
                        <a:pt x="2898" y="739"/>
                      </a:cubicBezTo>
                      <a:cubicBezTo>
                        <a:pt x="2898" y="770"/>
                        <a:pt x="2898" y="774"/>
                        <a:pt x="2898" y="798"/>
                      </a:cubicBezTo>
                      <a:lnTo>
                        <a:pt x="2898" y="798"/>
                      </a:lnTo>
                      <a:cubicBezTo>
                        <a:pt x="2901" y="796"/>
                        <a:pt x="2904" y="795"/>
                        <a:pt x="2906" y="795"/>
                      </a:cubicBezTo>
                      <a:cubicBezTo>
                        <a:pt x="2910" y="795"/>
                        <a:pt x="2910" y="799"/>
                        <a:pt x="2898" y="811"/>
                      </a:cubicBezTo>
                      <a:cubicBezTo>
                        <a:pt x="2875" y="811"/>
                        <a:pt x="2867" y="826"/>
                        <a:pt x="2854" y="837"/>
                      </a:cubicBezTo>
                      <a:lnTo>
                        <a:pt x="2854" y="837"/>
                      </a:lnTo>
                      <a:cubicBezTo>
                        <a:pt x="2850" y="837"/>
                        <a:pt x="2841" y="840"/>
                        <a:pt x="2826" y="847"/>
                      </a:cubicBezTo>
                      <a:lnTo>
                        <a:pt x="2810" y="879"/>
                      </a:lnTo>
                      <a:lnTo>
                        <a:pt x="2810" y="879"/>
                      </a:lnTo>
                      <a:cubicBezTo>
                        <a:pt x="2786" y="872"/>
                        <a:pt x="2759" y="869"/>
                        <a:pt x="2732" y="869"/>
                      </a:cubicBezTo>
                      <a:cubicBezTo>
                        <a:pt x="2642" y="869"/>
                        <a:pt x="2543" y="903"/>
                        <a:pt x="2464" y="956"/>
                      </a:cubicBezTo>
                      <a:lnTo>
                        <a:pt x="2355" y="992"/>
                      </a:lnTo>
                      <a:cubicBezTo>
                        <a:pt x="2355" y="992"/>
                        <a:pt x="2355" y="992"/>
                        <a:pt x="2355" y="992"/>
                      </a:cubicBezTo>
                      <a:lnTo>
                        <a:pt x="2355" y="992"/>
                      </a:lnTo>
                      <a:cubicBezTo>
                        <a:pt x="2332" y="1000"/>
                        <a:pt x="2325" y="1003"/>
                        <a:pt x="2328" y="1003"/>
                      </a:cubicBezTo>
                      <a:cubicBezTo>
                        <a:pt x="2329" y="1003"/>
                        <a:pt x="2332" y="1002"/>
                        <a:pt x="2336" y="1001"/>
                      </a:cubicBezTo>
                      <a:lnTo>
                        <a:pt x="2336" y="1001"/>
                      </a:lnTo>
                      <a:cubicBezTo>
                        <a:pt x="2270" y="1029"/>
                        <a:pt x="2204" y="1029"/>
                        <a:pt x="2138" y="1029"/>
                      </a:cubicBezTo>
                      <a:lnTo>
                        <a:pt x="2029" y="1029"/>
                      </a:lnTo>
                      <a:cubicBezTo>
                        <a:pt x="1993" y="1047"/>
                        <a:pt x="1948" y="1056"/>
                        <a:pt x="1902" y="1056"/>
                      </a:cubicBezTo>
                      <a:cubicBezTo>
                        <a:pt x="1857" y="1056"/>
                        <a:pt x="1812" y="1047"/>
                        <a:pt x="1776" y="1029"/>
                      </a:cubicBezTo>
                      <a:cubicBezTo>
                        <a:pt x="1739" y="1029"/>
                        <a:pt x="1703" y="1029"/>
                        <a:pt x="1631" y="992"/>
                      </a:cubicBezTo>
                      <a:cubicBezTo>
                        <a:pt x="1568" y="992"/>
                        <a:pt x="1505" y="965"/>
                        <a:pt x="1442" y="910"/>
                      </a:cubicBezTo>
                      <a:lnTo>
                        <a:pt x="1442" y="910"/>
                      </a:lnTo>
                      <a:cubicBezTo>
                        <a:pt x="1467" y="927"/>
                        <a:pt x="1494" y="942"/>
                        <a:pt x="1522" y="956"/>
                      </a:cubicBezTo>
                      <a:lnTo>
                        <a:pt x="1413" y="884"/>
                      </a:lnTo>
                      <a:lnTo>
                        <a:pt x="1413" y="884"/>
                      </a:lnTo>
                      <a:cubicBezTo>
                        <a:pt x="1423" y="893"/>
                        <a:pt x="1432" y="902"/>
                        <a:pt x="1442" y="910"/>
                      </a:cubicBezTo>
                      <a:lnTo>
                        <a:pt x="1442" y="910"/>
                      </a:lnTo>
                      <a:cubicBezTo>
                        <a:pt x="1335" y="842"/>
                        <a:pt x="1247" y="754"/>
                        <a:pt x="1160" y="666"/>
                      </a:cubicBezTo>
                      <a:cubicBezTo>
                        <a:pt x="1160" y="630"/>
                        <a:pt x="1124" y="594"/>
                        <a:pt x="1124" y="558"/>
                      </a:cubicBezTo>
                      <a:cubicBezTo>
                        <a:pt x="1087" y="521"/>
                        <a:pt x="1051" y="449"/>
                        <a:pt x="979" y="413"/>
                      </a:cubicBezTo>
                      <a:cubicBezTo>
                        <a:pt x="979" y="413"/>
                        <a:pt x="956" y="390"/>
                        <a:pt x="942" y="377"/>
                      </a:cubicBezTo>
                      <a:lnTo>
                        <a:pt x="942" y="377"/>
                      </a:lnTo>
                      <a:cubicBezTo>
                        <a:pt x="942" y="340"/>
                        <a:pt x="906" y="304"/>
                        <a:pt x="870" y="268"/>
                      </a:cubicBezTo>
                      <a:lnTo>
                        <a:pt x="870" y="232"/>
                      </a:lnTo>
                      <a:cubicBezTo>
                        <a:pt x="870" y="195"/>
                        <a:pt x="834" y="159"/>
                        <a:pt x="798" y="159"/>
                      </a:cubicBezTo>
                      <a:cubicBezTo>
                        <a:pt x="779" y="141"/>
                        <a:pt x="761" y="132"/>
                        <a:pt x="743" y="132"/>
                      </a:cubicBezTo>
                      <a:cubicBezTo>
                        <a:pt x="725" y="132"/>
                        <a:pt x="707" y="141"/>
                        <a:pt x="689" y="159"/>
                      </a:cubicBezTo>
                      <a:lnTo>
                        <a:pt x="689" y="123"/>
                      </a:lnTo>
                      <a:cubicBezTo>
                        <a:pt x="544" y="232"/>
                        <a:pt x="399" y="377"/>
                        <a:pt x="327" y="521"/>
                      </a:cubicBezTo>
                      <a:cubicBezTo>
                        <a:pt x="146" y="703"/>
                        <a:pt x="37" y="956"/>
                        <a:pt x="1" y="1210"/>
                      </a:cubicBezTo>
                      <a:cubicBezTo>
                        <a:pt x="37" y="1644"/>
                        <a:pt x="363" y="2007"/>
                        <a:pt x="761" y="2151"/>
                      </a:cubicBezTo>
                      <a:cubicBezTo>
                        <a:pt x="975" y="2229"/>
                        <a:pt x="1188" y="2265"/>
                        <a:pt x="1402" y="2265"/>
                      </a:cubicBezTo>
                      <a:cubicBezTo>
                        <a:pt x="1587" y="2265"/>
                        <a:pt x="1772" y="2238"/>
                        <a:pt x="1957" y="2188"/>
                      </a:cubicBezTo>
                      <a:cubicBezTo>
                        <a:pt x="2472" y="2091"/>
                        <a:pt x="2902" y="1765"/>
                        <a:pt x="3118" y="1312"/>
                      </a:cubicBezTo>
                      <a:lnTo>
                        <a:pt x="3118" y="1312"/>
                      </a:lnTo>
                      <a:cubicBezTo>
                        <a:pt x="3295" y="1113"/>
                        <a:pt x="3418" y="885"/>
                        <a:pt x="3514" y="630"/>
                      </a:cubicBezTo>
                      <a:cubicBezTo>
                        <a:pt x="3550" y="521"/>
                        <a:pt x="3550" y="413"/>
                        <a:pt x="3550" y="304"/>
                      </a:cubicBezTo>
                      <a:cubicBezTo>
                        <a:pt x="3550" y="232"/>
                        <a:pt x="3550" y="159"/>
                        <a:pt x="3514" y="123"/>
                      </a:cubicBezTo>
                      <a:cubicBezTo>
                        <a:pt x="3478" y="87"/>
                        <a:pt x="3405" y="51"/>
                        <a:pt x="3369" y="14"/>
                      </a:cubicBezTo>
                      <a:cubicBezTo>
                        <a:pt x="3360" y="5"/>
                        <a:pt x="3347" y="0"/>
                        <a:pt x="33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0"/>
                <p:cNvSpPr/>
                <p:nvPr/>
              </p:nvSpPr>
              <p:spPr>
                <a:xfrm>
                  <a:off x="3850747" y="1679757"/>
                  <a:ext cx="80716" cy="61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8" h="2661" extrusionOk="0">
                      <a:moveTo>
                        <a:pt x="2645" y="1030"/>
                      </a:moveTo>
                      <a:cubicBezTo>
                        <a:pt x="2645" y="1041"/>
                        <a:pt x="2642" y="1051"/>
                        <a:pt x="2637" y="1060"/>
                      </a:cubicBezTo>
                      <a:lnTo>
                        <a:pt x="2637" y="1060"/>
                      </a:lnTo>
                      <a:cubicBezTo>
                        <a:pt x="2646" y="1051"/>
                        <a:pt x="2656" y="1041"/>
                        <a:pt x="2666" y="1031"/>
                      </a:cubicBezTo>
                      <a:lnTo>
                        <a:pt x="2666" y="1031"/>
                      </a:lnTo>
                      <a:cubicBezTo>
                        <a:pt x="2656" y="1047"/>
                        <a:pt x="2643" y="1061"/>
                        <a:pt x="2637" y="1061"/>
                      </a:cubicBezTo>
                      <a:lnTo>
                        <a:pt x="2637" y="1061"/>
                      </a:lnTo>
                      <a:cubicBezTo>
                        <a:pt x="2637" y="1061"/>
                        <a:pt x="2637" y="1061"/>
                        <a:pt x="2637" y="1060"/>
                      </a:cubicBezTo>
                      <a:lnTo>
                        <a:pt x="2637" y="1060"/>
                      </a:lnTo>
                      <a:cubicBezTo>
                        <a:pt x="2637" y="1061"/>
                        <a:pt x="2637" y="1061"/>
                        <a:pt x="2637" y="1061"/>
                      </a:cubicBezTo>
                      <a:lnTo>
                        <a:pt x="2637" y="1061"/>
                      </a:lnTo>
                      <a:cubicBezTo>
                        <a:pt x="2633" y="1061"/>
                        <a:pt x="2633" y="1052"/>
                        <a:pt x="2645" y="1030"/>
                      </a:cubicBezTo>
                      <a:close/>
                      <a:moveTo>
                        <a:pt x="2637" y="1061"/>
                      </a:moveTo>
                      <a:lnTo>
                        <a:pt x="2637" y="1061"/>
                      </a:lnTo>
                      <a:cubicBezTo>
                        <a:pt x="2626" y="1085"/>
                        <a:pt x="2608" y="1103"/>
                        <a:pt x="2608" y="1103"/>
                      </a:cubicBezTo>
                      <a:cubicBezTo>
                        <a:pt x="2615" y="1089"/>
                        <a:pt x="2625" y="1075"/>
                        <a:pt x="2637" y="1061"/>
                      </a:cubicBezTo>
                      <a:lnTo>
                        <a:pt x="2637" y="1061"/>
                      </a:lnTo>
                      <a:cubicBezTo>
                        <a:pt x="2637" y="1061"/>
                        <a:pt x="2637" y="1061"/>
                        <a:pt x="2637" y="1061"/>
                      </a:cubicBezTo>
                      <a:cubicBezTo>
                        <a:pt x="2637" y="1061"/>
                        <a:pt x="2637" y="1061"/>
                        <a:pt x="2637" y="1061"/>
                      </a:cubicBezTo>
                      <a:close/>
                      <a:moveTo>
                        <a:pt x="3249" y="1"/>
                      </a:moveTo>
                      <a:cubicBezTo>
                        <a:pt x="3221" y="1"/>
                        <a:pt x="3214" y="27"/>
                        <a:pt x="3188" y="52"/>
                      </a:cubicBezTo>
                      <a:cubicBezTo>
                        <a:pt x="3153" y="98"/>
                        <a:pt x="3152" y="111"/>
                        <a:pt x="3161" y="111"/>
                      </a:cubicBezTo>
                      <a:cubicBezTo>
                        <a:pt x="3165" y="111"/>
                        <a:pt x="3172" y="109"/>
                        <a:pt x="3178" y="105"/>
                      </a:cubicBezTo>
                      <a:lnTo>
                        <a:pt x="3178" y="105"/>
                      </a:lnTo>
                      <a:cubicBezTo>
                        <a:pt x="3171" y="110"/>
                        <a:pt x="3163" y="117"/>
                        <a:pt x="3152" y="125"/>
                      </a:cubicBezTo>
                      <a:cubicBezTo>
                        <a:pt x="3079" y="161"/>
                        <a:pt x="3043" y="197"/>
                        <a:pt x="3007" y="270"/>
                      </a:cubicBezTo>
                      <a:cubicBezTo>
                        <a:pt x="2934" y="378"/>
                        <a:pt x="2862" y="487"/>
                        <a:pt x="2826" y="632"/>
                      </a:cubicBezTo>
                      <a:cubicBezTo>
                        <a:pt x="2790" y="704"/>
                        <a:pt x="2790" y="777"/>
                        <a:pt x="2753" y="849"/>
                      </a:cubicBezTo>
                      <a:cubicBezTo>
                        <a:pt x="2753" y="885"/>
                        <a:pt x="2718" y="921"/>
                        <a:pt x="2682" y="992"/>
                      </a:cubicBezTo>
                      <a:lnTo>
                        <a:pt x="2682" y="992"/>
                      </a:lnTo>
                      <a:cubicBezTo>
                        <a:pt x="2632" y="1021"/>
                        <a:pt x="2588" y="1051"/>
                        <a:pt x="2572" y="1066"/>
                      </a:cubicBezTo>
                      <a:lnTo>
                        <a:pt x="2355" y="1211"/>
                      </a:lnTo>
                      <a:lnTo>
                        <a:pt x="2210" y="1356"/>
                      </a:lnTo>
                      <a:lnTo>
                        <a:pt x="2210" y="1356"/>
                      </a:lnTo>
                      <a:cubicBezTo>
                        <a:pt x="2263" y="1303"/>
                        <a:pt x="2297" y="1270"/>
                        <a:pt x="2282" y="1270"/>
                      </a:cubicBezTo>
                      <a:cubicBezTo>
                        <a:pt x="2277" y="1270"/>
                        <a:pt x="2266" y="1274"/>
                        <a:pt x="2246" y="1284"/>
                      </a:cubicBezTo>
                      <a:cubicBezTo>
                        <a:pt x="2210" y="1320"/>
                        <a:pt x="2174" y="1356"/>
                        <a:pt x="2138" y="1392"/>
                      </a:cubicBezTo>
                      <a:cubicBezTo>
                        <a:pt x="2123" y="1407"/>
                        <a:pt x="2089" y="1422"/>
                        <a:pt x="2067" y="1430"/>
                      </a:cubicBezTo>
                      <a:lnTo>
                        <a:pt x="2067" y="1430"/>
                      </a:lnTo>
                      <a:cubicBezTo>
                        <a:pt x="2075" y="1425"/>
                        <a:pt x="2078" y="1421"/>
                        <a:pt x="2070" y="1421"/>
                      </a:cubicBezTo>
                      <a:lnTo>
                        <a:pt x="2070" y="1421"/>
                      </a:lnTo>
                      <a:cubicBezTo>
                        <a:pt x="2084" y="1414"/>
                        <a:pt x="2106" y="1405"/>
                        <a:pt x="2138" y="1392"/>
                      </a:cubicBezTo>
                      <a:lnTo>
                        <a:pt x="2138" y="1392"/>
                      </a:lnTo>
                      <a:lnTo>
                        <a:pt x="2029" y="1429"/>
                      </a:lnTo>
                      <a:lnTo>
                        <a:pt x="1920" y="1465"/>
                      </a:lnTo>
                      <a:lnTo>
                        <a:pt x="1413" y="1465"/>
                      </a:lnTo>
                      <a:lnTo>
                        <a:pt x="1268" y="1429"/>
                      </a:lnTo>
                      <a:lnTo>
                        <a:pt x="1196" y="1429"/>
                      </a:lnTo>
                      <a:cubicBezTo>
                        <a:pt x="978" y="1392"/>
                        <a:pt x="761" y="1320"/>
                        <a:pt x="616" y="1175"/>
                      </a:cubicBezTo>
                      <a:cubicBezTo>
                        <a:pt x="544" y="1139"/>
                        <a:pt x="508" y="1103"/>
                        <a:pt x="471" y="1066"/>
                      </a:cubicBezTo>
                      <a:cubicBezTo>
                        <a:pt x="435" y="1066"/>
                        <a:pt x="399" y="1030"/>
                        <a:pt x="363" y="994"/>
                      </a:cubicBezTo>
                      <a:cubicBezTo>
                        <a:pt x="326" y="958"/>
                        <a:pt x="326" y="885"/>
                        <a:pt x="290" y="849"/>
                      </a:cubicBezTo>
                      <a:cubicBezTo>
                        <a:pt x="254" y="813"/>
                        <a:pt x="218" y="813"/>
                        <a:pt x="218" y="777"/>
                      </a:cubicBezTo>
                      <a:cubicBezTo>
                        <a:pt x="211" y="770"/>
                        <a:pt x="201" y="767"/>
                        <a:pt x="190" y="767"/>
                      </a:cubicBezTo>
                      <a:cubicBezTo>
                        <a:pt x="144" y="767"/>
                        <a:pt x="73" y="820"/>
                        <a:pt x="73" y="849"/>
                      </a:cubicBezTo>
                      <a:lnTo>
                        <a:pt x="37" y="849"/>
                      </a:lnTo>
                      <a:cubicBezTo>
                        <a:pt x="0" y="958"/>
                        <a:pt x="0" y="1030"/>
                        <a:pt x="0" y="1139"/>
                      </a:cubicBezTo>
                      <a:lnTo>
                        <a:pt x="0" y="1501"/>
                      </a:lnTo>
                      <a:cubicBezTo>
                        <a:pt x="0" y="1682"/>
                        <a:pt x="73" y="1899"/>
                        <a:pt x="182" y="2081"/>
                      </a:cubicBezTo>
                      <a:cubicBezTo>
                        <a:pt x="290" y="2262"/>
                        <a:pt x="435" y="2443"/>
                        <a:pt x="652" y="2551"/>
                      </a:cubicBezTo>
                      <a:cubicBezTo>
                        <a:pt x="834" y="2624"/>
                        <a:pt x="1051" y="2660"/>
                        <a:pt x="1268" y="2660"/>
                      </a:cubicBezTo>
                      <a:cubicBezTo>
                        <a:pt x="1703" y="2660"/>
                        <a:pt x="2138" y="2515"/>
                        <a:pt x="2500" y="2225"/>
                      </a:cubicBezTo>
                      <a:cubicBezTo>
                        <a:pt x="2753" y="2008"/>
                        <a:pt x="2934" y="1791"/>
                        <a:pt x="3079" y="1537"/>
                      </a:cubicBezTo>
                      <a:cubicBezTo>
                        <a:pt x="3115" y="1465"/>
                        <a:pt x="3115" y="1429"/>
                        <a:pt x="3152" y="1392"/>
                      </a:cubicBezTo>
                      <a:cubicBezTo>
                        <a:pt x="3152" y="1320"/>
                        <a:pt x="3188" y="1284"/>
                        <a:pt x="3188" y="1248"/>
                      </a:cubicBezTo>
                      <a:lnTo>
                        <a:pt x="3188" y="1139"/>
                      </a:lnTo>
                      <a:cubicBezTo>
                        <a:pt x="3188" y="1173"/>
                        <a:pt x="3188" y="1186"/>
                        <a:pt x="3189" y="1186"/>
                      </a:cubicBezTo>
                      <a:cubicBezTo>
                        <a:pt x="3192" y="1186"/>
                        <a:pt x="3199" y="1127"/>
                        <a:pt x="3224" y="1103"/>
                      </a:cubicBezTo>
                      <a:cubicBezTo>
                        <a:pt x="3297" y="922"/>
                        <a:pt x="3369" y="704"/>
                        <a:pt x="3441" y="523"/>
                      </a:cubicBezTo>
                      <a:cubicBezTo>
                        <a:pt x="3478" y="414"/>
                        <a:pt x="3478" y="306"/>
                        <a:pt x="3478" y="197"/>
                      </a:cubicBezTo>
                      <a:cubicBezTo>
                        <a:pt x="3441" y="88"/>
                        <a:pt x="3369" y="52"/>
                        <a:pt x="3297" y="16"/>
                      </a:cubicBezTo>
                      <a:cubicBezTo>
                        <a:pt x="3275" y="5"/>
                        <a:pt x="3260" y="1"/>
                        <a:pt x="32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0"/>
                <p:cNvSpPr/>
                <p:nvPr/>
              </p:nvSpPr>
              <p:spPr>
                <a:xfrm>
                  <a:off x="3863349" y="1509185"/>
                  <a:ext cx="45417" cy="168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" h="7267" extrusionOk="0">
                      <a:moveTo>
                        <a:pt x="1413" y="1"/>
                      </a:moveTo>
                      <a:cubicBezTo>
                        <a:pt x="1321" y="1"/>
                        <a:pt x="1196" y="139"/>
                        <a:pt x="1196" y="194"/>
                      </a:cubicBezTo>
                      <a:lnTo>
                        <a:pt x="1196" y="230"/>
                      </a:lnTo>
                      <a:cubicBezTo>
                        <a:pt x="1196" y="1136"/>
                        <a:pt x="1160" y="2041"/>
                        <a:pt x="1051" y="2947"/>
                      </a:cubicBezTo>
                      <a:cubicBezTo>
                        <a:pt x="979" y="3780"/>
                        <a:pt x="834" y="4613"/>
                        <a:pt x="580" y="5446"/>
                      </a:cubicBezTo>
                      <a:lnTo>
                        <a:pt x="472" y="5772"/>
                      </a:lnTo>
                      <a:cubicBezTo>
                        <a:pt x="472" y="5845"/>
                        <a:pt x="435" y="5881"/>
                        <a:pt x="399" y="5953"/>
                      </a:cubicBezTo>
                      <a:cubicBezTo>
                        <a:pt x="399" y="5990"/>
                        <a:pt x="399" y="5990"/>
                        <a:pt x="399" y="6026"/>
                      </a:cubicBezTo>
                      <a:cubicBezTo>
                        <a:pt x="399" y="6010"/>
                        <a:pt x="398" y="6005"/>
                        <a:pt x="395" y="6005"/>
                      </a:cubicBezTo>
                      <a:cubicBezTo>
                        <a:pt x="389" y="6005"/>
                        <a:pt x="379" y="6047"/>
                        <a:pt x="385" y="6047"/>
                      </a:cubicBezTo>
                      <a:cubicBezTo>
                        <a:pt x="387" y="6047"/>
                        <a:pt x="392" y="6041"/>
                        <a:pt x="399" y="6026"/>
                      </a:cubicBezTo>
                      <a:lnTo>
                        <a:pt x="399" y="6026"/>
                      </a:lnTo>
                      <a:lnTo>
                        <a:pt x="291" y="6279"/>
                      </a:lnTo>
                      <a:lnTo>
                        <a:pt x="254" y="6388"/>
                      </a:lnTo>
                      <a:cubicBezTo>
                        <a:pt x="218" y="6497"/>
                        <a:pt x="146" y="6605"/>
                        <a:pt x="109" y="6750"/>
                      </a:cubicBezTo>
                      <a:cubicBezTo>
                        <a:pt x="73" y="6859"/>
                        <a:pt x="1" y="7076"/>
                        <a:pt x="109" y="7185"/>
                      </a:cubicBezTo>
                      <a:cubicBezTo>
                        <a:pt x="164" y="7239"/>
                        <a:pt x="236" y="7266"/>
                        <a:pt x="309" y="7266"/>
                      </a:cubicBezTo>
                      <a:cubicBezTo>
                        <a:pt x="381" y="7266"/>
                        <a:pt x="454" y="7239"/>
                        <a:pt x="508" y="7185"/>
                      </a:cubicBezTo>
                      <a:cubicBezTo>
                        <a:pt x="725" y="7076"/>
                        <a:pt x="906" y="6895"/>
                        <a:pt x="1015" y="6714"/>
                      </a:cubicBezTo>
                      <a:cubicBezTo>
                        <a:pt x="1051" y="6569"/>
                        <a:pt x="1087" y="6460"/>
                        <a:pt x="1160" y="6352"/>
                      </a:cubicBezTo>
                      <a:cubicBezTo>
                        <a:pt x="1232" y="6098"/>
                        <a:pt x="1341" y="5845"/>
                        <a:pt x="1413" y="5627"/>
                      </a:cubicBezTo>
                      <a:cubicBezTo>
                        <a:pt x="1558" y="5156"/>
                        <a:pt x="1667" y="4722"/>
                        <a:pt x="1739" y="4251"/>
                      </a:cubicBezTo>
                      <a:cubicBezTo>
                        <a:pt x="1812" y="3780"/>
                        <a:pt x="1884" y="3309"/>
                        <a:pt x="1921" y="2838"/>
                      </a:cubicBezTo>
                      <a:cubicBezTo>
                        <a:pt x="1957" y="2404"/>
                        <a:pt x="1921" y="1933"/>
                        <a:pt x="1848" y="1498"/>
                      </a:cubicBezTo>
                      <a:cubicBezTo>
                        <a:pt x="1739" y="991"/>
                        <a:pt x="1631" y="520"/>
                        <a:pt x="1486" y="49"/>
                      </a:cubicBezTo>
                      <a:cubicBezTo>
                        <a:pt x="1468" y="14"/>
                        <a:pt x="1443" y="1"/>
                        <a:pt x="14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0"/>
                <p:cNvSpPr/>
                <p:nvPr/>
              </p:nvSpPr>
              <p:spPr>
                <a:xfrm>
                  <a:off x="3902871" y="1533483"/>
                  <a:ext cx="79880" cy="15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6705" extrusionOk="0">
                      <a:moveTo>
                        <a:pt x="3307" y="0"/>
                      </a:moveTo>
                      <a:cubicBezTo>
                        <a:pt x="3268" y="0"/>
                        <a:pt x="3224" y="16"/>
                        <a:pt x="3188" y="53"/>
                      </a:cubicBezTo>
                      <a:lnTo>
                        <a:pt x="3224" y="89"/>
                      </a:lnTo>
                      <a:cubicBezTo>
                        <a:pt x="2898" y="379"/>
                        <a:pt x="2572" y="741"/>
                        <a:pt x="2282" y="1067"/>
                      </a:cubicBezTo>
                      <a:cubicBezTo>
                        <a:pt x="2137" y="1248"/>
                        <a:pt x="1956" y="1429"/>
                        <a:pt x="1811" y="1610"/>
                      </a:cubicBezTo>
                      <a:cubicBezTo>
                        <a:pt x="1666" y="1828"/>
                        <a:pt x="1521" y="2045"/>
                        <a:pt x="1413" y="2262"/>
                      </a:cubicBezTo>
                      <a:cubicBezTo>
                        <a:pt x="942" y="3059"/>
                        <a:pt x="616" y="3928"/>
                        <a:pt x="362" y="4798"/>
                      </a:cubicBezTo>
                      <a:cubicBezTo>
                        <a:pt x="218" y="5305"/>
                        <a:pt x="109" y="5812"/>
                        <a:pt x="36" y="6319"/>
                      </a:cubicBezTo>
                      <a:cubicBezTo>
                        <a:pt x="0" y="6428"/>
                        <a:pt x="36" y="6536"/>
                        <a:pt x="109" y="6645"/>
                      </a:cubicBezTo>
                      <a:cubicBezTo>
                        <a:pt x="151" y="6687"/>
                        <a:pt x="206" y="6705"/>
                        <a:pt x="266" y="6705"/>
                      </a:cubicBezTo>
                      <a:cubicBezTo>
                        <a:pt x="309" y="6705"/>
                        <a:pt x="354" y="6696"/>
                        <a:pt x="399" y="6681"/>
                      </a:cubicBezTo>
                      <a:cubicBezTo>
                        <a:pt x="688" y="6609"/>
                        <a:pt x="906" y="6391"/>
                        <a:pt x="1014" y="6102"/>
                      </a:cubicBezTo>
                      <a:cubicBezTo>
                        <a:pt x="1123" y="5232"/>
                        <a:pt x="1340" y="4363"/>
                        <a:pt x="1630" y="3566"/>
                      </a:cubicBezTo>
                      <a:lnTo>
                        <a:pt x="1630" y="3566"/>
                      </a:lnTo>
                      <a:cubicBezTo>
                        <a:pt x="1623" y="3581"/>
                        <a:pt x="1619" y="3586"/>
                        <a:pt x="1616" y="3586"/>
                      </a:cubicBezTo>
                      <a:cubicBezTo>
                        <a:pt x="1607" y="3586"/>
                        <a:pt x="1630" y="3494"/>
                        <a:pt x="1630" y="3494"/>
                      </a:cubicBezTo>
                      <a:cubicBezTo>
                        <a:pt x="1630" y="3458"/>
                        <a:pt x="1666" y="3385"/>
                        <a:pt x="1666" y="3349"/>
                      </a:cubicBezTo>
                      <a:cubicBezTo>
                        <a:pt x="1703" y="3313"/>
                        <a:pt x="1775" y="3168"/>
                        <a:pt x="1811" y="3059"/>
                      </a:cubicBezTo>
                      <a:cubicBezTo>
                        <a:pt x="1884" y="2842"/>
                        <a:pt x="1992" y="2661"/>
                        <a:pt x="2065" y="2480"/>
                      </a:cubicBezTo>
                      <a:cubicBezTo>
                        <a:pt x="2246" y="2117"/>
                        <a:pt x="2463" y="1755"/>
                        <a:pt x="2644" y="1357"/>
                      </a:cubicBezTo>
                      <a:cubicBezTo>
                        <a:pt x="2862" y="958"/>
                        <a:pt x="3079" y="560"/>
                        <a:pt x="3369" y="161"/>
                      </a:cubicBezTo>
                      <a:cubicBezTo>
                        <a:pt x="3441" y="65"/>
                        <a:pt x="3385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0"/>
                <p:cNvSpPr/>
                <p:nvPr/>
              </p:nvSpPr>
              <p:spPr>
                <a:xfrm>
                  <a:off x="3877644" y="1491966"/>
                  <a:ext cx="109307" cy="73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0" h="3184" extrusionOk="0">
                      <a:moveTo>
                        <a:pt x="2934" y="538"/>
                      </a:moveTo>
                      <a:cubicBezTo>
                        <a:pt x="2934" y="574"/>
                        <a:pt x="2934" y="610"/>
                        <a:pt x="2934" y="683"/>
                      </a:cubicBezTo>
                      <a:lnTo>
                        <a:pt x="2934" y="719"/>
                      </a:lnTo>
                      <a:cubicBezTo>
                        <a:pt x="2934" y="755"/>
                        <a:pt x="2934" y="755"/>
                        <a:pt x="2934" y="791"/>
                      </a:cubicBezTo>
                      <a:cubicBezTo>
                        <a:pt x="2934" y="791"/>
                        <a:pt x="2919" y="823"/>
                        <a:pt x="2918" y="834"/>
                      </a:cubicBezTo>
                      <a:lnTo>
                        <a:pt x="2918" y="834"/>
                      </a:lnTo>
                      <a:cubicBezTo>
                        <a:pt x="2897" y="859"/>
                        <a:pt x="2864" y="917"/>
                        <a:pt x="2876" y="917"/>
                      </a:cubicBezTo>
                      <a:cubicBezTo>
                        <a:pt x="2879" y="917"/>
                        <a:pt x="2886" y="912"/>
                        <a:pt x="2898" y="900"/>
                      </a:cubicBezTo>
                      <a:lnTo>
                        <a:pt x="2898" y="900"/>
                      </a:lnTo>
                      <a:cubicBezTo>
                        <a:pt x="2862" y="936"/>
                        <a:pt x="2790" y="1009"/>
                        <a:pt x="2753" y="1081"/>
                      </a:cubicBezTo>
                      <a:cubicBezTo>
                        <a:pt x="2717" y="1154"/>
                        <a:pt x="2645" y="1190"/>
                        <a:pt x="2608" y="1262"/>
                      </a:cubicBezTo>
                      <a:cubicBezTo>
                        <a:pt x="2573" y="1298"/>
                        <a:pt x="2537" y="1334"/>
                        <a:pt x="2501" y="1365"/>
                      </a:cubicBezTo>
                      <a:lnTo>
                        <a:pt x="2501" y="1365"/>
                      </a:lnTo>
                      <a:cubicBezTo>
                        <a:pt x="2536" y="1222"/>
                        <a:pt x="2537" y="1080"/>
                        <a:pt x="2608" y="972"/>
                      </a:cubicBezTo>
                      <a:cubicBezTo>
                        <a:pt x="2608" y="936"/>
                        <a:pt x="2645" y="900"/>
                        <a:pt x="2645" y="864"/>
                      </a:cubicBezTo>
                      <a:cubicBezTo>
                        <a:pt x="2645" y="828"/>
                        <a:pt x="2681" y="828"/>
                        <a:pt x="2681" y="828"/>
                      </a:cubicBezTo>
                      <a:cubicBezTo>
                        <a:pt x="2717" y="719"/>
                        <a:pt x="2790" y="646"/>
                        <a:pt x="2826" y="610"/>
                      </a:cubicBezTo>
                      <a:lnTo>
                        <a:pt x="2898" y="538"/>
                      </a:lnTo>
                      <a:close/>
                      <a:moveTo>
                        <a:pt x="637" y="1401"/>
                      </a:moveTo>
                      <a:cubicBezTo>
                        <a:pt x="634" y="1401"/>
                        <a:pt x="601" y="1422"/>
                        <a:pt x="580" y="1443"/>
                      </a:cubicBezTo>
                      <a:cubicBezTo>
                        <a:pt x="626" y="1413"/>
                        <a:pt x="640" y="1401"/>
                        <a:pt x="637" y="1401"/>
                      </a:cubicBezTo>
                      <a:close/>
                      <a:moveTo>
                        <a:pt x="1961" y="1354"/>
                      </a:moveTo>
                      <a:cubicBezTo>
                        <a:pt x="1960" y="1360"/>
                        <a:pt x="1958" y="1365"/>
                        <a:pt x="1956" y="1371"/>
                      </a:cubicBezTo>
                      <a:cubicBezTo>
                        <a:pt x="1929" y="1470"/>
                        <a:pt x="1907" y="1591"/>
                        <a:pt x="1895" y="1718"/>
                      </a:cubicBezTo>
                      <a:lnTo>
                        <a:pt x="1895" y="1718"/>
                      </a:lnTo>
                      <a:cubicBezTo>
                        <a:pt x="1879" y="1720"/>
                        <a:pt x="1863" y="1721"/>
                        <a:pt x="1847" y="1721"/>
                      </a:cubicBezTo>
                      <a:cubicBezTo>
                        <a:pt x="1789" y="1721"/>
                        <a:pt x="1734" y="1709"/>
                        <a:pt x="1693" y="1682"/>
                      </a:cubicBezTo>
                      <a:lnTo>
                        <a:pt x="1693" y="1682"/>
                      </a:lnTo>
                      <a:cubicBezTo>
                        <a:pt x="1800" y="1586"/>
                        <a:pt x="1890" y="1475"/>
                        <a:pt x="1961" y="1354"/>
                      </a:cubicBezTo>
                      <a:close/>
                      <a:moveTo>
                        <a:pt x="3765" y="1691"/>
                      </a:moveTo>
                      <a:cubicBezTo>
                        <a:pt x="3767" y="1691"/>
                        <a:pt x="3768" y="1693"/>
                        <a:pt x="3768" y="1697"/>
                      </a:cubicBezTo>
                      <a:cubicBezTo>
                        <a:pt x="3768" y="1697"/>
                        <a:pt x="3745" y="1719"/>
                        <a:pt x="3731" y="1733"/>
                      </a:cubicBezTo>
                      <a:lnTo>
                        <a:pt x="3731" y="1733"/>
                      </a:lnTo>
                      <a:cubicBezTo>
                        <a:pt x="3745" y="1712"/>
                        <a:pt x="3759" y="1691"/>
                        <a:pt x="3765" y="1691"/>
                      </a:cubicBezTo>
                      <a:close/>
                      <a:moveTo>
                        <a:pt x="3506" y="1753"/>
                      </a:moveTo>
                      <a:cubicBezTo>
                        <a:pt x="3510" y="1753"/>
                        <a:pt x="3514" y="1757"/>
                        <a:pt x="3514" y="1769"/>
                      </a:cubicBezTo>
                      <a:cubicBezTo>
                        <a:pt x="3490" y="1769"/>
                        <a:pt x="3498" y="1753"/>
                        <a:pt x="3506" y="1753"/>
                      </a:cubicBezTo>
                      <a:close/>
                      <a:moveTo>
                        <a:pt x="3209" y="0"/>
                      </a:moveTo>
                      <a:cubicBezTo>
                        <a:pt x="3115" y="0"/>
                        <a:pt x="3017" y="26"/>
                        <a:pt x="2934" y="67"/>
                      </a:cubicBezTo>
                      <a:cubicBezTo>
                        <a:pt x="2645" y="212"/>
                        <a:pt x="2427" y="429"/>
                        <a:pt x="2282" y="683"/>
                      </a:cubicBezTo>
                      <a:cubicBezTo>
                        <a:pt x="2221" y="775"/>
                        <a:pt x="2166" y="867"/>
                        <a:pt x="2118" y="961"/>
                      </a:cubicBezTo>
                      <a:lnTo>
                        <a:pt x="2118" y="961"/>
                      </a:lnTo>
                      <a:cubicBezTo>
                        <a:pt x="2126" y="929"/>
                        <a:pt x="2132" y="897"/>
                        <a:pt x="2138" y="864"/>
                      </a:cubicBezTo>
                      <a:cubicBezTo>
                        <a:pt x="2174" y="646"/>
                        <a:pt x="2029" y="465"/>
                        <a:pt x="1848" y="393"/>
                      </a:cubicBezTo>
                      <a:cubicBezTo>
                        <a:pt x="1802" y="384"/>
                        <a:pt x="1756" y="380"/>
                        <a:pt x="1711" y="380"/>
                      </a:cubicBezTo>
                      <a:cubicBezTo>
                        <a:pt x="1417" y="380"/>
                        <a:pt x="1159" y="554"/>
                        <a:pt x="1031" y="806"/>
                      </a:cubicBezTo>
                      <a:lnTo>
                        <a:pt x="1031" y="806"/>
                      </a:lnTo>
                      <a:cubicBezTo>
                        <a:pt x="1001" y="848"/>
                        <a:pt x="972" y="892"/>
                        <a:pt x="942" y="936"/>
                      </a:cubicBezTo>
                      <a:cubicBezTo>
                        <a:pt x="962" y="907"/>
                        <a:pt x="971" y="896"/>
                        <a:pt x="974" y="896"/>
                      </a:cubicBezTo>
                      <a:lnTo>
                        <a:pt x="974" y="896"/>
                      </a:lnTo>
                      <a:cubicBezTo>
                        <a:pt x="981" y="896"/>
                        <a:pt x="942" y="972"/>
                        <a:pt x="942" y="972"/>
                      </a:cubicBezTo>
                      <a:cubicBezTo>
                        <a:pt x="906" y="1009"/>
                        <a:pt x="906" y="1009"/>
                        <a:pt x="870" y="1045"/>
                      </a:cubicBezTo>
                      <a:cubicBezTo>
                        <a:pt x="844" y="1150"/>
                        <a:pt x="817" y="1236"/>
                        <a:pt x="805" y="1331"/>
                      </a:cubicBezTo>
                      <a:lnTo>
                        <a:pt x="805" y="1331"/>
                      </a:lnTo>
                      <a:cubicBezTo>
                        <a:pt x="802" y="1332"/>
                        <a:pt x="800" y="1333"/>
                        <a:pt x="797" y="1335"/>
                      </a:cubicBezTo>
                      <a:lnTo>
                        <a:pt x="761" y="1335"/>
                      </a:lnTo>
                      <a:lnTo>
                        <a:pt x="689" y="1371"/>
                      </a:lnTo>
                      <a:lnTo>
                        <a:pt x="580" y="1443"/>
                      </a:lnTo>
                      <a:lnTo>
                        <a:pt x="363" y="1443"/>
                      </a:lnTo>
                      <a:cubicBezTo>
                        <a:pt x="254" y="1443"/>
                        <a:pt x="182" y="1480"/>
                        <a:pt x="109" y="1588"/>
                      </a:cubicBezTo>
                      <a:lnTo>
                        <a:pt x="145" y="1624"/>
                      </a:lnTo>
                      <a:cubicBezTo>
                        <a:pt x="37" y="1733"/>
                        <a:pt x="1" y="1914"/>
                        <a:pt x="109" y="2059"/>
                      </a:cubicBezTo>
                      <a:cubicBezTo>
                        <a:pt x="182" y="2168"/>
                        <a:pt x="327" y="2204"/>
                        <a:pt x="435" y="2204"/>
                      </a:cubicBezTo>
                      <a:lnTo>
                        <a:pt x="399" y="2204"/>
                      </a:lnTo>
                      <a:cubicBezTo>
                        <a:pt x="417" y="2222"/>
                        <a:pt x="444" y="2231"/>
                        <a:pt x="471" y="2231"/>
                      </a:cubicBezTo>
                      <a:cubicBezTo>
                        <a:pt x="499" y="2231"/>
                        <a:pt x="526" y="2222"/>
                        <a:pt x="544" y="2204"/>
                      </a:cubicBezTo>
                      <a:lnTo>
                        <a:pt x="689" y="2204"/>
                      </a:lnTo>
                      <a:cubicBezTo>
                        <a:pt x="725" y="2204"/>
                        <a:pt x="797" y="2204"/>
                        <a:pt x="870" y="2168"/>
                      </a:cubicBezTo>
                      <a:cubicBezTo>
                        <a:pt x="911" y="2151"/>
                        <a:pt x="952" y="2133"/>
                        <a:pt x="993" y="2113"/>
                      </a:cubicBezTo>
                      <a:lnTo>
                        <a:pt x="993" y="2113"/>
                      </a:lnTo>
                      <a:cubicBezTo>
                        <a:pt x="1134" y="2290"/>
                        <a:pt x="1326" y="2358"/>
                        <a:pt x="1533" y="2358"/>
                      </a:cubicBezTo>
                      <a:cubicBezTo>
                        <a:pt x="1666" y="2358"/>
                        <a:pt x="1805" y="2330"/>
                        <a:pt x="1940" y="2285"/>
                      </a:cubicBezTo>
                      <a:lnTo>
                        <a:pt x="1940" y="2285"/>
                      </a:lnTo>
                      <a:cubicBezTo>
                        <a:pt x="1996" y="2470"/>
                        <a:pt x="2102" y="2628"/>
                        <a:pt x="2282" y="2711"/>
                      </a:cubicBezTo>
                      <a:cubicBezTo>
                        <a:pt x="2401" y="2780"/>
                        <a:pt x="2525" y="2809"/>
                        <a:pt x="2650" y="2809"/>
                      </a:cubicBezTo>
                      <a:cubicBezTo>
                        <a:pt x="2808" y="2809"/>
                        <a:pt x="2967" y="2762"/>
                        <a:pt x="3115" y="2694"/>
                      </a:cubicBezTo>
                      <a:lnTo>
                        <a:pt x="3115" y="2694"/>
                      </a:lnTo>
                      <a:cubicBezTo>
                        <a:pt x="3209" y="2886"/>
                        <a:pt x="3359" y="3036"/>
                        <a:pt x="3550" y="3146"/>
                      </a:cubicBezTo>
                      <a:cubicBezTo>
                        <a:pt x="3633" y="3171"/>
                        <a:pt x="3717" y="3183"/>
                        <a:pt x="3800" y="3183"/>
                      </a:cubicBezTo>
                      <a:cubicBezTo>
                        <a:pt x="4188" y="3183"/>
                        <a:pt x="4554" y="2918"/>
                        <a:pt x="4673" y="2530"/>
                      </a:cubicBezTo>
                      <a:cubicBezTo>
                        <a:pt x="4709" y="2457"/>
                        <a:pt x="4673" y="2385"/>
                        <a:pt x="4637" y="2313"/>
                      </a:cubicBezTo>
                      <a:lnTo>
                        <a:pt x="4601" y="2313"/>
                      </a:lnTo>
                      <a:cubicBezTo>
                        <a:pt x="4572" y="2313"/>
                        <a:pt x="4473" y="2266"/>
                        <a:pt x="4472" y="2266"/>
                      </a:cubicBezTo>
                      <a:lnTo>
                        <a:pt x="4472" y="2266"/>
                      </a:lnTo>
                      <a:cubicBezTo>
                        <a:pt x="4472" y="2266"/>
                        <a:pt x="4477" y="2269"/>
                        <a:pt x="4492" y="2276"/>
                      </a:cubicBezTo>
                      <a:lnTo>
                        <a:pt x="4347" y="2276"/>
                      </a:lnTo>
                      <a:cubicBezTo>
                        <a:pt x="4311" y="2276"/>
                        <a:pt x="4238" y="2276"/>
                        <a:pt x="4202" y="2313"/>
                      </a:cubicBezTo>
                      <a:lnTo>
                        <a:pt x="4094" y="2313"/>
                      </a:lnTo>
                      <a:cubicBezTo>
                        <a:pt x="4118" y="2313"/>
                        <a:pt x="4045" y="2296"/>
                        <a:pt x="4016" y="2296"/>
                      </a:cubicBezTo>
                      <a:cubicBezTo>
                        <a:pt x="4001" y="2296"/>
                        <a:pt x="3997" y="2301"/>
                        <a:pt x="4021" y="2313"/>
                      </a:cubicBezTo>
                      <a:lnTo>
                        <a:pt x="3985" y="2313"/>
                      </a:lnTo>
                      <a:cubicBezTo>
                        <a:pt x="3930" y="2285"/>
                        <a:pt x="3875" y="2258"/>
                        <a:pt x="3836" y="2215"/>
                      </a:cubicBezTo>
                      <a:lnTo>
                        <a:pt x="3836" y="2215"/>
                      </a:lnTo>
                      <a:cubicBezTo>
                        <a:pt x="3951" y="2110"/>
                        <a:pt x="4046" y="1988"/>
                        <a:pt x="4130" y="1842"/>
                      </a:cubicBezTo>
                      <a:cubicBezTo>
                        <a:pt x="4202" y="1661"/>
                        <a:pt x="4311" y="1371"/>
                        <a:pt x="4130" y="1190"/>
                      </a:cubicBezTo>
                      <a:cubicBezTo>
                        <a:pt x="4072" y="1142"/>
                        <a:pt x="3999" y="1122"/>
                        <a:pt x="3919" y="1122"/>
                      </a:cubicBezTo>
                      <a:cubicBezTo>
                        <a:pt x="3699" y="1122"/>
                        <a:pt x="3430" y="1274"/>
                        <a:pt x="3297" y="1407"/>
                      </a:cubicBezTo>
                      <a:cubicBezTo>
                        <a:pt x="3260" y="1480"/>
                        <a:pt x="3188" y="1588"/>
                        <a:pt x="3152" y="1661"/>
                      </a:cubicBezTo>
                      <a:cubicBezTo>
                        <a:pt x="3161" y="1643"/>
                        <a:pt x="3163" y="1636"/>
                        <a:pt x="3161" y="1636"/>
                      </a:cubicBezTo>
                      <a:lnTo>
                        <a:pt x="3161" y="1636"/>
                      </a:lnTo>
                      <a:cubicBezTo>
                        <a:pt x="3155" y="1636"/>
                        <a:pt x="3107" y="1706"/>
                        <a:pt x="3079" y="1733"/>
                      </a:cubicBezTo>
                      <a:cubicBezTo>
                        <a:pt x="3043" y="1805"/>
                        <a:pt x="3043" y="1878"/>
                        <a:pt x="3007" y="1950"/>
                      </a:cubicBezTo>
                      <a:cubicBezTo>
                        <a:pt x="3002" y="1975"/>
                        <a:pt x="2998" y="1999"/>
                        <a:pt x="2994" y="2023"/>
                      </a:cubicBezTo>
                      <a:lnTo>
                        <a:pt x="2753" y="2023"/>
                      </a:lnTo>
                      <a:cubicBezTo>
                        <a:pt x="2753" y="2023"/>
                        <a:pt x="2721" y="2007"/>
                        <a:pt x="2700" y="2007"/>
                      </a:cubicBezTo>
                      <a:cubicBezTo>
                        <a:pt x="2694" y="2007"/>
                        <a:pt x="2689" y="2008"/>
                        <a:pt x="2685" y="2011"/>
                      </a:cubicBezTo>
                      <a:lnTo>
                        <a:pt x="2685" y="2011"/>
                      </a:lnTo>
                      <a:cubicBezTo>
                        <a:pt x="2683" y="2003"/>
                        <a:pt x="2681" y="1995"/>
                        <a:pt x="2681" y="1987"/>
                      </a:cubicBezTo>
                      <a:cubicBezTo>
                        <a:pt x="2646" y="1969"/>
                        <a:pt x="2620" y="1944"/>
                        <a:pt x="2602" y="1914"/>
                      </a:cubicBezTo>
                      <a:lnTo>
                        <a:pt x="2602" y="1914"/>
                      </a:lnTo>
                      <a:cubicBezTo>
                        <a:pt x="2733" y="1807"/>
                        <a:pt x="2859" y="1686"/>
                        <a:pt x="2971" y="1552"/>
                      </a:cubicBezTo>
                      <a:cubicBezTo>
                        <a:pt x="3152" y="1371"/>
                        <a:pt x="3333" y="1154"/>
                        <a:pt x="3442" y="936"/>
                      </a:cubicBezTo>
                      <a:cubicBezTo>
                        <a:pt x="3550" y="719"/>
                        <a:pt x="3586" y="465"/>
                        <a:pt x="3550" y="248"/>
                      </a:cubicBezTo>
                      <a:cubicBezTo>
                        <a:pt x="3505" y="68"/>
                        <a:pt x="3363" y="0"/>
                        <a:pt x="32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30"/>
                <p:cNvSpPr/>
                <p:nvPr/>
              </p:nvSpPr>
              <p:spPr>
                <a:xfrm>
                  <a:off x="3813755" y="1360893"/>
                  <a:ext cx="263127" cy="318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8" h="13720" extrusionOk="0">
                      <a:moveTo>
                        <a:pt x="3116" y="2238"/>
                      </a:moveTo>
                      <a:lnTo>
                        <a:pt x="3116" y="2238"/>
                      </a:lnTo>
                      <a:cubicBezTo>
                        <a:pt x="3068" y="2261"/>
                        <a:pt x="3037" y="2285"/>
                        <a:pt x="3010" y="2309"/>
                      </a:cubicBezTo>
                      <a:lnTo>
                        <a:pt x="3010" y="2309"/>
                      </a:lnTo>
                      <a:lnTo>
                        <a:pt x="3080" y="2274"/>
                      </a:lnTo>
                      <a:lnTo>
                        <a:pt x="3116" y="2238"/>
                      </a:lnTo>
                      <a:close/>
                      <a:moveTo>
                        <a:pt x="9060" y="8840"/>
                      </a:moveTo>
                      <a:cubicBezTo>
                        <a:pt x="9053" y="8840"/>
                        <a:pt x="8997" y="8908"/>
                        <a:pt x="8986" y="8958"/>
                      </a:cubicBezTo>
                      <a:lnTo>
                        <a:pt x="8986" y="8958"/>
                      </a:lnTo>
                      <a:cubicBezTo>
                        <a:pt x="8997" y="8940"/>
                        <a:pt x="9008" y="8921"/>
                        <a:pt x="9020" y="8902"/>
                      </a:cubicBezTo>
                      <a:cubicBezTo>
                        <a:pt x="9054" y="8857"/>
                        <a:pt x="9063" y="8840"/>
                        <a:pt x="9060" y="8840"/>
                      </a:cubicBezTo>
                      <a:close/>
                      <a:moveTo>
                        <a:pt x="8066" y="10070"/>
                      </a:moveTo>
                      <a:cubicBezTo>
                        <a:pt x="8068" y="10070"/>
                        <a:pt x="8062" y="10078"/>
                        <a:pt x="8042" y="10098"/>
                      </a:cubicBezTo>
                      <a:lnTo>
                        <a:pt x="7971" y="10145"/>
                      </a:lnTo>
                      <a:lnTo>
                        <a:pt x="7971" y="10145"/>
                      </a:lnTo>
                      <a:cubicBezTo>
                        <a:pt x="8011" y="10112"/>
                        <a:pt x="8062" y="10070"/>
                        <a:pt x="8066" y="10070"/>
                      </a:cubicBezTo>
                      <a:close/>
                      <a:moveTo>
                        <a:pt x="5565" y="12946"/>
                      </a:moveTo>
                      <a:cubicBezTo>
                        <a:pt x="5569" y="12946"/>
                        <a:pt x="5529" y="12980"/>
                        <a:pt x="5488" y="13013"/>
                      </a:cubicBezTo>
                      <a:lnTo>
                        <a:pt x="5488" y="13013"/>
                      </a:lnTo>
                      <a:lnTo>
                        <a:pt x="5506" y="12995"/>
                      </a:lnTo>
                      <a:lnTo>
                        <a:pt x="5543" y="12959"/>
                      </a:lnTo>
                      <a:cubicBezTo>
                        <a:pt x="5556" y="12950"/>
                        <a:pt x="5563" y="12946"/>
                        <a:pt x="5565" y="12946"/>
                      </a:cubicBezTo>
                      <a:close/>
                      <a:moveTo>
                        <a:pt x="5474" y="12978"/>
                      </a:moveTo>
                      <a:lnTo>
                        <a:pt x="5474" y="12978"/>
                      </a:lnTo>
                      <a:cubicBezTo>
                        <a:pt x="5481" y="12978"/>
                        <a:pt x="5446" y="13035"/>
                        <a:pt x="5361" y="13140"/>
                      </a:cubicBezTo>
                      <a:lnTo>
                        <a:pt x="5325" y="13176"/>
                      </a:lnTo>
                      <a:lnTo>
                        <a:pt x="5398" y="13068"/>
                      </a:lnTo>
                      <a:cubicBezTo>
                        <a:pt x="5443" y="13007"/>
                        <a:pt x="5469" y="12978"/>
                        <a:pt x="5474" y="12978"/>
                      </a:cubicBezTo>
                      <a:close/>
                      <a:moveTo>
                        <a:pt x="5272" y="13204"/>
                      </a:moveTo>
                      <a:cubicBezTo>
                        <a:pt x="5276" y="13204"/>
                        <a:pt x="5266" y="13217"/>
                        <a:pt x="5233" y="13248"/>
                      </a:cubicBezTo>
                      <a:lnTo>
                        <a:pt x="5233" y="13248"/>
                      </a:lnTo>
                      <a:cubicBezTo>
                        <a:pt x="5242" y="13236"/>
                        <a:pt x="5251" y="13223"/>
                        <a:pt x="5259" y="13211"/>
                      </a:cubicBezTo>
                      <a:lnTo>
                        <a:pt x="5259" y="13211"/>
                      </a:lnTo>
                      <a:cubicBezTo>
                        <a:pt x="5266" y="13206"/>
                        <a:pt x="5270" y="13204"/>
                        <a:pt x="5272" y="13204"/>
                      </a:cubicBezTo>
                      <a:close/>
                      <a:moveTo>
                        <a:pt x="5233" y="13248"/>
                      </a:moveTo>
                      <a:cubicBezTo>
                        <a:pt x="5233" y="13248"/>
                        <a:pt x="5233" y="13249"/>
                        <a:pt x="5232" y="13250"/>
                      </a:cubicBezTo>
                      <a:lnTo>
                        <a:pt x="5232" y="13250"/>
                      </a:lnTo>
                      <a:cubicBezTo>
                        <a:pt x="5232" y="13249"/>
                        <a:pt x="5232" y="13249"/>
                        <a:pt x="5233" y="13248"/>
                      </a:cubicBezTo>
                      <a:lnTo>
                        <a:pt x="5233" y="13248"/>
                      </a:lnTo>
                      <a:cubicBezTo>
                        <a:pt x="5233" y="13248"/>
                        <a:pt x="5233" y="13248"/>
                        <a:pt x="5233" y="13248"/>
                      </a:cubicBezTo>
                      <a:close/>
                      <a:moveTo>
                        <a:pt x="5233" y="13248"/>
                      </a:moveTo>
                      <a:cubicBezTo>
                        <a:pt x="5230" y="13251"/>
                        <a:pt x="5228" y="13253"/>
                        <a:pt x="5225" y="13256"/>
                      </a:cubicBezTo>
                      <a:lnTo>
                        <a:pt x="5225" y="13256"/>
                      </a:lnTo>
                      <a:cubicBezTo>
                        <a:pt x="5217" y="13263"/>
                        <a:pt x="5203" y="13274"/>
                        <a:pt x="5181" y="13291"/>
                      </a:cubicBezTo>
                      <a:lnTo>
                        <a:pt x="5181" y="13291"/>
                      </a:lnTo>
                      <a:cubicBezTo>
                        <a:pt x="5183" y="13289"/>
                        <a:pt x="5185" y="13286"/>
                        <a:pt x="5187" y="13284"/>
                      </a:cubicBezTo>
                      <a:lnTo>
                        <a:pt x="5187" y="13284"/>
                      </a:lnTo>
                      <a:cubicBezTo>
                        <a:pt x="5209" y="13266"/>
                        <a:pt x="5229" y="13250"/>
                        <a:pt x="5233" y="13248"/>
                      </a:cubicBezTo>
                      <a:close/>
                      <a:moveTo>
                        <a:pt x="6174" y="0"/>
                      </a:moveTo>
                      <a:cubicBezTo>
                        <a:pt x="5673" y="0"/>
                        <a:pt x="5169" y="72"/>
                        <a:pt x="4673" y="209"/>
                      </a:cubicBezTo>
                      <a:cubicBezTo>
                        <a:pt x="3406" y="571"/>
                        <a:pt x="2283" y="1368"/>
                        <a:pt x="1486" y="2419"/>
                      </a:cubicBezTo>
                      <a:cubicBezTo>
                        <a:pt x="544" y="3650"/>
                        <a:pt x="37" y="5208"/>
                        <a:pt x="1" y="6765"/>
                      </a:cubicBezTo>
                      <a:lnTo>
                        <a:pt x="1" y="7345"/>
                      </a:lnTo>
                      <a:cubicBezTo>
                        <a:pt x="1" y="7453"/>
                        <a:pt x="1" y="7526"/>
                        <a:pt x="37" y="7635"/>
                      </a:cubicBezTo>
                      <a:cubicBezTo>
                        <a:pt x="37" y="7707"/>
                        <a:pt x="37" y="7671"/>
                        <a:pt x="37" y="7707"/>
                      </a:cubicBezTo>
                      <a:lnTo>
                        <a:pt x="37" y="7816"/>
                      </a:lnTo>
                      <a:cubicBezTo>
                        <a:pt x="30" y="7787"/>
                        <a:pt x="26" y="7776"/>
                        <a:pt x="23" y="7776"/>
                      </a:cubicBezTo>
                      <a:lnTo>
                        <a:pt x="23" y="7776"/>
                      </a:lnTo>
                      <a:cubicBezTo>
                        <a:pt x="15" y="7776"/>
                        <a:pt x="44" y="7975"/>
                        <a:pt x="73" y="8033"/>
                      </a:cubicBezTo>
                      <a:cubicBezTo>
                        <a:pt x="109" y="8359"/>
                        <a:pt x="218" y="8685"/>
                        <a:pt x="327" y="9011"/>
                      </a:cubicBezTo>
                      <a:cubicBezTo>
                        <a:pt x="580" y="9591"/>
                        <a:pt x="942" y="10134"/>
                        <a:pt x="1341" y="10641"/>
                      </a:cubicBezTo>
                      <a:lnTo>
                        <a:pt x="1450" y="10786"/>
                      </a:lnTo>
                      <a:lnTo>
                        <a:pt x="1450" y="10786"/>
                      </a:lnTo>
                      <a:lnTo>
                        <a:pt x="1450" y="10786"/>
                      </a:lnTo>
                      <a:cubicBezTo>
                        <a:pt x="1450" y="10807"/>
                        <a:pt x="1462" y="10828"/>
                        <a:pt x="1465" y="10828"/>
                      </a:cubicBezTo>
                      <a:cubicBezTo>
                        <a:pt x="1467" y="10828"/>
                        <a:pt x="1465" y="10816"/>
                        <a:pt x="1450" y="10786"/>
                      </a:cubicBezTo>
                      <a:lnTo>
                        <a:pt x="1450" y="10786"/>
                      </a:lnTo>
                      <a:lnTo>
                        <a:pt x="1558" y="10967"/>
                      </a:lnTo>
                      <a:lnTo>
                        <a:pt x="1776" y="11257"/>
                      </a:lnTo>
                      <a:cubicBezTo>
                        <a:pt x="1809" y="11290"/>
                        <a:pt x="1812" y="11323"/>
                        <a:pt x="1840" y="11328"/>
                      </a:cubicBezTo>
                      <a:lnTo>
                        <a:pt x="1840" y="11328"/>
                      </a:lnTo>
                      <a:cubicBezTo>
                        <a:pt x="1848" y="11348"/>
                        <a:pt x="1884" y="11402"/>
                        <a:pt x="1884" y="11402"/>
                      </a:cubicBezTo>
                      <a:cubicBezTo>
                        <a:pt x="1884" y="11402"/>
                        <a:pt x="1957" y="11510"/>
                        <a:pt x="1993" y="11546"/>
                      </a:cubicBezTo>
                      <a:cubicBezTo>
                        <a:pt x="2029" y="11619"/>
                        <a:pt x="2138" y="11764"/>
                        <a:pt x="2210" y="11836"/>
                      </a:cubicBezTo>
                      <a:cubicBezTo>
                        <a:pt x="2210" y="11872"/>
                        <a:pt x="2210" y="11872"/>
                        <a:pt x="2246" y="11872"/>
                      </a:cubicBezTo>
                      <a:lnTo>
                        <a:pt x="2283" y="11981"/>
                      </a:lnTo>
                      <a:cubicBezTo>
                        <a:pt x="2319" y="12017"/>
                        <a:pt x="2355" y="12054"/>
                        <a:pt x="2391" y="12126"/>
                      </a:cubicBezTo>
                      <a:cubicBezTo>
                        <a:pt x="2428" y="12162"/>
                        <a:pt x="2428" y="12198"/>
                        <a:pt x="2464" y="12235"/>
                      </a:cubicBezTo>
                      <a:lnTo>
                        <a:pt x="2500" y="12271"/>
                      </a:lnTo>
                      <a:lnTo>
                        <a:pt x="2536" y="12343"/>
                      </a:lnTo>
                      <a:cubicBezTo>
                        <a:pt x="2572" y="12416"/>
                        <a:pt x="2609" y="12488"/>
                        <a:pt x="2645" y="12561"/>
                      </a:cubicBezTo>
                      <a:cubicBezTo>
                        <a:pt x="2681" y="12633"/>
                        <a:pt x="2717" y="12706"/>
                        <a:pt x="2754" y="12814"/>
                      </a:cubicBezTo>
                      <a:cubicBezTo>
                        <a:pt x="2790" y="12923"/>
                        <a:pt x="2790" y="13068"/>
                        <a:pt x="2754" y="13213"/>
                      </a:cubicBezTo>
                      <a:cubicBezTo>
                        <a:pt x="2740" y="13267"/>
                        <a:pt x="2757" y="13286"/>
                        <a:pt x="2786" y="13286"/>
                      </a:cubicBezTo>
                      <a:cubicBezTo>
                        <a:pt x="2833" y="13286"/>
                        <a:pt x="2912" y="13235"/>
                        <a:pt x="2935" y="13213"/>
                      </a:cubicBezTo>
                      <a:lnTo>
                        <a:pt x="2971" y="13249"/>
                      </a:lnTo>
                      <a:cubicBezTo>
                        <a:pt x="3152" y="12887"/>
                        <a:pt x="3188" y="12524"/>
                        <a:pt x="3152" y="12162"/>
                      </a:cubicBezTo>
                      <a:cubicBezTo>
                        <a:pt x="3152" y="12054"/>
                        <a:pt x="3116" y="11945"/>
                        <a:pt x="3080" y="11836"/>
                      </a:cubicBezTo>
                      <a:cubicBezTo>
                        <a:pt x="3065" y="11794"/>
                        <a:pt x="3062" y="11785"/>
                        <a:pt x="3064" y="11785"/>
                      </a:cubicBezTo>
                      <a:lnTo>
                        <a:pt x="3064" y="11785"/>
                      </a:lnTo>
                      <a:cubicBezTo>
                        <a:pt x="3065" y="11785"/>
                        <a:pt x="3069" y="11791"/>
                        <a:pt x="3073" y="11791"/>
                      </a:cubicBezTo>
                      <a:cubicBezTo>
                        <a:pt x="3076" y="11791"/>
                        <a:pt x="3080" y="11785"/>
                        <a:pt x="3080" y="11764"/>
                      </a:cubicBezTo>
                      <a:lnTo>
                        <a:pt x="3043" y="11691"/>
                      </a:lnTo>
                      <a:cubicBezTo>
                        <a:pt x="3007" y="11619"/>
                        <a:pt x="3007" y="11583"/>
                        <a:pt x="2971" y="11510"/>
                      </a:cubicBezTo>
                      <a:cubicBezTo>
                        <a:pt x="2898" y="11293"/>
                        <a:pt x="2790" y="11076"/>
                        <a:pt x="2717" y="10858"/>
                      </a:cubicBezTo>
                      <a:cubicBezTo>
                        <a:pt x="2464" y="10387"/>
                        <a:pt x="2246" y="9880"/>
                        <a:pt x="2065" y="9337"/>
                      </a:cubicBezTo>
                      <a:cubicBezTo>
                        <a:pt x="1957" y="9083"/>
                        <a:pt x="1848" y="8794"/>
                        <a:pt x="1776" y="8468"/>
                      </a:cubicBezTo>
                      <a:lnTo>
                        <a:pt x="1739" y="8359"/>
                      </a:lnTo>
                      <a:lnTo>
                        <a:pt x="1739" y="8214"/>
                      </a:lnTo>
                      <a:lnTo>
                        <a:pt x="1739" y="8178"/>
                      </a:lnTo>
                      <a:cubicBezTo>
                        <a:pt x="1739" y="8105"/>
                        <a:pt x="1739" y="8069"/>
                        <a:pt x="1739" y="8033"/>
                      </a:cubicBezTo>
                      <a:cubicBezTo>
                        <a:pt x="1703" y="7997"/>
                        <a:pt x="1703" y="7888"/>
                        <a:pt x="1667" y="7816"/>
                      </a:cubicBezTo>
                      <a:cubicBezTo>
                        <a:pt x="1667" y="7743"/>
                        <a:pt x="1667" y="7707"/>
                        <a:pt x="1631" y="7671"/>
                      </a:cubicBezTo>
                      <a:lnTo>
                        <a:pt x="1631" y="7635"/>
                      </a:lnTo>
                      <a:cubicBezTo>
                        <a:pt x="1594" y="7309"/>
                        <a:pt x="1558" y="6946"/>
                        <a:pt x="1558" y="6620"/>
                      </a:cubicBezTo>
                      <a:lnTo>
                        <a:pt x="1558" y="6041"/>
                      </a:lnTo>
                      <a:lnTo>
                        <a:pt x="1558" y="5751"/>
                      </a:lnTo>
                      <a:lnTo>
                        <a:pt x="1558" y="5606"/>
                      </a:lnTo>
                      <a:cubicBezTo>
                        <a:pt x="1594" y="5208"/>
                        <a:pt x="1703" y="4809"/>
                        <a:pt x="1812" y="4411"/>
                      </a:cubicBezTo>
                      <a:lnTo>
                        <a:pt x="1884" y="4194"/>
                      </a:lnTo>
                      <a:lnTo>
                        <a:pt x="1920" y="4085"/>
                      </a:lnTo>
                      <a:lnTo>
                        <a:pt x="1920" y="4042"/>
                      </a:lnTo>
                      <a:lnTo>
                        <a:pt x="1920" y="4042"/>
                      </a:lnTo>
                      <a:cubicBezTo>
                        <a:pt x="1971" y="3923"/>
                        <a:pt x="2006" y="3799"/>
                        <a:pt x="2065" y="3650"/>
                      </a:cubicBezTo>
                      <a:cubicBezTo>
                        <a:pt x="2138" y="3505"/>
                        <a:pt x="2210" y="3397"/>
                        <a:pt x="2246" y="3288"/>
                      </a:cubicBezTo>
                      <a:lnTo>
                        <a:pt x="2319" y="3179"/>
                      </a:lnTo>
                      <a:cubicBezTo>
                        <a:pt x="2330" y="3163"/>
                        <a:pt x="2334" y="3157"/>
                        <a:pt x="2334" y="3157"/>
                      </a:cubicBezTo>
                      <a:lnTo>
                        <a:pt x="2334" y="3157"/>
                      </a:lnTo>
                      <a:cubicBezTo>
                        <a:pt x="2334" y="3157"/>
                        <a:pt x="2247" y="3290"/>
                        <a:pt x="2252" y="3290"/>
                      </a:cubicBezTo>
                      <a:cubicBezTo>
                        <a:pt x="2253" y="3290"/>
                        <a:pt x="2262" y="3279"/>
                        <a:pt x="2283" y="3252"/>
                      </a:cubicBezTo>
                      <a:lnTo>
                        <a:pt x="2391" y="3071"/>
                      </a:lnTo>
                      <a:cubicBezTo>
                        <a:pt x="2464" y="2962"/>
                        <a:pt x="2536" y="2853"/>
                        <a:pt x="2645" y="2745"/>
                      </a:cubicBezTo>
                      <a:lnTo>
                        <a:pt x="2681" y="2636"/>
                      </a:lnTo>
                      <a:lnTo>
                        <a:pt x="2681" y="2636"/>
                      </a:lnTo>
                      <a:lnTo>
                        <a:pt x="2717" y="2600"/>
                      </a:lnTo>
                      <a:cubicBezTo>
                        <a:pt x="2790" y="2491"/>
                        <a:pt x="2898" y="2419"/>
                        <a:pt x="3007" y="2310"/>
                      </a:cubicBezTo>
                      <a:lnTo>
                        <a:pt x="3007" y="2310"/>
                      </a:lnTo>
                      <a:lnTo>
                        <a:pt x="2971" y="2346"/>
                      </a:lnTo>
                      <a:cubicBezTo>
                        <a:pt x="2983" y="2334"/>
                        <a:pt x="2996" y="2321"/>
                        <a:pt x="3010" y="2309"/>
                      </a:cubicBezTo>
                      <a:lnTo>
                        <a:pt x="3010" y="2309"/>
                      </a:lnTo>
                      <a:lnTo>
                        <a:pt x="3007" y="2310"/>
                      </a:lnTo>
                      <a:lnTo>
                        <a:pt x="3007" y="2310"/>
                      </a:lnTo>
                      <a:lnTo>
                        <a:pt x="3116" y="2201"/>
                      </a:lnTo>
                      <a:cubicBezTo>
                        <a:pt x="3224" y="2129"/>
                        <a:pt x="3333" y="2057"/>
                        <a:pt x="3442" y="1984"/>
                      </a:cubicBezTo>
                      <a:lnTo>
                        <a:pt x="3445" y="1983"/>
                      </a:lnTo>
                      <a:lnTo>
                        <a:pt x="3445" y="1983"/>
                      </a:lnTo>
                      <a:cubicBezTo>
                        <a:pt x="3431" y="1995"/>
                        <a:pt x="3418" y="2008"/>
                        <a:pt x="3406" y="2020"/>
                      </a:cubicBezTo>
                      <a:lnTo>
                        <a:pt x="3587" y="1912"/>
                      </a:lnTo>
                      <a:cubicBezTo>
                        <a:pt x="3695" y="1839"/>
                        <a:pt x="3804" y="1803"/>
                        <a:pt x="3913" y="1767"/>
                      </a:cubicBezTo>
                      <a:lnTo>
                        <a:pt x="4058" y="1694"/>
                      </a:lnTo>
                      <a:lnTo>
                        <a:pt x="4130" y="1658"/>
                      </a:lnTo>
                      <a:lnTo>
                        <a:pt x="4058" y="1731"/>
                      </a:lnTo>
                      <a:lnTo>
                        <a:pt x="4094" y="1731"/>
                      </a:lnTo>
                      <a:cubicBezTo>
                        <a:pt x="4311" y="1622"/>
                        <a:pt x="4565" y="1586"/>
                        <a:pt x="4782" y="1549"/>
                      </a:cubicBezTo>
                      <a:lnTo>
                        <a:pt x="4963" y="1513"/>
                      </a:lnTo>
                      <a:lnTo>
                        <a:pt x="5325" y="1513"/>
                      </a:lnTo>
                      <a:cubicBezTo>
                        <a:pt x="5434" y="1495"/>
                        <a:pt x="5552" y="1486"/>
                        <a:pt x="5669" y="1486"/>
                      </a:cubicBezTo>
                      <a:cubicBezTo>
                        <a:pt x="5787" y="1486"/>
                        <a:pt x="5905" y="1495"/>
                        <a:pt x="6013" y="1513"/>
                      </a:cubicBezTo>
                      <a:cubicBezTo>
                        <a:pt x="6158" y="1513"/>
                        <a:pt x="6267" y="1549"/>
                        <a:pt x="6376" y="1549"/>
                      </a:cubicBezTo>
                      <a:lnTo>
                        <a:pt x="6231" y="1513"/>
                      </a:lnTo>
                      <a:lnTo>
                        <a:pt x="6231" y="1513"/>
                      </a:lnTo>
                      <a:cubicBezTo>
                        <a:pt x="6847" y="1622"/>
                        <a:pt x="7426" y="1839"/>
                        <a:pt x="8006" y="2165"/>
                      </a:cubicBezTo>
                      <a:lnTo>
                        <a:pt x="7861" y="2093"/>
                      </a:lnTo>
                      <a:lnTo>
                        <a:pt x="7861" y="2093"/>
                      </a:lnTo>
                      <a:cubicBezTo>
                        <a:pt x="8440" y="2455"/>
                        <a:pt x="8911" y="2962"/>
                        <a:pt x="9273" y="3542"/>
                      </a:cubicBezTo>
                      <a:lnTo>
                        <a:pt x="9165" y="3397"/>
                      </a:lnTo>
                      <a:lnTo>
                        <a:pt x="9165" y="3397"/>
                      </a:lnTo>
                      <a:cubicBezTo>
                        <a:pt x="9491" y="3904"/>
                        <a:pt x="9708" y="4447"/>
                        <a:pt x="9817" y="5063"/>
                      </a:cubicBezTo>
                      <a:lnTo>
                        <a:pt x="9780" y="4882"/>
                      </a:lnTo>
                      <a:lnTo>
                        <a:pt x="9780" y="4882"/>
                      </a:lnTo>
                      <a:cubicBezTo>
                        <a:pt x="9853" y="5280"/>
                        <a:pt x="9889" y="5642"/>
                        <a:pt x="9853" y="6005"/>
                      </a:cubicBezTo>
                      <a:lnTo>
                        <a:pt x="9853" y="6294"/>
                      </a:lnTo>
                      <a:lnTo>
                        <a:pt x="9853" y="6439"/>
                      </a:lnTo>
                      <a:cubicBezTo>
                        <a:pt x="9853" y="6448"/>
                        <a:pt x="9853" y="6462"/>
                        <a:pt x="9853" y="6476"/>
                      </a:cubicBezTo>
                      <a:cubicBezTo>
                        <a:pt x="9817" y="6693"/>
                        <a:pt x="9780" y="6910"/>
                        <a:pt x="9744" y="7091"/>
                      </a:cubicBezTo>
                      <a:cubicBezTo>
                        <a:pt x="9672" y="7345"/>
                        <a:pt x="9599" y="7598"/>
                        <a:pt x="9527" y="7852"/>
                      </a:cubicBezTo>
                      <a:lnTo>
                        <a:pt x="9512" y="7898"/>
                      </a:lnTo>
                      <a:lnTo>
                        <a:pt x="9512" y="7898"/>
                      </a:lnTo>
                      <a:cubicBezTo>
                        <a:pt x="9516" y="7878"/>
                        <a:pt x="9518" y="7863"/>
                        <a:pt x="9513" y="7863"/>
                      </a:cubicBezTo>
                      <a:lnTo>
                        <a:pt x="9513" y="7863"/>
                      </a:lnTo>
                      <a:cubicBezTo>
                        <a:pt x="9510" y="7863"/>
                        <a:pt x="9503" y="7870"/>
                        <a:pt x="9491" y="7888"/>
                      </a:cubicBezTo>
                      <a:cubicBezTo>
                        <a:pt x="9491" y="7961"/>
                        <a:pt x="9454" y="8033"/>
                        <a:pt x="9418" y="8069"/>
                      </a:cubicBezTo>
                      <a:cubicBezTo>
                        <a:pt x="9418" y="8142"/>
                        <a:pt x="9346" y="8323"/>
                        <a:pt x="9273" y="8431"/>
                      </a:cubicBezTo>
                      <a:lnTo>
                        <a:pt x="9128" y="8721"/>
                      </a:lnTo>
                      <a:cubicBezTo>
                        <a:pt x="9092" y="8794"/>
                        <a:pt x="9092" y="8830"/>
                        <a:pt x="9056" y="8866"/>
                      </a:cubicBezTo>
                      <a:cubicBezTo>
                        <a:pt x="9056" y="8902"/>
                        <a:pt x="9020" y="8939"/>
                        <a:pt x="8984" y="8975"/>
                      </a:cubicBezTo>
                      <a:cubicBezTo>
                        <a:pt x="8984" y="8970"/>
                        <a:pt x="8984" y="8964"/>
                        <a:pt x="8986" y="8958"/>
                      </a:cubicBezTo>
                      <a:lnTo>
                        <a:pt x="8986" y="8958"/>
                      </a:lnTo>
                      <a:cubicBezTo>
                        <a:pt x="8888" y="9114"/>
                        <a:pt x="8787" y="9247"/>
                        <a:pt x="8658" y="9409"/>
                      </a:cubicBezTo>
                      <a:cubicBezTo>
                        <a:pt x="8633" y="9459"/>
                        <a:pt x="8508" y="9608"/>
                        <a:pt x="8510" y="9608"/>
                      </a:cubicBezTo>
                      <a:cubicBezTo>
                        <a:pt x="8511" y="9608"/>
                        <a:pt x="8540" y="9575"/>
                        <a:pt x="8621" y="9482"/>
                      </a:cubicBezTo>
                      <a:lnTo>
                        <a:pt x="8621" y="9482"/>
                      </a:lnTo>
                      <a:lnTo>
                        <a:pt x="8404" y="9735"/>
                      </a:lnTo>
                      <a:cubicBezTo>
                        <a:pt x="8259" y="9880"/>
                        <a:pt x="8114" y="9989"/>
                        <a:pt x="7969" y="10134"/>
                      </a:cubicBezTo>
                      <a:lnTo>
                        <a:pt x="7933" y="10170"/>
                      </a:lnTo>
                      <a:lnTo>
                        <a:pt x="7680" y="10315"/>
                      </a:lnTo>
                      <a:cubicBezTo>
                        <a:pt x="7535" y="10424"/>
                        <a:pt x="7390" y="10532"/>
                        <a:pt x="7209" y="10641"/>
                      </a:cubicBezTo>
                      <a:lnTo>
                        <a:pt x="6774" y="10895"/>
                      </a:lnTo>
                      <a:cubicBezTo>
                        <a:pt x="6755" y="10907"/>
                        <a:pt x="6750" y="10912"/>
                        <a:pt x="6752" y="10912"/>
                      </a:cubicBezTo>
                      <a:cubicBezTo>
                        <a:pt x="6756" y="10912"/>
                        <a:pt x="6776" y="10902"/>
                        <a:pt x="6801" y="10889"/>
                      </a:cubicBezTo>
                      <a:lnTo>
                        <a:pt x="6801" y="10889"/>
                      </a:lnTo>
                      <a:lnTo>
                        <a:pt x="6738" y="10931"/>
                      </a:lnTo>
                      <a:lnTo>
                        <a:pt x="6557" y="11039"/>
                      </a:lnTo>
                      <a:cubicBezTo>
                        <a:pt x="6231" y="11221"/>
                        <a:pt x="5905" y="11402"/>
                        <a:pt x="5615" y="11583"/>
                      </a:cubicBezTo>
                      <a:cubicBezTo>
                        <a:pt x="5325" y="11764"/>
                        <a:pt x="5035" y="11981"/>
                        <a:pt x="4782" y="12198"/>
                      </a:cubicBezTo>
                      <a:cubicBezTo>
                        <a:pt x="4496" y="12432"/>
                        <a:pt x="4303" y="12741"/>
                        <a:pt x="4231" y="13084"/>
                      </a:cubicBezTo>
                      <a:lnTo>
                        <a:pt x="4231" y="13084"/>
                      </a:lnTo>
                      <a:cubicBezTo>
                        <a:pt x="4164" y="13223"/>
                        <a:pt x="4133" y="13363"/>
                        <a:pt x="4202" y="13502"/>
                      </a:cubicBezTo>
                      <a:cubicBezTo>
                        <a:pt x="4239" y="13611"/>
                        <a:pt x="4347" y="13720"/>
                        <a:pt x="4492" y="13720"/>
                      </a:cubicBezTo>
                      <a:cubicBezTo>
                        <a:pt x="4529" y="13712"/>
                        <a:pt x="4565" y="13704"/>
                        <a:pt x="4600" y="13693"/>
                      </a:cubicBezTo>
                      <a:lnTo>
                        <a:pt x="4600" y="13693"/>
                      </a:lnTo>
                      <a:cubicBezTo>
                        <a:pt x="4602" y="13694"/>
                        <a:pt x="4603" y="13694"/>
                        <a:pt x="4605" y="13694"/>
                      </a:cubicBezTo>
                      <a:cubicBezTo>
                        <a:pt x="4641" y="13694"/>
                        <a:pt x="4775" y="13647"/>
                        <a:pt x="4746" y="13647"/>
                      </a:cubicBezTo>
                      <a:cubicBezTo>
                        <a:pt x="4737" y="13651"/>
                        <a:pt x="4733" y="13653"/>
                        <a:pt x="4731" y="13653"/>
                      </a:cubicBezTo>
                      <a:cubicBezTo>
                        <a:pt x="4729" y="13653"/>
                        <a:pt x="4734" y="13648"/>
                        <a:pt x="4743" y="13642"/>
                      </a:cubicBezTo>
                      <a:lnTo>
                        <a:pt x="4743" y="13642"/>
                      </a:lnTo>
                      <a:cubicBezTo>
                        <a:pt x="4697" y="13662"/>
                        <a:pt x="4650" y="13679"/>
                        <a:pt x="4600" y="13693"/>
                      </a:cubicBezTo>
                      <a:lnTo>
                        <a:pt x="4600" y="13693"/>
                      </a:lnTo>
                      <a:cubicBezTo>
                        <a:pt x="4596" y="13692"/>
                        <a:pt x="4595" y="13689"/>
                        <a:pt x="4601" y="13684"/>
                      </a:cubicBezTo>
                      <a:cubicBezTo>
                        <a:pt x="4652" y="13672"/>
                        <a:pt x="4701" y="13657"/>
                        <a:pt x="4747" y="13639"/>
                      </a:cubicBezTo>
                      <a:lnTo>
                        <a:pt x="4747" y="13639"/>
                      </a:lnTo>
                      <a:cubicBezTo>
                        <a:pt x="4746" y="13640"/>
                        <a:pt x="4745" y="13641"/>
                        <a:pt x="4743" y="13642"/>
                      </a:cubicBezTo>
                      <a:lnTo>
                        <a:pt x="4743" y="13642"/>
                      </a:lnTo>
                      <a:cubicBezTo>
                        <a:pt x="4756" y="13636"/>
                        <a:pt x="4769" y="13630"/>
                        <a:pt x="4782" y="13624"/>
                      </a:cubicBezTo>
                      <a:lnTo>
                        <a:pt x="4782" y="13624"/>
                      </a:lnTo>
                      <a:cubicBezTo>
                        <a:pt x="4797" y="13617"/>
                        <a:pt x="4811" y="13610"/>
                        <a:pt x="4826" y="13603"/>
                      </a:cubicBezTo>
                      <a:lnTo>
                        <a:pt x="4826" y="13603"/>
                      </a:lnTo>
                      <a:cubicBezTo>
                        <a:pt x="4824" y="13605"/>
                        <a:pt x="4821" y="13608"/>
                        <a:pt x="4818" y="13611"/>
                      </a:cubicBezTo>
                      <a:lnTo>
                        <a:pt x="4818" y="13611"/>
                      </a:lnTo>
                      <a:cubicBezTo>
                        <a:pt x="4821" y="13608"/>
                        <a:pt x="4824" y="13606"/>
                        <a:pt x="4827" y="13603"/>
                      </a:cubicBezTo>
                      <a:lnTo>
                        <a:pt x="4827" y="13603"/>
                      </a:lnTo>
                      <a:cubicBezTo>
                        <a:pt x="4826" y="13603"/>
                        <a:pt x="4826" y="13603"/>
                        <a:pt x="4826" y="13603"/>
                      </a:cubicBezTo>
                      <a:lnTo>
                        <a:pt x="4826" y="13603"/>
                      </a:lnTo>
                      <a:cubicBezTo>
                        <a:pt x="4826" y="13602"/>
                        <a:pt x="4827" y="13602"/>
                        <a:pt x="4828" y="13601"/>
                      </a:cubicBezTo>
                      <a:lnTo>
                        <a:pt x="4828" y="13601"/>
                      </a:lnTo>
                      <a:cubicBezTo>
                        <a:pt x="4828" y="13601"/>
                        <a:pt x="4828" y="13601"/>
                        <a:pt x="4829" y="13600"/>
                      </a:cubicBezTo>
                      <a:lnTo>
                        <a:pt x="4829" y="13600"/>
                      </a:lnTo>
                      <a:cubicBezTo>
                        <a:pt x="4828" y="13601"/>
                        <a:pt x="4827" y="13602"/>
                        <a:pt x="4827" y="13603"/>
                      </a:cubicBezTo>
                      <a:lnTo>
                        <a:pt x="4827" y="13603"/>
                      </a:lnTo>
                      <a:cubicBezTo>
                        <a:pt x="4869" y="13581"/>
                        <a:pt x="4908" y="13556"/>
                        <a:pt x="4946" y="13529"/>
                      </a:cubicBezTo>
                      <a:lnTo>
                        <a:pt x="4946" y="13529"/>
                      </a:lnTo>
                      <a:cubicBezTo>
                        <a:pt x="5033" y="13469"/>
                        <a:pt x="5111" y="13397"/>
                        <a:pt x="5181" y="13315"/>
                      </a:cubicBezTo>
                      <a:lnTo>
                        <a:pt x="5181" y="13315"/>
                      </a:lnTo>
                      <a:cubicBezTo>
                        <a:pt x="5201" y="13298"/>
                        <a:pt x="5217" y="13285"/>
                        <a:pt x="5217" y="13285"/>
                      </a:cubicBezTo>
                      <a:lnTo>
                        <a:pt x="5325" y="13213"/>
                      </a:lnTo>
                      <a:lnTo>
                        <a:pt x="5456" y="13050"/>
                      </a:lnTo>
                      <a:lnTo>
                        <a:pt x="5456" y="13050"/>
                      </a:lnTo>
                      <a:lnTo>
                        <a:pt x="5651" y="12887"/>
                      </a:lnTo>
                      <a:lnTo>
                        <a:pt x="5905" y="12742"/>
                      </a:lnTo>
                      <a:lnTo>
                        <a:pt x="6050" y="12669"/>
                      </a:lnTo>
                      <a:lnTo>
                        <a:pt x="6050" y="12669"/>
                      </a:lnTo>
                      <a:lnTo>
                        <a:pt x="5941" y="12706"/>
                      </a:lnTo>
                      <a:lnTo>
                        <a:pt x="6013" y="12669"/>
                      </a:lnTo>
                      <a:lnTo>
                        <a:pt x="6629" y="12307"/>
                      </a:lnTo>
                      <a:cubicBezTo>
                        <a:pt x="7173" y="12017"/>
                        <a:pt x="7643" y="11691"/>
                        <a:pt x="8151" y="11329"/>
                      </a:cubicBezTo>
                      <a:cubicBezTo>
                        <a:pt x="8730" y="10895"/>
                        <a:pt x="9273" y="10351"/>
                        <a:pt x="9744" y="9735"/>
                      </a:cubicBezTo>
                      <a:cubicBezTo>
                        <a:pt x="10251" y="9047"/>
                        <a:pt x="10650" y="8250"/>
                        <a:pt x="10903" y="7453"/>
                      </a:cubicBezTo>
                      <a:cubicBezTo>
                        <a:pt x="11157" y="6729"/>
                        <a:pt x="11266" y="5968"/>
                        <a:pt x="11302" y="5244"/>
                      </a:cubicBezTo>
                      <a:cubicBezTo>
                        <a:pt x="11338" y="4049"/>
                        <a:pt x="10976" y="2926"/>
                        <a:pt x="10288" y="1984"/>
                      </a:cubicBezTo>
                      <a:cubicBezTo>
                        <a:pt x="9672" y="1187"/>
                        <a:pt x="8803" y="571"/>
                        <a:pt x="7825" y="282"/>
                      </a:cubicBezTo>
                      <a:cubicBezTo>
                        <a:pt x="7289" y="90"/>
                        <a:pt x="6734" y="0"/>
                        <a:pt x="61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30"/>
                <p:cNvSpPr/>
                <p:nvPr/>
              </p:nvSpPr>
              <p:spPr>
                <a:xfrm>
                  <a:off x="3800319" y="1327080"/>
                  <a:ext cx="43723" cy="5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2391" extrusionOk="0">
                      <a:moveTo>
                        <a:pt x="254" y="0"/>
                      </a:moveTo>
                      <a:lnTo>
                        <a:pt x="326" y="36"/>
                      </a:lnTo>
                      <a:lnTo>
                        <a:pt x="290" y="36"/>
                      </a:lnTo>
                      <a:cubicBezTo>
                        <a:pt x="276" y="23"/>
                        <a:pt x="259" y="17"/>
                        <a:pt x="240" y="17"/>
                      </a:cubicBezTo>
                      <a:cubicBezTo>
                        <a:pt x="156" y="17"/>
                        <a:pt x="36" y="129"/>
                        <a:pt x="36" y="217"/>
                      </a:cubicBezTo>
                      <a:lnTo>
                        <a:pt x="0" y="217"/>
                      </a:lnTo>
                      <a:cubicBezTo>
                        <a:pt x="0" y="254"/>
                        <a:pt x="0" y="254"/>
                        <a:pt x="0" y="290"/>
                      </a:cubicBezTo>
                      <a:cubicBezTo>
                        <a:pt x="0" y="326"/>
                        <a:pt x="0" y="326"/>
                        <a:pt x="0" y="362"/>
                      </a:cubicBezTo>
                      <a:cubicBezTo>
                        <a:pt x="0" y="398"/>
                        <a:pt x="0" y="435"/>
                        <a:pt x="0" y="435"/>
                      </a:cubicBezTo>
                      <a:lnTo>
                        <a:pt x="0" y="543"/>
                      </a:lnTo>
                      <a:cubicBezTo>
                        <a:pt x="0" y="616"/>
                        <a:pt x="0" y="688"/>
                        <a:pt x="0" y="724"/>
                      </a:cubicBezTo>
                      <a:cubicBezTo>
                        <a:pt x="0" y="797"/>
                        <a:pt x="0" y="833"/>
                        <a:pt x="36" y="869"/>
                      </a:cubicBezTo>
                      <a:cubicBezTo>
                        <a:pt x="73" y="1050"/>
                        <a:pt x="145" y="1232"/>
                        <a:pt x="218" y="1413"/>
                      </a:cubicBezTo>
                      <a:cubicBezTo>
                        <a:pt x="326" y="1594"/>
                        <a:pt x="435" y="1811"/>
                        <a:pt x="543" y="1956"/>
                      </a:cubicBezTo>
                      <a:cubicBezTo>
                        <a:pt x="580" y="2065"/>
                        <a:pt x="652" y="2137"/>
                        <a:pt x="725" y="2210"/>
                      </a:cubicBezTo>
                      <a:cubicBezTo>
                        <a:pt x="761" y="2282"/>
                        <a:pt x="797" y="2318"/>
                        <a:pt x="869" y="2354"/>
                      </a:cubicBezTo>
                      <a:cubicBezTo>
                        <a:pt x="906" y="2391"/>
                        <a:pt x="978" y="2391"/>
                        <a:pt x="1051" y="2391"/>
                      </a:cubicBezTo>
                      <a:lnTo>
                        <a:pt x="1123" y="2391"/>
                      </a:lnTo>
                      <a:cubicBezTo>
                        <a:pt x="1304" y="2391"/>
                        <a:pt x="1485" y="2282"/>
                        <a:pt x="1630" y="2137"/>
                      </a:cubicBezTo>
                      <a:cubicBezTo>
                        <a:pt x="1775" y="1992"/>
                        <a:pt x="1847" y="1811"/>
                        <a:pt x="1884" y="1630"/>
                      </a:cubicBezTo>
                      <a:lnTo>
                        <a:pt x="1884" y="1594"/>
                      </a:lnTo>
                      <a:lnTo>
                        <a:pt x="1872" y="1634"/>
                      </a:lnTo>
                      <a:lnTo>
                        <a:pt x="1872" y="1634"/>
                      </a:lnTo>
                      <a:cubicBezTo>
                        <a:pt x="1879" y="1596"/>
                        <a:pt x="1884" y="1559"/>
                        <a:pt x="1884" y="1521"/>
                      </a:cubicBezTo>
                      <a:cubicBezTo>
                        <a:pt x="1884" y="1413"/>
                        <a:pt x="1847" y="1304"/>
                        <a:pt x="1775" y="1232"/>
                      </a:cubicBezTo>
                      <a:cubicBezTo>
                        <a:pt x="1739" y="1159"/>
                        <a:pt x="1703" y="1087"/>
                        <a:pt x="1630" y="1014"/>
                      </a:cubicBezTo>
                      <a:cubicBezTo>
                        <a:pt x="1521" y="869"/>
                        <a:pt x="1377" y="761"/>
                        <a:pt x="1268" y="652"/>
                      </a:cubicBezTo>
                      <a:cubicBezTo>
                        <a:pt x="1123" y="507"/>
                        <a:pt x="1014" y="398"/>
                        <a:pt x="869" y="290"/>
                      </a:cubicBezTo>
                      <a:lnTo>
                        <a:pt x="797" y="217"/>
                      </a:lnTo>
                      <a:lnTo>
                        <a:pt x="725" y="145"/>
                      </a:lnTo>
                      <a:lnTo>
                        <a:pt x="688" y="109"/>
                      </a:lnTo>
                      <a:cubicBezTo>
                        <a:pt x="609" y="56"/>
                        <a:pt x="529" y="22"/>
                        <a:pt x="436" y="22"/>
                      </a:cubicBezTo>
                      <a:cubicBezTo>
                        <a:pt x="427" y="22"/>
                        <a:pt x="419" y="22"/>
                        <a:pt x="411" y="23"/>
                      </a:cubicBezTo>
                      <a:lnTo>
                        <a:pt x="411" y="23"/>
                      </a:lnTo>
                      <a:cubicBezTo>
                        <a:pt x="392" y="13"/>
                        <a:pt x="384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2" name="Google Shape;1242;p30"/>
                <p:cNvSpPr/>
                <p:nvPr/>
              </p:nvSpPr>
              <p:spPr>
                <a:xfrm>
                  <a:off x="3891940" y="1301297"/>
                  <a:ext cx="15990" cy="38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1655" extrusionOk="0">
                      <a:moveTo>
                        <a:pt x="254" y="0"/>
                      </a:moveTo>
                      <a:cubicBezTo>
                        <a:pt x="208" y="0"/>
                        <a:pt x="145" y="69"/>
                        <a:pt x="145" y="97"/>
                      </a:cubicBezTo>
                      <a:cubicBezTo>
                        <a:pt x="145" y="133"/>
                        <a:pt x="145" y="206"/>
                        <a:pt x="109" y="242"/>
                      </a:cubicBezTo>
                      <a:cubicBezTo>
                        <a:pt x="109" y="272"/>
                        <a:pt x="83" y="328"/>
                        <a:pt x="75" y="388"/>
                      </a:cubicBezTo>
                      <a:lnTo>
                        <a:pt x="75" y="388"/>
                      </a:lnTo>
                      <a:cubicBezTo>
                        <a:pt x="25" y="509"/>
                        <a:pt x="0" y="635"/>
                        <a:pt x="0" y="785"/>
                      </a:cubicBezTo>
                      <a:cubicBezTo>
                        <a:pt x="0" y="894"/>
                        <a:pt x="0" y="1039"/>
                        <a:pt x="0" y="1147"/>
                      </a:cubicBezTo>
                      <a:cubicBezTo>
                        <a:pt x="0" y="1220"/>
                        <a:pt x="0" y="1292"/>
                        <a:pt x="37" y="1365"/>
                      </a:cubicBezTo>
                      <a:cubicBezTo>
                        <a:pt x="37" y="1437"/>
                        <a:pt x="73" y="1509"/>
                        <a:pt x="109" y="1546"/>
                      </a:cubicBezTo>
                      <a:cubicBezTo>
                        <a:pt x="145" y="1618"/>
                        <a:pt x="218" y="1618"/>
                        <a:pt x="290" y="1654"/>
                      </a:cubicBezTo>
                      <a:cubicBezTo>
                        <a:pt x="435" y="1618"/>
                        <a:pt x="544" y="1509"/>
                        <a:pt x="616" y="1365"/>
                      </a:cubicBezTo>
                      <a:cubicBezTo>
                        <a:pt x="689" y="1111"/>
                        <a:pt x="689" y="821"/>
                        <a:pt x="544" y="568"/>
                      </a:cubicBezTo>
                      <a:cubicBezTo>
                        <a:pt x="507" y="459"/>
                        <a:pt x="471" y="350"/>
                        <a:pt x="435" y="278"/>
                      </a:cubicBezTo>
                      <a:cubicBezTo>
                        <a:pt x="399" y="242"/>
                        <a:pt x="399" y="242"/>
                        <a:pt x="363" y="206"/>
                      </a:cubicBezTo>
                      <a:lnTo>
                        <a:pt x="326" y="169"/>
                      </a:lnTo>
                      <a:cubicBezTo>
                        <a:pt x="290" y="97"/>
                        <a:pt x="290" y="61"/>
                        <a:pt x="290" y="24"/>
                      </a:cubicBezTo>
                      <a:cubicBezTo>
                        <a:pt x="281" y="7"/>
                        <a:pt x="268" y="0"/>
                        <a:pt x="25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30"/>
                <p:cNvSpPr/>
                <p:nvPr/>
              </p:nvSpPr>
              <p:spPr>
                <a:xfrm>
                  <a:off x="3985232" y="1308584"/>
                  <a:ext cx="30286" cy="41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1803" extrusionOk="0">
                      <a:moveTo>
                        <a:pt x="1051" y="0"/>
                      </a:moveTo>
                      <a:cubicBezTo>
                        <a:pt x="1008" y="0"/>
                        <a:pt x="964" y="4"/>
                        <a:pt x="922" y="13"/>
                      </a:cubicBezTo>
                      <a:lnTo>
                        <a:pt x="922" y="13"/>
                      </a:lnTo>
                      <a:lnTo>
                        <a:pt x="943" y="0"/>
                      </a:lnTo>
                      <a:lnTo>
                        <a:pt x="943" y="0"/>
                      </a:lnTo>
                      <a:cubicBezTo>
                        <a:pt x="930" y="7"/>
                        <a:pt x="917" y="12"/>
                        <a:pt x="904" y="16"/>
                      </a:cubicBezTo>
                      <a:lnTo>
                        <a:pt x="904" y="16"/>
                      </a:lnTo>
                      <a:cubicBezTo>
                        <a:pt x="874" y="23"/>
                        <a:pt x="844" y="32"/>
                        <a:pt x="815" y="43"/>
                      </a:cubicBezTo>
                      <a:lnTo>
                        <a:pt x="815" y="43"/>
                      </a:lnTo>
                      <a:cubicBezTo>
                        <a:pt x="803" y="48"/>
                        <a:pt x="791" y="52"/>
                        <a:pt x="781" y="58"/>
                      </a:cubicBezTo>
                      <a:lnTo>
                        <a:pt x="781" y="58"/>
                      </a:lnTo>
                      <a:cubicBezTo>
                        <a:pt x="703" y="94"/>
                        <a:pt x="633" y="147"/>
                        <a:pt x="580" y="218"/>
                      </a:cubicBezTo>
                      <a:lnTo>
                        <a:pt x="508" y="290"/>
                      </a:lnTo>
                      <a:lnTo>
                        <a:pt x="570" y="243"/>
                      </a:lnTo>
                      <a:lnTo>
                        <a:pt x="570" y="243"/>
                      </a:lnTo>
                      <a:cubicBezTo>
                        <a:pt x="491" y="309"/>
                        <a:pt x="417" y="390"/>
                        <a:pt x="363" y="471"/>
                      </a:cubicBezTo>
                      <a:cubicBezTo>
                        <a:pt x="327" y="544"/>
                        <a:pt x="291" y="616"/>
                        <a:pt x="218" y="688"/>
                      </a:cubicBezTo>
                      <a:cubicBezTo>
                        <a:pt x="182" y="797"/>
                        <a:pt x="110" y="906"/>
                        <a:pt x="73" y="1014"/>
                      </a:cubicBezTo>
                      <a:cubicBezTo>
                        <a:pt x="37" y="1087"/>
                        <a:pt x="37" y="1195"/>
                        <a:pt x="37" y="1268"/>
                      </a:cubicBezTo>
                      <a:cubicBezTo>
                        <a:pt x="1" y="1377"/>
                        <a:pt x="1" y="1521"/>
                        <a:pt x="37" y="1630"/>
                      </a:cubicBezTo>
                      <a:cubicBezTo>
                        <a:pt x="37" y="1703"/>
                        <a:pt x="110" y="1775"/>
                        <a:pt x="182" y="1775"/>
                      </a:cubicBezTo>
                      <a:cubicBezTo>
                        <a:pt x="218" y="1793"/>
                        <a:pt x="263" y="1802"/>
                        <a:pt x="309" y="1802"/>
                      </a:cubicBezTo>
                      <a:cubicBezTo>
                        <a:pt x="354" y="1802"/>
                        <a:pt x="399" y="1793"/>
                        <a:pt x="436" y="1775"/>
                      </a:cubicBezTo>
                      <a:cubicBezTo>
                        <a:pt x="544" y="1775"/>
                        <a:pt x="653" y="1703"/>
                        <a:pt x="762" y="1630"/>
                      </a:cubicBezTo>
                      <a:cubicBezTo>
                        <a:pt x="870" y="1558"/>
                        <a:pt x="943" y="1485"/>
                        <a:pt x="1015" y="1377"/>
                      </a:cubicBezTo>
                      <a:cubicBezTo>
                        <a:pt x="1051" y="1304"/>
                        <a:pt x="1088" y="1268"/>
                        <a:pt x="1124" y="1195"/>
                      </a:cubicBezTo>
                      <a:cubicBezTo>
                        <a:pt x="1160" y="1123"/>
                        <a:pt x="1160" y="1087"/>
                        <a:pt x="1196" y="1014"/>
                      </a:cubicBezTo>
                      <a:lnTo>
                        <a:pt x="1232" y="906"/>
                      </a:lnTo>
                      <a:cubicBezTo>
                        <a:pt x="1232" y="833"/>
                        <a:pt x="1269" y="725"/>
                        <a:pt x="1269" y="616"/>
                      </a:cubicBezTo>
                      <a:lnTo>
                        <a:pt x="1269" y="761"/>
                      </a:lnTo>
                      <a:cubicBezTo>
                        <a:pt x="1269" y="652"/>
                        <a:pt x="1305" y="544"/>
                        <a:pt x="1305" y="435"/>
                      </a:cubicBezTo>
                      <a:lnTo>
                        <a:pt x="1305" y="362"/>
                      </a:lnTo>
                      <a:cubicBezTo>
                        <a:pt x="1305" y="313"/>
                        <a:pt x="1288" y="247"/>
                        <a:pt x="1266" y="187"/>
                      </a:cubicBezTo>
                      <a:lnTo>
                        <a:pt x="1266" y="187"/>
                      </a:lnTo>
                      <a:cubicBezTo>
                        <a:pt x="1248" y="89"/>
                        <a:pt x="1150" y="0"/>
                        <a:pt x="10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30"/>
                <p:cNvSpPr/>
                <p:nvPr/>
              </p:nvSpPr>
              <p:spPr>
                <a:xfrm>
                  <a:off x="4076854" y="1371614"/>
                  <a:ext cx="35345" cy="34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1486" extrusionOk="0">
                      <a:moveTo>
                        <a:pt x="689" y="1341"/>
                      </a:moveTo>
                      <a:lnTo>
                        <a:pt x="615" y="1368"/>
                      </a:lnTo>
                      <a:lnTo>
                        <a:pt x="615" y="1368"/>
                      </a:lnTo>
                      <a:cubicBezTo>
                        <a:pt x="628" y="1359"/>
                        <a:pt x="641" y="1350"/>
                        <a:pt x="653" y="1341"/>
                      </a:cubicBezTo>
                      <a:close/>
                      <a:moveTo>
                        <a:pt x="1269" y="1"/>
                      </a:moveTo>
                      <a:cubicBezTo>
                        <a:pt x="1051" y="1"/>
                        <a:pt x="834" y="73"/>
                        <a:pt x="653" y="254"/>
                      </a:cubicBezTo>
                      <a:cubicBezTo>
                        <a:pt x="581" y="327"/>
                        <a:pt x="472" y="399"/>
                        <a:pt x="399" y="472"/>
                      </a:cubicBezTo>
                      <a:cubicBezTo>
                        <a:pt x="255" y="617"/>
                        <a:pt x="146" y="761"/>
                        <a:pt x="73" y="906"/>
                      </a:cubicBezTo>
                      <a:cubicBezTo>
                        <a:pt x="37" y="979"/>
                        <a:pt x="1" y="1087"/>
                        <a:pt x="1" y="1196"/>
                      </a:cubicBezTo>
                      <a:cubicBezTo>
                        <a:pt x="1" y="1269"/>
                        <a:pt x="37" y="1341"/>
                        <a:pt x="73" y="1413"/>
                      </a:cubicBezTo>
                      <a:lnTo>
                        <a:pt x="70" y="1379"/>
                      </a:lnTo>
                      <a:lnTo>
                        <a:pt x="70" y="1379"/>
                      </a:lnTo>
                      <a:cubicBezTo>
                        <a:pt x="99" y="1413"/>
                        <a:pt x="137" y="1438"/>
                        <a:pt x="182" y="1450"/>
                      </a:cubicBezTo>
                      <a:cubicBezTo>
                        <a:pt x="223" y="1470"/>
                        <a:pt x="266" y="1479"/>
                        <a:pt x="310" y="1479"/>
                      </a:cubicBezTo>
                      <a:lnTo>
                        <a:pt x="310" y="1479"/>
                      </a:lnTo>
                      <a:lnTo>
                        <a:pt x="291" y="1486"/>
                      </a:lnTo>
                      <a:cubicBezTo>
                        <a:pt x="399" y="1486"/>
                        <a:pt x="472" y="1450"/>
                        <a:pt x="581" y="1413"/>
                      </a:cubicBezTo>
                      <a:cubicBezTo>
                        <a:pt x="617" y="1413"/>
                        <a:pt x="689" y="1377"/>
                        <a:pt x="725" y="1305"/>
                      </a:cubicBezTo>
                      <a:cubicBezTo>
                        <a:pt x="798" y="1269"/>
                        <a:pt x="870" y="1196"/>
                        <a:pt x="943" y="1160"/>
                      </a:cubicBezTo>
                      <a:lnTo>
                        <a:pt x="1160" y="906"/>
                      </a:lnTo>
                      <a:lnTo>
                        <a:pt x="1015" y="1051"/>
                      </a:lnTo>
                      <a:lnTo>
                        <a:pt x="1015" y="1051"/>
                      </a:lnTo>
                      <a:lnTo>
                        <a:pt x="1233" y="780"/>
                      </a:lnTo>
                      <a:lnTo>
                        <a:pt x="1269" y="725"/>
                      </a:lnTo>
                      <a:cubicBezTo>
                        <a:pt x="1273" y="723"/>
                        <a:pt x="1277" y="721"/>
                        <a:pt x="1282" y="718"/>
                      </a:cubicBezTo>
                      <a:lnTo>
                        <a:pt x="1282" y="718"/>
                      </a:lnTo>
                      <a:lnTo>
                        <a:pt x="1233" y="780"/>
                      </a:lnTo>
                      <a:lnTo>
                        <a:pt x="1196" y="834"/>
                      </a:lnTo>
                      <a:lnTo>
                        <a:pt x="1284" y="717"/>
                      </a:lnTo>
                      <a:lnTo>
                        <a:pt x="1284" y="717"/>
                      </a:lnTo>
                      <a:cubicBezTo>
                        <a:pt x="1283" y="717"/>
                        <a:pt x="1283" y="718"/>
                        <a:pt x="1282" y="718"/>
                      </a:cubicBezTo>
                      <a:lnTo>
                        <a:pt x="1282" y="718"/>
                      </a:lnTo>
                      <a:lnTo>
                        <a:pt x="1305" y="689"/>
                      </a:lnTo>
                      <a:lnTo>
                        <a:pt x="1305" y="689"/>
                      </a:lnTo>
                      <a:lnTo>
                        <a:pt x="1284" y="717"/>
                      </a:lnTo>
                      <a:lnTo>
                        <a:pt x="1284" y="717"/>
                      </a:lnTo>
                      <a:cubicBezTo>
                        <a:pt x="1347" y="678"/>
                        <a:pt x="1380" y="611"/>
                        <a:pt x="1414" y="544"/>
                      </a:cubicBezTo>
                      <a:cubicBezTo>
                        <a:pt x="1450" y="472"/>
                        <a:pt x="1486" y="399"/>
                        <a:pt x="1486" y="327"/>
                      </a:cubicBezTo>
                      <a:cubicBezTo>
                        <a:pt x="1522" y="254"/>
                        <a:pt x="1486" y="146"/>
                        <a:pt x="1450" y="109"/>
                      </a:cubicBezTo>
                      <a:cubicBezTo>
                        <a:pt x="1450" y="73"/>
                        <a:pt x="1450" y="37"/>
                        <a:pt x="1414" y="37"/>
                      </a:cubicBezTo>
                      <a:cubicBezTo>
                        <a:pt x="1377" y="1"/>
                        <a:pt x="1341" y="1"/>
                        <a:pt x="13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5" name="Google Shape;1245;p30"/>
                <p:cNvSpPr/>
                <p:nvPr/>
              </p:nvSpPr>
              <p:spPr>
                <a:xfrm>
                  <a:off x="4091149" y="1452328"/>
                  <a:ext cx="56348" cy="33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1464" extrusionOk="0">
                      <a:moveTo>
                        <a:pt x="1558" y="0"/>
                      </a:moveTo>
                      <a:cubicBezTo>
                        <a:pt x="1413" y="0"/>
                        <a:pt x="1269" y="36"/>
                        <a:pt x="1160" y="36"/>
                      </a:cubicBezTo>
                      <a:cubicBezTo>
                        <a:pt x="943" y="72"/>
                        <a:pt x="725" y="181"/>
                        <a:pt x="580" y="290"/>
                      </a:cubicBezTo>
                      <a:cubicBezTo>
                        <a:pt x="327" y="435"/>
                        <a:pt x="182" y="688"/>
                        <a:pt x="73" y="942"/>
                      </a:cubicBezTo>
                      <a:cubicBezTo>
                        <a:pt x="1" y="1123"/>
                        <a:pt x="109" y="1340"/>
                        <a:pt x="291" y="1449"/>
                      </a:cubicBezTo>
                      <a:cubicBezTo>
                        <a:pt x="358" y="1459"/>
                        <a:pt x="426" y="1463"/>
                        <a:pt x="494" y="1463"/>
                      </a:cubicBezTo>
                      <a:cubicBezTo>
                        <a:pt x="680" y="1463"/>
                        <a:pt x="866" y="1429"/>
                        <a:pt x="1051" y="1376"/>
                      </a:cubicBezTo>
                      <a:cubicBezTo>
                        <a:pt x="1124" y="1340"/>
                        <a:pt x="1232" y="1340"/>
                        <a:pt x="1305" y="1304"/>
                      </a:cubicBezTo>
                      <a:cubicBezTo>
                        <a:pt x="1413" y="1268"/>
                        <a:pt x="1486" y="1232"/>
                        <a:pt x="1594" y="1195"/>
                      </a:cubicBezTo>
                      <a:cubicBezTo>
                        <a:pt x="1642" y="1171"/>
                        <a:pt x="1706" y="1148"/>
                        <a:pt x="1764" y="1113"/>
                      </a:cubicBezTo>
                      <a:lnTo>
                        <a:pt x="1764" y="1113"/>
                      </a:lnTo>
                      <a:lnTo>
                        <a:pt x="1703" y="1159"/>
                      </a:lnTo>
                      <a:cubicBezTo>
                        <a:pt x="1768" y="1127"/>
                        <a:pt x="1861" y="1066"/>
                        <a:pt x="1958" y="1027"/>
                      </a:cubicBezTo>
                      <a:lnTo>
                        <a:pt x="1958" y="1027"/>
                      </a:lnTo>
                      <a:cubicBezTo>
                        <a:pt x="1967" y="1024"/>
                        <a:pt x="1978" y="1020"/>
                        <a:pt x="1993" y="1014"/>
                      </a:cubicBezTo>
                      <a:lnTo>
                        <a:pt x="1993" y="1014"/>
                      </a:lnTo>
                      <a:cubicBezTo>
                        <a:pt x="1993" y="1014"/>
                        <a:pt x="1993" y="1014"/>
                        <a:pt x="1993" y="1014"/>
                      </a:cubicBezTo>
                      <a:cubicBezTo>
                        <a:pt x="2033" y="974"/>
                        <a:pt x="2073" y="939"/>
                        <a:pt x="2111" y="906"/>
                      </a:cubicBezTo>
                      <a:lnTo>
                        <a:pt x="2138" y="906"/>
                      </a:lnTo>
                      <a:cubicBezTo>
                        <a:pt x="2246" y="833"/>
                        <a:pt x="2319" y="724"/>
                        <a:pt x="2355" y="580"/>
                      </a:cubicBezTo>
                      <a:cubicBezTo>
                        <a:pt x="2391" y="507"/>
                        <a:pt x="2428" y="362"/>
                        <a:pt x="2355" y="290"/>
                      </a:cubicBezTo>
                      <a:lnTo>
                        <a:pt x="2355" y="254"/>
                      </a:lnTo>
                      <a:cubicBezTo>
                        <a:pt x="2375" y="263"/>
                        <a:pt x="2386" y="268"/>
                        <a:pt x="2392" y="268"/>
                      </a:cubicBezTo>
                      <a:cubicBezTo>
                        <a:pt x="2408" y="268"/>
                        <a:pt x="2382" y="234"/>
                        <a:pt x="2355" y="181"/>
                      </a:cubicBezTo>
                      <a:lnTo>
                        <a:pt x="2300" y="163"/>
                      </a:lnTo>
                      <a:lnTo>
                        <a:pt x="2300" y="163"/>
                      </a:lnTo>
                      <a:cubicBezTo>
                        <a:pt x="2252" y="119"/>
                        <a:pt x="2205" y="92"/>
                        <a:pt x="2157" y="80"/>
                      </a:cubicBezTo>
                      <a:lnTo>
                        <a:pt x="2157" y="80"/>
                      </a:lnTo>
                      <a:cubicBezTo>
                        <a:pt x="2115" y="55"/>
                        <a:pt x="2082" y="36"/>
                        <a:pt x="2029" y="36"/>
                      </a:cubicBezTo>
                      <a:cubicBezTo>
                        <a:pt x="1957" y="0"/>
                        <a:pt x="1848" y="0"/>
                        <a:pt x="17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6" name="Google Shape;1246;p30"/>
              <p:cNvGrpSpPr/>
              <p:nvPr/>
            </p:nvGrpSpPr>
            <p:grpSpPr>
              <a:xfrm>
                <a:off x="2023815" y="2895070"/>
                <a:ext cx="178233" cy="163427"/>
                <a:chOff x="3771182" y="3166373"/>
                <a:chExt cx="178233" cy="163427"/>
              </a:xfrm>
            </p:grpSpPr>
            <p:sp>
              <p:nvSpPr>
                <p:cNvPr id="1247" name="Google Shape;1247;p30"/>
                <p:cNvSpPr/>
                <p:nvPr/>
              </p:nvSpPr>
              <p:spPr>
                <a:xfrm>
                  <a:off x="3780001" y="3180506"/>
                  <a:ext cx="169415" cy="13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0" h="5922" extrusionOk="0">
                      <a:moveTo>
                        <a:pt x="3228" y="1"/>
                      </a:moveTo>
                      <a:cubicBezTo>
                        <a:pt x="2123" y="1"/>
                        <a:pt x="1136" y="552"/>
                        <a:pt x="629" y="1491"/>
                      </a:cubicBezTo>
                      <a:lnTo>
                        <a:pt x="629" y="1491"/>
                      </a:lnTo>
                      <a:cubicBezTo>
                        <a:pt x="1" y="2441"/>
                        <a:pt x="103" y="3729"/>
                        <a:pt x="703" y="4671"/>
                      </a:cubicBezTo>
                      <a:lnTo>
                        <a:pt x="703" y="4671"/>
                      </a:lnTo>
                      <a:cubicBezTo>
                        <a:pt x="872" y="4969"/>
                        <a:pt x="1090" y="5222"/>
                        <a:pt x="1355" y="5394"/>
                      </a:cubicBezTo>
                      <a:lnTo>
                        <a:pt x="1355" y="5394"/>
                      </a:lnTo>
                      <a:cubicBezTo>
                        <a:pt x="1774" y="5721"/>
                        <a:pt x="2291" y="5922"/>
                        <a:pt x="2882" y="5922"/>
                      </a:cubicBezTo>
                      <a:cubicBezTo>
                        <a:pt x="2930" y="5922"/>
                        <a:pt x="2977" y="5921"/>
                        <a:pt x="3025" y="5918"/>
                      </a:cubicBezTo>
                      <a:cubicBezTo>
                        <a:pt x="5814" y="5773"/>
                        <a:pt x="7299" y="1499"/>
                        <a:pt x="4474" y="231"/>
                      </a:cubicBezTo>
                      <a:cubicBezTo>
                        <a:pt x="4055" y="75"/>
                        <a:pt x="3634" y="1"/>
                        <a:pt x="322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30"/>
                <p:cNvSpPr/>
                <p:nvPr/>
              </p:nvSpPr>
              <p:spPr>
                <a:xfrm>
                  <a:off x="3771182" y="3166373"/>
                  <a:ext cx="164773" cy="163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0" h="7042" extrusionOk="0">
                      <a:moveTo>
                        <a:pt x="1853" y="1471"/>
                      </a:moveTo>
                      <a:lnTo>
                        <a:pt x="1853" y="1471"/>
                      </a:lnTo>
                      <a:cubicBezTo>
                        <a:pt x="1856" y="1471"/>
                        <a:pt x="1834" y="1506"/>
                        <a:pt x="1812" y="1528"/>
                      </a:cubicBezTo>
                      <a:cubicBezTo>
                        <a:pt x="1840" y="1486"/>
                        <a:pt x="1852" y="1471"/>
                        <a:pt x="1853" y="1471"/>
                      </a:cubicBezTo>
                      <a:close/>
                      <a:moveTo>
                        <a:pt x="5441" y="4833"/>
                      </a:moveTo>
                      <a:cubicBezTo>
                        <a:pt x="5439" y="4833"/>
                        <a:pt x="5430" y="4853"/>
                        <a:pt x="5419" y="4875"/>
                      </a:cubicBezTo>
                      <a:lnTo>
                        <a:pt x="5419" y="4875"/>
                      </a:lnTo>
                      <a:lnTo>
                        <a:pt x="5434" y="4861"/>
                      </a:lnTo>
                      <a:cubicBezTo>
                        <a:pt x="5440" y="4841"/>
                        <a:pt x="5442" y="4833"/>
                        <a:pt x="5441" y="4833"/>
                      </a:cubicBezTo>
                      <a:close/>
                      <a:moveTo>
                        <a:pt x="3423" y="1139"/>
                      </a:moveTo>
                      <a:cubicBezTo>
                        <a:pt x="3478" y="1139"/>
                        <a:pt x="3532" y="1148"/>
                        <a:pt x="3586" y="1166"/>
                      </a:cubicBezTo>
                      <a:lnTo>
                        <a:pt x="3876" y="1166"/>
                      </a:lnTo>
                      <a:cubicBezTo>
                        <a:pt x="4130" y="1202"/>
                        <a:pt x="4383" y="1275"/>
                        <a:pt x="4601" y="1384"/>
                      </a:cubicBezTo>
                      <a:lnTo>
                        <a:pt x="4709" y="1456"/>
                      </a:lnTo>
                      <a:cubicBezTo>
                        <a:pt x="4709" y="1456"/>
                        <a:pt x="4811" y="1517"/>
                        <a:pt x="4816" y="1517"/>
                      </a:cubicBezTo>
                      <a:cubicBezTo>
                        <a:pt x="4818" y="1517"/>
                        <a:pt x="4809" y="1510"/>
                        <a:pt x="4782" y="1492"/>
                      </a:cubicBezTo>
                      <a:lnTo>
                        <a:pt x="4782" y="1492"/>
                      </a:lnTo>
                      <a:cubicBezTo>
                        <a:pt x="4854" y="1528"/>
                        <a:pt x="4927" y="1601"/>
                        <a:pt x="4999" y="1673"/>
                      </a:cubicBezTo>
                      <a:cubicBezTo>
                        <a:pt x="5144" y="1782"/>
                        <a:pt x="5289" y="1891"/>
                        <a:pt x="5398" y="2036"/>
                      </a:cubicBezTo>
                      <a:cubicBezTo>
                        <a:pt x="5434" y="2072"/>
                        <a:pt x="5434" y="2108"/>
                        <a:pt x="5470" y="2144"/>
                      </a:cubicBezTo>
                      <a:lnTo>
                        <a:pt x="5506" y="2217"/>
                      </a:lnTo>
                      <a:cubicBezTo>
                        <a:pt x="5542" y="2289"/>
                        <a:pt x="5579" y="2362"/>
                        <a:pt x="5615" y="2434"/>
                      </a:cubicBezTo>
                      <a:cubicBezTo>
                        <a:pt x="5687" y="2579"/>
                        <a:pt x="5724" y="2760"/>
                        <a:pt x="5760" y="2941"/>
                      </a:cubicBezTo>
                      <a:cubicBezTo>
                        <a:pt x="5760" y="2966"/>
                        <a:pt x="5793" y="3040"/>
                        <a:pt x="5792" y="3040"/>
                      </a:cubicBezTo>
                      <a:cubicBezTo>
                        <a:pt x="5791" y="3040"/>
                        <a:pt x="5783" y="3024"/>
                        <a:pt x="5760" y="2977"/>
                      </a:cubicBezTo>
                      <a:cubicBezTo>
                        <a:pt x="5760" y="3013"/>
                        <a:pt x="5760" y="3050"/>
                        <a:pt x="5760" y="3086"/>
                      </a:cubicBezTo>
                      <a:cubicBezTo>
                        <a:pt x="5760" y="3195"/>
                        <a:pt x="5760" y="3267"/>
                        <a:pt x="5796" y="3376"/>
                      </a:cubicBezTo>
                      <a:cubicBezTo>
                        <a:pt x="5796" y="3448"/>
                        <a:pt x="5796" y="3521"/>
                        <a:pt x="5796" y="3629"/>
                      </a:cubicBezTo>
                      <a:cubicBezTo>
                        <a:pt x="5796" y="3629"/>
                        <a:pt x="5796" y="3702"/>
                        <a:pt x="5796" y="3738"/>
                      </a:cubicBezTo>
                      <a:lnTo>
                        <a:pt x="5796" y="3810"/>
                      </a:lnTo>
                      <a:cubicBezTo>
                        <a:pt x="5760" y="3955"/>
                        <a:pt x="5724" y="4136"/>
                        <a:pt x="5651" y="4317"/>
                      </a:cubicBezTo>
                      <a:cubicBezTo>
                        <a:pt x="5651" y="4346"/>
                        <a:pt x="5651" y="4374"/>
                        <a:pt x="5634" y="4403"/>
                      </a:cubicBezTo>
                      <a:lnTo>
                        <a:pt x="5634" y="4403"/>
                      </a:lnTo>
                      <a:cubicBezTo>
                        <a:pt x="5643" y="4381"/>
                        <a:pt x="5651" y="4355"/>
                        <a:pt x="5645" y="4355"/>
                      </a:cubicBezTo>
                      <a:cubicBezTo>
                        <a:pt x="5641" y="4355"/>
                        <a:pt x="5632" y="4364"/>
                        <a:pt x="5615" y="4390"/>
                      </a:cubicBezTo>
                      <a:lnTo>
                        <a:pt x="5615" y="4426"/>
                      </a:lnTo>
                      <a:cubicBezTo>
                        <a:pt x="5579" y="4535"/>
                        <a:pt x="5542" y="4607"/>
                        <a:pt x="5506" y="4716"/>
                      </a:cubicBezTo>
                      <a:lnTo>
                        <a:pt x="5398" y="4933"/>
                      </a:lnTo>
                      <a:cubicBezTo>
                        <a:pt x="5393" y="4943"/>
                        <a:pt x="5391" y="4946"/>
                        <a:pt x="5390" y="4946"/>
                      </a:cubicBezTo>
                      <a:cubicBezTo>
                        <a:pt x="5389" y="4946"/>
                        <a:pt x="5405" y="4907"/>
                        <a:pt x="5419" y="4875"/>
                      </a:cubicBezTo>
                      <a:lnTo>
                        <a:pt x="5419" y="4875"/>
                      </a:lnTo>
                      <a:lnTo>
                        <a:pt x="5398" y="4897"/>
                      </a:lnTo>
                      <a:lnTo>
                        <a:pt x="5325" y="5042"/>
                      </a:lnTo>
                      <a:cubicBezTo>
                        <a:pt x="5283" y="5084"/>
                        <a:pt x="5252" y="5127"/>
                        <a:pt x="5220" y="5170"/>
                      </a:cubicBezTo>
                      <a:lnTo>
                        <a:pt x="5220" y="5170"/>
                      </a:lnTo>
                      <a:cubicBezTo>
                        <a:pt x="5220" y="5170"/>
                        <a:pt x="5221" y="5169"/>
                        <a:pt x="5221" y="5169"/>
                      </a:cubicBezTo>
                      <a:cubicBezTo>
                        <a:pt x="5224" y="5169"/>
                        <a:pt x="5223" y="5174"/>
                        <a:pt x="5216" y="5187"/>
                      </a:cubicBezTo>
                      <a:lnTo>
                        <a:pt x="5201" y="5194"/>
                      </a:lnTo>
                      <a:lnTo>
                        <a:pt x="5201" y="5194"/>
                      </a:lnTo>
                      <a:cubicBezTo>
                        <a:pt x="5208" y="5186"/>
                        <a:pt x="5214" y="5178"/>
                        <a:pt x="5220" y="5170"/>
                      </a:cubicBezTo>
                      <a:lnTo>
                        <a:pt x="5220" y="5170"/>
                      </a:lnTo>
                      <a:cubicBezTo>
                        <a:pt x="5215" y="5171"/>
                        <a:pt x="5202" y="5185"/>
                        <a:pt x="5187" y="5201"/>
                      </a:cubicBezTo>
                      <a:lnTo>
                        <a:pt x="5187" y="5201"/>
                      </a:lnTo>
                      <a:lnTo>
                        <a:pt x="5201" y="5194"/>
                      </a:lnTo>
                      <a:lnTo>
                        <a:pt x="5201" y="5194"/>
                      </a:lnTo>
                      <a:cubicBezTo>
                        <a:pt x="5184" y="5216"/>
                        <a:pt x="5166" y="5238"/>
                        <a:pt x="5144" y="5259"/>
                      </a:cubicBezTo>
                      <a:cubicBezTo>
                        <a:pt x="5141" y="5263"/>
                        <a:pt x="5139" y="5264"/>
                        <a:pt x="5138" y="5264"/>
                      </a:cubicBezTo>
                      <a:cubicBezTo>
                        <a:pt x="5136" y="5264"/>
                        <a:pt x="5163" y="5229"/>
                        <a:pt x="5187" y="5201"/>
                      </a:cubicBezTo>
                      <a:lnTo>
                        <a:pt x="5187" y="5201"/>
                      </a:lnTo>
                      <a:lnTo>
                        <a:pt x="5144" y="5223"/>
                      </a:lnTo>
                      <a:lnTo>
                        <a:pt x="5072" y="5332"/>
                      </a:lnTo>
                      <a:lnTo>
                        <a:pt x="4963" y="5440"/>
                      </a:lnTo>
                      <a:cubicBezTo>
                        <a:pt x="4963" y="5440"/>
                        <a:pt x="4854" y="5513"/>
                        <a:pt x="4854" y="5513"/>
                      </a:cubicBezTo>
                      <a:lnTo>
                        <a:pt x="4927" y="5477"/>
                      </a:lnTo>
                      <a:lnTo>
                        <a:pt x="4890" y="5513"/>
                      </a:lnTo>
                      <a:lnTo>
                        <a:pt x="4746" y="5585"/>
                      </a:lnTo>
                      <a:lnTo>
                        <a:pt x="4637" y="5658"/>
                      </a:lnTo>
                      <a:lnTo>
                        <a:pt x="4601" y="5694"/>
                      </a:lnTo>
                      <a:cubicBezTo>
                        <a:pt x="4578" y="5709"/>
                        <a:pt x="4570" y="5714"/>
                        <a:pt x="4570" y="5714"/>
                      </a:cubicBezTo>
                      <a:cubicBezTo>
                        <a:pt x="4570" y="5714"/>
                        <a:pt x="4667" y="5652"/>
                        <a:pt x="4676" y="5652"/>
                      </a:cubicBezTo>
                      <a:cubicBezTo>
                        <a:pt x="4678" y="5652"/>
                        <a:pt x="4677" y="5654"/>
                        <a:pt x="4673" y="5658"/>
                      </a:cubicBezTo>
                      <a:lnTo>
                        <a:pt x="4420" y="5803"/>
                      </a:lnTo>
                      <a:lnTo>
                        <a:pt x="4275" y="5839"/>
                      </a:lnTo>
                      <a:cubicBezTo>
                        <a:pt x="4202" y="5875"/>
                        <a:pt x="4094" y="5911"/>
                        <a:pt x="3985" y="5947"/>
                      </a:cubicBezTo>
                      <a:lnTo>
                        <a:pt x="3079" y="5947"/>
                      </a:lnTo>
                      <a:cubicBezTo>
                        <a:pt x="2898" y="5911"/>
                        <a:pt x="2717" y="5839"/>
                        <a:pt x="2572" y="5766"/>
                      </a:cubicBezTo>
                      <a:cubicBezTo>
                        <a:pt x="2500" y="5730"/>
                        <a:pt x="2427" y="5694"/>
                        <a:pt x="2355" y="5658"/>
                      </a:cubicBezTo>
                      <a:lnTo>
                        <a:pt x="2355" y="5658"/>
                      </a:lnTo>
                      <a:cubicBezTo>
                        <a:pt x="2366" y="5663"/>
                        <a:pt x="2372" y="5665"/>
                        <a:pt x="2374" y="5665"/>
                      </a:cubicBezTo>
                      <a:cubicBezTo>
                        <a:pt x="2384" y="5665"/>
                        <a:pt x="2342" y="5632"/>
                        <a:pt x="2335" y="5632"/>
                      </a:cubicBezTo>
                      <a:cubicBezTo>
                        <a:pt x="2332" y="5632"/>
                        <a:pt x="2336" y="5639"/>
                        <a:pt x="2355" y="5658"/>
                      </a:cubicBezTo>
                      <a:lnTo>
                        <a:pt x="2283" y="5621"/>
                      </a:lnTo>
                      <a:lnTo>
                        <a:pt x="2174" y="5513"/>
                      </a:lnTo>
                      <a:cubicBezTo>
                        <a:pt x="2065" y="5404"/>
                        <a:pt x="1920" y="5295"/>
                        <a:pt x="1812" y="5151"/>
                      </a:cubicBezTo>
                      <a:cubicBezTo>
                        <a:pt x="1739" y="5114"/>
                        <a:pt x="1703" y="5042"/>
                        <a:pt x="1631" y="4969"/>
                      </a:cubicBezTo>
                      <a:lnTo>
                        <a:pt x="1558" y="4861"/>
                      </a:lnTo>
                      <a:lnTo>
                        <a:pt x="1558" y="4861"/>
                      </a:lnTo>
                      <a:cubicBezTo>
                        <a:pt x="1579" y="4871"/>
                        <a:pt x="1588" y="4876"/>
                        <a:pt x="1590" y="4876"/>
                      </a:cubicBezTo>
                      <a:cubicBezTo>
                        <a:pt x="1594" y="4876"/>
                        <a:pt x="1558" y="4850"/>
                        <a:pt x="1558" y="4825"/>
                      </a:cubicBezTo>
                      <a:cubicBezTo>
                        <a:pt x="1486" y="4680"/>
                        <a:pt x="1413" y="4499"/>
                        <a:pt x="1341" y="4354"/>
                      </a:cubicBezTo>
                      <a:cubicBezTo>
                        <a:pt x="1268" y="4173"/>
                        <a:pt x="1232" y="3991"/>
                        <a:pt x="1196" y="3847"/>
                      </a:cubicBezTo>
                      <a:lnTo>
                        <a:pt x="1196" y="3810"/>
                      </a:lnTo>
                      <a:cubicBezTo>
                        <a:pt x="1196" y="3738"/>
                        <a:pt x="1196" y="3702"/>
                        <a:pt x="1196" y="3665"/>
                      </a:cubicBezTo>
                      <a:lnTo>
                        <a:pt x="1196" y="3412"/>
                      </a:lnTo>
                      <a:cubicBezTo>
                        <a:pt x="1196" y="3303"/>
                        <a:pt x="1196" y="3231"/>
                        <a:pt x="1196" y="3158"/>
                      </a:cubicBezTo>
                      <a:lnTo>
                        <a:pt x="1196" y="3025"/>
                      </a:lnTo>
                      <a:cubicBezTo>
                        <a:pt x="1196" y="3025"/>
                        <a:pt x="1196" y="2983"/>
                        <a:pt x="1196" y="2941"/>
                      </a:cubicBezTo>
                      <a:cubicBezTo>
                        <a:pt x="1196" y="2869"/>
                        <a:pt x="1232" y="2796"/>
                        <a:pt x="1232" y="2724"/>
                      </a:cubicBezTo>
                      <a:cubicBezTo>
                        <a:pt x="1232" y="2651"/>
                        <a:pt x="1268" y="2615"/>
                        <a:pt x="1268" y="2615"/>
                      </a:cubicBezTo>
                      <a:lnTo>
                        <a:pt x="1268" y="2579"/>
                      </a:lnTo>
                      <a:cubicBezTo>
                        <a:pt x="1305" y="2506"/>
                        <a:pt x="1341" y="2434"/>
                        <a:pt x="1377" y="2362"/>
                      </a:cubicBezTo>
                      <a:cubicBezTo>
                        <a:pt x="1409" y="2297"/>
                        <a:pt x="1413" y="2261"/>
                        <a:pt x="1413" y="2229"/>
                      </a:cubicBezTo>
                      <a:lnTo>
                        <a:pt x="1413" y="2229"/>
                      </a:lnTo>
                      <a:lnTo>
                        <a:pt x="1486" y="2108"/>
                      </a:lnTo>
                      <a:cubicBezTo>
                        <a:pt x="1486" y="2081"/>
                        <a:pt x="1544" y="1996"/>
                        <a:pt x="1547" y="1996"/>
                      </a:cubicBezTo>
                      <a:lnTo>
                        <a:pt x="1547" y="1996"/>
                      </a:lnTo>
                      <a:cubicBezTo>
                        <a:pt x="1548" y="1996"/>
                        <a:pt x="1541" y="2007"/>
                        <a:pt x="1522" y="2036"/>
                      </a:cubicBezTo>
                      <a:lnTo>
                        <a:pt x="1594" y="1927"/>
                      </a:lnTo>
                      <a:cubicBezTo>
                        <a:pt x="1604" y="1917"/>
                        <a:pt x="1609" y="1913"/>
                        <a:pt x="1609" y="1913"/>
                      </a:cubicBezTo>
                      <a:lnTo>
                        <a:pt x="1609" y="1913"/>
                      </a:lnTo>
                      <a:cubicBezTo>
                        <a:pt x="1611" y="1913"/>
                        <a:pt x="1585" y="1946"/>
                        <a:pt x="1558" y="1999"/>
                      </a:cubicBezTo>
                      <a:cubicBezTo>
                        <a:pt x="1594" y="1963"/>
                        <a:pt x="1594" y="1927"/>
                        <a:pt x="1631" y="1891"/>
                      </a:cubicBezTo>
                      <a:cubicBezTo>
                        <a:pt x="1665" y="1839"/>
                        <a:pt x="1691" y="1787"/>
                        <a:pt x="1713" y="1735"/>
                      </a:cubicBezTo>
                      <a:lnTo>
                        <a:pt x="1713" y="1735"/>
                      </a:lnTo>
                      <a:lnTo>
                        <a:pt x="1812" y="1637"/>
                      </a:lnTo>
                      <a:cubicBezTo>
                        <a:pt x="1848" y="1601"/>
                        <a:pt x="1884" y="1565"/>
                        <a:pt x="1957" y="1528"/>
                      </a:cubicBezTo>
                      <a:lnTo>
                        <a:pt x="2065" y="1456"/>
                      </a:lnTo>
                      <a:lnTo>
                        <a:pt x="2065" y="1456"/>
                      </a:lnTo>
                      <a:lnTo>
                        <a:pt x="2101" y="1420"/>
                      </a:lnTo>
                      <a:cubicBezTo>
                        <a:pt x="2210" y="1384"/>
                        <a:pt x="2319" y="1347"/>
                        <a:pt x="2391" y="1311"/>
                      </a:cubicBezTo>
                      <a:cubicBezTo>
                        <a:pt x="2406" y="1301"/>
                        <a:pt x="2416" y="1294"/>
                        <a:pt x="2421" y="1289"/>
                      </a:cubicBezTo>
                      <a:lnTo>
                        <a:pt x="2421" y="1289"/>
                      </a:lnTo>
                      <a:cubicBezTo>
                        <a:pt x="2448" y="1275"/>
                        <a:pt x="2474" y="1275"/>
                        <a:pt x="2500" y="1275"/>
                      </a:cubicBezTo>
                      <a:lnTo>
                        <a:pt x="2645" y="1202"/>
                      </a:lnTo>
                      <a:cubicBezTo>
                        <a:pt x="2753" y="1202"/>
                        <a:pt x="2862" y="1166"/>
                        <a:pt x="2971" y="1166"/>
                      </a:cubicBezTo>
                      <a:lnTo>
                        <a:pt x="3260" y="1166"/>
                      </a:lnTo>
                      <a:cubicBezTo>
                        <a:pt x="3315" y="1148"/>
                        <a:pt x="3369" y="1139"/>
                        <a:pt x="3423" y="1139"/>
                      </a:cubicBezTo>
                      <a:close/>
                      <a:moveTo>
                        <a:pt x="3888" y="0"/>
                      </a:moveTo>
                      <a:cubicBezTo>
                        <a:pt x="2890" y="0"/>
                        <a:pt x="1933" y="399"/>
                        <a:pt x="1232" y="1130"/>
                      </a:cubicBezTo>
                      <a:cubicBezTo>
                        <a:pt x="951" y="1411"/>
                        <a:pt x="715" y="1738"/>
                        <a:pt x="544" y="2091"/>
                      </a:cubicBezTo>
                      <a:lnTo>
                        <a:pt x="544" y="2091"/>
                      </a:lnTo>
                      <a:cubicBezTo>
                        <a:pt x="338" y="2409"/>
                        <a:pt x="205" y="2771"/>
                        <a:pt x="145" y="3158"/>
                      </a:cubicBezTo>
                      <a:cubicBezTo>
                        <a:pt x="1" y="3991"/>
                        <a:pt x="145" y="4825"/>
                        <a:pt x="544" y="5549"/>
                      </a:cubicBezTo>
                      <a:cubicBezTo>
                        <a:pt x="979" y="6273"/>
                        <a:pt x="1667" y="6781"/>
                        <a:pt x="2464" y="6998"/>
                      </a:cubicBezTo>
                      <a:cubicBezTo>
                        <a:pt x="2650" y="7027"/>
                        <a:pt x="2839" y="7041"/>
                        <a:pt x="3029" y="7041"/>
                      </a:cubicBezTo>
                      <a:cubicBezTo>
                        <a:pt x="3797" y="7041"/>
                        <a:pt x="4570" y="6803"/>
                        <a:pt x="5180" y="6310"/>
                      </a:cubicBezTo>
                      <a:cubicBezTo>
                        <a:pt x="5977" y="5730"/>
                        <a:pt x="6520" y="4933"/>
                        <a:pt x="6810" y="3991"/>
                      </a:cubicBezTo>
                      <a:cubicBezTo>
                        <a:pt x="7100" y="3195"/>
                        <a:pt x="7064" y="2362"/>
                        <a:pt x="6702" y="1601"/>
                      </a:cubicBezTo>
                      <a:cubicBezTo>
                        <a:pt x="6557" y="1239"/>
                        <a:pt x="6267" y="913"/>
                        <a:pt x="5941" y="659"/>
                      </a:cubicBezTo>
                      <a:cubicBezTo>
                        <a:pt x="5506" y="333"/>
                        <a:pt x="4999" y="116"/>
                        <a:pt x="4456" y="43"/>
                      </a:cubicBezTo>
                      <a:cubicBezTo>
                        <a:pt x="4266" y="15"/>
                        <a:pt x="4077" y="0"/>
                        <a:pt x="388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9" name="Google Shape;1249;p30"/>
              <p:cNvSpPr txBox="1"/>
              <p:nvPr/>
            </p:nvSpPr>
            <p:spPr>
              <a:xfrm>
                <a:off x="1143386" y="3357894"/>
                <a:ext cx="19374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 smtClean="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Destaques</a:t>
                </a:r>
                <a:endParaRPr sz="20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50" name="Google Shape;1250;p30"/>
              <p:cNvSpPr txBox="1"/>
              <p:nvPr/>
            </p:nvSpPr>
            <p:spPr>
              <a:xfrm>
                <a:off x="1143386" y="3698400"/>
                <a:ext cx="1937400" cy="6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251" name="Google Shape;1251;p30"/>
          <p:cNvGrpSpPr/>
          <p:nvPr/>
        </p:nvGrpSpPr>
        <p:grpSpPr>
          <a:xfrm>
            <a:off x="4429708" y="1182627"/>
            <a:ext cx="1937692" cy="3212673"/>
            <a:chOff x="4429708" y="1182627"/>
            <a:chExt cx="1937692" cy="3212673"/>
          </a:xfrm>
        </p:grpSpPr>
        <p:grpSp>
          <p:nvGrpSpPr>
            <p:cNvPr id="1252" name="Google Shape;1252;p30"/>
            <p:cNvGrpSpPr/>
            <p:nvPr/>
          </p:nvGrpSpPr>
          <p:grpSpPr>
            <a:xfrm>
              <a:off x="5256621" y="1398741"/>
              <a:ext cx="284149" cy="405202"/>
              <a:chOff x="5895891" y="1326221"/>
              <a:chExt cx="284149" cy="405202"/>
            </a:xfrm>
          </p:grpSpPr>
          <p:sp>
            <p:nvSpPr>
              <p:cNvPr id="1253" name="Google Shape;1253;p30"/>
              <p:cNvSpPr/>
              <p:nvPr/>
            </p:nvSpPr>
            <p:spPr>
              <a:xfrm>
                <a:off x="5895891" y="1435503"/>
                <a:ext cx="89975" cy="295083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12715" extrusionOk="0">
                    <a:moveTo>
                      <a:pt x="3257" y="725"/>
                    </a:moveTo>
                    <a:cubicBezTo>
                      <a:pt x="3253" y="795"/>
                      <a:pt x="3244" y="863"/>
                      <a:pt x="3225" y="942"/>
                    </a:cubicBezTo>
                    <a:cubicBezTo>
                      <a:pt x="3152" y="1015"/>
                      <a:pt x="3152" y="1087"/>
                      <a:pt x="3116" y="1196"/>
                    </a:cubicBezTo>
                    <a:cubicBezTo>
                      <a:pt x="3080" y="1413"/>
                      <a:pt x="3044" y="1594"/>
                      <a:pt x="3044" y="1812"/>
                    </a:cubicBezTo>
                    <a:lnTo>
                      <a:pt x="2935" y="3043"/>
                    </a:lnTo>
                    <a:cubicBezTo>
                      <a:pt x="2862" y="3840"/>
                      <a:pt x="2826" y="4637"/>
                      <a:pt x="2826" y="5434"/>
                    </a:cubicBezTo>
                    <a:cubicBezTo>
                      <a:pt x="2754" y="6955"/>
                      <a:pt x="2826" y="8513"/>
                      <a:pt x="2826" y="10034"/>
                    </a:cubicBezTo>
                    <a:lnTo>
                      <a:pt x="2826" y="11628"/>
                    </a:lnTo>
                    <a:lnTo>
                      <a:pt x="1196" y="11628"/>
                    </a:lnTo>
                    <a:cubicBezTo>
                      <a:pt x="1194" y="8718"/>
                      <a:pt x="1160" y="5807"/>
                      <a:pt x="1160" y="2862"/>
                    </a:cubicBezTo>
                    <a:cubicBezTo>
                      <a:pt x="1160" y="2270"/>
                      <a:pt x="1160" y="1679"/>
                      <a:pt x="1171" y="1087"/>
                    </a:cubicBezTo>
                    <a:lnTo>
                      <a:pt x="1884" y="1087"/>
                    </a:lnTo>
                    <a:cubicBezTo>
                      <a:pt x="2029" y="1051"/>
                      <a:pt x="2174" y="1015"/>
                      <a:pt x="2319" y="979"/>
                    </a:cubicBezTo>
                    <a:cubicBezTo>
                      <a:pt x="2450" y="952"/>
                      <a:pt x="2580" y="926"/>
                      <a:pt x="2697" y="873"/>
                    </a:cubicBezTo>
                    <a:lnTo>
                      <a:pt x="2697" y="873"/>
                    </a:lnTo>
                    <a:cubicBezTo>
                      <a:pt x="2794" y="852"/>
                      <a:pt x="2890" y="828"/>
                      <a:pt x="2986" y="796"/>
                    </a:cubicBezTo>
                    <a:lnTo>
                      <a:pt x="2986" y="796"/>
                    </a:lnTo>
                    <a:cubicBezTo>
                      <a:pt x="3079" y="789"/>
                      <a:pt x="3171" y="764"/>
                      <a:pt x="3257" y="725"/>
                    </a:cubicBezTo>
                    <a:close/>
                    <a:moveTo>
                      <a:pt x="906" y="1"/>
                    </a:moveTo>
                    <a:cubicBezTo>
                      <a:pt x="472" y="37"/>
                      <a:pt x="146" y="363"/>
                      <a:pt x="73" y="761"/>
                    </a:cubicBezTo>
                    <a:cubicBezTo>
                      <a:pt x="1" y="3840"/>
                      <a:pt x="37" y="6919"/>
                      <a:pt x="73" y="9998"/>
                    </a:cubicBezTo>
                    <a:lnTo>
                      <a:pt x="73" y="12424"/>
                    </a:lnTo>
                    <a:cubicBezTo>
                      <a:pt x="73" y="12569"/>
                      <a:pt x="182" y="12714"/>
                      <a:pt x="363" y="12714"/>
                    </a:cubicBezTo>
                    <a:lnTo>
                      <a:pt x="3080" y="12714"/>
                    </a:lnTo>
                    <a:cubicBezTo>
                      <a:pt x="3514" y="12678"/>
                      <a:pt x="3840" y="12316"/>
                      <a:pt x="3877" y="11881"/>
                    </a:cubicBezTo>
                    <a:cubicBezTo>
                      <a:pt x="3877" y="10432"/>
                      <a:pt x="3877" y="8947"/>
                      <a:pt x="3877" y="7498"/>
                    </a:cubicBezTo>
                    <a:cubicBezTo>
                      <a:pt x="3877" y="5977"/>
                      <a:pt x="3877" y="4420"/>
                      <a:pt x="3732" y="2898"/>
                    </a:cubicBezTo>
                    <a:cubicBezTo>
                      <a:pt x="3696" y="2500"/>
                      <a:pt x="3659" y="2065"/>
                      <a:pt x="3623" y="1667"/>
                    </a:cubicBezTo>
                    <a:cubicBezTo>
                      <a:pt x="3623" y="1449"/>
                      <a:pt x="3623" y="1268"/>
                      <a:pt x="3587" y="1051"/>
                    </a:cubicBezTo>
                    <a:cubicBezTo>
                      <a:pt x="3551" y="979"/>
                      <a:pt x="3514" y="906"/>
                      <a:pt x="3478" y="797"/>
                    </a:cubicBezTo>
                    <a:cubicBezTo>
                      <a:pt x="3459" y="741"/>
                      <a:pt x="3440" y="684"/>
                      <a:pt x="3427" y="628"/>
                    </a:cubicBezTo>
                    <a:lnTo>
                      <a:pt x="3427" y="628"/>
                    </a:lnTo>
                    <a:cubicBezTo>
                      <a:pt x="3432" y="624"/>
                      <a:pt x="3437" y="620"/>
                      <a:pt x="3442" y="616"/>
                    </a:cubicBezTo>
                    <a:lnTo>
                      <a:pt x="3442" y="616"/>
                    </a:lnTo>
                    <a:lnTo>
                      <a:pt x="3426" y="623"/>
                    </a:lnTo>
                    <a:lnTo>
                      <a:pt x="3426" y="623"/>
                    </a:lnTo>
                    <a:cubicBezTo>
                      <a:pt x="3425" y="619"/>
                      <a:pt x="3424" y="615"/>
                      <a:pt x="3423" y="612"/>
                    </a:cubicBezTo>
                    <a:lnTo>
                      <a:pt x="3423" y="612"/>
                    </a:lnTo>
                    <a:cubicBezTo>
                      <a:pt x="3446" y="583"/>
                      <a:pt x="3465" y="548"/>
                      <a:pt x="3478" y="508"/>
                    </a:cubicBezTo>
                    <a:cubicBezTo>
                      <a:pt x="3493" y="478"/>
                      <a:pt x="3502" y="448"/>
                      <a:pt x="3502" y="423"/>
                    </a:cubicBezTo>
                    <a:lnTo>
                      <a:pt x="3502" y="423"/>
                    </a:lnTo>
                    <a:lnTo>
                      <a:pt x="3514" y="435"/>
                    </a:lnTo>
                    <a:cubicBezTo>
                      <a:pt x="3514" y="343"/>
                      <a:pt x="3358" y="277"/>
                      <a:pt x="3244" y="259"/>
                    </a:cubicBezTo>
                    <a:lnTo>
                      <a:pt x="3244" y="259"/>
                    </a:lnTo>
                    <a:cubicBezTo>
                      <a:pt x="3189" y="230"/>
                      <a:pt x="3128" y="208"/>
                      <a:pt x="3069" y="188"/>
                    </a:cubicBezTo>
                    <a:lnTo>
                      <a:pt x="3069" y="188"/>
                    </a:lnTo>
                    <a:cubicBezTo>
                      <a:pt x="2989" y="116"/>
                      <a:pt x="2831" y="65"/>
                      <a:pt x="2718" y="37"/>
                    </a:cubicBezTo>
                    <a:lnTo>
                      <a:pt x="2718" y="37"/>
                    </a:lnTo>
                    <a:cubicBezTo>
                      <a:pt x="2766" y="49"/>
                      <a:pt x="2786" y="53"/>
                      <a:pt x="2790" y="53"/>
                    </a:cubicBezTo>
                    <a:cubicBezTo>
                      <a:pt x="2798" y="53"/>
                      <a:pt x="2742" y="37"/>
                      <a:pt x="2718" y="37"/>
                    </a:cubicBezTo>
                    <a:lnTo>
                      <a:pt x="2645" y="37"/>
                    </a:lnTo>
                    <a:lnTo>
                      <a:pt x="24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0"/>
              <p:cNvSpPr/>
              <p:nvPr/>
            </p:nvSpPr>
            <p:spPr>
              <a:xfrm>
                <a:off x="5993407" y="1379180"/>
                <a:ext cx="89975" cy="352243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15178" extrusionOk="0">
                    <a:moveTo>
                      <a:pt x="3250" y="744"/>
                    </a:moveTo>
                    <a:cubicBezTo>
                      <a:pt x="3239" y="824"/>
                      <a:pt x="3224" y="909"/>
                      <a:pt x="3224" y="979"/>
                    </a:cubicBezTo>
                    <a:cubicBezTo>
                      <a:pt x="3188" y="1087"/>
                      <a:pt x="3116" y="1232"/>
                      <a:pt x="3116" y="1341"/>
                    </a:cubicBezTo>
                    <a:cubicBezTo>
                      <a:pt x="3043" y="1595"/>
                      <a:pt x="3043" y="1848"/>
                      <a:pt x="3007" y="2102"/>
                    </a:cubicBezTo>
                    <a:cubicBezTo>
                      <a:pt x="2971" y="2572"/>
                      <a:pt x="2971" y="3080"/>
                      <a:pt x="2898" y="3550"/>
                    </a:cubicBezTo>
                    <a:cubicBezTo>
                      <a:pt x="2826" y="4492"/>
                      <a:pt x="2826" y="5434"/>
                      <a:pt x="2790" y="6412"/>
                    </a:cubicBezTo>
                    <a:cubicBezTo>
                      <a:pt x="2753" y="8259"/>
                      <a:pt x="2790" y="10107"/>
                      <a:pt x="2790" y="11954"/>
                    </a:cubicBezTo>
                    <a:lnTo>
                      <a:pt x="2790" y="14055"/>
                    </a:lnTo>
                    <a:lnTo>
                      <a:pt x="1160" y="14055"/>
                    </a:lnTo>
                    <a:lnTo>
                      <a:pt x="1160" y="9056"/>
                    </a:lnTo>
                    <a:lnTo>
                      <a:pt x="1160" y="3442"/>
                    </a:lnTo>
                    <a:cubicBezTo>
                      <a:pt x="1160" y="2669"/>
                      <a:pt x="1179" y="1896"/>
                      <a:pt x="1190" y="1124"/>
                    </a:cubicBezTo>
                    <a:lnTo>
                      <a:pt x="1190" y="1124"/>
                    </a:lnTo>
                    <a:cubicBezTo>
                      <a:pt x="1427" y="1123"/>
                      <a:pt x="1689" y="1121"/>
                      <a:pt x="1920" y="1087"/>
                    </a:cubicBezTo>
                    <a:cubicBezTo>
                      <a:pt x="2148" y="1059"/>
                      <a:pt x="2375" y="1008"/>
                      <a:pt x="2602" y="918"/>
                    </a:cubicBezTo>
                    <a:lnTo>
                      <a:pt x="2602" y="918"/>
                    </a:lnTo>
                    <a:cubicBezTo>
                      <a:pt x="2699" y="895"/>
                      <a:pt x="2805" y="869"/>
                      <a:pt x="2914" y="832"/>
                    </a:cubicBezTo>
                    <a:lnTo>
                      <a:pt x="2914" y="832"/>
                    </a:lnTo>
                    <a:cubicBezTo>
                      <a:pt x="3024" y="824"/>
                      <a:pt x="3144" y="792"/>
                      <a:pt x="3250" y="744"/>
                    </a:cubicBezTo>
                    <a:close/>
                    <a:moveTo>
                      <a:pt x="870" y="1"/>
                    </a:moveTo>
                    <a:cubicBezTo>
                      <a:pt x="435" y="37"/>
                      <a:pt x="73" y="399"/>
                      <a:pt x="37" y="834"/>
                    </a:cubicBezTo>
                    <a:cubicBezTo>
                      <a:pt x="1" y="2681"/>
                      <a:pt x="1" y="4565"/>
                      <a:pt x="1" y="6412"/>
                    </a:cubicBezTo>
                    <a:cubicBezTo>
                      <a:pt x="1" y="8295"/>
                      <a:pt x="1" y="10107"/>
                      <a:pt x="37" y="11954"/>
                    </a:cubicBezTo>
                    <a:lnTo>
                      <a:pt x="37" y="14888"/>
                    </a:lnTo>
                    <a:cubicBezTo>
                      <a:pt x="37" y="15033"/>
                      <a:pt x="145" y="15177"/>
                      <a:pt x="327" y="15177"/>
                    </a:cubicBezTo>
                    <a:lnTo>
                      <a:pt x="3043" y="15177"/>
                    </a:lnTo>
                    <a:cubicBezTo>
                      <a:pt x="3478" y="15105"/>
                      <a:pt x="3804" y="14779"/>
                      <a:pt x="3876" y="14344"/>
                    </a:cubicBezTo>
                    <a:cubicBezTo>
                      <a:pt x="3876" y="12570"/>
                      <a:pt x="3876" y="10831"/>
                      <a:pt x="3840" y="9056"/>
                    </a:cubicBezTo>
                    <a:cubicBezTo>
                      <a:pt x="3840" y="7209"/>
                      <a:pt x="3804" y="5362"/>
                      <a:pt x="3695" y="3478"/>
                    </a:cubicBezTo>
                    <a:cubicBezTo>
                      <a:pt x="3695" y="3007"/>
                      <a:pt x="3623" y="2500"/>
                      <a:pt x="3587" y="1993"/>
                    </a:cubicBezTo>
                    <a:cubicBezTo>
                      <a:pt x="3587" y="1739"/>
                      <a:pt x="3587" y="1486"/>
                      <a:pt x="3550" y="1269"/>
                    </a:cubicBezTo>
                    <a:cubicBezTo>
                      <a:pt x="3514" y="1160"/>
                      <a:pt x="3478" y="1051"/>
                      <a:pt x="3442" y="943"/>
                    </a:cubicBezTo>
                    <a:cubicBezTo>
                      <a:pt x="3420" y="857"/>
                      <a:pt x="3399" y="771"/>
                      <a:pt x="3392" y="692"/>
                    </a:cubicBezTo>
                    <a:lnTo>
                      <a:pt x="3392" y="692"/>
                    </a:lnTo>
                    <a:cubicBezTo>
                      <a:pt x="3448" y="664"/>
                      <a:pt x="3493" y="622"/>
                      <a:pt x="3514" y="580"/>
                    </a:cubicBezTo>
                    <a:cubicBezTo>
                      <a:pt x="3549" y="511"/>
                      <a:pt x="3550" y="410"/>
                      <a:pt x="3457" y="400"/>
                    </a:cubicBezTo>
                    <a:lnTo>
                      <a:pt x="3457" y="400"/>
                    </a:lnTo>
                    <a:cubicBezTo>
                      <a:pt x="3399" y="350"/>
                      <a:pt x="3237" y="306"/>
                      <a:pt x="3153" y="294"/>
                    </a:cubicBezTo>
                    <a:lnTo>
                      <a:pt x="3153" y="294"/>
                    </a:lnTo>
                    <a:cubicBezTo>
                      <a:pt x="3066" y="258"/>
                      <a:pt x="2980" y="235"/>
                      <a:pt x="2894" y="224"/>
                    </a:cubicBezTo>
                    <a:lnTo>
                      <a:pt x="2894" y="224"/>
                    </a:lnTo>
                    <a:cubicBezTo>
                      <a:pt x="2758" y="97"/>
                      <a:pt x="2532" y="73"/>
                      <a:pt x="2355" y="73"/>
                    </a:cubicBezTo>
                    <a:cubicBezTo>
                      <a:pt x="2101" y="1"/>
                      <a:pt x="18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0"/>
              <p:cNvSpPr/>
              <p:nvPr/>
            </p:nvSpPr>
            <p:spPr>
              <a:xfrm>
                <a:off x="6090923" y="1326221"/>
                <a:ext cx="89117" cy="404367"/>
              </a:xfrm>
              <a:custGeom>
                <a:avLst/>
                <a:gdLst/>
                <a:ahLst/>
                <a:cxnLst/>
                <a:rect l="l" t="t" r="r" b="b"/>
                <a:pathLst>
                  <a:path w="3840" h="17424" extrusionOk="0">
                    <a:moveTo>
                      <a:pt x="2681" y="1087"/>
                    </a:moveTo>
                    <a:lnTo>
                      <a:pt x="2681" y="6955"/>
                    </a:lnTo>
                    <a:lnTo>
                      <a:pt x="2681" y="13475"/>
                    </a:lnTo>
                    <a:cubicBezTo>
                      <a:pt x="2681" y="14434"/>
                      <a:pt x="2681" y="15371"/>
                      <a:pt x="2664" y="16320"/>
                    </a:cubicBezTo>
                    <a:lnTo>
                      <a:pt x="2664" y="16320"/>
                    </a:lnTo>
                    <a:cubicBezTo>
                      <a:pt x="2244" y="16345"/>
                      <a:pt x="1822" y="16421"/>
                      <a:pt x="1411" y="16554"/>
                    </a:cubicBezTo>
                    <a:lnTo>
                      <a:pt x="1411" y="16554"/>
                    </a:lnTo>
                    <a:cubicBezTo>
                      <a:pt x="1316" y="16556"/>
                      <a:pt x="1208" y="16562"/>
                      <a:pt x="1123" y="16590"/>
                    </a:cubicBezTo>
                    <a:lnTo>
                      <a:pt x="1014" y="16590"/>
                    </a:lnTo>
                    <a:cubicBezTo>
                      <a:pt x="978" y="16590"/>
                      <a:pt x="942" y="16626"/>
                      <a:pt x="906" y="16626"/>
                    </a:cubicBezTo>
                    <a:cubicBezTo>
                      <a:pt x="806" y="16626"/>
                      <a:pt x="705" y="16661"/>
                      <a:pt x="617" y="16694"/>
                    </a:cubicBezTo>
                    <a:lnTo>
                      <a:pt x="617" y="16694"/>
                    </a:lnTo>
                    <a:cubicBezTo>
                      <a:pt x="620" y="16586"/>
                      <a:pt x="628" y="16471"/>
                      <a:pt x="652" y="16373"/>
                    </a:cubicBezTo>
                    <a:cubicBezTo>
                      <a:pt x="688" y="16228"/>
                      <a:pt x="725" y="16083"/>
                      <a:pt x="761" y="15938"/>
                    </a:cubicBezTo>
                    <a:cubicBezTo>
                      <a:pt x="797" y="15648"/>
                      <a:pt x="833" y="15359"/>
                      <a:pt x="833" y="15069"/>
                    </a:cubicBezTo>
                    <a:cubicBezTo>
                      <a:pt x="870" y="14779"/>
                      <a:pt x="870" y="14526"/>
                      <a:pt x="906" y="14272"/>
                    </a:cubicBezTo>
                    <a:cubicBezTo>
                      <a:pt x="942" y="13982"/>
                      <a:pt x="942" y="13692"/>
                      <a:pt x="942" y="13403"/>
                    </a:cubicBezTo>
                    <a:cubicBezTo>
                      <a:pt x="1051" y="12316"/>
                      <a:pt x="1051" y="11193"/>
                      <a:pt x="1087" y="10107"/>
                    </a:cubicBezTo>
                    <a:cubicBezTo>
                      <a:pt x="1087" y="7970"/>
                      <a:pt x="1087" y="5832"/>
                      <a:pt x="1087" y="3659"/>
                    </a:cubicBezTo>
                    <a:lnTo>
                      <a:pt x="1087" y="1087"/>
                    </a:lnTo>
                    <a:close/>
                    <a:moveTo>
                      <a:pt x="833" y="1"/>
                    </a:moveTo>
                    <a:cubicBezTo>
                      <a:pt x="399" y="37"/>
                      <a:pt x="37" y="399"/>
                      <a:pt x="0" y="834"/>
                    </a:cubicBezTo>
                    <a:cubicBezTo>
                      <a:pt x="0" y="2862"/>
                      <a:pt x="0" y="4891"/>
                      <a:pt x="37" y="6955"/>
                    </a:cubicBezTo>
                    <a:cubicBezTo>
                      <a:pt x="37" y="9129"/>
                      <a:pt x="73" y="11266"/>
                      <a:pt x="145" y="13403"/>
                    </a:cubicBezTo>
                    <a:cubicBezTo>
                      <a:pt x="181" y="14018"/>
                      <a:pt x="254" y="14598"/>
                      <a:pt x="254" y="15178"/>
                    </a:cubicBezTo>
                    <a:cubicBezTo>
                      <a:pt x="290" y="15467"/>
                      <a:pt x="290" y="15757"/>
                      <a:pt x="326" y="16083"/>
                    </a:cubicBezTo>
                    <a:cubicBezTo>
                      <a:pt x="326" y="16156"/>
                      <a:pt x="326" y="16228"/>
                      <a:pt x="362" y="16264"/>
                    </a:cubicBezTo>
                    <a:cubicBezTo>
                      <a:pt x="362" y="16337"/>
                      <a:pt x="399" y="16409"/>
                      <a:pt x="435" y="16445"/>
                    </a:cubicBezTo>
                    <a:cubicBezTo>
                      <a:pt x="458" y="16538"/>
                      <a:pt x="481" y="16631"/>
                      <a:pt x="486" y="16734"/>
                    </a:cubicBezTo>
                    <a:lnTo>
                      <a:pt x="486" y="16734"/>
                    </a:lnTo>
                    <a:cubicBezTo>
                      <a:pt x="429" y="16765"/>
                      <a:pt x="384" y="16817"/>
                      <a:pt x="362" y="16880"/>
                    </a:cubicBezTo>
                    <a:cubicBezTo>
                      <a:pt x="326" y="16952"/>
                      <a:pt x="326" y="17061"/>
                      <a:pt x="435" y="17061"/>
                    </a:cubicBezTo>
                    <a:lnTo>
                      <a:pt x="468" y="17061"/>
                    </a:lnTo>
                    <a:cubicBezTo>
                      <a:pt x="527" y="17090"/>
                      <a:pt x="609" y="17112"/>
                      <a:pt x="652" y="17133"/>
                    </a:cubicBezTo>
                    <a:lnTo>
                      <a:pt x="761" y="17170"/>
                    </a:lnTo>
                    <a:lnTo>
                      <a:pt x="833" y="17170"/>
                    </a:lnTo>
                    <a:cubicBezTo>
                      <a:pt x="912" y="17170"/>
                      <a:pt x="971" y="17188"/>
                      <a:pt x="1039" y="17199"/>
                    </a:cubicBezTo>
                    <a:lnTo>
                      <a:pt x="1039" y="17199"/>
                    </a:lnTo>
                    <a:cubicBezTo>
                      <a:pt x="1236" y="17291"/>
                      <a:pt x="1436" y="17354"/>
                      <a:pt x="1666" y="17387"/>
                    </a:cubicBezTo>
                    <a:cubicBezTo>
                      <a:pt x="1884" y="17387"/>
                      <a:pt x="2065" y="17423"/>
                      <a:pt x="2282" y="17423"/>
                    </a:cubicBezTo>
                    <a:lnTo>
                      <a:pt x="2970" y="17423"/>
                    </a:lnTo>
                    <a:cubicBezTo>
                      <a:pt x="3441" y="17387"/>
                      <a:pt x="3767" y="17025"/>
                      <a:pt x="3804" y="16590"/>
                    </a:cubicBezTo>
                    <a:cubicBezTo>
                      <a:pt x="3840" y="14417"/>
                      <a:pt x="3840" y="12244"/>
                      <a:pt x="3840" y="10107"/>
                    </a:cubicBezTo>
                    <a:cubicBezTo>
                      <a:pt x="3840" y="7933"/>
                      <a:pt x="3840" y="5796"/>
                      <a:pt x="3840" y="3659"/>
                    </a:cubicBezTo>
                    <a:lnTo>
                      <a:pt x="3840" y="291"/>
                    </a:lnTo>
                    <a:cubicBezTo>
                      <a:pt x="3840" y="146"/>
                      <a:pt x="3695" y="1"/>
                      <a:pt x="35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6" name="Google Shape;1256;p30"/>
            <p:cNvGrpSpPr/>
            <p:nvPr/>
          </p:nvGrpSpPr>
          <p:grpSpPr>
            <a:xfrm>
              <a:off x="4985108" y="1182627"/>
              <a:ext cx="827185" cy="1466077"/>
              <a:chOff x="4656877" y="1164051"/>
              <a:chExt cx="827185" cy="1466077"/>
            </a:xfrm>
          </p:grpSpPr>
          <p:sp>
            <p:nvSpPr>
              <p:cNvPr id="1257" name="Google Shape;1257;p30"/>
              <p:cNvSpPr/>
              <p:nvPr/>
            </p:nvSpPr>
            <p:spPr>
              <a:xfrm>
                <a:off x="4665278" y="1179066"/>
                <a:ext cx="817090" cy="1439700"/>
              </a:xfrm>
              <a:custGeom>
                <a:avLst/>
                <a:gdLst/>
                <a:ahLst/>
                <a:cxnLst/>
                <a:rect l="l" t="t" r="r" b="b"/>
                <a:pathLst>
                  <a:path w="35208" h="62036" extrusionOk="0">
                    <a:moveTo>
                      <a:pt x="17156" y="5857"/>
                    </a:moveTo>
                    <a:cubicBezTo>
                      <a:pt x="19956" y="5857"/>
                      <a:pt x="22738" y="6597"/>
                      <a:pt x="25211" y="8030"/>
                    </a:cubicBezTo>
                    <a:cubicBezTo>
                      <a:pt x="27964" y="9696"/>
                      <a:pt x="29992" y="12340"/>
                      <a:pt x="30970" y="15383"/>
                    </a:cubicBezTo>
                    <a:cubicBezTo>
                      <a:pt x="31405" y="16868"/>
                      <a:pt x="31550" y="18425"/>
                      <a:pt x="31405" y="19983"/>
                    </a:cubicBezTo>
                    <a:cubicBezTo>
                      <a:pt x="31332" y="20780"/>
                      <a:pt x="31187" y="21540"/>
                      <a:pt x="30970" y="22301"/>
                    </a:cubicBezTo>
                    <a:cubicBezTo>
                      <a:pt x="30825" y="22699"/>
                      <a:pt x="30716" y="23062"/>
                      <a:pt x="30644" y="23460"/>
                    </a:cubicBezTo>
                    <a:cubicBezTo>
                      <a:pt x="30608" y="23750"/>
                      <a:pt x="30608" y="24003"/>
                      <a:pt x="30644" y="24293"/>
                    </a:cubicBezTo>
                    <a:cubicBezTo>
                      <a:pt x="30535" y="24511"/>
                      <a:pt x="30390" y="24728"/>
                      <a:pt x="30282" y="24945"/>
                    </a:cubicBezTo>
                    <a:cubicBezTo>
                      <a:pt x="29557" y="26068"/>
                      <a:pt x="28652" y="27118"/>
                      <a:pt x="27674" y="27988"/>
                    </a:cubicBezTo>
                    <a:cubicBezTo>
                      <a:pt x="25718" y="29835"/>
                      <a:pt x="23327" y="31139"/>
                      <a:pt x="20719" y="31791"/>
                    </a:cubicBezTo>
                    <a:cubicBezTo>
                      <a:pt x="19686" y="32048"/>
                      <a:pt x="18625" y="32172"/>
                      <a:pt x="17565" y="32172"/>
                    </a:cubicBezTo>
                    <a:cubicBezTo>
                      <a:pt x="13242" y="32172"/>
                      <a:pt x="8935" y="30096"/>
                      <a:pt x="6521" y="26430"/>
                    </a:cubicBezTo>
                    <a:cubicBezTo>
                      <a:pt x="5832" y="25344"/>
                      <a:pt x="5289" y="24221"/>
                      <a:pt x="4818" y="23025"/>
                    </a:cubicBezTo>
                    <a:cubicBezTo>
                      <a:pt x="4311" y="21794"/>
                      <a:pt x="3876" y="20526"/>
                      <a:pt x="3587" y="19258"/>
                    </a:cubicBezTo>
                    <a:cubicBezTo>
                      <a:pt x="3297" y="18063"/>
                      <a:pt x="3225" y="16832"/>
                      <a:pt x="3333" y="15636"/>
                    </a:cubicBezTo>
                    <a:cubicBezTo>
                      <a:pt x="3369" y="15419"/>
                      <a:pt x="3406" y="15238"/>
                      <a:pt x="3442" y="15021"/>
                    </a:cubicBezTo>
                    <a:cubicBezTo>
                      <a:pt x="3550" y="14984"/>
                      <a:pt x="3623" y="14912"/>
                      <a:pt x="3695" y="14839"/>
                    </a:cubicBezTo>
                    <a:cubicBezTo>
                      <a:pt x="4275" y="13898"/>
                      <a:pt x="4673" y="12847"/>
                      <a:pt x="5289" y="11906"/>
                    </a:cubicBezTo>
                    <a:cubicBezTo>
                      <a:pt x="5796" y="11036"/>
                      <a:pt x="6412" y="10239"/>
                      <a:pt x="7136" y="9515"/>
                    </a:cubicBezTo>
                    <a:cubicBezTo>
                      <a:pt x="8658" y="8175"/>
                      <a:pt x="10469" y="7161"/>
                      <a:pt x="12425" y="6581"/>
                    </a:cubicBezTo>
                    <a:cubicBezTo>
                      <a:pt x="13972" y="6096"/>
                      <a:pt x="15567" y="5857"/>
                      <a:pt x="17156" y="5857"/>
                    </a:cubicBezTo>
                    <a:close/>
                    <a:moveTo>
                      <a:pt x="20054" y="0"/>
                    </a:moveTo>
                    <a:cubicBezTo>
                      <a:pt x="19628" y="0"/>
                      <a:pt x="19207" y="73"/>
                      <a:pt x="18800" y="242"/>
                    </a:cubicBezTo>
                    <a:lnTo>
                      <a:pt x="18727" y="279"/>
                    </a:lnTo>
                    <a:cubicBezTo>
                      <a:pt x="18097" y="159"/>
                      <a:pt x="17442" y="88"/>
                      <a:pt x="16803" y="88"/>
                    </a:cubicBezTo>
                    <a:cubicBezTo>
                      <a:pt x="16671" y="88"/>
                      <a:pt x="16540" y="91"/>
                      <a:pt x="16409" y="97"/>
                    </a:cubicBezTo>
                    <a:cubicBezTo>
                      <a:pt x="15069" y="134"/>
                      <a:pt x="13729" y="387"/>
                      <a:pt x="12461" y="822"/>
                    </a:cubicBezTo>
                    <a:cubicBezTo>
                      <a:pt x="9672" y="1691"/>
                      <a:pt x="6774" y="3212"/>
                      <a:pt x="4854" y="5458"/>
                    </a:cubicBezTo>
                    <a:cubicBezTo>
                      <a:pt x="4021" y="6472"/>
                      <a:pt x="3297" y="7559"/>
                      <a:pt x="2645" y="8682"/>
                    </a:cubicBezTo>
                    <a:cubicBezTo>
                      <a:pt x="1957" y="9732"/>
                      <a:pt x="1413" y="10891"/>
                      <a:pt x="1051" y="12087"/>
                    </a:cubicBezTo>
                    <a:cubicBezTo>
                      <a:pt x="1015" y="12159"/>
                      <a:pt x="1051" y="12232"/>
                      <a:pt x="1124" y="12232"/>
                    </a:cubicBezTo>
                    <a:cubicBezTo>
                      <a:pt x="363" y="15165"/>
                      <a:pt x="1" y="18172"/>
                      <a:pt x="73" y="21214"/>
                    </a:cubicBezTo>
                    <a:cubicBezTo>
                      <a:pt x="73" y="24547"/>
                      <a:pt x="798" y="27879"/>
                      <a:pt x="1413" y="31175"/>
                    </a:cubicBezTo>
                    <a:cubicBezTo>
                      <a:pt x="2609" y="37333"/>
                      <a:pt x="4202" y="43418"/>
                      <a:pt x="7064" y="48996"/>
                    </a:cubicBezTo>
                    <a:cubicBezTo>
                      <a:pt x="8513" y="51677"/>
                      <a:pt x="10143" y="54321"/>
                      <a:pt x="11954" y="56856"/>
                    </a:cubicBezTo>
                    <a:cubicBezTo>
                      <a:pt x="12714" y="58015"/>
                      <a:pt x="13584" y="59174"/>
                      <a:pt x="14526" y="60225"/>
                    </a:cubicBezTo>
                    <a:cubicBezTo>
                      <a:pt x="15250" y="61058"/>
                      <a:pt x="16192" y="61891"/>
                      <a:pt x="17351" y="62036"/>
                    </a:cubicBezTo>
                    <a:cubicBezTo>
                      <a:pt x="17568" y="62036"/>
                      <a:pt x="17785" y="61963"/>
                      <a:pt x="17967" y="61782"/>
                    </a:cubicBezTo>
                    <a:cubicBezTo>
                      <a:pt x="18872" y="61492"/>
                      <a:pt x="19850" y="60442"/>
                      <a:pt x="20321" y="59899"/>
                    </a:cubicBezTo>
                    <a:cubicBezTo>
                      <a:pt x="21625" y="58377"/>
                      <a:pt x="22820" y="56784"/>
                      <a:pt x="23871" y="55081"/>
                    </a:cubicBezTo>
                    <a:cubicBezTo>
                      <a:pt x="26732" y="50843"/>
                      <a:pt x="29087" y="46316"/>
                      <a:pt x="30898" y="41571"/>
                    </a:cubicBezTo>
                    <a:cubicBezTo>
                      <a:pt x="32817" y="36355"/>
                      <a:pt x="34158" y="30922"/>
                      <a:pt x="34846" y="25380"/>
                    </a:cubicBezTo>
                    <a:cubicBezTo>
                      <a:pt x="35208" y="22627"/>
                      <a:pt x="35208" y="19838"/>
                      <a:pt x="34773" y="17085"/>
                    </a:cubicBezTo>
                    <a:cubicBezTo>
                      <a:pt x="34737" y="16904"/>
                      <a:pt x="34701" y="16687"/>
                      <a:pt x="34665" y="16469"/>
                    </a:cubicBezTo>
                    <a:cubicBezTo>
                      <a:pt x="34665" y="15781"/>
                      <a:pt x="34628" y="15057"/>
                      <a:pt x="34520" y="14369"/>
                    </a:cubicBezTo>
                    <a:cubicBezTo>
                      <a:pt x="34484" y="13608"/>
                      <a:pt x="34266" y="12884"/>
                      <a:pt x="33868" y="12195"/>
                    </a:cubicBezTo>
                    <a:cubicBezTo>
                      <a:pt x="33832" y="11688"/>
                      <a:pt x="33687" y="11217"/>
                      <a:pt x="33506" y="10746"/>
                    </a:cubicBezTo>
                    <a:cubicBezTo>
                      <a:pt x="33506" y="10674"/>
                      <a:pt x="33469" y="10602"/>
                      <a:pt x="33433" y="10565"/>
                    </a:cubicBezTo>
                    <a:cubicBezTo>
                      <a:pt x="33324" y="10022"/>
                      <a:pt x="33216" y="9515"/>
                      <a:pt x="33035" y="9008"/>
                    </a:cubicBezTo>
                    <a:cubicBezTo>
                      <a:pt x="33026" y="8981"/>
                      <a:pt x="33007" y="8969"/>
                      <a:pt x="32985" y="8969"/>
                    </a:cubicBezTo>
                    <a:cubicBezTo>
                      <a:pt x="32919" y="8969"/>
                      <a:pt x="32817" y="9071"/>
                      <a:pt x="32817" y="9153"/>
                    </a:cubicBezTo>
                    <a:cubicBezTo>
                      <a:pt x="32817" y="9196"/>
                      <a:pt x="32817" y="9227"/>
                      <a:pt x="32825" y="9252"/>
                    </a:cubicBezTo>
                    <a:lnTo>
                      <a:pt x="32825" y="9252"/>
                    </a:lnTo>
                    <a:cubicBezTo>
                      <a:pt x="32653" y="8974"/>
                      <a:pt x="32480" y="8667"/>
                      <a:pt x="32274" y="8392"/>
                    </a:cubicBezTo>
                    <a:cubicBezTo>
                      <a:pt x="32020" y="7994"/>
                      <a:pt x="31731" y="7595"/>
                      <a:pt x="31405" y="7197"/>
                    </a:cubicBezTo>
                    <a:cubicBezTo>
                      <a:pt x="31006" y="6545"/>
                      <a:pt x="30535" y="5893"/>
                      <a:pt x="30065" y="5277"/>
                    </a:cubicBezTo>
                    <a:cubicBezTo>
                      <a:pt x="29449" y="4444"/>
                      <a:pt x="28761" y="3683"/>
                      <a:pt x="27964" y="2995"/>
                    </a:cubicBezTo>
                    <a:cubicBezTo>
                      <a:pt x="27260" y="2362"/>
                      <a:pt x="26419" y="1762"/>
                      <a:pt x="25408" y="1762"/>
                    </a:cubicBezTo>
                    <a:cubicBezTo>
                      <a:pt x="25379" y="1762"/>
                      <a:pt x="25349" y="1763"/>
                      <a:pt x="25320" y="1764"/>
                    </a:cubicBezTo>
                    <a:cubicBezTo>
                      <a:pt x="25211" y="1764"/>
                      <a:pt x="25066" y="1908"/>
                      <a:pt x="25066" y="2053"/>
                    </a:cubicBezTo>
                    <a:cubicBezTo>
                      <a:pt x="24740" y="1836"/>
                      <a:pt x="24414" y="1655"/>
                      <a:pt x="24052" y="1438"/>
                    </a:cubicBezTo>
                    <a:cubicBezTo>
                      <a:pt x="22887" y="772"/>
                      <a:pt x="21446" y="0"/>
                      <a:pt x="200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0"/>
              <p:cNvSpPr/>
              <p:nvPr/>
            </p:nvSpPr>
            <p:spPr>
              <a:xfrm>
                <a:off x="4752699" y="1249384"/>
                <a:ext cx="667471" cy="248181"/>
              </a:xfrm>
              <a:custGeom>
                <a:avLst/>
                <a:gdLst/>
                <a:ahLst/>
                <a:cxnLst/>
                <a:rect l="l" t="t" r="r" b="b"/>
                <a:pathLst>
                  <a:path w="28761" h="10694" extrusionOk="0">
                    <a:moveTo>
                      <a:pt x="13915" y="0"/>
                    </a:moveTo>
                    <a:cubicBezTo>
                      <a:pt x="13853" y="0"/>
                      <a:pt x="13791" y="1"/>
                      <a:pt x="13729" y="1"/>
                    </a:cubicBezTo>
                    <a:cubicBezTo>
                      <a:pt x="10614" y="38"/>
                      <a:pt x="7571" y="943"/>
                      <a:pt x="4963" y="2646"/>
                    </a:cubicBezTo>
                    <a:cubicBezTo>
                      <a:pt x="3080" y="3841"/>
                      <a:pt x="1" y="6811"/>
                      <a:pt x="544" y="9310"/>
                    </a:cubicBezTo>
                    <a:cubicBezTo>
                      <a:pt x="572" y="9407"/>
                      <a:pt x="648" y="9441"/>
                      <a:pt x="735" y="9441"/>
                    </a:cubicBezTo>
                    <a:cubicBezTo>
                      <a:pt x="874" y="9441"/>
                      <a:pt x="1043" y="9355"/>
                      <a:pt x="1087" y="9310"/>
                    </a:cubicBezTo>
                    <a:lnTo>
                      <a:pt x="1196" y="9238"/>
                    </a:lnTo>
                    <a:cubicBezTo>
                      <a:pt x="1305" y="9165"/>
                      <a:pt x="1413" y="9057"/>
                      <a:pt x="1450" y="8912"/>
                    </a:cubicBezTo>
                    <a:cubicBezTo>
                      <a:pt x="2971" y="7101"/>
                      <a:pt x="3985" y="5253"/>
                      <a:pt x="6231" y="4022"/>
                    </a:cubicBezTo>
                    <a:cubicBezTo>
                      <a:pt x="8295" y="2882"/>
                      <a:pt x="10648" y="2423"/>
                      <a:pt x="12977" y="2423"/>
                    </a:cubicBezTo>
                    <a:cubicBezTo>
                      <a:pt x="13386" y="2423"/>
                      <a:pt x="13794" y="2437"/>
                      <a:pt x="14200" y="2464"/>
                    </a:cubicBezTo>
                    <a:cubicBezTo>
                      <a:pt x="16952" y="2646"/>
                      <a:pt x="19633" y="3479"/>
                      <a:pt x="21987" y="4927"/>
                    </a:cubicBezTo>
                    <a:cubicBezTo>
                      <a:pt x="23219" y="5761"/>
                      <a:pt x="24305" y="6775"/>
                      <a:pt x="25211" y="7970"/>
                    </a:cubicBezTo>
                    <a:cubicBezTo>
                      <a:pt x="25899" y="8839"/>
                      <a:pt x="26261" y="10216"/>
                      <a:pt x="27275" y="10687"/>
                    </a:cubicBezTo>
                    <a:cubicBezTo>
                      <a:pt x="27285" y="10692"/>
                      <a:pt x="27296" y="10694"/>
                      <a:pt x="27307" y="10694"/>
                    </a:cubicBezTo>
                    <a:cubicBezTo>
                      <a:pt x="27376" y="10694"/>
                      <a:pt x="27462" y="10604"/>
                      <a:pt x="27493" y="10542"/>
                    </a:cubicBezTo>
                    <a:cubicBezTo>
                      <a:pt x="28761" y="7608"/>
                      <a:pt x="25102" y="4529"/>
                      <a:pt x="23001" y="3044"/>
                    </a:cubicBezTo>
                    <a:cubicBezTo>
                      <a:pt x="20082" y="1015"/>
                      <a:pt x="17443" y="0"/>
                      <a:pt x="13915" y="0"/>
                    </a:cubicBezTo>
                    <a:close/>
                  </a:path>
                </a:pathLst>
              </a:custGeom>
              <a:solidFill>
                <a:srgbClr val="2B85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0"/>
              <p:cNvSpPr/>
              <p:nvPr/>
            </p:nvSpPr>
            <p:spPr>
              <a:xfrm>
                <a:off x="4730188" y="1991404"/>
                <a:ext cx="693603" cy="628297"/>
              </a:xfrm>
              <a:custGeom>
                <a:avLst/>
                <a:gdLst/>
                <a:ahLst/>
                <a:cxnLst/>
                <a:rect l="l" t="t" r="r" b="b"/>
                <a:pathLst>
                  <a:path w="29887" h="27073" extrusionOk="0">
                    <a:moveTo>
                      <a:pt x="29858" y="1"/>
                    </a:moveTo>
                    <a:cubicBezTo>
                      <a:pt x="29815" y="1"/>
                      <a:pt x="29720" y="69"/>
                      <a:pt x="29694" y="119"/>
                    </a:cubicBezTo>
                    <a:cubicBezTo>
                      <a:pt x="28789" y="2039"/>
                      <a:pt x="28209" y="4140"/>
                      <a:pt x="27340" y="6096"/>
                    </a:cubicBezTo>
                    <a:cubicBezTo>
                      <a:pt x="26362" y="8342"/>
                      <a:pt x="25275" y="10515"/>
                      <a:pt x="24116" y="12652"/>
                    </a:cubicBezTo>
                    <a:cubicBezTo>
                      <a:pt x="21689" y="16962"/>
                      <a:pt x="18792" y="21345"/>
                      <a:pt x="15061" y="24533"/>
                    </a:cubicBezTo>
                    <a:cubicBezTo>
                      <a:pt x="14988" y="24569"/>
                      <a:pt x="14952" y="24605"/>
                      <a:pt x="14916" y="24641"/>
                    </a:cubicBezTo>
                    <a:cubicBezTo>
                      <a:pt x="14083" y="23844"/>
                      <a:pt x="12924" y="23120"/>
                      <a:pt x="12344" y="22504"/>
                    </a:cubicBezTo>
                    <a:cubicBezTo>
                      <a:pt x="10461" y="20512"/>
                      <a:pt x="8795" y="18266"/>
                      <a:pt x="7382" y="15912"/>
                    </a:cubicBezTo>
                    <a:cubicBezTo>
                      <a:pt x="4847" y="11674"/>
                      <a:pt x="2782" y="7183"/>
                      <a:pt x="246" y="2981"/>
                    </a:cubicBezTo>
                    <a:cubicBezTo>
                      <a:pt x="231" y="2957"/>
                      <a:pt x="210" y="2947"/>
                      <a:pt x="187" y="2947"/>
                    </a:cubicBezTo>
                    <a:cubicBezTo>
                      <a:pt x="106" y="2947"/>
                      <a:pt x="1" y="3077"/>
                      <a:pt x="29" y="3162"/>
                    </a:cubicBezTo>
                    <a:cubicBezTo>
                      <a:pt x="1514" y="8378"/>
                      <a:pt x="3579" y="13702"/>
                      <a:pt x="6440" y="18302"/>
                    </a:cubicBezTo>
                    <a:cubicBezTo>
                      <a:pt x="7708" y="20367"/>
                      <a:pt x="9193" y="22287"/>
                      <a:pt x="10823" y="24062"/>
                    </a:cubicBezTo>
                    <a:cubicBezTo>
                      <a:pt x="11887" y="25189"/>
                      <a:pt x="13276" y="27073"/>
                      <a:pt x="14873" y="27073"/>
                    </a:cubicBezTo>
                    <a:cubicBezTo>
                      <a:pt x="15124" y="27073"/>
                      <a:pt x="15380" y="27026"/>
                      <a:pt x="15640" y="26923"/>
                    </a:cubicBezTo>
                    <a:cubicBezTo>
                      <a:pt x="15822" y="26851"/>
                      <a:pt x="15966" y="26670"/>
                      <a:pt x="16003" y="26488"/>
                    </a:cubicBezTo>
                    <a:cubicBezTo>
                      <a:pt x="16003" y="26380"/>
                      <a:pt x="16003" y="26307"/>
                      <a:pt x="15966" y="26199"/>
                    </a:cubicBezTo>
                    <a:lnTo>
                      <a:pt x="16039" y="26162"/>
                    </a:lnTo>
                    <a:cubicBezTo>
                      <a:pt x="16944" y="25329"/>
                      <a:pt x="17814" y="24424"/>
                      <a:pt x="18647" y="23482"/>
                    </a:cubicBezTo>
                    <a:cubicBezTo>
                      <a:pt x="18973" y="23229"/>
                      <a:pt x="19226" y="22939"/>
                      <a:pt x="19407" y="22577"/>
                    </a:cubicBezTo>
                    <a:cubicBezTo>
                      <a:pt x="21508" y="19932"/>
                      <a:pt x="23319" y="17107"/>
                      <a:pt x="24841" y="14101"/>
                    </a:cubicBezTo>
                    <a:cubicBezTo>
                      <a:pt x="26036" y="11746"/>
                      <a:pt x="27086" y="9320"/>
                      <a:pt x="27992" y="6857"/>
                    </a:cubicBezTo>
                    <a:cubicBezTo>
                      <a:pt x="28789" y="4719"/>
                      <a:pt x="29767" y="2329"/>
                      <a:pt x="29875" y="47"/>
                    </a:cubicBezTo>
                    <a:cubicBezTo>
                      <a:pt x="29886" y="14"/>
                      <a:pt x="29877" y="1"/>
                      <a:pt x="29858" y="1"/>
                    </a:cubicBezTo>
                    <a:close/>
                  </a:path>
                </a:pathLst>
              </a:custGeom>
              <a:solidFill>
                <a:srgbClr val="2B85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0"/>
              <p:cNvSpPr/>
              <p:nvPr/>
            </p:nvSpPr>
            <p:spPr>
              <a:xfrm>
                <a:off x="4719072" y="1227476"/>
                <a:ext cx="701934" cy="700542"/>
              </a:xfrm>
              <a:custGeom>
                <a:avLst/>
                <a:gdLst/>
                <a:ahLst/>
                <a:cxnLst/>
                <a:rect l="l" t="t" r="r" b="b"/>
                <a:pathLst>
                  <a:path w="30246" h="30186" extrusionOk="0">
                    <a:moveTo>
                      <a:pt x="14750" y="996"/>
                    </a:moveTo>
                    <a:cubicBezTo>
                      <a:pt x="15034" y="996"/>
                      <a:pt x="15321" y="1005"/>
                      <a:pt x="15612" y="1018"/>
                    </a:cubicBezTo>
                    <a:cubicBezTo>
                      <a:pt x="15975" y="1018"/>
                      <a:pt x="16373" y="1054"/>
                      <a:pt x="16735" y="1126"/>
                    </a:cubicBezTo>
                    <a:cubicBezTo>
                      <a:pt x="17134" y="1163"/>
                      <a:pt x="17423" y="1199"/>
                      <a:pt x="17786" y="1271"/>
                    </a:cubicBezTo>
                    <a:cubicBezTo>
                      <a:pt x="19234" y="1597"/>
                      <a:pt x="20647" y="2104"/>
                      <a:pt x="21915" y="2829"/>
                    </a:cubicBezTo>
                    <a:cubicBezTo>
                      <a:pt x="22567" y="3191"/>
                      <a:pt x="23146" y="3590"/>
                      <a:pt x="23690" y="4024"/>
                    </a:cubicBezTo>
                    <a:cubicBezTo>
                      <a:pt x="24269" y="4459"/>
                      <a:pt x="24813" y="4930"/>
                      <a:pt x="25283" y="5473"/>
                    </a:cubicBezTo>
                    <a:cubicBezTo>
                      <a:pt x="25791" y="5980"/>
                      <a:pt x="26261" y="6560"/>
                      <a:pt x="26660" y="7139"/>
                    </a:cubicBezTo>
                    <a:cubicBezTo>
                      <a:pt x="27058" y="7719"/>
                      <a:pt x="27421" y="8334"/>
                      <a:pt x="27747" y="8986"/>
                    </a:cubicBezTo>
                    <a:cubicBezTo>
                      <a:pt x="28072" y="9638"/>
                      <a:pt x="28362" y="10327"/>
                      <a:pt x="28580" y="11015"/>
                    </a:cubicBezTo>
                    <a:cubicBezTo>
                      <a:pt x="28688" y="11377"/>
                      <a:pt x="28797" y="11739"/>
                      <a:pt x="28869" y="12101"/>
                    </a:cubicBezTo>
                    <a:cubicBezTo>
                      <a:pt x="28906" y="12283"/>
                      <a:pt x="28942" y="12464"/>
                      <a:pt x="28978" y="12645"/>
                    </a:cubicBezTo>
                    <a:cubicBezTo>
                      <a:pt x="29014" y="12826"/>
                      <a:pt x="29050" y="12935"/>
                      <a:pt x="29087" y="13152"/>
                    </a:cubicBezTo>
                    <a:cubicBezTo>
                      <a:pt x="29195" y="13840"/>
                      <a:pt x="29304" y="14565"/>
                      <a:pt x="29304" y="15325"/>
                    </a:cubicBezTo>
                    <a:cubicBezTo>
                      <a:pt x="29304" y="15687"/>
                      <a:pt x="29304" y="16086"/>
                      <a:pt x="29268" y="16484"/>
                    </a:cubicBezTo>
                    <a:cubicBezTo>
                      <a:pt x="29268" y="16665"/>
                      <a:pt x="29232" y="16846"/>
                      <a:pt x="29195" y="17064"/>
                    </a:cubicBezTo>
                    <a:lnTo>
                      <a:pt x="29195" y="17100"/>
                    </a:lnTo>
                    <a:lnTo>
                      <a:pt x="29195" y="17245"/>
                    </a:lnTo>
                    <a:lnTo>
                      <a:pt x="29159" y="17535"/>
                    </a:lnTo>
                    <a:cubicBezTo>
                      <a:pt x="29050" y="18259"/>
                      <a:pt x="28869" y="18984"/>
                      <a:pt x="28652" y="19708"/>
                    </a:cubicBezTo>
                    <a:lnTo>
                      <a:pt x="28543" y="19962"/>
                    </a:lnTo>
                    <a:cubicBezTo>
                      <a:pt x="28543" y="19998"/>
                      <a:pt x="28543" y="20034"/>
                      <a:pt x="28507" y="20106"/>
                    </a:cubicBezTo>
                    <a:lnTo>
                      <a:pt x="28507" y="20143"/>
                    </a:lnTo>
                    <a:cubicBezTo>
                      <a:pt x="28435" y="20324"/>
                      <a:pt x="28398" y="20469"/>
                      <a:pt x="28290" y="20650"/>
                    </a:cubicBezTo>
                    <a:cubicBezTo>
                      <a:pt x="28181" y="21012"/>
                      <a:pt x="28000" y="21338"/>
                      <a:pt x="27855" y="21664"/>
                    </a:cubicBezTo>
                    <a:cubicBezTo>
                      <a:pt x="27783" y="21809"/>
                      <a:pt x="27674" y="21990"/>
                      <a:pt x="27602" y="22135"/>
                    </a:cubicBezTo>
                    <a:lnTo>
                      <a:pt x="27457" y="22388"/>
                    </a:lnTo>
                    <a:lnTo>
                      <a:pt x="27384" y="22497"/>
                    </a:lnTo>
                    <a:lnTo>
                      <a:pt x="27421" y="22461"/>
                    </a:lnTo>
                    <a:lnTo>
                      <a:pt x="27384" y="22533"/>
                    </a:lnTo>
                    <a:cubicBezTo>
                      <a:pt x="27203" y="22823"/>
                      <a:pt x="26986" y="23149"/>
                      <a:pt x="26769" y="23439"/>
                    </a:cubicBezTo>
                    <a:cubicBezTo>
                      <a:pt x="26587" y="23729"/>
                      <a:pt x="26334" y="24018"/>
                      <a:pt x="26117" y="24272"/>
                    </a:cubicBezTo>
                    <a:lnTo>
                      <a:pt x="26080" y="24344"/>
                    </a:lnTo>
                    <a:cubicBezTo>
                      <a:pt x="26089" y="24326"/>
                      <a:pt x="26092" y="24319"/>
                      <a:pt x="26090" y="24319"/>
                    </a:cubicBezTo>
                    <a:lnTo>
                      <a:pt x="26090" y="24319"/>
                    </a:lnTo>
                    <a:cubicBezTo>
                      <a:pt x="26085" y="24319"/>
                      <a:pt x="26044" y="24381"/>
                      <a:pt x="26044" y="24381"/>
                    </a:cubicBezTo>
                    <a:cubicBezTo>
                      <a:pt x="26008" y="24417"/>
                      <a:pt x="25899" y="24525"/>
                      <a:pt x="25827" y="24598"/>
                    </a:cubicBezTo>
                    <a:cubicBezTo>
                      <a:pt x="25754" y="24670"/>
                      <a:pt x="25609" y="24851"/>
                      <a:pt x="25465" y="24996"/>
                    </a:cubicBezTo>
                    <a:cubicBezTo>
                      <a:pt x="25211" y="25250"/>
                      <a:pt x="24957" y="25503"/>
                      <a:pt x="24668" y="25757"/>
                    </a:cubicBezTo>
                    <a:lnTo>
                      <a:pt x="24523" y="25902"/>
                    </a:lnTo>
                    <a:lnTo>
                      <a:pt x="24523" y="25902"/>
                    </a:lnTo>
                    <a:cubicBezTo>
                      <a:pt x="24523" y="25902"/>
                      <a:pt x="24487" y="25902"/>
                      <a:pt x="24487" y="25938"/>
                    </a:cubicBezTo>
                    <a:cubicBezTo>
                      <a:pt x="24450" y="25974"/>
                      <a:pt x="24414" y="26010"/>
                      <a:pt x="24342" y="26010"/>
                    </a:cubicBezTo>
                    <a:cubicBezTo>
                      <a:pt x="24233" y="26155"/>
                      <a:pt x="24088" y="26264"/>
                      <a:pt x="23907" y="26373"/>
                    </a:cubicBezTo>
                    <a:cubicBezTo>
                      <a:pt x="23617" y="26590"/>
                      <a:pt x="23328" y="26807"/>
                      <a:pt x="23038" y="26988"/>
                    </a:cubicBezTo>
                    <a:lnTo>
                      <a:pt x="22784" y="27133"/>
                    </a:lnTo>
                    <a:lnTo>
                      <a:pt x="22676" y="27206"/>
                    </a:lnTo>
                    <a:lnTo>
                      <a:pt x="22639" y="27242"/>
                    </a:lnTo>
                    <a:lnTo>
                      <a:pt x="22603" y="27242"/>
                    </a:lnTo>
                    <a:lnTo>
                      <a:pt x="22531" y="27278"/>
                    </a:lnTo>
                    <a:lnTo>
                      <a:pt x="22422" y="27351"/>
                    </a:lnTo>
                    <a:lnTo>
                      <a:pt x="22168" y="27496"/>
                    </a:lnTo>
                    <a:cubicBezTo>
                      <a:pt x="21842" y="27677"/>
                      <a:pt x="21516" y="27858"/>
                      <a:pt x="21190" y="28003"/>
                    </a:cubicBezTo>
                    <a:lnTo>
                      <a:pt x="20683" y="28220"/>
                    </a:lnTo>
                    <a:lnTo>
                      <a:pt x="20430" y="28292"/>
                    </a:lnTo>
                    <a:lnTo>
                      <a:pt x="20321" y="28329"/>
                    </a:lnTo>
                    <a:lnTo>
                      <a:pt x="20249" y="28365"/>
                    </a:lnTo>
                    <a:cubicBezTo>
                      <a:pt x="19560" y="28618"/>
                      <a:pt x="18836" y="28836"/>
                      <a:pt x="18112" y="28944"/>
                    </a:cubicBezTo>
                    <a:lnTo>
                      <a:pt x="17532" y="29053"/>
                    </a:lnTo>
                    <a:lnTo>
                      <a:pt x="17279" y="29089"/>
                    </a:lnTo>
                    <a:lnTo>
                      <a:pt x="17061" y="29089"/>
                    </a:lnTo>
                    <a:cubicBezTo>
                      <a:pt x="16663" y="29125"/>
                      <a:pt x="16264" y="29162"/>
                      <a:pt x="15902" y="29162"/>
                    </a:cubicBezTo>
                    <a:cubicBezTo>
                      <a:pt x="15689" y="29171"/>
                      <a:pt x="15478" y="29176"/>
                      <a:pt x="15269" y="29176"/>
                    </a:cubicBezTo>
                    <a:cubicBezTo>
                      <a:pt x="14698" y="29176"/>
                      <a:pt x="14141" y="29142"/>
                      <a:pt x="13584" y="29089"/>
                    </a:cubicBezTo>
                    <a:cubicBezTo>
                      <a:pt x="13403" y="29089"/>
                      <a:pt x="13222" y="29017"/>
                      <a:pt x="13041" y="28981"/>
                    </a:cubicBezTo>
                    <a:lnTo>
                      <a:pt x="12534" y="28908"/>
                    </a:lnTo>
                    <a:cubicBezTo>
                      <a:pt x="12171" y="28836"/>
                      <a:pt x="11809" y="28727"/>
                      <a:pt x="11447" y="28618"/>
                    </a:cubicBezTo>
                    <a:cubicBezTo>
                      <a:pt x="10722" y="28437"/>
                      <a:pt x="10034" y="28184"/>
                      <a:pt x="9382" y="27858"/>
                    </a:cubicBezTo>
                    <a:cubicBezTo>
                      <a:pt x="9056" y="27713"/>
                      <a:pt x="8730" y="27532"/>
                      <a:pt x="8404" y="27351"/>
                    </a:cubicBezTo>
                    <a:cubicBezTo>
                      <a:pt x="8078" y="27170"/>
                      <a:pt x="7789" y="26988"/>
                      <a:pt x="7499" y="26807"/>
                    </a:cubicBezTo>
                    <a:cubicBezTo>
                      <a:pt x="6303" y="26010"/>
                      <a:pt x="5217" y="25032"/>
                      <a:pt x="4275" y="23910"/>
                    </a:cubicBezTo>
                    <a:cubicBezTo>
                      <a:pt x="3370" y="22823"/>
                      <a:pt x="2609" y="21591"/>
                      <a:pt x="2066" y="20288"/>
                    </a:cubicBezTo>
                    <a:cubicBezTo>
                      <a:pt x="1776" y="19599"/>
                      <a:pt x="1558" y="18911"/>
                      <a:pt x="1414" y="18187"/>
                    </a:cubicBezTo>
                    <a:cubicBezTo>
                      <a:pt x="1305" y="17824"/>
                      <a:pt x="1232" y="17462"/>
                      <a:pt x="1196" y="17136"/>
                    </a:cubicBezTo>
                    <a:cubicBezTo>
                      <a:pt x="1124" y="16810"/>
                      <a:pt x="1088" y="16376"/>
                      <a:pt x="1051" y="16013"/>
                    </a:cubicBezTo>
                    <a:cubicBezTo>
                      <a:pt x="1015" y="15217"/>
                      <a:pt x="1015" y="14456"/>
                      <a:pt x="1051" y="13695"/>
                    </a:cubicBezTo>
                    <a:cubicBezTo>
                      <a:pt x="1051" y="13478"/>
                      <a:pt x="1088" y="13297"/>
                      <a:pt x="1124" y="13116"/>
                    </a:cubicBezTo>
                    <a:cubicBezTo>
                      <a:pt x="1124" y="13079"/>
                      <a:pt x="1124" y="13043"/>
                      <a:pt x="1124" y="13043"/>
                    </a:cubicBezTo>
                    <a:cubicBezTo>
                      <a:pt x="1124" y="12971"/>
                      <a:pt x="1124" y="12935"/>
                      <a:pt x="1124" y="12898"/>
                    </a:cubicBezTo>
                    <a:cubicBezTo>
                      <a:pt x="1124" y="12826"/>
                      <a:pt x="1124" y="12717"/>
                      <a:pt x="1160" y="12609"/>
                    </a:cubicBezTo>
                    <a:cubicBezTo>
                      <a:pt x="1232" y="12246"/>
                      <a:pt x="1305" y="11884"/>
                      <a:pt x="1377" y="11486"/>
                    </a:cubicBezTo>
                    <a:cubicBezTo>
                      <a:pt x="1486" y="11124"/>
                      <a:pt x="1558" y="10798"/>
                      <a:pt x="1703" y="10435"/>
                    </a:cubicBezTo>
                    <a:cubicBezTo>
                      <a:pt x="1703" y="10363"/>
                      <a:pt x="1740" y="10254"/>
                      <a:pt x="1776" y="10182"/>
                    </a:cubicBezTo>
                    <a:lnTo>
                      <a:pt x="1812" y="10037"/>
                    </a:lnTo>
                    <a:cubicBezTo>
                      <a:pt x="1812" y="10031"/>
                      <a:pt x="1812" y="10019"/>
                      <a:pt x="1812" y="10001"/>
                    </a:cubicBezTo>
                    <a:cubicBezTo>
                      <a:pt x="1884" y="9820"/>
                      <a:pt x="1957" y="9675"/>
                      <a:pt x="2029" y="9494"/>
                    </a:cubicBezTo>
                    <a:cubicBezTo>
                      <a:pt x="2174" y="9168"/>
                      <a:pt x="2319" y="8805"/>
                      <a:pt x="2464" y="8479"/>
                    </a:cubicBezTo>
                    <a:cubicBezTo>
                      <a:pt x="2536" y="8334"/>
                      <a:pt x="2645" y="8153"/>
                      <a:pt x="2718" y="8008"/>
                    </a:cubicBezTo>
                    <a:lnTo>
                      <a:pt x="2862" y="7791"/>
                    </a:lnTo>
                    <a:lnTo>
                      <a:pt x="2899" y="7683"/>
                    </a:lnTo>
                    <a:lnTo>
                      <a:pt x="2935" y="7646"/>
                    </a:lnTo>
                    <a:cubicBezTo>
                      <a:pt x="3333" y="6994"/>
                      <a:pt x="3768" y="6415"/>
                      <a:pt x="4239" y="5871"/>
                    </a:cubicBezTo>
                    <a:cubicBezTo>
                      <a:pt x="4239" y="5799"/>
                      <a:pt x="4275" y="5763"/>
                      <a:pt x="4311" y="5763"/>
                    </a:cubicBezTo>
                    <a:cubicBezTo>
                      <a:pt x="4384" y="5690"/>
                      <a:pt x="4456" y="5618"/>
                      <a:pt x="4492" y="5545"/>
                    </a:cubicBezTo>
                    <a:cubicBezTo>
                      <a:pt x="4637" y="5401"/>
                      <a:pt x="4746" y="5292"/>
                      <a:pt x="4855" y="5147"/>
                    </a:cubicBezTo>
                    <a:cubicBezTo>
                      <a:pt x="5108" y="4893"/>
                      <a:pt x="5398" y="4640"/>
                      <a:pt x="5651" y="4386"/>
                    </a:cubicBezTo>
                    <a:cubicBezTo>
                      <a:pt x="5724" y="4314"/>
                      <a:pt x="5796" y="4278"/>
                      <a:pt x="5833" y="4241"/>
                    </a:cubicBezTo>
                    <a:lnTo>
                      <a:pt x="5869" y="4205"/>
                    </a:lnTo>
                    <a:lnTo>
                      <a:pt x="5977" y="4133"/>
                    </a:lnTo>
                    <a:cubicBezTo>
                      <a:pt x="6122" y="3988"/>
                      <a:pt x="6267" y="3879"/>
                      <a:pt x="6412" y="3771"/>
                    </a:cubicBezTo>
                    <a:cubicBezTo>
                      <a:pt x="6702" y="3553"/>
                      <a:pt x="6992" y="3372"/>
                      <a:pt x="7318" y="3155"/>
                    </a:cubicBezTo>
                    <a:lnTo>
                      <a:pt x="7535" y="3010"/>
                    </a:lnTo>
                    <a:lnTo>
                      <a:pt x="7644" y="2938"/>
                    </a:lnTo>
                    <a:lnTo>
                      <a:pt x="7716" y="2901"/>
                    </a:lnTo>
                    <a:cubicBezTo>
                      <a:pt x="7861" y="2793"/>
                      <a:pt x="8006" y="2720"/>
                      <a:pt x="8187" y="2648"/>
                    </a:cubicBezTo>
                    <a:cubicBezTo>
                      <a:pt x="8513" y="2467"/>
                      <a:pt x="8839" y="2322"/>
                      <a:pt x="9165" y="2141"/>
                    </a:cubicBezTo>
                    <a:lnTo>
                      <a:pt x="9672" y="1923"/>
                    </a:lnTo>
                    <a:lnTo>
                      <a:pt x="9926" y="1851"/>
                    </a:lnTo>
                    <a:lnTo>
                      <a:pt x="10034" y="1778"/>
                    </a:lnTo>
                    <a:lnTo>
                      <a:pt x="10107" y="1778"/>
                    </a:lnTo>
                    <a:cubicBezTo>
                      <a:pt x="10433" y="1670"/>
                      <a:pt x="10795" y="1561"/>
                      <a:pt x="11157" y="1452"/>
                    </a:cubicBezTo>
                    <a:cubicBezTo>
                      <a:pt x="11483" y="1380"/>
                      <a:pt x="11882" y="1271"/>
                      <a:pt x="12244" y="1199"/>
                    </a:cubicBezTo>
                    <a:cubicBezTo>
                      <a:pt x="12425" y="1163"/>
                      <a:pt x="12606" y="1126"/>
                      <a:pt x="12787" y="1126"/>
                    </a:cubicBezTo>
                    <a:lnTo>
                      <a:pt x="13077" y="1090"/>
                    </a:lnTo>
                    <a:lnTo>
                      <a:pt x="13294" y="1090"/>
                    </a:lnTo>
                    <a:cubicBezTo>
                      <a:pt x="13776" y="1021"/>
                      <a:pt x="14259" y="996"/>
                      <a:pt x="14750" y="996"/>
                    </a:cubicBezTo>
                    <a:close/>
                    <a:moveTo>
                      <a:pt x="15390" y="0"/>
                    </a:moveTo>
                    <a:cubicBezTo>
                      <a:pt x="13993" y="0"/>
                      <a:pt x="12593" y="194"/>
                      <a:pt x="11230" y="583"/>
                    </a:cubicBezTo>
                    <a:cubicBezTo>
                      <a:pt x="9745" y="1018"/>
                      <a:pt x="8296" y="1706"/>
                      <a:pt x="6992" y="2539"/>
                    </a:cubicBezTo>
                    <a:cubicBezTo>
                      <a:pt x="5724" y="3408"/>
                      <a:pt x="4565" y="4459"/>
                      <a:pt x="3551" y="5690"/>
                    </a:cubicBezTo>
                    <a:cubicBezTo>
                      <a:pt x="1558" y="8081"/>
                      <a:pt x="363" y="11051"/>
                      <a:pt x="110" y="14166"/>
                    </a:cubicBezTo>
                    <a:cubicBezTo>
                      <a:pt x="1" y="15724"/>
                      <a:pt x="110" y="17317"/>
                      <a:pt x="508" y="18875"/>
                    </a:cubicBezTo>
                    <a:cubicBezTo>
                      <a:pt x="870" y="20324"/>
                      <a:pt x="1450" y="21736"/>
                      <a:pt x="2210" y="23004"/>
                    </a:cubicBezTo>
                    <a:cubicBezTo>
                      <a:pt x="3804" y="25612"/>
                      <a:pt x="6122" y="27640"/>
                      <a:pt x="8875" y="28908"/>
                    </a:cubicBezTo>
                    <a:cubicBezTo>
                      <a:pt x="10288" y="29524"/>
                      <a:pt x="11773" y="29922"/>
                      <a:pt x="13330" y="30103"/>
                    </a:cubicBezTo>
                    <a:cubicBezTo>
                      <a:pt x="13854" y="30158"/>
                      <a:pt x="14380" y="30185"/>
                      <a:pt x="14904" y="30185"/>
                    </a:cubicBezTo>
                    <a:cubicBezTo>
                      <a:pt x="17495" y="30185"/>
                      <a:pt x="20060" y="29522"/>
                      <a:pt x="22350" y="28256"/>
                    </a:cubicBezTo>
                    <a:cubicBezTo>
                      <a:pt x="25066" y="26735"/>
                      <a:pt x="27276" y="24417"/>
                      <a:pt x="28688" y="21628"/>
                    </a:cubicBezTo>
                    <a:cubicBezTo>
                      <a:pt x="29376" y="20215"/>
                      <a:pt x="29847" y="18730"/>
                      <a:pt x="30065" y="17209"/>
                    </a:cubicBezTo>
                    <a:cubicBezTo>
                      <a:pt x="30173" y="16448"/>
                      <a:pt x="30246" y="15651"/>
                      <a:pt x="30246" y="14891"/>
                    </a:cubicBezTo>
                    <a:cubicBezTo>
                      <a:pt x="30246" y="14881"/>
                      <a:pt x="30245" y="14872"/>
                      <a:pt x="30245" y="14863"/>
                    </a:cubicBezTo>
                    <a:lnTo>
                      <a:pt x="30245" y="14863"/>
                    </a:lnTo>
                    <a:cubicBezTo>
                      <a:pt x="30245" y="14860"/>
                      <a:pt x="30245" y="14857"/>
                      <a:pt x="30246" y="14854"/>
                    </a:cubicBezTo>
                    <a:cubicBezTo>
                      <a:pt x="30246" y="13297"/>
                      <a:pt x="30028" y="11739"/>
                      <a:pt x="29558" y="10254"/>
                    </a:cubicBezTo>
                    <a:cubicBezTo>
                      <a:pt x="29087" y="8805"/>
                      <a:pt x="28398" y="7465"/>
                      <a:pt x="27493" y="6234"/>
                    </a:cubicBezTo>
                    <a:cubicBezTo>
                      <a:pt x="26660" y="5002"/>
                      <a:pt x="25609" y="3952"/>
                      <a:pt x="24414" y="3046"/>
                    </a:cubicBezTo>
                    <a:cubicBezTo>
                      <a:pt x="23219" y="2141"/>
                      <a:pt x="21879" y="1416"/>
                      <a:pt x="20466" y="873"/>
                    </a:cubicBezTo>
                    <a:cubicBezTo>
                      <a:pt x="18827" y="293"/>
                      <a:pt x="17111" y="0"/>
                      <a:pt x="15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0"/>
              <p:cNvSpPr/>
              <p:nvPr/>
            </p:nvSpPr>
            <p:spPr>
              <a:xfrm>
                <a:off x="4656877" y="1164051"/>
                <a:ext cx="827185" cy="1400619"/>
              </a:xfrm>
              <a:custGeom>
                <a:avLst/>
                <a:gdLst/>
                <a:ahLst/>
                <a:cxnLst/>
                <a:rect l="l" t="t" r="r" b="b"/>
                <a:pathLst>
                  <a:path w="35643" h="60352" extrusionOk="0">
                    <a:moveTo>
                      <a:pt x="17703" y="757"/>
                    </a:moveTo>
                    <a:cubicBezTo>
                      <a:pt x="25433" y="757"/>
                      <a:pt x="32661" y="6039"/>
                      <a:pt x="34483" y="14183"/>
                    </a:cubicBezTo>
                    <a:cubicBezTo>
                      <a:pt x="34773" y="15450"/>
                      <a:pt x="34918" y="16718"/>
                      <a:pt x="34918" y="17986"/>
                    </a:cubicBezTo>
                    <a:cubicBezTo>
                      <a:pt x="34882" y="24180"/>
                      <a:pt x="33940" y="30337"/>
                      <a:pt x="32093" y="36241"/>
                    </a:cubicBezTo>
                    <a:cubicBezTo>
                      <a:pt x="30571" y="41059"/>
                      <a:pt x="28507" y="45695"/>
                      <a:pt x="25935" y="50042"/>
                    </a:cubicBezTo>
                    <a:cubicBezTo>
                      <a:pt x="24957" y="51708"/>
                      <a:pt x="23870" y="53338"/>
                      <a:pt x="22711" y="54895"/>
                    </a:cubicBezTo>
                    <a:cubicBezTo>
                      <a:pt x="21878" y="56054"/>
                      <a:pt x="20973" y="57141"/>
                      <a:pt x="19995" y="58191"/>
                    </a:cubicBezTo>
                    <a:cubicBezTo>
                      <a:pt x="19633" y="58626"/>
                      <a:pt x="19234" y="59024"/>
                      <a:pt x="18799" y="59387"/>
                    </a:cubicBezTo>
                    <a:cubicBezTo>
                      <a:pt x="18551" y="59533"/>
                      <a:pt x="18273" y="59602"/>
                      <a:pt x="17997" y="59602"/>
                    </a:cubicBezTo>
                    <a:cubicBezTo>
                      <a:pt x="17588" y="59602"/>
                      <a:pt x="17182" y="59450"/>
                      <a:pt x="16880" y="59169"/>
                    </a:cubicBezTo>
                    <a:cubicBezTo>
                      <a:pt x="16662" y="58988"/>
                      <a:pt x="16481" y="58771"/>
                      <a:pt x="16300" y="58590"/>
                    </a:cubicBezTo>
                    <a:cubicBezTo>
                      <a:pt x="15395" y="57720"/>
                      <a:pt x="14598" y="56779"/>
                      <a:pt x="13801" y="55801"/>
                    </a:cubicBezTo>
                    <a:cubicBezTo>
                      <a:pt x="11410" y="52794"/>
                      <a:pt x="9309" y="49571"/>
                      <a:pt x="7607" y="46130"/>
                    </a:cubicBezTo>
                    <a:cubicBezTo>
                      <a:pt x="5216" y="41493"/>
                      <a:pt x="3442" y="36531"/>
                      <a:pt x="2283" y="31424"/>
                    </a:cubicBezTo>
                    <a:cubicBezTo>
                      <a:pt x="1594" y="28454"/>
                      <a:pt x="1160" y="25411"/>
                      <a:pt x="942" y="22332"/>
                    </a:cubicBezTo>
                    <a:cubicBezTo>
                      <a:pt x="725" y="19398"/>
                      <a:pt x="544" y="16392"/>
                      <a:pt x="1268" y="13531"/>
                    </a:cubicBezTo>
                    <a:cubicBezTo>
                      <a:pt x="2500" y="8604"/>
                      <a:pt x="5868" y="4511"/>
                      <a:pt x="10469" y="2374"/>
                    </a:cubicBezTo>
                    <a:cubicBezTo>
                      <a:pt x="12829" y="1271"/>
                      <a:pt x="15291" y="757"/>
                      <a:pt x="17703" y="757"/>
                    </a:cubicBezTo>
                    <a:close/>
                    <a:moveTo>
                      <a:pt x="18094" y="0"/>
                    </a:moveTo>
                    <a:cubicBezTo>
                      <a:pt x="16791" y="0"/>
                      <a:pt x="15463" y="147"/>
                      <a:pt x="14127" y="455"/>
                    </a:cubicBezTo>
                    <a:cubicBezTo>
                      <a:pt x="8983" y="1614"/>
                      <a:pt x="4601" y="4982"/>
                      <a:pt x="2101" y="9655"/>
                    </a:cubicBezTo>
                    <a:cubicBezTo>
                      <a:pt x="870" y="12045"/>
                      <a:pt x="145" y="14653"/>
                      <a:pt x="73" y="17334"/>
                    </a:cubicBezTo>
                    <a:cubicBezTo>
                      <a:pt x="1" y="18964"/>
                      <a:pt x="37" y="20594"/>
                      <a:pt x="182" y="22224"/>
                    </a:cubicBezTo>
                    <a:cubicBezTo>
                      <a:pt x="290" y="23817"/>
                      <a:pt x="435" y="25447"/>
                      <a:pt x="689" y="27077"/>
                    </a:cubicBezTo>
                    <a:cubicBezTo>
                      <a:pt x="1486" y="32692"/>
                      <a:pt x="3043" y="38197"/>
                      <a:pt x="5325" y="43413"/>
                    </a:cubicBezTo>
                    <a:cubicBezTo>
                      <a:pt x="7064" y="47361"/>
                      <a:pt x="9201" y="51092"/>
                      <a:pt x="11773" y="54605"/>
                    </a:cubicBezTo>
                    <a:cubicBezTo>
                      <a:pt x="12678" y="55801"/>
                      <a:pt x="13620" y="56996"/>
                      <a:pt x="14634" y="58155"/>
                    </a:cubicBezTo>
                    <a:cubicBezTo>
                      <a:pt x="14996" y="58554"/>
                      <a:pt x="15358" y="58952"/>
                      <a:pt x="15757" y="59350"/>
                    </a:cubicBezTo>
                    <a:cubicBezTo>
                      <a:pt x="16047" y="59640"/>
                      <a:pt x="16373" y="59894"/>
                      <a:pt x="16699" y="60111"/>
                    </a:cubicBezTo>
                    <a:cubicBezTo>
                      <a:pt x="17016" y="60270"/>
                      <a:pt x="17359" y="60351"/>
                      <a:pt x="17703" y="60351"/>
                    </a:cubicBezTo>
                    <a:cubicBezTo>
                      <a:pt x="18065" y="60351"/>
                      <a:pt x="18429" y="60261"/>
                      <a:pt x="18763" y="60075"/>
                    </a:cubicBezTo>
                    <a:cubicBezTo>
                      <a:pt x="19343" y="59713"/>
                      <a:pt x="19850" y="59242"/>
                      <a:pt x="20321" y="58698"/>
                    </a:cubicBezTo>
                    <a:cubicBezTo>
                      <a:pt x="20755" y="58191"/>
                      <a:pt x="21226" y="57684"/>
                      <a:pt x="21625" y="57141"/>
                    </a:cubicBezTo>
                    <a:cubicBezTo>
                      <a:pt x="22748" y="55801"/>
                      <a:pt x="23798" y="54388"/>
                      <a:pt x="24776" y="52939"/>
                    </a:cubicBezTo>
                    <a:cubicBezTo>
                      <a:pt x="27420" y="48919"/>
                      <a:pt x="29630" y="44645"/>
                      <a:pt x="31368" y="40189"/>
                    </a:cubicBezTo>
                    <a:cubicBezTo>
                      <a:pt x="33542" y="34503"/>
                      <a:pt x="34918" y="28562"/>
                      <a:pt x="35425" y="22513"/>
                    </a:cubicBezTo>
                    <a:cubicBezTo>
                      <a:pt x="35570" y="20883"/>
                      <a:pt x="35642" y="19290"/>
                      <a:pt x="35642" y="17660"/>
                    </a:cubicBezTo>
                    <a:cubicBezTo>
                      <a:pt x="35642" y="17655"/>
                      <a:pt x="35642" y="17650"/>
                      <a:pt x="35642" y="17646"/>
                    </a:cubicBezTo>
                    <a:lnTo>
                      <a:pt x="35642" y="17646"/>
                    </a:lnTo>
                    <a:cubicBezTo>
                      <a:pt x="35642" y="17638"/>
                      <a:pt x="35642" y="17631"/>
                      <a:pt x="35642" y="17624"/>
                    </a:cubicBezTo>
                    <a:cubicBezTo>
                      <a:pt x="35642" y="7693"/>
                      <a:pt x="27532" y="0"/>
                      <a:pt x="180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0"/>
              <p:cNvSpPr/>
              <p:nvPr/>
            </p:nvSpPr>
            <p:spPr>
              <a:xfrm>
                <a:off x="4722437" y="1366857"/>
                <a:ext cx="694368" cy="560925"/>
              </a:xfrm>
              <a:custGeom>
                <a:avLst/>
                <a:gdLst/>
                <a:ahLst/>
                <a:cxnLst/>
                <a:rect l="l" t="t" r="r" b="b"/>
                <a:pathLst>
                  <a:path w="29920" h="24170" extrusionOk="0">
                    <a:moveTo>
                      <a:pt x="28290" y="14137"/>
                    </a:moveTo>
                    <a:cubicBezTo>
                      <a:pt x="28290" y="14144"/>
                      <a:pt x="28287" y="14154"/>
                      <a:pt x="28282" y="14167"/>
                    </a:cubicBezTo>
                    <a:lnTo>
                      <a:pt x="28282" y="14167"/>
                    </a:lnTo>
                    <a:cubicBezTo>
                      <a:pt x="28286" y="14150"/>
                      <a:pt x="28290" y="14137"/>
                      <a:pt x="28290" y="14137"/>
                    </a:cubicBezTo>
                    <a:close/>
                    <a:moveTo>
                      <a:pt x="26931" y="16582"/>
                    </a:moveTo>
                    <a:lnTo>
                      <a:pt x="26913" y="16636"/>
                    </a:lnTo>
                    <a:cubicBezTo>
                      <a:pt x="26903" y="16652"/>
                      <a:pt x="26898" y="16658"/>
                      <a:pt x="26896" y="16658"/>
                    </a:cubicBezTo>
                    <a:cubicBezTo>
                      <a:pt x="26893" y="16658"/>
                      <a:pt x="26912" y="16620"/>
                      <a:pt x="26931" y="16582"/>
                    </a:cubicBezTo>
                    <a:close/>
                    <a:moveTo>
                      <a:pt x="3475" y="1"/>
                    </a:moveTo>
                    <a:cubicBezTo>
                      <a:pt x="3417" y="1"/>
                      <a:pt x="3363" y="60"/>
                      <a:pt x="3333" y="119"/>
                    </a:cubicBezTo>
                    <a:lnTo>
                      <a:pt x="3406" y="119"/>
                    </a:lnTo>
                    <a:cubicBezTo>
                      <a:pt x="2790" y="916"/>
                      <a:pt x="2247" y="1821"/>
                      <a:pt x="1776" y="2727"/>
                    </a:cubicBezTo>
                    <a:cubicBezTo>
                      <a:pt x="1341" y="3596"/>
                      <a:pt x="943" y="4466"/>
                      <a:pt x="653" y="5407"/>
                    </a:cubicBezTo>
                    <a:cubicBezTo>
                      <a:pt x="646" y="5435"/>
                      <a:pt x="644" y="5446"/>
                      <a:pt x="646" y="5446"/>
                    </a:cubicBezTo>
                    <a:cubicBezTo>
                      <a:pt x="650" y="5446"/>
                      <a:pt x="678" y="5366"/>
                      <a:pt x="678" y="5366"/>
                    </a:cubicBezTo>
                    <a:lnTo>
                      <a:pt x="678" y="5366"/>
                    </a:lnTo>
                    <a:cubicBezTo>
                      <a:pt x="679" y="5366"/>
                      <a:pt x="672" y="5386"/>
                      <a:pt x="653" y="5444"/>
                    </a:cubicBezTo>
                    <a:cubicBezTo>
                      <a:pt x="653" y="5480"/>
                      <a:pt x="653" y="5516"/>
                      <a:pt x="617" y="5588"/>
                    </a:cubicBezTo>
                    <a:lnTo>
                      <a:pt x="580" y="5733"/>
                    </a:lnTo>
                    <a:cubicBezTo>
                      <a:pt x="544" y="5842"/>
                      <a:pt x="508" y="5951"/>
                      <a:pt x="508" y="6059"/>
                    </a:cubicBezTo>
                    <a:cubicBezTo>
                      <a:pt x="436" y="6277"/>
                      <a:pt x="399" y="6494"/>
                      <a:pt x="363" y="6711"/>
                    </a:cubicBezTo>
                    <a:cubicBezTo>
                      <a:pt x="254" y="7182"/>
                      <a:pt x="182" y="7653"/>
                      <a:pt x="146" y="8124"/>
                    </a:cubicBezTo>
                    <a:cubicBezTo>
                      <a:pt x="37" y="8957"/>
                      <a:pt x="1" y="9790"/>
                      <a:pt x="37" y="10623"/>
                    </a:cubicBezTo>
                    <a:cubicBezTo>
                      <a:pt x="110" y="12289"/>
                      <a:pt x="508" y="13883"/>
                      <a:pt x="1160" y="15404"/>
                    </a:cubicBezTo>
                    <a:cubicBezTo>
                      <a:pt x="1776" y="16853"/>
                      <a:pt x="2681" y="18230"/>
                      <a:pt x="3768" y="19389"/>
                    </a:cubicBezTo>
                    <a:cubicBezTo>
                      <a:pt x="4891" y="20584"/>
                      <a:pt x="6195" y="21562"/>
                      <a:pt x="7607" y="22323"/>
                    </a:cubicBezTo>
                    <a:cubicBezTo>
                      <a:pt x="9129" y="23119"/>
                      <a:pt x="10759" y="23663"/>
                      <a:pt x="12461" y="23953"/>
                    </a:cubicBezTo>
                    <a:cubicBezTo>
                      <a:pt x="13348" y="24097"/>
                      <a:pt x="14254" y="24170"/>
                      <a:pt x="15164" y="24170"/>
                    </a:cubicBezTo>
                    <a:cubicBezTo>
                      <a:pt x="16074" y="24170"/>
                      <a:pt x="16989" y="24097"/>
                      <a:pt x="17894" y="23953"/>
                    </a:cubicBezTo>
                    <a:cubicBezTo>
                      <a:pt x="19488" y="23663"/>
                      <a:pt x="21045" y="23119"/>
                      <a:pt x="22458" y="22286"/>
                    </a:cubicBezTo>
                    <a:cubicBezTo>
                      <a:pt x="23907" y="21490"/>
                      <a:pt x="25175" y="20475"/>
                      <a:pt x="26261" y="19280"/>
                    </a:cubicBezTo>
                    <a:cubicBezTo>
                      <a:pt x="26805" y="18664"/>
                      <a:pt x="27312" y="18012"/>
                      <a:pt x="27783" y="17324"/>
                    </a:cubicBezTo>
                    <a:cubicBezTo>
                      <a:pt x="28000" y="16962"/>
                      <a:pt x="28217" y="16600"/>
                      <a:pt x="28435" y="16201"/>
                    </a:cubicBezTo>
                    <a:cubicBezTo>
                      <a:pt x="28579" y="15839"/>
                      <a:pt x="28761" y="15441"/>
                      <a:pt x="28869" y="15078"/>
                    </a:cubicBezTo>
                    <a:lnTo>
                      <a:pt x="28942" y="14861"/>
                    </a:lnTo>
                    <a:cubicBezTo>
                      <a:pt x="28978" y="14825"/>
                      <a:pt x="28978" y="14789"/>
                      <a:pt x="28978" y="14752"/>
                    </a:cubicBezTo>
                    <a:lnTo>
                      <a:pt x="28978" y="14752"/>
                    </a:lnTo>
                    <a:lnTo>
                      <a:pt x="28976" y="14756"/>
                    </a:lnTo>
                    <a:lnTo>
                      <a:pt x="28976" y="14756"/>
                    </a:lnTo>
                    <a:cubicBezTo>
                      <a:pt x="28978" y="14743"/>
                      <a:pt x="28978" y="14729"/>
                      <a:pt x="28978" y="14716"/>
                    </a:cubicBezTo>
                    <a:lnTo>
                      <a:pt x="29014" y="14607"/>
                    </a:lnTo>
                    <a:cubicBezTo>
                      <a:pt x="29080" y="14442"/>
                      <a:pt x="29146" y="14247"/>
                      <a:pt x="29185" y="14076"/>
                    </a:cubicBezTo>
                    <a:lnTo>
                      <a:pt x="29185" y="14076"/>
                    </a:lnTo>
                    <a:cubicBezTo>
                      <a:pt x="29330" y="13661"/>
                      <a:pt x="29430" y="13247"/>
                      <a:pt x="29557" y="12833"/>
                    </a:cubicBezTo>
                    <a:cubicBezTo>
                      <a:pt x="29666" y="12326"/>
                      <a:pt x="29739" y="11855"/>
                      <a:pt x="29775" y="11384"/>
                    </a:cubicBezTo>
                    <a:cubicBezTo>
                      <a:pt x="29811" y="10913"/>
                      <a:pt x="29847" y="10478"/>
                      <a:pt x="29883" y="9971"/>
                    </a:cubicBezTo>
                    <a:cubicBezTo>
                      <a:pt x="29920" y="9500"/>
                      <a:pt x="29883" y="9029"/>
                      <a:pt x="29883" y="8559"/>
                    </a:cubicBezTo>
                    <a:cubicBezTo>
                      <a:pt x="29847" y="7581"/>
                      <a:pt x="29739" y="6603"/>
                      <a:pt x="29557" y="5625"/>
                    </a:cubicBezTo>
                    <a:cubicBezTo>
                      <a:pt x="29376" y="4647"/>
                      <a:pt x="29087" y="3705"/>
                      <a:pt x="28688" y="2799"/>
                    </a:cubicBezTo>
                    <a:cubicBezTo>
                      <a:pt x="28471" y="2292"/>
                      <a:pt x="28217" y="1785"/>
                      <a:pt x="27927" y="1314"/>
                    </a:cubicBezTo>
                    <a:cubicBezTo>
                      <a:pt x="27783" y="1061"/>
                      <a:pt x="27602" y="807"/>
                      <a:pt x="27420" y="590"/>
                    </a:cubicBezTo>
                    <a:cubicBezTo>
                      <a:pt x="27312" y="481"/>
                      <a:pt x="27203" y="373"/>
                      <a:pt x="27058" y="300"/>
                    </a:cubicBezTo>
                    <a:lnTo>
                      <a:pt x="26913" y="155"/>
                    </a:lnTo>
                    <a:cubicBezTo>
                      <a:pt x="26841" y="119"/>
                      <a:pt x="26768" y="83"/>
                      <a:pt x="26696" y="47"/>
                    </a:cubicBezTo>
                    <a:cubicBezTo>
                      <a:pt x="26675" y="19"/>
                      <a:pt x="26649" y="7"/>
                      <a:pt x="26620" y="7"/>
                    </a:cubicBezTo>
                    <a:cubicBezTo>
                      <a:pt x="26503" y="7"/>
                      <a:pt x="26355" y="212"/>
                      <a:pt x="26442" y="300"/>
                    </a:cubicBezTo>
                    <a:cubicBezTo>
                      <a:pt x="26442" y="336"/>
                      <a:pt x="26479" y="409"/>
                      <a:pt x="26479" y="481"/>
                    </a:cubicBezTo>
                    <a:cubicBezTo>
                      <a:pt x="26515" y="554"/>
                      <a:pt x="26551" y="626"/>
                      <a:pt x="26587" y="699"/>
                    </a:cubicBezTo>
                    <a:cubicBezTo>
                      <a:pt x="26624" y="843"/>
                      <a:pt x="26696" y="988"/>
                      <a:pt x="26768" y="1097"/>
                    </a:cubicBezTo>
                    <a:cubicBezTo>
                      <a:pt x="26877" y="1351"/>
                      <a:pt x="27058" y="1640"/>
                      <a:pt x="27203" y="1858"/>
                    </a:cubicBezTo>
                    <a:cubicBezTo>
                      <a:pt x="27493" y="2365"/>
                      <a:pt x="27783" y="2836"/>
                      <a:pt x="28036" y="3343"/>
                    </a:cubicBezTo>
                    <a:cubicBezTo>
                      <a:pt x="28543" y="4321"/>
                      <a:pt x="28905" y="5371"/>
                      <a:pt x="29123" y="6458"/>
                    </a:cubicBezTo>
                    <a:cubicBezTo>
                      <a:pt x="29340" y="7508"/>
                      <a:pt x="29413" y="8595"/>
                      <a:pt x="29340" y="9681"/>
                    </a:cubicBezTo>
                    <a:cubicBezTo>
                      <a:pt x="29304" y="10225"/>
                      <a:pt x="29268" y="10732"/>
                      <a:pt x="29123" y="11275"/>
                    </a:cubicBezTo>
                    <a:cubicBezTo>
                      <a:pt x="29014" y="11818"/>
                      <a:pt x="28869" y="12362"/>
                      <a:pt x="28688" y="12905"/>
                    </a:cubicBezTo>
                    <a:cubicBezTo>
                      <a:pt x="28616" y="13159"/>
                      <a:pt x="28543" y="13412"/>
                      <a:pt x="28435" y="13666"/>
                    </a:cubicBezTo>
                    <a:cubicBezTo>
                      <a:pt x="28435" y="13702"/>
                      <a:pt x="28398" y="13738"/>
                      <a:pt x="28398" y="13774"/>
                    </a:cubicBezTo>
                    <a:lnTo>
                      <a:pt x="28326" y="13992"/>
                    </a:lnTo>
                    <a:lnTo>
                      <a:pt x="28253" y="14173"/>
                    </a:lnTo>
                    <a:lnTo>
                      <a:pt x="28253" y="14209"/>
                    </a:lnTo>
                    <a:cubicBezTo>
                      <a:pt x="28253" y="14215"/>
                      <a:pt x="28254" y="14219"/>
                      <a:pt x="28254" y="14222"/>
                    </a:cubicBezTo>
                    <a:lnTo>
                      <a:pt x="28254" y="14222"/>
                    </a:lnTo>
                    <a:cubicBezTo>
                      <a:pt x="28231" y="14265"/>
                      <a:pt x="28201" y="14315"/>
                      <a:pt x="28181" y="14354"/>
                    </a:cubicBezTo>
                    <a:cubicBezTo>
                      <a:pt x="28109" y="14499"/>
                      <a:pt x="28036" y="14607"/>
                      <a:pt x="28000" y="14752"/>
                    </a:cubicBezTo>
                    <a:cubicBezTo>
                      <a:pt x="28012" y="14740"/>
                      <a:pt x="28018" y="14735"/>
                      <a:pt x="28020" y="14735"/>
                    </a:cubicBezTo>
                    <a:lnTo>
                      <a:pt x="28020" y="14735"/>
                    </a:lnTo>
                    <a:cubicBezTo>
                      <a:pt x="28028" y="14735"/>
                      <a:pt x="27927" y="14861"/>
                      <a:pt x="27927" y="14861"/>
                    </a:cubicBezTo>
                    <a:lnTo>
                      <a:pt x="27891" y="14897"/>
                    </a:lnTo>
                    <a:lnTo>
                      <a:pt x="27783" y="15115"/>
                    </a:lnTo>
                    <a:cubicBezTo>
                      <a:pt x="27746" y="15223"/>
                      <a:pt x="27674" y="15368"/>
                      <a:pt x="27602" y="15477"/>
                    </a:cubicBezTo>
                    <a:cubicBezTo>
                      <a:pt x="27608" y="15465"/>
                      <a:pt x="27610" y="15460"/>
                      <a:pt x="27609" y="15460"/>
                    </a:cubicBezTo>
                    <a:lnTo>
                      <a:pt x="27609" y="15460"/>
                    </a:lnTo>
                    <a:cubicBezTo>
                      <a:pt x="27607" y="15460"/>
                      <a:pt x="27594" y="15478"/>
                      <a:pt x="27579" y="15499"/>
                    </a:cubicBezTo>
                    <a:lnTo>
                      <a:pt x="27579" y="15499"/>
                    </a:lnTo>
                    <a:cubicBezTo>
                      <a:pt x="27558" y="15521"/>
                      <a:pt x="27529" y="15549"/>
                      <a:pt x="27529" y="15549"/>
                    </a:cubicBezTo>
                    <a:cubicBezTo>
                      <a:pt x="27529" y="15553"/>
                      <a:pt x="27530" y="15554"/>
                      <a:pt x="27532" y="15554"/>
                    </a:cubicBezTo>
                    <a:cubicBezTo>
                      <a:pt x="27535" y="15554"/>
                      <a:pt x="27543" y="15547"/>
                      <a:pt x="27552" y="15536"/>
                    </a:cubicBezTo>
                    <a:lnTo>
                      <a:pt x="27552" y="15536"/>
                    </a:lnTo>
                    <a:lnTo>
                      <a:pt x="27457" y="15694"/>
                    </a:lnTo>
                    <a:cubicBezTo>
                      <a:pt x="27457" y="15694"/>
                      <a:pt x="27420" y="15730"/>
                      <a:pt x="27420" y="15767"/>
                    </a:cubicBezTo>
                    <a:lnTo>
                      <a:pt x="27312" y="15948"/>
                    </a:lnTo>
                    <a:cubicBezTo>
                      <a:pt x="27312" y="15967"/>
                      <a:pt x="27290" y="15998"/>
                      <a:pt x="27282" y="15998"/>
                    </a:cubicBezTo>
                    <a:cubicBezTo>
                      <a:pt x="27276" y="15998"/>
                      <a:pt x="27279" y="15977"/>
                      <a:pt x="27312" y="15911"/>
                    </a:cubicBezTo>
                    <a:cubicBezTo>
                      <a:pt x="27337" y="15869"/>
                      <a:pt x="27347" y="15852"/>
                      <a:pt x="27346" y="15852"/>
                    </a:cubicBezTo>
                    <a:lnTo>
                      <a:pt x="27346" y="15852"/>
                    </a:lnTo>
                    <a:cubicBezTo>
                      <a:pt x="27345" y="15852"/>
                      <a:pt x="27239" y="16029"/>
                      <a:pt x="27239" y="16056"/>
                    </a:cubicBezTo>
                    <a:lnTo>
                      <a:pt x="27239" y="16093"/>
                    </a:lnTo>
                    <a:lnTo>
                      <a:pt x="27167" y="16201"/>
                    </a:lnTo>
                    <a:lnTo>
                      <a:pt x="27167" y="16201"/>
                    </a:lnTo>
                    <a:lnTo>
                      <a:pt x="27203" y="16129"/>
                    </a:lnTo>
                    <a:cubicBezTo>
                      <a:pt x="27208" y="16119"/>
                      <a:pt x="27209" y="16116"/>
                      <a:pt x="27209" y="16116"/>
                    </a:cubicBezTo>
                    <a:lnTo>
                      <a:pt x="27209" y="16116"/>
                    </a:lnTo>
                    <a:cubicBezTo>
                      <a:pt x="27206" y="16116"/>
                      <a:pt x="27142" y="16229"/>
                      <a:pt x="27147" y="16229"/>
                    </a:cubicBezTo>
                    <a:cubicBezTo>
                      <a:pt x="27148" y="16229"/>
                      <a:pt x="27154" y="16221"/>
                      <a:pt x="27167" y="16201"/>
                    </a:cubicBezTo>
                    <a:lnTo>
                      <a:pt x="27167" y="16201"/>
                    </a:lnTo>
                    <a:cubicBezTo>
                      <a:pt x="27094" y="16310"/>
                      <a:pt x="27022" y="16419"/>
                      <a:pt x="26950" y="16527"/>
                    </a:cubicBezTo>
                    <a:lnTo>
                      <a:pt x="26841" y="16708"/>
                    </a:lnTo>
                    <a:cubicBezTo>
                      <a:pt x="26768" y="16817"/>
                      <a:pt x="26696" y="16962"/>
                      <a:pt x="26624" y="17071"/>
                    </a:cubicBezTo>
                    <a:cubicBezTo>
                      <a:pt x="26345" y="17488"/>
                      <a:pt x="26033" y="17906"/>
                      <a:pt x="25687" y="18324"/>
                    </a:cubicBezTo>
                    <a:lnTo>
                      <a:pt x="25687" y="18324"/>
                    </a:lnTo>
                    <a:cubicBezTo>
                      <a:pt x="25697" y="18311"/>
                      <a:pt x="25704" y="18301"/>
                      <a:pt x="25703" y="18301"/>
                    </a:cubicBezTo>
                    <a:lnTo>
                      <a:pt x="25703" y="18301"/>
                    </a:lnTo>
                    <a:cubicBezTo>
                      <a:pt x="25702" y="18301"/>
                      <a:pt x="25687" y="18320"/>
                      <a:pt x="25646" y="18375"/>
                    </a:cubicBezTo>
                    <a:cubicBezTo>
                      <a:pt x="25659" y="18358"/>
                      <a:pt x="25673" y="18341"/>
                      <a:pt x="25687" y="18324"/>
                    </a:cubicBezTo>
                    <a:lnTo>
                      <a:pt x="25687" y="18324"/>
                    </a:lnTo>
                    <a:cubicBezTo>
                      <a:pt x="25675" y="18341"/>
                      <a:pt x="25658" y="18362"/>
                      <a:pt x="25646" y="18375"/>
                    </a:cubicBezTo>
                    <a:lnTo>
                      <a:pt x="25646" y="18375"/>
                    </a:lnTo>
                    <a:lnTo>
                      <a:pt x="25646" y="18375"/>
                    </a:lnTo>
                    <a:cubicBezTo>
                      <a:pt x="25646" y="18375"/>
                      <a:pt x="25646" y="18375"/>
                      <a:pt x="25646" y="18375"/>
                    </a:cubicBezTo>
                    <a:lnTo>
                      <a:pt x="25646" y="18375"/>
                    </a:lnTo>
                    <a:cubicBezTo>
                      <a:pt x="25646" y="18393"/>
                      <a:pt x="25618" y="18420"/>
                      <a:pt x="25605" y="18429"/>
                    </a:cubicBezTo>
                    <a:lnTo>
                      <a:pt x="25605" y="18429"/>
                    </a:lnTo>
                    <a:lnTo>
                      <a:pt x="25646" y="18375"/>
                    </a:lnTo>
                    <a:lnTo>
                      <a:pt x="25646" y="18375"/>
                    </a:lnTo>
                    <a:cubicBezTo>
                      <a:pt x="25603" y="18417"/>
                      <a:pt x="25594" y="18432"/>
                      <a:pt x="25598" y="18432"/>
                    </a:cubicBezTo>
                    <a:cubicBezTo>
                      <a:pt x="25600" y="18432"/>
                      <a:pt x="25602" y="18431"/>
                      <a:pt x="25605" y="18429"/>
                    </a:cubicBezTo>
                    <a:lnTo>
                      <a:pt x="25605" y="18429"/>
                    </a:lnTo>
                    <a:lnTo>
                      <a:pt x="25537" y="18519"/>
                    </a:lnTo>
                    <a:lnTo>
                      <a:pt x="25247" y="18809"/>
                    </a:lnTo>
                    <a:cubicBezTo>
                      <a:pt x="25066" y="19026"/>
                      <a:pt x="24849" y="19208"/>
                      <a:pt x="24668" y="19389"/>
                    </a:cubicBezTo>
                    <a:cubicBezTo>
                      <a:pt x="24559" y="19497"/>
                      <a:pt x="24486" y="19570"/>
                      <a:pt x="24378" y="19678"/>
                    </a:cubicBezTo>
                    <a:lnTo>
                      <a:pt x="24233" y="19787"/>
                    </a:lnTo>
                    <a:cubicBezTo>
                      <a:pt x="24281" y="19751"/>
                      <a:pt x="24301" y="19739"/>
                      <a:pt x="24305" y="19739"/>
                    </a:cubicBezTo>
                    <a:lnTo>
                      <a:pt x="24305" y="19739"/>
                    </a:lnTo>
                    <a:cubicBezTo>
                      <a:pt x="24313" y="19739"/>
                      <a:pt x="24257" y="19787"/>
                      <a:pt x="24233" y="19787"/>
                    </a:cubicBezTo>
                    <a:cubicBezTo>
                      <a:pt x="24016" y="19968"/>
                      <a:pt x="23798" y="20113"/>
                      <a:pt x="23581" y="20294"/>
                    </a:cubicBezTo>
                    <a:cubicBezTo>
                      <a:pt x="23364" y="20439"/>
                      <a:pt x="23146" y="20620"/>
                      <a:pt x="22929" y="20729"/>
                    </a:cubicBezTo>
                    <a:lnTo>
                      <a:pt x="22567" y="20946"/>
                    </a:lnTo>
                    <a:lnTo>
                      <a:pt x="22386" y="21091"/>
                    </a:lnTo>
                    <a:cubicBezTo>
                      <a:pt x="21879" y="21345"/>
                      <a:pt x="21371" y="21562"/>
                      <a:pt x="20864" y="21779"/>
                    </a:cubicBezTo>
                    <a:lnTo>
                      <a:pt x="20683" y="21852"/>
                    </a:lnTo>
                    <a:lnTo>
                      <a:pt x="20575" y="21888"/>
                    </a:lnTo>
                    <a:cubicBezTo>
                      <a:pt x="20537" y="21907"/>
                      <a:pt x="20529" y="21913"/>
                      <a:pt x="20535" y="21913"/>
                    </a:cubicBezTo>
                    <a:cubicBezTo>
                      <a:pt x="20540" y="21913"/>
                      <a:pt x="20552" y="21910"/>
                      <a:pt x="20567" y="21905"/>
                    </a:cubicBezTo>
                    <a:lnTo>
                      <a:pt x="20567" y="21905"/>
                    </a:lnTo>
                    <a:lnTo>
                      <a:pt x="20249" y="22033"/>
                    </a:lnTo>
                    <a:cubicBezTo>
                      <a:pt x="19959" y="22142"/>
                      <a:pt x="19669" y="22214"/>
                      <a:pt x="19415" y="22286"/>
                    </a:cubicBezTo>
                    <a:cubicBezTo>
                      <a:pt x="19126" y="22359"/>
                      <a:pt x="18836" y="22395"/>
                      <a:pt x="18546" y="22468"/>
                    </a:cubicBezTo>
                    <a:cubicBezTo>
                      <a:pt x="18401" y="22504"/>
                      <a:pt x="18256" y="22504"/>
                      <a:pt x="18075" y="22540"/>
                    </a:cubicBezTo>
                    <a:lnTo>
                      <a:pt x="17894" y="22576"/>
                    </a:lnTo>
                    <a:lnTo>
                      <a:pt x="17786" y="22576"/>
                    </a:lnTo>
                    <a:cubicBezTo>
                      <a:pt x="17134" y="22649"/>
                      <a:pt x="16482" y="22685"/>
                      <a:pt x="15830" y="22685"/>
                    </a:cubicBezTo>
                    <a:cubicBezTo>
                      <a:pt x="15178" y="22685"/>
                      <a:pt x="14526" y="22649"/>
                      <a:pt x="13874" y="22576"/>
                    </a:cubicBezTo>
                    <a:cubicBezTo>
                      <a:pt x="13625" y="22545"/>
                      <a:pt x="13376" y="22514"/>
                      <a:pt x="13104" y="22460"/>
                    </a:cubicBezTo>
                    <a:lnTo>
                      <a:pt x="13104" y="22460"/>
                    </a:lnTo>
                    <a:cubicBezTo>
                      <a:pt x="13119" y="22463"/>
                      <a:pt x="13134" y="22465"/>
                      <a:pt x="13149" y="22468"/>
                    </a:cubicBezTo>
                    <a:lnTo>
                      <a:pt x="12968" y="22431"/>
                    </a:lnTo>
                    <a:lnTo>
                      <a:pt x="12968" y="22431"/>
                    </a:lnTo>
                    <a:cubicBezTo>
                      <a:pt x="13014" y="22442"/>
                      <a:pt x="13060" y="22451"/>
                      <a:pt x="13104" y="22460"/>
                    </a:cubicBezTo>
                    <a:lnTo>
                      <a:pt x="13104" y="22460"/>
                    </a:lnTo>
                    <a:cubicBezTo>
                      <a:pt x="11599" y="22204"/>
                      <a:pt x="10130" y="21700"/>
                      <a:pt x="8803" y="21019"/>
                    </a:cubicBezTo>
                    <a:cubicBezTo>
                      <a:pt x="8404" y="20801"/>
                      <a:pt x="8042" y="20620"/>
                      <a:pt x="7680" y="20367"/>
                    </a:cubicBezTo>
                    <a:lnTo>
                      <a:pt x="7680" y="20367"/>
                    </a:lnTo>
                    <a:lnTo>
                      <a:pt x="7825" y="20475"/>
                    </a:lnTo>
                    <a:cubicBezTo>
                      <a:pt x="6448" y="19606"/>
                      <a:pt x="5253" y="18519"/>
                      <a:pt x="4275" y="17252"/>
                    </a:cubicBezTo>
                    <a:cubicBezTo>
                      <a:pt x="3985" y="16889"/>
                      <a:pt x="3732" y="16527"/>
                      <a:pt x="3478" y="16129"/>
                    </a:cubicBezTo>
                    <a:lnTo>
                      <a:pt x="3478" y="16129"/>
                    </a:lnTo>
                    <a:lnTo>
                      <a:pt x="3551" y="16274"/>
                    </a:lnTo>
                    <a:cubicBezTo>
                      <a:pt x="3007" y="15368"/>
                      <a:pt x="2536" y="14426"/>
                      <a:pt x="2210" y="13448"/>
                    </a:cubicBezTo>
                    <a:cubicBezTo>
                      <a:pt x="2029" y="12941"/>
                      <a:pt x="1884" y="12434"/>
                      <a:pt x="1739" y="11927"/>
                    </a:cubicBezTo>
                    <a:cubicBezTo>
                      <a:pt x="1739" y="11818"/>
                      <a:pt x="1703" y="11674"/>
                      <a:pt x="1667" y="11565"/>
                    </a:cubicBezTo>
                    <a:lnTo>
                      <a:pt x="1631" y="11348"/>
                    </a:lnTo>
                    <a:cubicBezTo>
                      <a:pt x="1631" y="11322"/>
                      <a:pt x="1612" y="11204"/>
                      <a:pt x="1615" y="11204"/>
                    </a:cubicBezTo>
                    <a:lnTo>
                      <a:pt x="1615" y="11204"/>
                    </a:lnTo>
                    <a:cubicBezTo>
                      <a:pt x="1616" y="11204"/>
                      <a:pt x="1620" y="11223"/>
                      <a:pt x="1631" y="11275"/>
                    </a:cubicBezTo>
                    <a:cubicBezTo>
                      <a:pt x="1631" y="11166"/>
                      <a:pt x="1595" y="11022"/>
                      <a:pt x="1558" y="10913"/>
                    </a:cubicBezTo>
                    <a:lnTo>
                      <a:pt x="1558" y="10804"/>
                    </a:lnTo>
                    <a:lnTo>
                      <a:pt x="1558" y="10696"/>
                    </a:lnTo>
                    <a:cubicBezTo>
                      <a:pt x="1558" y="10659"/>
                      <a:pt x="1522" y="10551"/>
                      <a:pt x="1522" y="10478"/>
                    </a:cubicBezTo>
                    <a:cubicBezTo>
                      <a:pt x="1341" y="9392"/>
                      <a:pt x="1305" y="8305"/>
                      <a:pt x="1413" y="7255"/>
                    </a:cubicBezTo>
                    <a:lnTo>
                      <a:pt x="1450" y="6856"/>
                    </a:lnTo>
                    <a:cubicBezTo>
                      <a:pt x="1450" y="6820"/>
                      <a:pt x="1450" y="6784"/>
                      <a:pt x="1450" y="6747"/>
                    </a:cubicBezTo>
                    <a:cubicBezTo>
                      <a:pt x="1450" y="6675"/>
                      <a:pt x="1486" y="6566"/>
                      <a:pt x="1486" y="6494"/>
                    </a:cubicBezTo>
                    <a:cubicBezTo>
                      <a:pt x="1522" y="6204"/>
                      <a:pt x="1595" y="5951"/>
                      <a:pt x="1631" y="5661"/>
                    </a:cubicBezTo>
                    <a:cubicBezTo>
                      <a:pt x="1667" y="5516"/>
                      <a:pt x="1703" y="5371"/>
                      <a:pt x="1739" y="5262"/>
                    </a:cubicBezTo>
                    <a:lnTo>
                      <a:pt x="1739" y="5154"/>
                    </a:lnTo>
                    <a:cubicBezTo>
                      <a:pt x="1739" y="5118"/>
                      <a:pt x="1739" y="5081"/>
                      <a:pt x="1739" y="5045"/>
                    </a:cubicBezTo>
                    <a:cubicBezTo>
                      <a:pt x="1739" y="4973"/>
                      <a:pt x="1776" y="4900"/>
                      <a:pt x="1776" y="4828"/>
                    </a:cubicBezTo>
                    <a:cubicBezTo>
                      <a:pt x="1848" y="4538"/>
                      <a:pt x="1921" y="4248"/>
                      <a:pt x="1993" y="3958"/>
                    </a:cubicBezTo>
                    <a:cubicBezTo>
                      <a:pt x="1993" y="3886"/>
                      <a:pt x="2065" y="3814"/>
                      <a:pt x="2065" y="3741"/>
                    </a:cubicBezTo>
                    <a:lnTo>
                      <a:pt x="2102" y="3632"/>
                    </a:lnTo>
                    <a:cubicBezTo>
                      <a:pt x="2102" y="3632"/>
                      <a:pt x="2145" y="3525"/>
                      <a:pt x="2131" y="3525"/>
                    </a:cubicBezTo>
                    <a:cubicBezTo>
                      <a:pt x="2127" y="3525"/>
                      <a:pt x="2118" y="3535"/>
                      <a:pt x="2102" y="3560"/>
                    </a:cubicBezTo>
                    <a:cubicBezTo>
                      <a:pt x="2174" y="3379"/>
                      <a:pt x="2210" y="3198"/>
                      <a:pt x="2283" y="3017"/>
                    </a:cubicBezTo>
                    <a:cubicBezTo>
                      <a:pt x="2283" y="3017"/>
                      <a:pt x="2306" y="2924"/>
                      <a:pt x="2297" y="2924"/>
                    </a:cubicBezTo>
                    <a:lnTo>
                      <a:pt x="2297" y="2924"/>
                    </a:lnTo>
                    <a:cubicBezTo>
                      <a:pt x="2294" y="2924"/>
                      <a:pt x="2290" y="2930"/>
                      <a:pt x="2283" y="2944"/>
                    </a:cubicBezTo>
                    <a:cubicBezTo>
                      <a:pt x="2296" y="2904"/>
                      <a:pt x="2309" y="2879"/>
                      <a:pt x="2319" y="2865"/>
                    </a:cubicBezTo>
                    <a:lnTo>
                      <a:pt x="2319" y="2865"/>
                    </a:lnTo>
                    <a:lnTo>
                      <a:pt x="2319" y="2872"/>
                    </a:lnTo>
                    <a:cubicBezTo>
                      <a:pt x="2332" y="2859"/>
                      <a:pt x="2336" y="2850"/>
                      <a:pt x="2333" y="2850"/>
                    </a:cubicBezTo>
                    <a:lnTo>
                      <a:pt x="2333" y="2850"/>
                    </a:lnTo>
                    <a:cubicBezTo>
                      <a:pt x="2331" y="2850"/>
                      <a:pt x="2326" y="2855"/>
                      <a:pt x="2319" y="2865"/>
                    </a:cubicBezTo>
                    <a:lnTo>
                      <a:pt x="2319" y="2865"/>
                    </a:lnTo>
                    <a:lnTo>
                      <a:pt x="2319" y="2836"/>
                    </a:lnTo>
                    <a:cubicBezTo>
                      <a:pt x="2355" y="2763"/>
                      <a:pt x="2391" y="2654"/>
                      <a:pt x="2428" y="2582"/>
                    </a:cubicBezTo>
                    <a:cubicBezTo>
                      <a:pt x="2500" y="2437"/>
                      <a:pt x="2536" y="2256"/>
                      <a:pt x="2609" y="2111"/>
                    </a:cubicBezTo>
                    <a:cubicBezTo>
                      <a:pt x="2899" y="1459"/>
                      <a:pt x="3225" y="807"/>
                      <a:pt x="3551" y="155"/>
                    </a:cubicBezTo>
                    <a:cubicBezTo>
                      <a:pt x="3587" y="83"/>
                      <a:pt x="3587" y="10"/>
                      <a:pt x="3514" y="10"/>
                    </a:cubicBezTo>
                    <a:cubicBezTo>
                      <a:pt x="3501" y="4"/>
                      <a:pt x="3488" y="1"/>
                      <a:pt x="3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0"/>
              <p:cNvSpPr/>
              <p:nvPr/>
            </p:nvSpPr>
            <p:spPr>
              <a:xfrm>
                <a:off x="4721880" y="1292177"/>
                <a:ext cx="698290" cy="330568"/>
              </a:xfrm>
              <a:custGeom>
                <a:avLst/>
                <a:gdLst/>
                <a:ahLst/>
                <a:cxnLst/>
                <a:rect l="l" t="t" r="r" b="b"/>
                <a:pathLst>
                  <a:path w="30089" h="14244" extrusionOk="0">
                    <a:moveTo>
                      <a:pt x="9933" y="1800"/>
                    </a:moveTo>
                    <a:cubicBezTo>
                      <a:pt x="9929" y="1800"/>
                      <a:pt x="9913" y="1804"/>
                      <a:pt x="9877" y="1816"/>
                    </a:cubicBezTo>
                    <a:cubicBezTo>
                      <a:pt x="9901" y="1816"/>
                      <a:pt x="9941" y="1800"/>
                      <a:pt x="9933" y="1800"/>
                    </a:cubicBezTo>
                    <a:close/>
                    <a:moveTo>
                      <a:pt x="15265" y="0"/>
                    </a:moveTo>
                    <a:cubicBezTo>
                      <a:pt x="13904" y="0"/>
                      <a:pt x="12548" y="183"/>
                      <a:pt x="11253" y="548"/>
                    </a:cubicBezTo>
                    <a:cubicBezTo>
                      <a:pt x="8428" y="1345"/>
                      <a:pt x="5893" y="2902"/>
                      <a:pt x="3937" y="5076"/>
                    </a:cubicBezTo>
                    <a:cubicBezTo>
                      <a:pt x="2959" y="6162"/>
                      <a:pt x="2126" y="7394"/>
                      <a:pt x="1474" y="8698"/>
                    </a:cubicBezTo>
                    <a:cubicBezTo>
                      <a:pt x="822" y="10038"/>
                      <a:pt x="387" y="11414"/>
                      <a:pt x="170" y="12863"/>
                    </a:cubicBezTo>
                    <a:cubicBezTo>
                      <a:pt x="97" y="13225"/>
                      <a:pt x="61" y="13624"/>
                      <a:pt x="25" y="13986"/>
                    </a:cubicBezTo>
                    <a:cubicBezTo>
                      <a:pt x="1" y="14179"/>
                      <a:pt x="138" y="14244"/>
                      <a:pt x="274" y="14244"/>
                    </a:cubicBezTo>
                    <a:cubicBezTo>
                      <a:pt x="343" y="14244"/>
                      <a:pt x="411" y="14228"/>
                      <a:pt x="460" y="14203"/>
                    </a:cubicBezTo>
                    <a:cubicBezTo>
                      <a:pt x="713" y="14058"/>
                      <a:pt x="894" y="13841"/>
                      <a:pt x="930" y="13551"/>
                    </a:cubicBezTo>
                    <a:lnTo>
                      <a:pt x="967" y="13588"/>
                    </a:lnTo>
                    <a:cubicBezTo>
                      <a:pt x="967" y="13515"/>
                      <a:pt x="967" y="13407"/>
                      <a:pt x="967" y="13334"/>
                    </a:cubicBezTo>
                    <a:lnTo>
                      <a:pt x="967" y="13189"/>
                    </a:lnTo>
                    <a:lnTo>
                      <a:pt x="967" y="13153"/>
                    </a:lnTo>
                    <a:lnTo>
                      <a:pt x="967" y="13117"/>
                    </a:lnTo>
                    <a:cubicBezTo>
                      <a:pt x="967" y="12936"/>
                      <a:pt x="1039" y="12755"/>
                      <a:pt x="1039" y="12610"/>
                    </a:cubicBezTo>
                    <a:cubicBezTo>
                      <a:pt x="1111" y="12247"/>
                      <a:pt x="1184" y="11885"/>
                      <a:pt x="1256" y="11559"/>
                    </a:cubicBezTo>
                    <a:cubicBezTo>
                      <a:pt x="1329" y="11197"/>
                      <a:pt x="1437" y="10871"/>
                      <a:pt x="1546" y="10545"/>
                    </a:cubicBezTo>
                    <a:cubicBezTo>
                      <a:pt x="1619" y="10364"/>
                      <a:pt x="1655" y="10219"/>
                      <a:pt x="1727" y="10038"/>
                    </a:cubicBezTo>
                    <a:cubicBezTo>
                      <a:pt x="1728" y="10037"/>
                      <a:pt x="1729" y="10035"/>
                      <a:pt x="1729" y="10034"/>
                    </a:cubicBezTo>
                    <a:lnTo>
                      <a:pt x="1729" y="10034"/>
                    </a:lnTo>
                    <a:cubicBezTo>
                      <a:pt x="1730" y="10041"/>
                      <a:pt x="1732" y="10044"/>
                      <a:pt x="1734" y="10044"/>
                    </a:cubicBezTo>
                    <a:cubicBezTo>
                      <a:pt x="1740" y="10044"/>
                      <a:pt x="1747" y="10017"/>
                      <a:pt x="1742" y="10017"/>
                    </a:cubicBezTo>
                    <a:lnTo>
                      <a:pt x="1742" y="10017"/>
                    </a:lnTo>
                    <a:cubicBezTo>
                      <a:pt x="1740" y="10017"/>
                      <a:pt x="1736" y="10021"/>
                      <a:pt x="1729" y="10034"/>
                    </a:cubicBezTo>
                    <a:lnTo>
                      <a:pt x="1729" y="10034"/>
                    </a:lnTo>
                    <a:cubicBezTo>
                      <a:pt x="1728" y="10028"/>
                      <a:pt x="1727" y="10017"/>
                      <a:pt x="1727" y="10002"/>
                    </a:cubicBezTo>
                    <a:lnTo>
                      <a:pt x="1763" y="9893"/>
                    </a:lnTo>
                    <a:cubicBezTo>
                      <a:pt x="1800" y="9821"/>
                      <a:pt x="1836" y="9712"/>
                      <a:pt x="1872" y="9639"/>
                    </a:cubicBezTo>
                    <a:cubicBezTo>
                      <a:pt x="2126" y="8988"/>
                      <a:pt x="2415" y="8372"/>
                      <a:pt x="2778" y="7792"/>
                    </a:cubicBezTo>
                    <a:cubicBezTo>
                      <a:pt x="2778" y="7756"/>
                      <a:pt x="2814" y="7720"/>
                      <a:pt x="2814" y="7684"/>
                    </a:cubicBezTo>
                    <a:lnTo>
                      <a:pt x="2814" y="7684"/>
                    </a:lnTo>
                    <a:cubicBezTo>
                      <a:pt x="2791" y="7718"/>
                      <a:pt x="2783" y="7731"/>
                      <a:pt x="2782" y="7731"/>
                    </a:cubicBezTo>
                    <a:cubicBezTo>
                      <a:pt x="2780" y="7731"/>
                      <a:pt x="2814" y="7672"/>
                      <a:pt x="2814" y="7647"/>
                    </a:cubicBezTo>
                    <a:cubicBezTo>
                      <a:pt x="2814" y="7647"/>
                      <a:pt x="2923" y="7502"/>
                      <a:pt x="2959" y="7430"/>
                    </a:cubicBezTo>
                    <a:cubicBezTo>
                      <a:pt x="3031" y="7358"/>
                      <a:pt x="3140" y="7140"/>
                      <a:pt x="3249" y="6995"/>
                    </a:cubicBezTo>
                    <a:cubicBezTo>
                      <a:pt x="3430" y="6742"/>
                      <a:pt x="3647" y="6452"/>
                      <a:pt x="3864" y="6198"/>
                    </a:cubicBezTo>
                    <a:lnTo>
                      <a:pt x="4009" y="5981"/>
                    </a:lnTo>
                    <a:lnTo>
                      <a:pt x="4082" y="5909"/>
                    </a:lnTo>
                    <a:lnTo>
                      <a:pt x="4154" y="5836"/>
                    </a:lnTo>
                    <a:lnTo>
                      <a:pt x="4154" y="5836"/>
                    </a:lnTo>
                    <a:cubicBezTo>
                      <a:pt x="4136" y="5854"/>
                      <a:pt x="4127" y="5861"/>
                      <a:pt x="4124" y="5861"/>
                    </a:cubicBezTo>
                    <a:cubicBezTo>
                      <a:pt x="4116" y="5861"/>
                      <a:pt x="4163" y="5800"/>
                      <a:pt x="4190" y="5800"/>
                    </a:cubicBezTo>
                    <a:lnTo>
                      <a:pt x="4263" y="5691"/>
                    </a:lnTo>
                    <a:lnTo>
                      <a:pt x="4444" y="5474"/>
                    </a:lnTo>
                    <a:cubicBezTo>
                      <a:pt x="4661" y="5257"/>
                      <a:pt x="4879" y="5003"/>
                      <a:pt x="5168" y="4750"/>
                    </a:cubicBezTo>
                    <a:lnTo>
                      <a:pt x="5530" y="4424"/>
                    </a:lnTo>
                    <a:lnTo>
                      <a:pt x="5712" y="4279"/>
                    </a:lnTo>
                    <a:cubicBezTo>
                      <a:pt x="5724" y="4255"/>
                      <a:pt x="5724" y="4247"/>
                      <a:pt x="5718" y="4247"/>
                    </a:cubicBezTo>
                    <a:cubicBezTo>
                      <a:pt x="5708" y="4247"/>
                      <a:pt x="5675" y="4279"/>
                      <a:pt x="5675" y="4279"/>
                    </a:cubicBezTo>
                    <a:lnTo>
                      <a:pt x="5712" y="4243"/>
                    </a:lnTo>
                    <a:lnTo>
                      <a:pt x="5820" y="4170"/>
                    </a:lnTo>
                    <a:cubicBezTo>
                      <a:pt x="6074" y="3953"/>
                      <a:pt x="6364" y="3735"/>
                      <a:pt x="6617" y="3518"/>
                    </a:cubicBezTo>
                    <a:cubicBezTo>
                      <a:pt x="6907" y="3337"/>
                      <a:pt x="7197" y="3156"/>
                      <a:pt x="7486" y="2975"/>
                    </a:cubicBezTo>
                    <a:lnTo>
                      <a:pt x="7595" y="2902"/>
                    </a:lnTo>
                    <a:lnTo>
                      <a:pt x="7595" y="2902"/>
                    </a:lnTo>
                    <a:cubicBezTo>
                      <a:pt x="7567" y="2921"/>
                      <a:pt x="7558" y="2928"/>
                      <a:pt x="7560" y="2928"/>
                    </a:cubicBezTo>
                    <a:cubicBezTo>
                      <a:pt x="7563" y="2928"/>
                      <a:pt x="7617" y="2895"/>
                      <a:pt x="7612" y="2895"/>
                    </a:cubicBezTo>
                    <a:lnTo>
                      <a:pt x="7612" y="2895"/>
                    </a:lnTo>
                    <a:cubicBezTo>
                      <a:pt x="7611" y="2895"/>
                      <a:pt x="7606" y="2897"/>
                      <a:pt x="7595" y="2902"/>
                    </a:cubicBezTo>
                    <a:lnTo>
                      <a:pt x="7631" y="2866"/>
                    </a:lnTo>
                    <a:cubicBezTo>
                      <a:pt x="7704" y="2830"/>
                      <a:pt x="7776" y="2794"/>
                      <a:pt x="7885" y="2757"/>
                    </a:cubicBezTo>
                    <a:cubicBezTo>
                      <a:pt x="7957" y="2721"/>
                      <a:pt x="8175" y="2576"/>
                      <a:pt x="8320" y="2504"/>
                    </a:cubicBezTo>
                    <a:cubicBezTo>
                      <a:pt x="8646" y="2359"/>
                      <a:pt x="8935" y="2214"/>
                      <a:pt x="9261" y="2069"/>
                    </a:cubicBezTo>
                    <a:cubicBezTo>
                      <a:pt x="9442" y="1997"/>
                      <a:pt x="9587" y="1924"/>
                      <a:pt x="9768" y="1852"/>
                    </a:cubicBezTo>
                    <a:lnTo>
                      <a:pt x="9877" y="1816"/>
                    </a:lnTo>
                    <a:lnTo>
                      <a:pt x="10167" y="1707"/>
                    </a:lnTo>
                    <a:cubicBezTo>
                      <a:pt x="10819" y="1490"/>
                      <a:pt x="11507" y="1309"/>
                      <a:pt x="12231" y="1200"/>
                    </a:cubicBezTo>
                    <a:lnTo>
                      <a:pt x="12739" y="1127"/>
                    </a:lnTo>
                    <a:lnTo>
                      <a:pt x="12992" y="1091"/>
                    </a:lnTo>
                    <a:lnTo>
                      <a:pt x="13209" y="1091"/>
                    </a:lnTo>
                    <a:cubicBezTo>
                      <a:pt x="13535" y="1055"/>
                      <a:pt x="13898" y="1019"/>
                      <a:pt x="14260" y="983"/>
                    </a:cubicBezTo>
                    <a:cubicBezTo>
                      <a:pt x="14403" y="979"/>
                      <a:pt x="14546" y="977"/>
                      <a:pt x="14689" y="977"/>
                    </a:cubicBezTo>
                    <a:cubicBezTo>
                      <a:pt x="15988" y="977"/>
                      <a:pt x="17258" y="1127"/>
                      <a:pt x="18498" y="1453"/>
                    </a:cubicBezTo>
                    <a:cubicBezTo>
                      <a:pt x="19838" y="1816"/>
                      <a:pt x="21106" y="2359"/>
                      <a:pt x="22301" y="3083"/>
                    </a:cubicBezTo>
                    <a:cubicBezTo>
                      <a:pt x="22881" y="3446"/>
                      <a:pt x="23424" y="3808"/>
                      <a:pt x="23931" y="4243"/>
                    </a:cubicBezTo>
                    <a:cubicBezTo>
                      <a:pt x="24438" y="4677"/>
                      <a:pt x="24945" y="5148"/>
                      <a:pt x="25416" y="5655"/>
                    </a:cubicBezTo>
                    <a:cubicBezTo>
                      <a:pt x="25887" y="6162"/>
                      <a:pt x="26322" y="6669"/>
                      <a:pt x="26720" y="7249"/>
                    </a:cubicBezTo>
                    <a:cubicBezTo>
                      <a:pt x="26901" y="7539"/>
                      <a:pt x="27046" y="7756"/>
                      <a:pt x="27227" y="8046"/>
                    </a:cubicBezTo>
                    <a:cubicBezTo>
                      <a:pt x="27408" y="8372"/>
                      <a:pt x="27553" y="8662"/>
                      <a:pt x="27734" y="8951"/>
                    </a:cubicBezTo>
                    <a:cubicBezTo>
                      <a:pt x="28024" y="9603"/>
                      <a:pt x="28277" y="10219"/>
                      <a:pt x="28531" y="10907"/>
                    </a:cubicBezTo>
                    <a:cubicBezTo>
                      <a:pt x="28640" y="11233"/>
                      <a:pt x="28712" y="11559"/>
                      <a:pt x="28821" y="11921"/>
                    </a:cubicBezTo>
                    <a:cubicBezTo>
                      <a:pt x="28857" y="12066"/>
                      <a:pt x="28893" y="12247"/>
                      <a:pt x="28929" y="12429"/>
                    </a:cubicBezTo>
                    <a:cubicBezTo>
                      <a:pt x="28929" y="12501"/>
                      <a:pt x="28966" y="12573"/>
                      <a:pt x="28966" y="12682"/>
                    </a:cubicBezTo>
                    <a:lnTo>
                      <a:pt x="29002" y="12791"/>
                    </a:lnTo>
                    <a:lnTo>
                      <a:pt x="29002" y="12863"/>
                    </a:lnTo>
                    <a:cubicBezTo>
                      <a:pt x="29074" y="13225"/>
                      <a:pt x="29111" y="13551"/>
                      <a:pt x="29147" y="13914"/>
                    </a:cubicBezTo>
                    <a:cubicBezTo>
                      <a:pt x="29147" y="14080"/>
                      <a:pt x="29256" y="14152"/>
                      <a:pt x="29381" y="14152"/>
                    </a:cubicBezTo>
                    <a:cubicBezTo>
                      <a:pt x="29448" y="14152"/>
                      <a:pt x="29519" y="14132"/>
                      <a:pt x="29581" y="14095"/>
                    </a:cubicBezTo>
                    <a:cubicBezTo>
                      <a:pt x="29763" y="13986"/>
                      <a:pt x="30089" y="13732"/>
                      <a:pt x="30052" y="13479"/>
                    </a:cubicBezTo>
                    <a:cubicBezTo>
                      <a:pt x="29763" y="10581"/>
                      <a:pt x="28640" y="7828"/>
                      <a:pt x="26829" y="5546"/>
                    </a:cubicBezTo>
                    <a:cubicBezTo>
                      <a:pt x="25959" y="4460"/>
                      <a:pt x="24945" y="3518"/>
                      <a:pt x="23786" y="2721"/>
                    </a:cubicBezTo>
                    <a:cubicBezTo>
                      <a:pt x="21395" y="1019"/>
                      <a:pt x="18570" y="77"/>
                      <a:pt x="15636" y="5"/>
                    </a:cubicBezTo>
                    <a:cubicBezTo>
                      <a:pt x="15512" y="2"/>
                      <a:pt x="15389" y="0"/>
                      <a:pt x="15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0"/>
              <p:cNvSpPr/>
              <p:nvPr/>
            </p:nvSpPr>
            <p:spPr>
              <a:xfrm>
                <a:off x="4657712" y="1634225"/>
                <a:ext cx="826349" cy="995903"/>
              </a:xfrm>
              <a:custGeom>
                <a:avLst/>
                <a:gdLst/>
                <a:ahLst/>
                <a:cxnLst/>
                <a:rect l="l" t="t" r="r" b="b"/>
                <a:pathLst>
                  <a:path w="35607" h="42913" extrusionOk="0">
                    <a:moveTo>
                      <a:pt x="35393" y="1"/>
                    </a:moveTo>
                    <a:cubicBezTo>
                      <a:pt x="35329" y="1"/>
                      <a:pt x="35261" y="17"/>
                      <a:pt x="35208" y="44"/>
                    </a:cubicBezTo>
                    <a:cubicBezTo>
                      <a:pt x="35027" y="116"/>
                      <a:pt x="34882" y="334"/>
                      <a:pt x="34846" y="551"/>
                    </a:cubicBezTo>
                    <a:lnTo>
                      <a:pt x="34882" y="551"/>
                    </a:lnTo>
                    <a:cubicBezTo>
                      <a:pt x="34846" y="4753"/>
                      <a:pt x="34411" y="8918"/>
                      <a:pt x="33542" y="13011"/>
                    </a:cubicBezTo>
                    <a:cubicBezTo>
                      <a:pt x="32781" y="16633"/>
                      <a:pt x="31694" y="20219"/>
                      <a:pt x="30282" y="23660"/>
                    </a:cubicBezTo>
                    <a:cubicBezTo>
                      <a:pt x="29087" y="26630"/>
                      <a:pt x="27674" y="29528"/>
                      <a:pt x="26044" y="32317"/>
                    </a:cubicBezTo>
                    <a:cubicBezTo>
                      <a:pt x="25392" y="33404"/>
                      <a:pt x="24668" y="34563"/>
                      <a:pt x="23907" y="35686"/>
                    </a:cubicBezTo>
                    <a:cubicBezTo>
                      <a:pt x="23255" y="36627"/>
                      <a:pt x="22603" y="37569"/>
                      <a:pt x="21878" y="38475"/>
                    </a:cubicBezTo>
                    <a:cubicBezTo>
                      <a:pt x="21589" y="38873"/>
                      <a:pt x="21263" y="39272"/>
                      <a:pt x="20937" y="39670"/>
                    </a:cubicBezTo>
                    <a:lnTo>
                      <a:pt x="20828" y="39779"/>
                    </a:lnTo>
                    <a:lnTo>
                      <a:pt x="20756" y="39851"/>
                    </a:lnTo>
                    <a:cubicBezTo>
                      <a:pt x="20766" y="39846"/>
                      <a:pt x="20772" y="39844"/>
                      <a:pt x="20776" y="39844"/>
                    </a:cubicBezTo>
                    <a:cubicBezTo>
                      <a:pt x="20799" y="39844"/>
                      <a:pt x="20714" y="39929"/>
                      <a:pt x="20683" y="39960"/>
                    </a:cubicBezTo>
                    <a:lnTo>
                      <a:pt x="20575" y="40068"/>
                    </a:lnTo>
                    <a:cubicBezTo>
                      <a:pt x="20430" y="40250"/>
                      <a:pt x="20285" y="40394"/>
                      <a:pt x="20140" y="40539"/>
                    </a:cubicBezTo>
                    <a:cubicBezTo>
                      <a:pt x="19923" y="40793"/>
                      <a:pt x="19669" y="41083"/>
                      <a:pt x="19415" y="41336"/>
                    </a:cubicBezTo>
                    <a:cubicBezTo>
                      <a:pt x="19126" y="41698"/>
                      <a:pt x="18727" y="41988"/>
                      <a:pt x="18256" y="42133"/>
                    </a:cubicBezTo>
                    <a:cubicBezTo>
                      <a:pt x="18161" y="42153"/>
                      <a:pt x="18067" y="42162"/>
                      <a:pt x="17976" y="42162"/>
                    </a:cubicBezTo>
                    <a:cubicBezTo>
                      <a:pt x="17062" y="42162"/>
                      <a:pt x="16350" y="41237"/>
                      <a:pt x="15757" y="40612"/>
                    </a:cubicBezTo>
                    <a:cubicBezTo>
                      <a:pt x="15141" y="39960"/>
                      <a:pt x="14634" y="39380"/>
                      <a:pt x="14091" y="38728"/>
                    </a:cubicBezTo>
                    <a:cubicBezTo>
                      <a:pt x="12642" y="36953"/>
                      <a:pt x="11302" y="35106"/>
                      <a:pt x="10107" y="33150"/>
                    </a:cubicBezTo>
                    <a:cubicBezTo>
                      <a:pt x="8549" y="30651"/>
                      <a:pt x="7136" y="28043"/>
                      <a:pt x="5977" y="25326"/>
                    </a:cubicBezTo>
                    <a:cubicBezTo>
                      <a:pt x="4565" y="22103"/>
                      <a:pt x="3406" y="18770"/>
                      <a:pt x="2573" y="15366"/>
                    </a:cubicBezTo>
                    <a:cubicBezTo>
                      <a:pt x="1595" y="11454"/>
                      <a:pt x="1015" y="7433"/>
                      <a:pt x="834" y="3376"/>
                    </a:cubicBezTo>
                    <a:cubicBezTo>
                      <a:pt x="761" y="2326"/>
                      <a:pt x="725" y="1275"/>
                      <a:pt x="725" y="225"/>
                    </a:cubicBezTo>
                    <a:cubicBezTo>
                      <a:pt x="725" y="87"/>
                      <a:pt x="638" y="37"/>
                      <a:pt x="537" y="37"/>
                    </a:cubicBezTo>
                    <a:cubicBezTo>
                      <a:pt x="479" y="37"/>
                      <a:pt x="416" y="54"/>
                      <a:pt x="363" y="80"/>
                    </a:cubicBezTo>
                    <a:cubicBezTo>
                      <a:pt x="146" y="153"/>
                      <a:pt x="37" y="370"/>
                      <a:pt x="1" y="587"/>
                    </a:cubicBezTo>
                    <a:cubicBezTo>
                      <a:pt x="1" y="4825"/>
                      <a:pt x="435" y="9027"/>
                      <a:pt x="1269" y="13192"/>
                    </a:cubicBezTo>
                    <a:cubicBezTo>
                      <a:pt x="1993" y="16814"/>
                      <a:pt x="3043" y="20364"/>
                      <a:pt x="4384" y="23805"/>
                    </a:cubicBezTo>
                    <a:cubicBezTo>
                      <a:pt x="5543" y="26703"/>
                      <a:pt x="6919" y="29528"/>
                      <a:pt x="8513" y="32245"/>
                    </a:cubicBezTo>
                    <a:cubicBezTo>
                      <a:pt x="9744" y="34382"/>
                      <a:pt x="11157" y="36446"/>
                      <a:pt x="12678" y="38402"/>
                    </a:cubicBezTo>
                    <a:cubicBezTo>
                      <a:pt x="13692" y="39742"/>
                      <a:pt x="14779" y="40974"/>
                      <a:pt x="15974" y="42133"/>
                    </a:cubicBezTo>
                    <a:cubicBezTo>
                      <a:pt x="16413" y="42626"/>
                      <a:pt x="17038" y="42912"/>
                      <a:pt x="17678" y="42912"/>
                    </a:cubicBezTo>
                    <a:cubicBezTo>
                      <a:pt x="17883" y="42912"/>
                      <a:pt x="18090" y="42883"/>
                      <a:pt x="18293" y="42821"/>
                    </a:cubicBezTo>
                    <a:cubicBezTo>
                      <a:pt x="18872" y="42604"/>
                      <a:pt x="19379" y="42242"/>
                      <a:pt x="19778" y="41771"/>
                    </a:cubicBezTo>
                    <a:cubicBezTo>
                      <a:pt x="20357" y="41155"/>
                      <a:pt x="20901" y="40539"/>
                      <a:pt x="21444" y="39887"/>
                    </a:cubicBezTo>
                    <a:cubicBezTo>
                      <a:pt x="22929" y="38112"/>
                      <a:pt x="24305" y="36229"/>
                      <a:pt x="25537" y="34237"/>
                    </a:cubicBezTo>
                    <a:cubicBezTo>
                      <a:pt x="27203" y="31593"/>
                      <a:pt x="28652" y="28840"/>
                      <a:pt x="29956" y="26015"/>
                    </a:cubicBezTo>
                    <a:cubicBezTo>
                      <a:pt x="31441" y="22646"/>
                      <a:pt x="32672" y="19169"/>
                      <a:pt x="33614" y="15583"/>
                    </a:cubicBezTo>
                    <a:cubicBezTo>
                      <a:pt x="34665" y="11598"/>
                      <a:pt x="35280" y="7542"/>
                      <a:pt x="35498" y="3412"/>
                    </a:cubicBezTo>
                    <a:cubicBezTo>
                      <a:pt x="35570" y="2326"/>
                      <a:pt x="35606" y="1275"/>
                      <a:pt x="35606" y="189"/>
                    </a:cubicBezTo>
                    <a:cubicBezTo>
                      <a:pt x="35606" y="51"/>
                      <a:pt x="35504" y="1"/>
                      <a:pt x="35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0"/>
              <p:cNvSpPr/>
              <p:nvPr/>
            </p:nvSpPr>
            <p:spPr>
              <a:xfrm>
                <a:off x="5334499" y="1431466"/>
                <a:ext cx="81458" cy="195848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8439" extrusionOk="0">
                    <a:moveTo>
                      <a:pt x="261" y="1"/>
                    </a:moveTo>
                    <a:cubicBezTo>
                      <a:pt x="131" y="1"/>
                      <a:pt x="1" y="175"/>
                      <a:pt x="32" y="269"/>
                    </a:cubicBezTo>
                    <a:cubicBezTo>
                      <a:pt x="68" y="378"/>
                      <a:pt x="141" y="559"/>
                      <a:pt x="177" y="704"/>
                    </a:cubicBezTo>
                    <a:cubicBezTo>
                      <a:pt x="250" y="848"/>
                      <a:pt x="322" y="993"/>
                      <a:pt x="394" y="1138"/>
                    </a:cubicBezTo>
                    <a:cubicBezTo>
                      <a:pt x="539" y="1392"/>
                      <a:pt x="684" y="1609"/>
                      <a:pt x="829" y="1863"/>
                    </a:cubicBezTo>
                    <a:cubicBezTo>
                      <a:pt x="1119" y="2334"/>
                      <a:pt x="1372" y="2841"/>
                      <a:pt x="1662" y="3348"/>
                    </a:cubicBezTo>
                    <a:cubicBezTo>
                      <a:pt x="2133" y="4326"/>
                      <a:pt x="2531" y="5376"/>
                      <a:pt x="2749" y="6463"/>
                    </a:cubicBezTo>
                    <a:cubicBezTo>
                      <a:pt x="2857" y="7079"/>
                      <a:pt x="2930" y="7694"/>
                      <a:pt x="2966" y="8310"/>
                    </a:cubicBezTo>
                    <a:cubicBezTo>
                      <a:pt x="2966" y="8407"/>
                      <a:pt x="3031" y="8439"/>
                      <a:pt x="3106" y="8439"/>
                    </a:cubicBezTo>
                    <a:cubicBezTo>
                      <a:pt x="3143" y="8439"/>
                      <a:pt x="3183" y="8431"/>
                      <a:pt x="3220" y="8419"/>
                    </a:cubicBezTo>
                    <a:cubicBezTo>
                      <a:pt x="3365" y="8346"/>
                      <a:pt x="3473" y="8201"/>
                      <a:pt x="3509" y="8056"/>
                    </a:cubicBezTo>
                    <a:cubicBezTo>
                      <a:pt x="3437" y="6934"/>
                      <a:pt x="3256" y="5811"/>
                      <a:pt x="2966" y="4724"/>
                    </a:cubicBezTo>
                    <a:cubicBezTo>
                      <a:pt x="2676" y="3565"/>
                      <a:pt x="2242" y="2478"/>
                      <a:pt x="1662" y="1500"/>
                    </a:cubicBezTo>
                    <a:cubicBezTo>
                      <a:pt x="1517" y="1174"/>
                      <a:pt x="1336" y="885"/>
                      <a:pt x="1119" y="631"/>
                    </a:cubicBezTo>
                    <a:cubicBezTo>
                      <a:pt x="1010" y="486"/>
                      <a:pt x="902" y="378"/>
                      <a:pt x="757" y="305"/>
                    </a:cubicBezTo>
                    <a:lnTo>
                      <a:pt x="322" y="15"/>
                    </a:lnTo>
                    <a:cubicBezTo>
                      <a:pt x="302" y="5"/>
                      <a:pt x="28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0"/>
              <p:cNvSpPr/>
              <p:nvPr/>
            </p:nvSpPr>
            <p:spPr>
              <a:xfrm>
                <a:off x="4724966" y="1431582"/>
                <a:ext cx="82410" cy="196196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8454" extrusionOk="0">
                    <a:moveTo>
                      <a:pt x="3438" y="1"/>
                    </a:moveTo>
                    <a:cubicBezTo>
                      <a:pt x="3380" y="1"/>
                      <a:pt x="3326" y="60"/>
                      <a:pt x="3297" y="119"/>
                    </a:cubicBezTo>
                    <a:cubicBezTo>
                      <a:pt x="2934" y="626"/>
                      <a:pt x="2572" y="1133"/>
                      <a:pt x="2246" y="1640"/>
                    </a:cubicBezTo>
                    <a:cubicBezTo>
                      <a:pt x="1993" y="2147"/>
                      <a:pt x="1739" y="2655"/>
                      <a:pt x="1486" y="3162"/>
                    </a:cubicBezTo>
                    <a:cubicBezTo>
                      <a:pt x="978" y="4176"/>
                      <a:pt x="580" y="5226"/>
                      <a:pt x="327" y="6313"/>
                    </a:cubicBezTo>
                    <a:cubicBezTo>
                      <a:pt x="182" y="6929"/>
                      <a:pt x="73" y="7508"/>
                      <a:pt x="1" y="8124"/>
                    </a:cubicBezTo>
                    <a:cubicBezTo>
                      <a:pt x="1" y="8269"/>
                      <a:pt x="73" y="8377"/>
                      <a:pt x="182" y="8414"/>
                    </a:cubicBezTo>
                    <a:cubicBezTo>
                      <a:pt x="237" y="8441"/>
                      <a:pt x="298" y="8453"/>
                      <a:pt x="359" y="8453"/>
                    </a:cubicBezTo>
                    <a:cubicBezTo>
                      <a:pt x="460" y="8453"/>
                      <a:pt x="563" y="8422"/>
                      <a:pt x="653" y="8377"/>
                    </a:cubicBezTo>
                    <a:cubicBezTo>
                      <a:pt x="978" y="8196"/>
                      <a:pt x="1232" y="7870"/>
                      <a:pt x="1268" y="7508"/>
                    </a:cubicBezTo>
                    <a:cubicBezTo>
                      <a:pt x="1268" y="7255"/>
                      <a:pt x="1304" y="7037"/>
                      <a:pt x="1341" y="6784"/>
                    </a:cubicBezTo>
                    <a:lnTo>
                      <a:pt x="1341" y="6711"/>
                    </a:lnTo>
                    <a:lnTo>
                      <a:pt x="1377" y="6530"/>
                    </a:lnTo>
                    <a:cubicBezTo>
                      <a:pt x="1377" y="6422"/>
                      <a:pt x="1413" y="6313"/>
                      <a:pt x="1413" y="6168"/>
                    </a:cubicBezTo>
                    <a:cubicBezTo>
                      <a:pt x="1522" y="5697"/>
                      <a:pt x="1630" y="5190"/>
                      <a:pt x="1739" y="4719"/>
                    </a:cubicBezTo>
                    <a:cubicBezTo>
                      <a:pt x="1848" y="4248"/>
                      <a:pt x="1993" y="3741"/>
                      <a:pt x="2138" y="3270"/>
                    </a:cubicBezTo>
                    <a:cubicBezTo>
                      <a:pt x="2282" y="2799"/>
                      <a:pt x="2500" y="2329"/>
                      <a:pt x="2717" y="1858"/>
                    </a:cubicBezTo>
                    <a:cubicBezTo>
                      <a:pt x="2971" y="1278"/>
                      <a:pt x="3224" y="699"/>
                      <a:pt x="3514" y="155"/>
                    </a:cubicBezTo>
                    <a:cubicBezTo>
                      <a:pt x="3550" y="83"/>
                      <a:pt x="3550" y="10"/>
                      <a:pt x="3478" y="10"/>
                    </a:cubicBezTo>
                    <a:cubicBezTo>
                      <a:pt x="3464" y="4"/>
                      <a:pt x="3451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7" name="Google Shape;1267;p30"/>
            <p:cNvGrpSpPr/>
            <p:nvPr/>
          </p:nvGrpSpPr>
          <p:grpSpPr>
            <a:xfrm>
              <a:off x="5308210" y="2895743"/>
              <a:ext cx="178210" cy="162081"/>
              <a:chOff x="5957274" y="3014808"/>
              <a:chExt cx="178210" cy="162081"/>
            </a:xfrm>
          </p:grpSpPr>
          <p:sp>
            <p:nvSpPr>
              <p:cNvPr id="1268" name="Google Shape;1268;p30"/>
              <p:cNvSpPr/>
              <p:nvPr/>
            </p:nvSpPr>
            <p:spPr>
              <a:xfrm>
                <a:off x="5964143" y="3028106"/>
                <a:ext cx="171341" cy="137435"/>
              </a:xfrm>
              <a:custGeom>
                <a:avLst/>
                <a:gdLst/>
                <a:ahLst/>
                <a:cxnLst/>
                <a:rect l="l" t="t" r="r" b="b"/>
                <a:pathLst>
                  <a:path w="7383" h="5922" extrusionOk="0">
                    <a:moveTo>
                      <a:pt x="3348" y="1"/>
                    </a:moveTo>
                    <a:cubicBezTo>
                      <a:pt x="2290" y="1"/>
                      <a:pt x="1339" y="504"/>
                      <a:pt x="799" y="1367"/>
                    </a:cubicBezTo>
                    <a:lnTo>
                      <a:pt x="799" y="1367"/>
                    </a:lnTo>
                    <a:cubicBezTo>
                      <a:pt x="0" y="2428"/>
                      <a:pt x="186" y="3977"/>
                      <a:pt x="1002" y="4968"/>
                    </a:cubicBezTo>
                    <a:lnTo>
                      <a:pt x="1002" y="4968"/>
                    </a:lnTo>
                    <a:cubicBezTo>
                      <a:pt x="1083" y="5072"/>
                      <a:pt x="1172" y="5167"/>
                      <a:pt x="1269" y="5251"/>
                    </a:cubicBezTo>
                    <a:lnTo>
                      <a:pt x="1269" y="5251"/>
                    </a:lnTo>
                    <a:cubicBezTo>
                      <a:pt x="1714" y="5661"/>
                      <a:pt x="2292" y="5922"/>
                      <a:pt x="2966" y="5922"/>
                    </a:cubicBezTo>
                    <a:cubicBezTo>
                      <a:pt x="3013" y="5922"/>
                      <a:pt x="3061" y="5921"/>
                      <a:pt x="3109" y="5918"/>
                    </a:cubicBezTo>
                    <a:cubicBezTo>
                      <a:pt x="5934" y="5773"/>
                      <a:pt x="7383" y="1499"/>
                      <a:pt x="4594" y="231"/>
                    </a:cubicBezTo>
                    <a:cubicBezTo>
                      <a:pt x="4175" y="75"/>
                      <a:pt x="3753" y="1"/>
                      <a:pt x="33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0"/>
              <p:cNvSpPr/>
              <p:nvPr/>
            </p:nvSpPr>
            <p:spPr>
              <a:xfrm>
                <a:off x="5957274" y="3014808"/>
                <a:ext cx="164773" cy="162081"/>
              </a:xfrm>
              <a:custGeom>
                <a:avLst/>
                <a:gdLst/>
                <a:ahLst/>
                <a:cxnLst/>
                <a:rect l="l" t="t" r="r" b="b"/>
                <a:pathLst>
                  <a:path w="7100" h="6984" extrusionOk="0">
                    <a:moveTo>
                      <a:pt x="1864" y="1407"/>
                    </a:moveTo>
                    <a:cubicBezTo>
                      <a:pt x="1862" y="1412"/>
                      <a:pt x="1859" y="1417"/>
                      <a:pt x="1854" y="1424"/>
                    </a:cubicBezTo>
                    <a:lnTo>
                      <a:pt x="1854" y="1424"/>
                    </a:lnTo>
                    <a:cubicBezTo>
                      <a:pt x="1857" y="1418"/>
                      <a:pt x="1860" y="1413"/>
                      <a:pt x="1864" y="1407"/>
                    </a:cubicBezTo>
                    <a:close/>
                    <a:moveTo>
                      <a:pt x="1269" y="2471"/>
                    </a:moveTo>
                    <a:lnTo>
                      <a:pt x="1269" y="2471"/>
                    </a:lnTo>
                    <a:cubicBezTo>
                      <a:pt x="1269" y="2472"/>
                      <a:pt x="1268" y="2474"/>
                      <a:pt x="1268" y="2475"/>
                    </a:cubicBezTo>
                    <a:lnTo>
                      <a:pt x="1268" y="2475"/>
                    </a:lnTo>
                    <a:lnTo>
                      <a:pt x="1268" y="2474"/>
                    </a:lnTo>
                    <a:lnTo>
                      <a:pt x="1268" y="2474"/>
                    </a:lnTo>
                    <a:cubicBezTo>
                      <a:pt x="1268" y="2473"/>
                      <a:pt x="1269" y="2472"/>
                      <a:pt x="1269" y="2471"/>
                    </a:cubicBezTo>
                    <a:close/>
                    <a:moveTo>
                      <a:pt x="5476" y="4794"/>
                    </a:moveTo>
                    <a:cubicBezTo>
                      <a:pt x="5478" y="4794"/>
                      <a:pt x="5477" y="4802"/>
                      <a:pt x="5470" y="4825"/>
                    </a:cubicBezTo>
                    <a:cubicBezTo>
                      <a:pt x="5463" y="4825"/>
                      <a:pt x="5458" y="4825"/>
                      <a:pt x="5454" y="4825"/>
                    </a:cubicBezTo>
                    <a:lnTo>
                      <a:pt x="5454" y="4825"/>
                    </a:lnTo>
                    <a:cubicBezTo>
                      <a:pt x="5464" y="4808"/>
                      <a:pt x="5473" y="4794"/>
                      <a:pt x="5476" y="4794"/>
                    </a:cubicBezTo>
                    <a:close/>
                    <a:moveTo>
                      <a:pt x="4651" y="5643"/>
                    </a:moveTo>
                    <a:lnTo>
                      <a:pt x="4651" y="5643"/>
                    </a:lnTo>
                    <a:cubicBezTo>
                      <a:pt x="4630" y="5653"/>
                      <a:pt x="4613" y="5661"/>
                      <a:pt x="4609" y="5664"/>
                    </a:cubicBezTo>
                    <a:lnTo>
                      <a:pt x="4609" y="5664"/>
                    </a:lnTo>
                    <a:lnTo>
                      <a:pt x="4645" y="5649"/>
                    </a:lnTo>
                    <a:lnTo>
                      <a:pt x="4645" y="5649"/>
                    </a:lnTo>
                    <a:lnTo>
                      <a:pt x="4651" y="5643"/>
                    </a:lnTo>
                    <a:close/>
                    <a:moveTo>
                      <a:pt x="3455" y="1103"/>
                    </a:moveTo>
                    <a:cubicBezTo>
                      <a:pt x="3514" y="1103"/>
                      <a:pt x="3568" y="1112"/>
                      <a:pt x="3622" y="1130"/>
                    </a:cubicBezTo>
                    <a:lnTo>
                      <a:pt x="3912" y="1130"/>
                    </a:lnTo>
                    <a:cubicBezTo>
                      <a:pt x="4166" y="1166"/>
                      <a:pt x="4383" y="1239"/>
                      <a:pt x="4636" y="1348"/>
                    </a:cubicBezTo>
                    <a:lnTo>
                      <a:pt x="4745" y="1420"/>
                    </a:lnTo>
                    <a:cubicBezTo>
                      <a:pt x="4745" y="1420"/>
                      <a:pt x="4827" y="1481"/>
                      <a:pt x="4837" y="1481"/>
                    </a:cubicBezTo>
                    <a:cubicBezTo>
                      <a:pt x="4840" y="1481"/>
                      <a:pt x="4836" y="1474"/>
                      <a:pt x="4818" y="1456"/>
                    </a:cubicBezTo>
                    <a:lnTo>
                      <a:pt x="4818" y="1456"/>
                    </a:lnTo>
                    <a:cubicBezTo>
                      <a:pt x="4890" y="1492"/>
                      <a:pt x="4962" y="1565"/>
                      <a:pt x="5035" y="1637"/>
                    </a:cubicBezTo>
                    <a:cubicBezTo>
                      <a:pt x="5180" y="1746"/>
                      <a:pt x="5325" y="1855"/>
                      <a:pt x="5433" y="2000"/>
                    </a:cubicBezTo>
                    <a:cubicBezTo>
                      <a:pt x="5433" y="2036"/>
                      <a:pt x="5470" y="2072"/>
                      <a:pt x="5506" y="2108"/>
                    </a:cubicBezTo>
                    <a:lnTo>
                      <a:pt x="5542" y="2181"/>
                    </a:lnTo>
                    <a:cubicBezTo>
                      <a:pt x="5578" y="2253"/>
                      <a:pt x="5614" y="2326"/>
                      <a:pt x="5651" y="2398"/>
                    </a:cubicBezTo>
                    <a:cubicBezTo>
                      <a:pt x="5723" y="2543"/>
                      <a:pt x="5796" y="2724"/>
                      <a:pt x="5832" y="2869"/>
                    </a:cubicBezTo>
                    <a:cubicBezTo>
                      <a:pt x="5832" y="2895"/>
                      <a:pt x="5851" y="2981"/>
                      <a:pt x="5847" y="2981"/>
                    </a:cubicBezTo>
                    <a:cubicBezTo>
                      <a:pt x="5846" y="2981"/>
                      <a:pt x="5841" y="2970"/>
                      <a:pt x="5832" y="2941"/>
                    </a:cubicBezTo>
                    <a:cubicBezTo>
                      <a:pt x="5832" y="2941"/>
                      <a:pt x="5832" y="3014"/>
                      <a:pt x="5832" y="3050"/>
                    </a:cubicBezTo>
                    <a:lnTo>
                      <a:pt x="5832" y="3303"/>
                    </a:lnTo>
                    <a:cubicBezTo>
                      <a:pt x="5832" y="3376"/>
                      <a:pt x="5832" y="3485"/>
                      <a:pt x="5832" y="3557"/>
                    </a:cubicBezTo>
                    <a:lnTo>
                      <a:pt x="5832" y="3666"/>
                    </a:lnTo>
                    <a:cubicBezTo>
                      <a:pt x="5832" y="3702"/>
                      <a:pt x="5832" y="3702"/>
                      <a:pt x="5832" y="3738"/>
                    </a:cubicBezTo>
                    <a:cubicBezTo>
                      <a:pt x="5796" y="3919"/>
                      <a:pt x="5759" y="4100"/>
                      <a:pt x="5687" y="4245"/>
                    </a:cubicBezTo>
                    <a:cubicBezTo>
                      <a:pt x="5687" y="4260"/>
                      <a:pt x="5681" y="4279"/>
                      <a:pt x="5674" y="4301"/>
                    </a:cubicBezTo>
                    <a:lnTo>
                      <a:pt x="5674" y="4301"/>
                    </a:lnTo>
                    <a:cubicBezTo>
                      <a:pt x="5669" y="4302"/>
                      <a:pt x="5662" y="4307"/>
                      <a:pt x="5651" y="4318"/>
                    </a:cubicBezTo>
                    <a:lnTo>
                      <a:pt x="5651" y="4390"/>
                    </a:lnTo>
                    <a:cubicBezTo>
                      <a:pt x="5614" y="4463"/>
                      <a:pt x="5578" y="4571"/>
                      <a:pt x="5542" y="4644"/>
                    </a:cubicBezTo>
                    <a:cubicBezTo>
                      <a:pt x="5512" y="4733"/>
                      <a:pt x="5482" y="4773"/>
                      <a:pt x="5453" y="4825"/>
                    </a:cubicBezTo>
                    <a:lnTo>
                      <a:pt x="5453" y="4825"/>
                    </a:lnTo>
                    <a:cubicBezTo>
                      <a:pt x="5433" y="4826"/>
                      <a:pt x="5433" y="4832"/>
                      <a:pt x="5433" y="4861"/>
                    </a:cubicBezTo>
                    <a:cubicBezTo>
                      <a:pt x="5397" y="4897"/>
                      <a:pt x="5361" y="4933"/>
                      <a:pt x="5325" y="4970"/>
                    </a:cubicBezTo>
                    <a:cubicBezTo>
                      <a:pt x="5325" y="5006"/>
                      <a:pt x="5252" y="5115"/>
                      <a:pt x="5180" y="5187"/>
                    </a:cubicBezTo>
                    <a:cubicBezTo>
                      <a:pt x="5144" y="5223"/>
                      <a:pt x="5107" y="5259"/>
                      <a:pt x="5071" y="5296"/>
                    </a:cubicBezTo>
                    <a:lnTo>
                      <a:pt x="4999" y="5368"/>
                    </a:lnTo>
                    <a:cubicBezTo>
                      <a:pt x="4999" y="5368"/>
                      <a:pt x="4909" y="5428"/>
                      <a:pt x="4893" y="5466"/>
                    </a:cubicBezTo>
                    <a:lnTo>
                      <a:pt x="4893" y="5466"/>
                    </a:lnTo>
                    <a:lnTo>
                      <a:pt x="4781" y="5549"/>
                    </a:lnTo>
                    <a:lnTo>
                      <a:pt x="4673" y="5622"/>
                    </a:lnTo>
                    <a:lnTo>
                      <a:pt x="4651" y="5643"/>
                    </a:lnTo>
                    <a:lnTo>
                      <a:pt x="4651" y="5643"/>
                    </a:lnTo>
                    <a:cubicBezTo>
                      <a:pt x="4682" y="5630"/>
                      <a:pt x="4719" y="5614"/>
                      <a:pt x="4722" y="5614"/>
                    </a:cubicBezTo>
                    <a:lnTo>
                      <a:pt x="4722" y="5614"/>
                    </a:lnTo>
                    <a:cubicBezTo>
                      <a:pt x="4723" y="5614"/>
                      <a:pt x="4719" y="5616"/>
                      <a:pt x="4709" y="5622"/>
                    </a:cubicBezTo>
                    <a:lnTo>
                      <a:pt x="4645" y="5649"/>
                    </a:lnTo>
                    <a:lnTo>
                      <a:pt x="4645" y="5649"/>
                    </a:lnTo>
                    <a:lnTo>
                      <a:pt x="4636" y="5658"/>
                    </a:lnTo>
                    <a:cubicBezTo>
                      <a:pt x="4621" y="5663"/>
                      <a:pt x="4612" y="5665"/>
                      <a:pt x="4610" y="5665"/>
                    </a:cubicBezTo>
                    <a:cubicBezTo>
                      <a:pt x="4609" y="5665"/>
                      <a:pt x="4609" y="5665"/>
                      <a:pt x="4609" y="5664"/>
                    </a:cubicBezTo>
                    <a:lnTo>
                      <a:pt x="4609" y="5664"/>
                    </a:lnTo>
                    <a:lnTo>
                      <a:pt x="4455" y="5730"/>
                    </a:lnTo>
                    <a:lnTo>
                      <a:pt x="4310" y="5803"/>
                    </a:lnTo>
                    <a:lnTo>
                      <a:pt x="4021" y="5875"/>
                    </a:lnTo>
                    <a:lnTo>
                      <a:pt x="3115" y="5875"/>
                    </a:lnTo>
                    <a:cubicBezTo>
                      <a:pt x="2934" y="5839"/>
                      <a:pt x="2753" y="5767"/>
                      <a:pt x="2608" y="5694"/>
                    </a:cubicBezTo>
                    <a:cubicBezTo>
                      <a:pt x="2536" y="5658"/>
                      <a:pt x="2463" y="5622"/>
                      <a:pt x="2391" y="5585"/>
                    </a:cubicBezTo>
                    <a:lnTo>
                      <a:pt x="2318" y="5549"/>
                    </a:lnTo>
                    <a:lnTo>
                      <a:pt x="2210" y="5477"/>
                    </a:lnTo>
                    <a:cubicBezTo>
                      <a:pt x="2101" y="5368"/>
                      <a:pt x="1956" y="5223"/>
                      <a:pt x="1847" y="5115"/>
                    </a:cubicBezTo>
                    <a:cubicBezTo>
                      <a:pt x="1775" y="5042"/>
                      <a:pt x="1739" y="4970"/>
                      <a:pt x="1666" y="4897"/>
                    </a:cubicBezTo>
                    <a:lnTo>
                      <a:pt x="1594" y="4825"/>
                    </a:lnTo>
                    <a:lnTo>
                      <a:pt x="1594" y="4789"/>
                    </a:lnTo>
                    <a:lnTo>
                      <a:pt x="1594" y="4752"/>
                    </a:lnTo>
                    <a:cubicBezTo>
                      <a:pt x="1413" y="4463"/>
                      <a:pt x="1304" y="4137"/>
                      <a:pt x="1232" y="3774"/>
                    </a:cubicBezTo>
                    <a:lnTo>
                      <a:pt x="1232" y="3738"/>
                    </a:lnTo>
                    <a:cubicBezTo>
                      <a:pt x="1232" y="3702"/>
                      <a:pt x="1232" y="3666"/>
                      <a:pt x="1232" y="3629"/>
                    </a:cubicBezTo>
                    <a:cubicBezTo>
                      <a:pt x="1232" y="3521"/>
                      <a:pt x="1195" y="3448"/>
                      <a:pt x="1195" y="3340"/>
                    </a:cubicBezTo>
                    <a:cubicBezTo>
                      <a:pt x="1195" y="3267"/>
                      <a:pt x="1195" y="3195"/>
                      <a:pt x="1195" y="3086"/>
                    </a:cubicBezTo>
                    <a:lnTo>
                      <a:pt x="1195" y="2977"/>
                    </a:lnTo>
                    <a:cubicBezTo>
                      <a:pt x="1195" y="2941"/>
                      <a:pt x="1195" y="2905"/>
                      <a:pt x="1195" y="2905"/>
                    </a:cubicBezTo>
                    <a:cubicBezTo>
                      <a:pt x="1195" y="2796"/>
                      <a:pt x="1232" y="2724"/>
                      <a:pt x="1268" y="2652"/>
                    </a:cubicBezTo>
                    <a:cubicBezTo>
                      <a:pt x="1268" y="2579"/>
                      <a:pt x="1268" y="2579"/>
                      <a:pt x="1268" y="2543"/>
                    </a:cubicBezTo>
                    <a:lnTo>
                      <a:pt x="1268" y="2507"/>
                    </a:lnTo>
                    <a:cubicBezTo>
                      <a:pt x="1340" y="2470"/>
                      <a:pt x="1340" y="2362"/>
                      <a:pt x="1377" y="2289"/>
                    </a:cubicBezTo>
                    <a:lnTo>
                      <a:pt x="1449" y="2181"/>
                    </a:lnTo>
                    <a:lnTo>
                      <a:pt x="1449" y="2181"/>
                    </a:lnTo>
                    <a:lnTo>
                      <a:pt x="1413" y="2253"/>
                    </a:lnTo>
                    <a:cubicBezTo>
                      <a:pt x="1449" y="2193"/>
                      <a:pt x="1465" y="2156"/>
                      <a:pt x="1470" y="2138"/>
                    </a:cubicBezTo>
                    <a:lnTo>
                      <a:pt x="1470" y="2138"/>
                    </a:lnTo>
                    <a:lnTo>
                      <a:pt x="1449" y="2181"/>
                    </a:lnTo>
                    <a:cubicBezTo>
                      <a:pt x="1449" y="2147"/>
                      <a:pt x="1464" y="2121"/>
                      <a:pt x="1470" y="2121"/>
                    </a:cubicBezTo>
                    <a:lnTo>
                      <a:pt x="1470" y="2121"/>
                    </a:lnTo>
                    <a:cubicBezTo>
                      <a:pt x="1473" y="2121"/>
                      <a:pt x="1474" y="2126"/>
                      <a:pt x="1470" y="2138"/>
                    </a:cubicBezTo>
                    <a:lnTo>
                      <a:pt x="1470" y="2138"/>
                    </a:lnTo>
                    <a:lnTo>
                      <a:pt x="1521" y="2036"/>
                    </a:lnTo>
                    <a:cubicBezTo>
                      <a:pt x="1521" y="2036"/>
                      <a:pt x="1560" y="1959"/>
                      <a:pt x="1553" y="1959"/>
                    </a:cubicBezTo>
                    <a:lnTo>
                      <a:pt x="1553" y="1959"/>
                    </a:lnTo>
                    <a:cubicBezTo>
                      <a:pt x="1550" y="1959"/>
                      <a:pt x="1541" y="1970"/>
                      <a:pt x="1521" y="2000"/>
                    </a:cubicBezTo>
                    <a:lnTo>
                      <a:pt x="1594" y="1891"/>
                    </a:lnTo>
                    <a:cubicBezTo>
                      <a:pt x="1594" y="1890"/>
                      <a:pt x="1595" y="1888"/>
                      <a:pt x="1596" y="1887"/>
                    </a:cubicBezTo>
                    <a:lnTo>
                      <a:pt x="1596" y="1887"/>
                    </a:lnTo>
                    <a:cubicBezTo>
                      <a:pt x="1603" y="1879"/>
                      <a:pt x="1610" y="1870"/>
                      <a:pt x="1615" y="1861"/>
                    </a:cubicBezTo>
                    <a:lnTo>
                      <a:pt x="1615" y="1861"/>
                    </a:lnTo>
                    <a:cubicBezTo>
                      <a:pt x="1632" y="1839"/>
                      <a:pt x="1647" y="1817"/>
                      <a:pt x="1659" y="1795"/>
                    </a:cubicBezTo>
                    <a:lnTo>
                      <a:pt x="1659" y="1795"/>
                    </a:lnTo>
                    <a:cubicBezTo>
                      <a:pt x="1684" y="1779"/>
                      <a:pt x="1702" y="1772"/>
                      <a:pt x="1702" y="1746"/>
                    </a:cubicBezTo>
                    <a:lnTo>
                      <a:pt x="1847" y="1601"/>
                    </a:lnTo>
                    <a:lnTo>
                      <a:pt x="1992" y="1492"/>
                    </a:lnTo>
                    <a:lnTo>
                      <a:pt x="2101" y="1420"/>
                    </a:lnTo>
                    <a:lnTo>
                      <a:pt x="2137" y="1384"/>
                    </a:lnTo>
                    <a:cubicBezTo>
                      <a:pt x="2246" y="1348"/>
                      <a:pt x="2354" y="1311"/>
                      <a:pt x="2427" y="1275"/>
                    </a:cubicBezTo>
                    <a:cubicBezTo>
                      <a:pt x="2442" y="1265"/>
                      <a:pt x="2452" y="1258"/>
                      <a:pt x="2457" y="1253"/>
                    </a:cubicBezTo>
                    <a:lnTo>
                      <a:pt x="2457" y="1253"/>
                    </a:lnTo>
                    <a:cubicBezTo>
                      <a:pt x="2483" y="1239"/>
                      <a:pt x="2509" y="1239"/>
                      <a:pt x="2536" y="1239"/>
                    </a:cubicBezTo>
                    <a:lnTo>
                      <a:pt x="2680" y="1166"/>
                    </a:lnTo>
                    <a:cubicBezTo>
                      <a:pt x="2789" y="1166"/>
                      <a:pt x="2898" y="1130"/>
                      <a:pt x="3006" y="1130"/>
                    </a:cubicBezTo>
                    <a:lnTo>
                      <a:pt x="3260" y="1130"/>
                    </a:lnTo>
                    <a:cubicBezTo>
                      <a:pt x="3332" y="1112"/>
                      <a:pt x="3396" y="1103"/>
                      <a:pt x="3455" y="1103"/>
                    </a:cubicBezTo>
                    <a:close/>
                    <a:moveTo>
                      <a:pt x="3863" y="0"/>
                    </a:moveTo>
                    <a:cubicBezTo>
                      <a:pt x="2897" y="0"/>
                      <a:pt x="1967" y="389"/>
                      <a:pt x="1268" y="1058"/>
                    </a:cubicBezTo>
                    <a:cubicBezTo>
                      <a:pt x="980" y="1345"/>
                      <a:pt x="741" y="1680"/>
                      <a:pt x="559" y="2052"/>
                    </a:cubicBezTo>
                    <a:lnTo>
                      <a:pt x="559" y="2052"/>
                    </a:lnTo>
                    <a:cubicBezTo>
                      <a:pt x="363" y="2371"/>
                      <a:pt x="205" y="2734"/>
                      <a:pt x="145" y="3122"/>
                    </a:cubicBezTo>
                    <a:cubicBezTo>
                      <a:pt x="0" y="3919"/>
                      <a:pt x="145" y="4789"/>
                      <a:pt x="580" y="5513"/>
                    </a:cubicBezTo>
                    <a:cubicBezTo>
                      <a:pt x="978" y="6237"/>
                      <a:pt x="1666" y="6745"/>
                      <a:pt x="2463" y="6926"/>
                    </a:cubicBezTo>
                    <a:cubicBezTo>
                      <a:pt x="2672" y="6964"/>
                      <a:pt x="2882" y="6983"/>
                      <a:pt x="3089" y="6983"/>
                    </a:cubicBezTo>
                    <a:cubicBezTo>
                      <a:pt x="3850" y="6983"/>
                      <a:pt x="4582" y="6729"/>
                      <a:pt x="5180" y="6274"/>
                    </a:cubicBezTo>
                    <a:cubicBezTo>
                      <a:pt x="5977" y="5694"/>
                      <a:pt x="6556" y="4861"/>
                      <a:pt x="6846" y="3919"/>
                    </a:cubicBezTo>
                    <a:cubicBezTo>
                      <a:pt x="7099" y="3159"/>
                      <a:pt x="7063" y="2289"/>
                      <a:pt x="6737" y="1565"/>
                    </a:cubicBezTo>
                    <a:cubicBezTo>
                      <a:pt x="6520" y="1166"/>
                      <a:pt x="6230" y="877"/>
                      <a:pt x="5904" y="623"/>
                    </a:cubicBezTo>
                    <a:cubicBezTo>
                      <a:pt x="5470" y="297"/>
                      <a:pt x="4962" y="116"/>
                      <a:pt x="4419" y="44"/>
                    </a:cubicBezTo>
                    <a:cubicBezTo>
                      <a:pt x="4233" y="15"/>
                      <a:pt x="4048" y="0"/>
                      <a:pt x="386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0" name="Google Shape;1270;p30"/>
            <p:cNvSpPr txBox="1"/>
            <p:nvPr/>
          </p:nvSpPr>
          <p:spPr>
            <a:xfrm>
              <a:off x="4430000" y="3357894"/>
              <a:ext cx="19374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Infográficos</a:t>
              </a:r>
              <a:endParaRPr sz="20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71" name="Google Shape;1271;p30"/>
            <p:cNvSpPr txBox="1"/>
            <p:nvPr/>
          </p:nvSpPr>
          <p:spPr>
            <a:xfrm>
              <a:off x="4429708" y="3698400"/>
              <a:ext cx="19374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72" name="Google Shape;1272;p30"/>
          <p:cNvGrpSpPr/>
          <p:nvPr/>
        </p:nvGrpSpPr>
        <p:grpSpPr>
          <a:xfrm>
            <a:off x="6072869" y="1530700"/>
            <a:ext cx="1937400" cy="3235411"/>
            <a:chOff x="6072869" y="1530700"/>
            <a:chExt cx="1937400" cy="3235411"/>
          </a:xfrm>
        </p:grpSpPr>
        <p:grpSp>
          <p:nvGrpSpPr>
            <p:cNvPr id="1273" name="Google Shape;1273;p30"/>
            <p:cNvGrpSpPr/>
            <p:nvPr/>
          </p:nvGrpSpPr>
          <p:grpSpPr>
            <a:xfrm>
              <a:off x="6624194" y="3293501"/>
              <a:ext cx="834750" cy="1472610"/>
              <a:chOff x="6676808" y="3293501"/>
              <a:chExt cx="834750" cy="1472610"/>
            </a:xfrm>
          </p:grpSpPr>
          <p:sp>
            <p:nvSpPr>
              <p:cNvPr id="1274" name="Google Shape;1274;p30"/>
              <p:cNvSpPr/>
              <p:nvPr/>
            </p:nvSpPr>
            <p:spPr>
              <a:xfrm>
                <a:off x="6686044" y="3305917"/>
                <a:ext cx="825514" cy="1441720"/>
              </a:xfrm>
              <a:custGeom>
                <a:avLst/>
                <a:gdLst/>
                <a:ahLst/>
                <a:cxnLst/>
                <a:rect l="l" t="t" r="r" b="b"/>
                <a:pathLst>
                  <a:path w="35571" h="62123" extrusionOk="0">
                    <a:moveTo>
                      <a:pt x="16228" y="30168"/>
                    </a:moveTo>
                    <a:cubicBezTo>
                      <a:pt x="17242" y="30422"/>
                      <a:pt x="18257" y="30712"/>
                      <a:pt x="19198" y="31001"/>
                    </a:cubicBezTo>
                    <a:cubicBezTo>
                      <a:pt x="21806" y="31762"/>
                      <a:pt x="24305" y="32849"/>
                      <a:pt x="26660" y="34225"/>
                    </a:cubicBezTo>
                    <a:cubicBezTo>
                      <a:pt x="27747" y="35674"/>
                      <a:pt x="28869" y="37195"/>
                      <a:pt x="30463" y="37268"/>
                    </a:cubicBezTo>
                    <a:cubicBezTo>
                      <a:pt x="30753" y="37594"/>
                      <a:pt x="31043" y="37920"/>
                      <a:pt x="31296" y="38246"/>
                    </a:cubicBezTo>
                    <a:cubicBezTo>
                      <a:pt x="31369" y="38318"/>
                      <a:pt x="31441" y="38390"/>
                      <a:pt x="31550" y="38427"/>
                    </a:cubicBezTo>
                    <a:cubicBezTo>
                      <a:pt x="31731" y="40057"/>
                      <a:pt x="31876" y="41687"/>
                      <a:pt x="31912" y="43317"/>
                    </a:cubicBezTo>
                    <a:cubicBezTo>
                      <a:pt x="31658" y="45019"/>
                      <a:pt x="31514" y="46613"/>
                      <a:pt x="30753" y="48315"/>
                    </a:cubicBezTo>
                    <a:cubicBezTo>
                      <a:pt x="29811" y="50343"/>
                      <a:pt x="28362" y="52082"/>
                      <a:pt x="26551" y="53422"/>
                    </a:cubicBezTo>
                    <a:cubicBezTo>
                      <a:pt x="23891" y="55483"/>
                      <a:pt x="20455" y="56513"/>
                      <a:pt x="17049" y="56513"/>
                    </a:cubicBezTo>
                    <a:cubicBezTo>
                      <a:pt x="15307" y="56513"/>
                      <a:pt x="13572" y="56244"/>
                      <a:pt x="11954" y="55704"/>
                    </a:cubicBezTo>
                    <a:cubicBezTo>
                      <a:pt x="6919" y="54038"/>
                      <a:pt x="4420" y="48750"/>
                      <a:pt x="2754" y="44222"/>
                    </a:cubicBezTo>
                    <a:cubicBezTo>
                      <a:pt x="2754" y="44186"/>
                      <a:pt x="2718" y="44150"/>
                      <a:pt x="2718" y="44150"/>
                    </a:cubicBezTo>
                    <a:cubicBezTo>
                      <a:pt x="2645" y="43317"/>
                      <a:pt x="2609" y="42447"/>
                      <a:pt x="2609" y="41650"/>
                    </a:cubicBezTo>
                    <a:cubicBezTo>
                      <a:pt x="2609" y="41324"/>
                      <a:pt x="2645" y="40998"/>
                      <a:pt x="2645" y="40672"/>
                    </a:cubicBezTo>
                    <a:cubicBezTo>
                      <a:pt x="2718" y="40636"/>
                      <a:pt x="2790" y="40564"/>
                      <a:pt x="2862" y="40528"/>
                    </a:cubicBezTo>
                    <a:cubicBezTo>
                      <a:pt x="4674" y="38753"/>
                      <a:pt x="5869" y="36507"/>
                      <a:pt x="7571" y="34623"/>
                    </a:cubicBezTo>
                    <a:cubicBezTo>
                      <a:pt x="9745" y="32197"/>
                      <a:pt x="13077" y="30856"/>
                      <a:pt x="16228" y="30168"/>
                    </a:cubicBezTo>
                    <a:close/>
                    <a:moveTo>
                      <a:pt x="17125" y="1"/>
                    </a:moveTo>
                    <a:cubicBezTo>
                      <a:pt x="16812" y="1"/>
                      <a:pt x="16500" y="122"/>
                      <a:pt x="16264" y="358"/>
                    </a:cubicBezTo>
                    <a:cubicBezTo>
                      <a:pt x="13584" y="2568"/>
                      <a:pt x="11845" y="5574"/>
                      <a:pt x="10143" y="8544"/>
                    </a:cubicBezTo>
                    <a:cubicBezTo>
                      <a:pt x="7897" y="12384"/>
                      <a:pt x="5652" y="16259"/>
                      <a:pt x="4022" y="20388"/>
                    </a:cubicBezTo>
                    <a:cubicBezTo>
                      <a:pt x="1051" y="27959"/>
                      <a:pt x="1" y="36253"/>
                      <a:pt x="146" y="44331"/>
                    </a:cubicBezTo>
                    <a:cubicBezTo>
                      <a:pt x="255" y="51104"/>
                      <a:pt x="3080" y="57624"/>
                      <a:pt x="9455" y="60558"/>
                    </a:cubicBezTo>
                    <a:cubicBezTo>
                      <a:pt x="11823" y="61594"/>
                      <a:pt x="14386" y="62122"/>
                      <a:pt x="16983" y="62122"/>
                    </a:cubicBezTo>
                    <a:cubicBezTo>
                      <a:pt x="17563" y="62122"/>
                      <a:pt x="18145" y="62096"/>
                      <a:pt x="18727" y="62043"/>
                    </a:cubicBezTo>
                    <a:cubicBezTo>
                      <a:pt x="20068" y="61970"/>
                      <a:pt x="21444" y="61717"/>
                      <a:pt x="22748" y="61319"/>
                    </a:cubicBezTo>
                    <a:cubicBezTo>
                      <a:pt x="22917" y="61425"/>
                      <a:pt x="23118" y="61472"/>
                      <a:pt x="23340" y="61472"/>
                    </a:cubicBezTo>
                    <a:cubicBezTo>
                      <a:pt x="24780" y="61472"/>
                      <a:pt x="27129" y="59498"/>
                      <a:pt x="27819" y="58964"/>
                    </a:cubicBezTo>
                    <a:cubicBezTo>
                      <a:pt x="29884" y="57370"/>
                      <a:pt x="31550" y="55306"/>
                      <a:pt x="32745" y="52988"/>
                    </a:cubicBezTo>
                    <a:cubicBezTo>
                      <a:pt x="33940" y="50597"/>
                      <a:pt x="34629" y="47989"/>
                      <a:pt x="34701" y="45345"/>
                    </a:cubicBezTo>
                    <a:cubicBezTo>
                      <a:pt x="34955" y="44476"/>
                      <a:pt x="34701" y="43896"/>
                      <a:pt x="34810" y="43027"/>
                    </a:cubicBezTo>
                    <a:cubicBezTo>
                      <a:pt x="34955" y="41976"/>
                      <a:pt x="35570" y="39948"/>
                      <a:pt x="34556" y="39441"/>
                    </a:cubicBezTo>
                    <a:cubicBezTo>
                      <a:pt x="34484" y="38499"/>
                      <a:pt x="34375" y="37557"/>
                      <a:pt x="34303" y="36616"/>
                    </a:cubicBezTo>
                    <a:cubicBezTo>
                      <a:pt x="33578" y="29480"/>
                      <a:pt x="32202" y="22526"/>
                      <a:pt x="28869" y="16114"/>
                    </a:cubicBezTo>
                    <a:cubicBezTo>
                      <a:pt x="27131" y="12782"/>
                      <a:pt x="25247" y="9486"/>
                      <a:pt x="23291" y="6262"/>
                    </a:cubicBezTo>
                    <a:cubicBezTo>
                      <a:pt x="22096" y="4270"/>
                      <a:pt x="20538" y="1409"/>
                      <a:pt x="18220" y="612"/>
                    </a:cubicBezTo>
                    <a:cubicBezTo>
                      <a:pt x="18075" y="431"/>
                      <a:pt x="17931" y="286"/>
                      <a:pt x="17749" y="177"/>
                    </a:cubicBezTo>
                    <a:cubicBezTo>
                      <a:pt x="17557" y="59"/>
                      <a:pt x="17341" y="1"/>
                      <a:pt x="17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0"/>
              <p:cNvSpPr/>
              <p:nvPr/>
            </p:nvSpPr>
            <p:spPr>
              <a:xfrm>
                <a:off x="6691266" y="4397527"/>
                <a:ext cx="812727" cy="361294"/>
              </a:xfrm>
              <a:custGeom>
                <a:avLst/>
                <a:gdLst/>
                <a:ahLst/>
                <a:cxnLst/>
                <a:rect l="l" t="t" r="r" b="b"/>
                <a:pathLst>
                  <a:path w="35020" h="15568" extrusionOk="0">
                    <a:moveTo>
                      <a:pt x="33799" y="1"/>
                    </a:moveTo>
                    <a:cubicBezTo>
                      <a:pt x="33688" y="1"/>
                      <a:pt x="33575" y="77"/>
                      <a:pt x="33498" y="154"/>
                    </a:cubicBezTo>
                    <a:cubicBezTo>
                      <a:pt x="32267" y="1494"/>
                      <a:pt x="31941" y="3523"/>
                      <a:pt x="31325" y="5298"/>
                    </a:cubicBezTo>
                    <a:lnTo>
                      <a:pt x="31216" y="5406"/>
                    </a:lnTo>
                    <a:cubicBezTo>
                      <a:pt x="30202" y="6674"/>
                      <a:pt x="29007" y="7797"/>
                      <a:pt x="27703" y="8739"/>
                    </a:cubicBezTo>
                    <a:cubicBezTo>
                      <a:pt x="27159" y="9065"/>
                      <a:pt x="26688" y="9499"/>
                      <a:pt x="26254" y="9934"/>
                    </a:cubicBezTo>
                    <a:cubicBezTo>
                      <a:pt x="24696" y="10550"/>
                      <a:pt x="23175" y="11310"/>
                      <a:pt x="21509" y="11709"/>
                    </a:cubicBezTo>
                    <a:cubicBezTo>
                      <a:pt x="20165" y="12049"/>
                      <a:pt x="18794" y="12217"/>
                      <a:pt x="17425" y="12217"/>
                    </a:cubicBezTo>
                    <a:cubicBezTo>
                      <a:pt x="15585" y="12217"/>
                      <a:pt x="13748" y="11913"/>
                      <a:pt x="11983" y="11310"/>
                    </a:cubicBezTo>
                    <a:cubicBezTo>
                      <a:pt x="9447" y="10369"/>
                      <a:pt x="7093" y="8920"/>
                      <a:pt x="5137" y="7036"/>
                    </a:cubicBezTo>
                    <a:cubicBezTo>
                      <a:pt x="3072" y="5153"/>
                      <a:pt x="1877" y="2798"/>
                      <a:pt x="392" y="516"/>
                    </a:cubicBezTo>
                    <a:cubicBezTo>
                      <a:pt x="371" y="488"/>
                      <a:pt x="343" y="477"/>
                      <a:pt x="312" y="477"/>
                    </a:cubicBezTo>
                    <a:cubicBezTo>
                      <a:pt x="183" y="477"/>
                      <a:pt x="0" y="682"/>
                      <a:pt x="30" y="770"/>
                    </a:cubicBezTo>
                    <a:cubicBezTo>
                      <a:pt x="537" y="4247"/>
                      <a:pt x="2239" y="7435"/>
                      <a:pt x="4883" y="9753"/>
                    </a:cubicBezTo>
                    <a:cubicBezTo>
                      <a:pt x="4702" y="9789"/>
                      <a:pt x="4521" y="10006"/>
                      <a:pt x="4593" y="10115"/>
                    </a:cubicBezTo>
                    <a:cubicBezTo>
                      <a:pt x="6078" y="12977"/>
                      <a:pt x="11005" y="14389"/>
                      <a:pt x="13866" y="15150"/>
                    </a:cubicBezTo>
                    <a:cubicBezTo>
                      <a:pt x="14994" y="15437"/>
                      <a:pt x="16151" y="15568"/>
                      <a:pt x="17311" y="15568"/>
                    </a:cubicBezTo>
                    <a:cubicBezTo>
                      <a:pt x="19804" y="15568"/>
                      <a:pt x="22314" y="14966"/>
                      <a:pt x="24588" y="14027"/>
                    </a:cubicBezTo>
                    <a:cubicBezTo>
                      <a:pt x="27594" y="12795"/>
                      <a:pt x="29985" y="10332"/>
                      <a:pt x="31723" y="7652"/>
                    </a:cubicBezTo>
                    <a:cubicBezTo>
                      <a:pt x="32484" y="6565"/>
                      <a:pt x="35019" y="2183"/>
                      <a:pt x="34295" y="480"/>
                    </a:cubicBezTo>
                    <a:lnTo>
                      <a:pt x="34295" y="444"/>
                    </a:lnTo>
                    <a:cubicBezTo>
                      <a:pt x="34295" y="372"/>
                      <a:pt x="34259" y="372"/>
                      <a:pt x="34222" y="372"/>
                    </a:cubicBezTo>
                    <a:cubicBezTo>
                      <a:pt x="34150" y="227"/>
                      <a:pt x="34041" y="118"/>
                      <a:pt x="33933" y="46"/>
                    </a:cubicBezTo>
                    <a:cubicBezTo>
                      <a:pt x="33890" y="14"/>
                      <a:pt x="33845" y="1"/>
                      <a:pt x="33799" y="1"/>
                    </a:cubicBezTo>
                    <a:close/>
                  </a:path>
                </a:pathLst>
              </a:custGeom>
              <a:solidFill>
                <a:srgbClr val="CF25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0"/>
              <p:cNvSpPr/>
              <p:nvPr/>
            </p:nvSpPr>
            <p:spPr>
              <a:xfrm>
                <a:off x="6749933" y="3949980"/>
                <a:ext cx="638879" cy="254238"/>
              </a:xfrm>
              <a:custGeom>
                <a:avLst/>
                <a:gdLst/>
                <a:ahLst/>
                <a:cxnLst/>
                <a:rect l="l" t="t" r="r" b="b"/>
                <a:pathLst>
                  <a:path w="27529" h="10955" extrusionOk="0">
                    <a:moveTo>
                      <a:pt x="14771" y="1"/>
                    </a:moveTo>
                    <a:cubicBezTo>
                      <a:pt x="13868" y="1"/>
                      <a:pt x="12961" y="92"/>
                      <a:pt x="12062" y="278"/>
                    </a:cubicBezTo>
                    <a:cubicBezTo>
                      <a:pt x="9056" y="858"/>
                      <a:pt x="6267" y="2307"/>
                      <a:pt x="4058" y="4444"/>
                    </a:cubicBezTo>
                    <a:cubicBezTo>
                      <a:pt x="2645" y="5820"/>
                      <a:pt x="1" y="8754"/>
                      <a:pt x="544" y="10891"/>
                    </a:cubicBezTo>
                    <a:cubicBezTo>
                      <a:pt x="556" y="10937"/>
                      <a:pt x="586" y="10954"/>
                      <a:pt x="623" y="10954"/>
                    </a:cubicBezTo>
                    <a:cubicBezTo>
                      <a:pt x="701" y="10954"/>
                      <a:pt x="809" y="10879"/>
                      <a:pt x="834" y="10855"/>
                    </a:cubicBezTo>
                    <a:cubicBezTo>
                      <a:pt x="2210" y="9333"/>
                      <a:pt x="2935" y="7631"/>
                      <a:pt x="4311" y="6218"/>
                    </a:cubicBezTo>
                    <a:cubicBezTo>
                      <a:pt x="6303" y="5711"/>
                      <a:pt x="8042" y="4407"/>
                      <a:pt x="9889" y="3502"/>
                    </a:cubicBezTo>
                    <a:cubicBezTo>
                      <a:pt x="11361" y="2795"/>
                      <a:pt x="12823" y="2622"/>
                      <a:pt x="14285" y="2622"/>
                    </a:cubicBezTo>
                    <a:cubicBezTo>
                      <a:pt x="15594" y="2622"/>
                      <a:pt x="16903" y="2760"/>
                      <a:pt x="18220" y="2777"/>
                    </a:cubicBezTo>
                    <a:cubicBezTo>
                      <a:pt x="19415" y="3103"/>
                      <a:pt x="20575" y="3611"/>
                      <a:pt x="21625" y="4299"/>
                    </a:cubicBezTo>
                    <a:cubicBezTo>
                      <a:pt x="23364" y="5422"/>
                      <a:pt x="24849" y="8138"/>
                      <a:pt x="26913" y="8464"/>
                    </a:cubicBezTo>
                    <a:cubicBezTo>
                      <a:pt x="26924" y="8467"/>
                      <a:pt x="26935" y="8468"/>
                      <a:pt x="26946" y="8468"/>
                    </a:cubicBezTo>
                    <a:cubicBezTo>
                      <a:pt x="27079" y="8468"/>
                      <a:pt x="27203" y="8272"/>
                      <a:pt x="27203" y="8138"/>
                    </a:cubicBezTo>
                    <a:cubicBezTo>
                      <a:pt x="27529" y="5277"/>
                      <a:pt x="23508" y="2886"/>
                      <a:pt x="21299" y="1691"/>
                    </a:cubicBezTo>
                    <a:cubicBezTo>
                      <a:pt x="19279" y="577"/>
                      <a:pt x="17037" y="1"/>
                      <a:pt x="14771" y="1"/>
                    </a:cubicBezTo>
                    <a:close/>
                  </a:path>
                </a:pathLst>
              </a:custGeom>
              <a:solidFill>
                <a:srgbClr val="CF25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0"/>
              <p:cNvSpPr/>
              <p:nvPr/>
            </p:nvSpPr>
            <p:spPr>
              <a:xfrm>
                <a:off x="6739861" y="3930858"/>
                <a:ext cx="717042" cy="699242"/>
              </a:xfrm>
              <a:custGeom>
                <a:avLst/>
                <a:gdLst/>
                <a:ahLst/>
                <a:cxnLst/>
                <a:rect l="l" t="t" r="r" b="b"/>
                <a:pathLst>
                  <a:path w="30897" h="30130" extrusionOk="0">
                    <a:moveTo>
                      <a:pt x="5832" y="4253"/>
                    </a:moveTo>
                    <a:lnTo>
                      <a:pt x="5796" y="4272"/>
                    </a:lnTo>
                    <a:cubicBezTo>
                      <a:pt x="5805" y="4262"/>
                      <a:pt x="5814" y="4253"/>
                      <a:pt x="5832" y="4253"/>
                    </a:cubicBezTo>
                    <a:close/>
                    <a:moveTo>
                      <a:pt x="1791" y="9992"/>
                    </a:moveTo>
                    <a:cubicBezTo>
                      <a:pt x="1790" y="9992"/>
                      <a:pt x="1786" y="10006"/>
                      <a:pt x="1775" y="10049"/>
                    </a:cubicBezTo>
                    <a:cubicBezTo>
                      <a:pt x="1775" y="10052"/>
                      <a:pt x="1775" y="10054"/>
                      <a:pt x="1776" y="10054"/>
                    </a:cubicBezTo>
                    <a:cubicBezTo>
                      <a:pt x="1779" y="10054"/>
                      <a:pt x="1793" y="9992"/>
                      <a:pt x="1791" y="9992"/>
                    </a:cubicBezTo>
                    <a:close/>
                    <a:moveTo>
                      <a:pt x="14416" y="957"/>
                    </a:moveTo>
                    <a:cubicBezTo>
                      <a:pt x="15213" y="957"/>
                      <a:pt x="15974" y="994"/>
                      <a:pt x="16734" y="1066"/>
                    </a:cubicBezTo>
                    <a:lnTo>
                      <a:pt x="17278" y="1138"/>
                    </a:lnTo>
                    <a:cubicBezTo>
                      <a:pt x="17423" y="1175"/>
                      <a:pt x="17604" y="1211"/>
                      <a:pt x="17785" y="1247"/>
                    </a:cubicBezTo>
                    <a:cubicBezTo>
                      <a:pt x="18147" y="1319"/>
                      <a:pt x="18509" y="1392"/>
                      <a:pt x="18871" y="1501"/>
                    </a:cubicBezTo>
                    <a:cubicBezTo>
                      <a:pt x="19596" y="1718"/>
                      <a:pt x="20284" y="1971"/>
                      <a:pt x="20936" y="2297"/>
                    </a:cubicBezTo>
                    <a:cubicBezTo>
                      <a:pt x="21262" y="2442"/>
                      <a:pt x="21588" y="2623"/>
                      <a:pt x="21914" y="2805"/>
                    </a:cubicBezTo>
                    <a:cubicBezTo>
                      <a:pt x="22240" y="2949"/>
                      <a:pt x="22530" y="3131"/>
                      <a:pt x="22820" y="3312"/>
                    </a:cubicBezTo>
                    <a:cubicBezTo>
                      <a:pt x="24051" y="4145"/>
                      <a:pt x="25102" y="5123"/>
                      <a:pt x="26043" y="6209"/>
                    </a:cubicBezTo>
                    <a:cubicBezTo>
                      <a:pt x="26949" y="7332"/>
                      <a:pt x="27709" y="8600"/>
                      <a:pt x="28253" y="9940"/>
                    </a:cubicBezTo>
                    <a:cubicBezTo>
                      <a:pt x="28506" y="10592"/>
                      <a:pt x="28760" y="11317"/>
                      <a:pt x="28905" y="12041"/>
                    </a:cubicBezTo>
                    <a:cubicBezTo>
                      <a:pt x="29013" y="12403"/>
                      <a:pt x="29086" y="12765"/>
                      <a:pt x="29122" y="13091"/>
                    </a:cubicBezTo>
                    <a:cubicBezTo>
                      <a:pt x="29158" y="13417"/>
                      <a:pt x="29231" y="13816"/>
                      <a:pt x="29267" y="14214"/>
                    </a:cubicBezTo>
                    <a:cubicBezTo>
                      <a:pt x="29303" y="14975"/>
                      <a:pt x="29303" y="15736"/>
                      <a:pt x="29267" y="16532"/>
                    </a:cubicBezTo>
                    <a:cubicBezTo>
                      <a:pt x="29267" y="16714"/>
                      <a:pt x="29231" y="16895"/>
                      <a:pt x="29195" y="17112"/>
                    </a:cubicBezTo>
                    <a:cubicBezTo>
                      <a:pt x="29195" y="17112"/>
                      <a:pt x="29195" y="17148"/>
                      <a:pt x="29195" y="17184"/>
                    </a:cubicBezTo>
                    <a:cubicBezTo>
                      <a:pt x="29195" y="17221"/>
                      <a:pt x="29195" y="17257"/>
                      <a:pt x="29195" y="17293"/>
                    </a:cubicBezTo>
                    <a:cubicBezTo>
                      <a:pt x="29195" y="17402"/>
                      <a:pt x="29158" y="17510"/>
                      <a:pt x="29158" y="17619"/>
                    </a:cubicBezTo>
                    <a:cubicBezTo>
                      <a:pt x="29086" y="17981"/>
                      <a:pt x="29013" y="18343"/>
                      <a:pt x="28941" y="18706"/>
                    </a:cubicBezTo>
                    <a:cubicBezTo>
                      <a:pt x="28832" y="19068"/>
                      <a:pt x="28724" y="19430"/>
                      <a:pt x="28615" y="19756"/>
                    </a:cubicBezTo>
                    <a:lnTo>
                      <a:pt x="28543" y="20046"/>
                    </a:lnTo>
                    <a:lnTo>
                      <a:pt x="28506" y="20155"/>
                    </a:lnTo>
                    <a:lnTo>
                      <a:pt x="28506" y="20227"/>
                    </a:lnTo>
                    <a:cubicBezTo>
                      <a:pt x="28434" y="20372"/>
                      <a:pt x="28361" y="20553"/>
                      <a:pt x="28289" y="20734"/>
                    </a:cubicBezTo>
                    <a:cubicBezTo>
                      <a:pt x="28144" y="21060"/>
                      <a:pt x="27999" y="21386"/>
                      <a:pt x="27854" y="21712"/>
                    </a:cubicBezTo>
                    <a:cubicBezTo>
                      <a:pt x="27746" y="21893"/>
                      <a:pt x="27673" y="22038"/>
                      <a:pt x="27601" y="22183"/>
                    </a:cubicBezTo>
                    <a:lnTo>
                      <a:pt x="27456" y="22400"/>
                    </a:lnTo>
                    <a:cubicBezTo>
                      <a:pt x="27420" y="22436"/>
                      <a:pt x="27420" y="22473"/>
                      <a:pt x="27383" y="22509"/>
                    </a:cubicBezTo>
                    <a:lnTo>
                      <a:pt x="27347" y="22581"/>
                    </a:lnTo>
                    <a:cubicBezTo>
                      <a:pt x="26985" y="23197"/>
                      <a:pt x="26550" y="23813"/>
                      <a:pt x="26080" y="24356"/>
                    </a:cubicBezTo>
                    <a:cubicBezTo>
                      <a:pt x="26043" y="24392"/>
                      <a:pt x="26007" y="24429"/>
                      <a:pt x="25971" y="24465"/>
                    </a:cubicBezTo>
                    <a:lnTo>
                      <a:pt x="25790" y="24682"/>
                    </a:lnTo>
                    <a:lnTo>
                      <a:pt x="25428" y="25081"/>
                    </a:lnTo>
                    <a:cubicBezTo>
                      <a:pt x="25174" y="25334"/>
                      <a:pt x="24920" y="25588"/>
                      <a:pt x="24631" y="25805"/>
                    </a:cubicBezTo>
                    <a:cubicBezTo>
                      <a:pt x="24607" y="25853"/>
                      <a:pt x="24567" y="25901"/>
                      <a:pt x="24521" y="25939"/>
                    </a:cubicBezTo>
                    <a:lnTo>
                      <a:pt x="24521" y="25939"/>
                    </a:lnTo>
                    <a:cubicBezTo>
                      <a:pt x="24520" y="25936"/>
                      <a:pt x="24518" y="25935"/>
                      <a:pt x="24514" y="25935"/>
                    </a:cubicBezTo>
                    <a:cubicBezTo>
                      <a:pt x="24507" y="25935"/>
                      <a:pt x="24496" y="25939"/>
                      <a:pt x="24486" y="25950"/>
                    </a:cubicBezTo>
                    <a:lnTo>
                      <a:pt x="24450" y="25986"/>
                    </a:lnTo>
                    <a:lnTo>
                      <a:pt x="24305" y="26095"/>
                    </a:lnTo>
                    <a:lnTo>
                      <a:pt x="23906" y="26421"/>
                    </a:lnTo>
                    <a:cubicBezTo>
                      <a:pt x="23616" y="26638"/>
                      <a:pt x="23290" y="26855"/>
                      <a:pt x="23001" y="27037"/>
                    </a:cubicBezTo>
                    <a:lnTo>
                      <a:pt x="22747" y="27181"/>
                    </a:lnTo>
                    <a:lnTo>
                      <a:pt x="22675" y="27254"/>
                    </a:lnTo>
                    <a:lnTo>
                      <a:pt x="22602" y="27290"/>
                    </a:lnTo>
                    <a:cubicBezTo>
                      <a:pt x="22457" y="27399"/>
                      <a:pt x="22276" y="27471"/>
                      <a:pt x="22131" y="27580"/>
                    </a:cubicBezTo>
                    <a:cubicBezTo>
                      <a:pt x="21805" y="27725"/>
                      <a:pt x="21479" y="27906"/>
                      <a:pt x="21153" y="28051"/>
                    </a:cubicBezTo>
                    <a:cubicBezTo>
                      <a:pt x="20972" y="28123"/>
                      <a:pt x="20827" y="28196"/>
                      <a:pt x="20646" y="28268"/>
                    </a:cubicBezTo>
                    <a:lnTo>
                      <a:pt x="20393" y="28377"/>
                    </a:lnTo>
                    <a:lnTo>
                      <a:pt x="20284" y="28413"/>
                    </a:lnTo>
                    <a:lnTo>
                      <a:pt x="20212" y="28413"/>
                    </a:lnTo>
                    <a:cubicBezTo>
                      <a:pt x="19886" y="28522"/>
                      <a:pt x="19523" y="28630"/>
                      <a:pt x="19161" y="28739"/>
                    </a:cubicBezTo>
                    <a:cubicBezTo>
                      <a:pt x="18835" y="28848"/>
                      <a:pt x="18437" y="28920"/>
                      <a:pt x="18075" y="28993"/>
                    </a:cubicBezTo>
                    <a:lnTo>
                      <a:pt x="17423" y="29065"/>
                    </a:lnTo>
                    <a:lnTo>
                      <a:pt x="17133" y="29101"/>
                    </a:lnTo>
                    <a:lnTo>
                      <a:pt x="16915" y="29101"/>
                    </a:lnTo>
                    <a:cubicBezTo>
                      <a:pt x="16359" y="29154"/>
                      <a:pt x="15782" y="29188"/>
                      <a:pt x="15215" y="29188"/>
                    </a:cubicBezTo>
                    <a:cubicBezTo>
                      <a:pt x="15008" y="29188"/>
                      <a:pt x="14801" y="29183"/>
                      <a:pt x="14597" y="29174"/>
                    </a:cubicBezTo>
                    <a:cubicBezTo>
                      <a:pt x="14199" y="29174"/>
                      <a:pt x="13837" y="29137"/>
                      <a:pt x="13438" y="29065"/>
                    </a:cubicBezTo>
                    <a:cubicBezTo>
                      <a:pt x="13076" y="29029"/>
                      <a:pt x="12786" y="28993"/>
                      <a:pt x="12388" y="28884"/>
                    </a:cubicBezTo>
                    <a:cubicBezTo>
                      <a:pt x="10939" y="28594"/>
                      <a:pt x="9563" y="28087"/>
                      <a:pt x="8259" y="27363"/>
                    </a:cubicBezTo>
                    <a:cubicBezTo>
                      <a:pt x="7643" y="27000"/>
                      <a:pt x="7063" y="26602"/>
                      <a:pt x="6520" y="26167"/>
                    </a:cubicBezTo>
                    <a:cubicBezTo>
                      <a:pt x="5361" y="25298"/>
                      <a:pt x="4347" y="24248"/>
                      <a:pt x="3550" y="23052"/>
                    </a:cubicBezTo>
                    <a:cubicBezTo>
                      <a:pt x="3115" y="22473"/>
                      <a:pt x="2753" y="21857"/>
                      <a:pt x="2427" y="21205"/>
                    </a:cubicBezTo>
                    <a:cubicBezTo>
                      <a:pt x="2101" y="20553"/>
                      <a:pt x="1847" y="19865"/>
                      <a:pt x="1630" y="19177"/>
                    </a:cubicBezTo>
                    <a:cubicBezTo>
                      <a:pt x="1485" y="18814"/>
                      <a:pt x="1413" y="18452"/>
                      <a:pt x="1304" y="18090"/>
                    </a:cubicBezTo>
                    <a:cubicBezTo>
                      <a:pt x="1268" y="17909"/>
                      <a:pt x="1232" y="17728"/>
                      <a:pt x="1195" y="17547"/>
                    </a:cubicBezTo>
                    <a:cubicBezTo>
                      <a:pt x="1159" y="17366"/>
                      <a:pt x="1159" y="17257"/>
                      <a:pt x="1123" y="17040"/>
                    </a:cubicBezTo>
                    <a:cubicBezTo>
                      <a:pt x="1015" y="16317"/>
                      <a:pt x="942" y="15558"/>
                      <a:pt x="942" y="14835"/>
                    </a:cubicBezTo>
                    <a:lnTo>
                      <a:pt x="942" y="14835"/>
                    </a:lnTo>
                    <a:cubicBezTo>
                      <a:pt x="942" y="14447"/>
                      <a:pt x="944" y="14060"/>
                      <a:pt x="1014" y="13707"/>
                    </a:cubicBezTo>
                    <a:lnTo>
                      <a:pt x="1051" y="13128"/>
                    </a:lnTo>
                    <a:lnTo>
                      <a:pt x="1051" y="13055"/>
                    </a:lnTo>
                    <a:cubicBezTo>
                      <a:pt x="1051" y="13055"/>
                      <a:pt x="1051" y="12983"/>
                      <a:pt x="1087" y="12947"/>
                    </a:cubicBezTo>
                    <a:cubicBezTo>
                      <a:pt x="1087" y="12874"/>
                      <a:pt x="1087" y="12729"/>
                      <a:pt x="1123" y="12657"/>
                    </a:cubicBezTo>
                    <a:cubicBezTo>
                      <a:pt x="1232" y="11896"/>
                      <a:pt x="1413" y="11172"/>
                      <a:pt x="1630" y="10447"/>
                    </a:cubicBezTo>
                    <a:lnTo>
                      <a:pt x="1703" y="10230"/>
                    </a:lnTo>
                    <a:lnTo>
                      <a:pt x="1775" y="10085"/>
                    </a:lnTo>
                    <a:lnTo>
                      <a:pt x="1775" y="10049"/>
                    </a:lnTo>
                    <a:cubicBezTo>
                      <a:pt x="1811" y="9868"/>
                      <a:pt x="1884" y="9687"/>
                      <a:pt x="1956" y="9542"/>
                    </a:cubicBezTo>
                    <a:cubicBezTo>
                      <a:pt x="2101" y="9180"/>
                      <a:pt x="2246" y="8854"/>
                      <a:pt x="2427" y="8528"/>
                    </a:cubicBezTo>
                    <a:cubicBezTo>
                      <a:pt x="2499" y="8383"/>
                      <a:pt x="2572" y="8202"/>
                      <a:pt x="2681" y="8057"/>
                    </a:cubicBezTo>
                    <a:cubicBezTo>
                      <a:pt x="2717" y="7984"/>
                      <a:pt x="2753" y="7876"/>
                      <a:pt x="2789" y="7803"/>
                    </a:cubicBezTo>
                    <a:lnTo>
                      <a:pt x="2862" y="7694"/>
                    </a:lnTo>
                    <a:lnTo>
                      <a:pt x="2862" y="7731"/>
                    </a:lnTo>
                    <a:lnTo>
                      <a:pt x="2898" y="7658"/>
                    </a:lnTo>
                    <a:cubicBezTo>
                      <a:pt x="3115" y="7368"/>
                      <a:pt x="3296" y="7042"/>
                      <a:pt x="3514" y="6753"/>
                    </a:cubicBezTo>
                    <a:cubicBezTo>
                      <a:pt x="3731" y="6463"/>
                      <a:pt x="3948" y="6173"/>
                      <a:pt x="4166" y="5883"/>
                    </a:cubicBezTo>
                    <a:lnTo>
                      <a:pt x="4210" y="5861"/>
                    </a:lnTo>
                    <a:lnTo>
                      <a:pt x="4210" y="5861"/>
                    </a:lnTo>
                    <a:cubicBezTo>
                      <a:pt x="4207" y="5868"/>
                      <a:pt x="4206" y="5872"/>
                      <a:pt x="4208" y="5872"/>
                    </a:cubicBezTo>
                    <a:cubicBezTo>
                      <a:pt x="4212" y="5872"/>
                      <a:pt x="4221" y="5865"/>
                      <a:pt x="4238" y="5847"/>
                    </a:cubicBezTo>
                    <a:lnTo>
                      <a:pt x="4238" y="5847"/>
                    </a:lnTo>
                    <a:lnTo>
                      <a:pt x="4210" y="5861"/>
                    </a:lnTo>
                    <a:lnTo>
                      <a:pt x="4210" y="5861"/>
                    </a:lnTo>
                    <a:cubicBezTo>
                      <a:pt x="4220" y="5841"/>
                      <a:pt x="4253" y="5796"/>
                      <a:pt x="4274" y="5775"/>
                    </a:cubicBezTo>
                    <a:lnTo>
                      <a:pt x="4455" y="5594"/>
                    </a:lnTo>
                    <a:cubicBezTo>
                      <a:pt x="4564" y="5449"/>
                      <a:pt x="4709" y="5304"/>
                      <a:pt x="4818" y="5195"/>
                    </a:cubicBezTo>
                    <a:cubicBezTo>
                      <a:pt x="5071" y="4905"/>
                      <a:pt x="5325" y="4688"/>
                      <a:pt x="5614" y="4435"/>
                    </a:cubicBezTo>
                    <a:lnTo>
                      <a:pt x="5832" y="4253"/>
                    </a:lnTo>
                    <a:lnTo>
                      <a:pt x="5940" y="4145"/>
                    </a:lnTo>
                    <a:lnTo>
                      <a:pt x="6375" y="3819"/>
                    </a:lnTo>
                    <a:cubicBezTo>
                      <a:pt x="6665" y="3601"/>
                      <a:pt x="6955" y="3384"/>
                      <a:pt x="7281" y="3203"/>
                    </a:cubicBezTo>
                    <a:lnTo>
                      <a:pt x="7534" y="3058"/>
                    </a:lnTo>
                    <a:lnTo>
                      <a:pt x="7643" y="2986"/>
                    </a:lnTo>
                    <a:lnTo>
                      <a:pt x="7679" y="2949"/>
                    </a:lnTo>
                    <a:cubicBezTo>
                      <a:pt x="7679" y="2949"/>
                      <a:pt x="7749" y="2903"/>
                      <a:pt x="7739" y="2903"/>
                    </a:cubicBezTo>
                    <a:cubicBezTo>
                      <a:pt x="7737" y="2903"/>
                      <a:pt x="7730" y="2906"/>
                      <a:pt x="7715" y="2913"/>
                    </a:cubicBezTo>
                    <a:lnTo>
                      <a:pt x="7788" y="2877"/>
                    </a:lnTo>
                    <a:lnTo>
                      <a:pt x="7896" y="2805"/>
                    </a:lnTo>
                    <a:lnTo>
                      <a:pt x="8150" y="2660"/>
                    </a:lnTo>
                    <a:cubicBezTo>
                      <a:pt x="8476" y="2479"/>
                      <a:pt x="8802" y="2334"/>
                      <a:pt x="9128" y="2189"/>
                    </a:cubicBezTo>
                    <a:cubicBezTo>
                      <a:pt x="9309" y="2116"/>
                      <a:pt x="9454" y="2044"/>
                      <a:pt x="9635" y="1971"/>
                    </a:cubicBezTo>
                    <a:lnTo>
                      <a:pt x="9889" y="1863"/>
                    </a:lnTo>
                    <a:lnTo>
                      <a:pt x="9997" y="1827"/>
                    </a:lnTo>
                    <a:lnTo>
                      <a:pt x="10070" y="1790"/>
                    </a:lnTo>
                    <a:cubicBezTo>
                      <a:pt x="10758" y="1537"/>
                      <a:pt x="11482" y="1356"/>
                      <a:pt x="12207" y="1211"/>
                    </a:cubicBezTo>
                    <a:cubicBezTo>
                      <a:pt x="12424" y="1175"/>
                      <a:pt x="12605" y="1138"/>
                      <a:pt x="12786" y="1102"/>
                    </a:cubicBezTo>
                    <a:lnTo>
                      <a:pt x="13040" y="1066"/>
                    </a:lnTo>
                    <a:lnTo>
                      <a:pt x="13112" y="1066"/>
                    </a:lnTo>
                    <a:lnTo>
                      <a:pt x="13293" y="1030"/>
                    </a:lnTo>
                    <a:cubicBezTo>
                      <a:pt x="13656" y="994"/>
                      <a:pt x="14054" y="994"/>
                      <a:pt x="14416" y="957"/>
                    </a:cubicBezTo>
                    <a:close/>
                    <a:moveTo>
                      <a:pt x="15395" y="1"/>
                    </a:moveTo>
                    <a:cubicBezTo>
                      <a:pt x="14323" y="1"/>
                      <a:pt x="13257" y="122"/>
                      <a:pt x="12207" y="342"/>
                    </a:cubicBezTo>
                    <a:cubicBezTo>
                      <a:pt x="10722" y="631"/>
                      <a:pt x="9273" y="1175"/>
                      <a:pt x="7933" y="1935"/>
                    </a:cubicBezTo>
                    <a:cubicBezTo>
                      <a:pt x="5180" y="3457"/>
                      <a:pt x="2970" y="5775"/>
                      <a:pt x="1594" y="8600"/>
                    </a:cubicBezTo>
                    <a:cubicBezTo>
                      <a:pt x="906" y="9976"/>
                      <a:pt x="435" y="11461"/>
                      <a:pt x="181" y="12983"/>
                    </a:cubicBezTo>
                    <a:cubicBezTo>
                      <a:pt x="73" y="13743"/>
                      <a:pt x="0" y="14540"/>
                      <a:pt x="0" y="15301"/>
                    </a:cubicBezTo>
                    <a:cubicBezTo>
                      <a:pt x="0" y="15364"/>
                      <a:pt x="14" y="15414"/>
                      <a:pt x="38" y="15451"/>
                    </a:cubicBezTo>
                    <a:lnTo>
                      <a:pt x="38" y="15451"/>
                    </a:lnTo>
                    <a:cubicBezTo>
                      <a:pt x="76" y="18500"/>
                      <a:pt x="1050" y="21437"/>
                      <a:pt x="2789" y="23922"/>
                    </a:cubicBezTo>
                    <a:cubicBezTo>
                      <a:pt x="5506" y="27689"/>
                      <a:pt x="9780" y="29971"/>
                      <a:pt x="14416" y="30115"/>
                    </a:cubicBezTo>
                    <a:cubicBezTo>
                      <a:pt x="14614" y="30125"/>
                      <a:pt x="14812" y="30129"/>
                      <a:pt x="15011" y="30129"/>
                    </a:cubicBezTo>
                    <a:cubicBezTo>
                      <a:pt x="16377" y="30129"/>
                      <a:pt x="17761" y="29915"/>
                      <a:pt x="19089" y="29536"/>
                    </a:cubicBezTo>
                    <a:cubicBezTo>
                      <a:pt x="20574" y="29101"/>
                      <a:pt x="21986" y="28485"/>
                      <a:pt x="23290" y="27616"/>
                    </a:cubicBezTo>
                    <a:cubicBezTo>
                      <a:pt x="24594" y="26747"/>
                      <a:pt x="25754" y="25696"/>
                      <a:pt x="26731" y="24501"/>
                    </a:cubicBezTo>
                    <a:cubicBezTo>
                      <a:pt x="29774" y="20807"/>
                      <a:pt x="30897" y="15917"/>
                      <a:pt x="29774" y="11317"/>
                    </a:cubicBezTo>
                    <a:cubicBezTo>
                      <a:pt x="29412" y="9831"/>
                      <a:pt x="28832" y="8455"/>
                      <a:pt x="28072" y="7151"/>
                    </a:cubicBezTo>
                    <a:cubicBezTo>
                      <a:pt x="27275" y="5883"/>
                      <a:pt x="26297" y="4724"/>
                      <a:pt x="25174" y="3710"/>
                    </a:cubicBezTo>
                    <a:cubicBezTo>
                      <a:pt x="22892" y="1682"/>
                      <a:pt x="19994" y="414"/>
                      <a:pt x="16952" y="88"/>
                    </a:cubicBezTo>
                    <a:cubicBezTo>
                      <a:pt x="16433" y="29"/>
                      <a:pt x="15913" y="1"/>
                      <a:pt x="15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0"/>
              <p:cNvSpPr/>
              <p:nvPr/>
            </p:nvSpPr>
            <p:spPr>
              <a:xfrm>
                <a:off x="6676808" y="3293501"/>
                <a:ext cx="828020" cy="1401199"/>
              </a:xfrm>
              <a:custGeom>
                <a:avLst/>
                <a:gdLst/>
                <a:ahLst/>
                <a:cxnLst/>
                <a:rect l="l" t="t" r="r" b="b"/>
                <a:pathLst>
                  <a:path w="35679" h="60377" extrusionOk="0">
                    <a:moveTo>
                      <a:pt x="17696" y="775"/>
                    </a:moveTo>
                    <a:cubicBezTo>
                      <a:pt x="18085" y="775"/>
                      <a:pt x="18467" y="923"/>
                      <a:pt x="18763" y="1219"/>
                    </a:cubicBezTo>
                    <a:cubicBezTo>
                      <a:pt x="18981" y="1400"/>
                      <a:pt x="19198" y="1581"/>
                      <a:pt x="19379" y="1799"/>
                    </a:cubicBezTo>
                    <a:cubicBezTo>
                      <a:pt x="20248" y="2668"/>
                      <a:pt x="21081" y="3610"/>
                      <a:pt x="21878" y="4588"/>
                    </a:cubicBezTo>
                    <a:cubicBezTo>
                      <a:pt x="24269" y="7558"/>
                      <a:pt x="26333" y="10818"/>
                      <a:pt x="28072" y="14223"/>
                    </a:cubicBezTo>
                    <a:cubicBezTo>
                      <a:pt x="31875" y="21648"/>
                      <a:pt x="34121" y="29725"/>
                      <a:pt x="34737" y="38056"/>
                    </a:cubicBezTo>
                    <a:cubicBezTo>
                      <a:pt x="34918" y="40954"/>
                      <a:pt x="35099" y="43960"/>
                      <a:pt x="34411" y="46858"/>
                    </a:cubicBezTo>
                    <a:cubicBezTo>
                      <a:pt x="33179" y="51748"/>
                      <a:pt x="29811" y="55841"/>
                      <a:pt x="25211" y="58014"/>
                    </a:cubicBezTo>
                    <a:cubicBezTo>
                      <a:pt x="22824" y="59120"/>
                      <a:pt x="20365" y="59630"/>
                      <a:pt x="17968" y="59630"/>
                    </a:cubicBezTo>
                    <a:cubicBezTo>
                      <a:pt x="8905" y="59630"/>
                      <a:pt x="733" y="52335"/>
                      <a:pt x="761" y="42366"/>
                    </a:cubicBezTo>
                    <a:cubicBezTo>
                      <a:pt x="761" y="36173"/>
                      <a:pt x="1739" y="30051"/>
                      <a:pt x="3586" y="24147"/>
                    </a:cubicBezTo>
                    <a:cubicBezTo>
                      <a:pt x="5108" y="19330"/>
                      <a:pt x="7172" y="14693"/>
                      <a:pt x="9744" y="10347"/>
                    </a:cubicBezTo>
                    <a:cubicBezTo>
                      <a:pt x="10722" y="8681"/>
                      <a:pt x="11809" y="7051"/>
                      <a:pt x="12932" y="5493"/>
                    </a:cubicBezTo>
                    <a:cubicBezTo>
                      <a:pt x="13801" y="4334"/>
                      <a:pt x="14706" y="3211"/>
                      <a:pt x="15648" y="2161"/>
                    </a:cubicBezTo>
                    <a:cubicBezTo>
                      <a:pt x="16010" y="1726"/>
                      <a:pt x="16409" y="1328"/>
                      <a:pt x="16880" y="1002"/>
                    </a:cubicBezTo>
                    <a:cubicBezTo>
                      <a:pt x="17136" y="851"/>
                      <a:pt x="17418" y="775"/>
                      <a:pt x="17696" y="775"/>
                    </a:cubicBezTo>
                    <a:close/>
                    <a:moveTo>
                      <a:pt x="17958" y="1"/>
                    </a:moveTo>
                    <a:cubicBezTo>
                      <a:pt x="17596" y="1"/>
                      <a:pt x="17232" y="91"/>
                      <a:pt x="16916" y="277"/>
                    </a:cubicBezTo>
                    <a:cubicBezTo>
                      <a:pt x="16336" y="676"/>
                      <a:pt x="15793" y="1147"/>
                      <a:pt x="15358" y="1690"/>
                    </a:cubicBezTo>
                    <a:cubicBezTo>
                      <a:pt x="14924" y="2161"/>
                      <a:pt x="14453" y="2668"/>
                      <a:pt x="14018" y="3211"/>
                    </a:cubicBezTo>
                    <a:cubicBezTo>
                      <a:pt x="12895" y="4551"/>
                      <a:pt x="11845" y="5964"/>
                      <a:pt x="10903" y="7413"/>
                    </a:cubicBezTo>
                    <a:cubicBezTo>
                      <a:pt x="8223" y="11434"/>
                      <a:pt x="6013" y="15708"/>
                      <a:pt x="4275" y="20199"/>
                    </a:cubicBezTo>
                    <a:cubicBezTo>
                      <a:pt x="2101" y="25850"/>
                      <a:pt x="725" y="31790"/>
                      <a:pt x="218" y="37839"/>
                    </a:cubicBezTo>
                    <a:cubicBezTo>
                      <a:pt x="73" y="39469"/>
                      <a:pt x="1" y="41099"/>
                      <a:pt x="1" y="42729"/>
                    </a:cubicBezTo>
                    <a:cubicBezTo>
                      <a:pt x="1" y="42779"/>
                      <a:pt x="14" y="42818"/>
                      <a:pt x="37" y="42846"/>
                    </a:cubicBezTo>
                    <a:lnTo>
                      <a:pt x="37" y="42846"/>
                    </a:lnTo>
                    <a:cubicBezTo>
                      <a:pt x="69" y="52735"/>
                      <a:pt x="8175" y="60376"/>
                      <a:pt x="17619" y="60376"/>
                    </a:cubicBezTo>
                    <a:cubicBezTo>
                      <a:pt x="18911" y="60376"/>
                      <a:pt x="20228" y="60233"/>
                      <a:pt x="21552" y="59934"/>
                    </a:cubicBezTo>
                    <a:cubicBezTo>
                      <a:pt x="26696" y="58775"/>
                      <a:pt x="31078" y="55406"/>
                      <a:pt x="33578" y="50734"/>
                    </a:cubicBezTo>
                    <a:cubicBezTo>
                      <a:pt x="34809" y="48343"/>
                      <a:pt x="35534" y="45735"/>
                      <a:pt x="35606" y="43055"/>
                    </a:cubicBezTo>
                    <a:cubicBezTo>
                      <a:pt x="35679" y="41425"/>
                      <a:pt x="35606" y="39795"/>
                      <a:pt x="35497" y="38165"/>
                    </a:cubicBezTo>
                    <a:cubicBezTo>
                      <a:pt x="35389" y="36571"/>
                      <a:pt x="35208" y="34941"/>
                      <a:pt x="34990" y="33311"/>
                    </a:cubicBezTo>
                    <a:cubicBezTo>
                      <a:pt x="34193" y="27697"/>
                      <a:pt x="32636" y="22191"/>
                      <a:pt x="30354" y="16975"/>
                    </a:cubicBezTo>
                    <a:cubicBezTo>
                      <a:pt x="28615" y="13027"/>
                      <a:pt x="26442" y="9260"/>
                      <a:pt x="23907" y="5783"/>
                    </a:cubicBezTo>
                    <a:cubicBezTo>
                      <a:pt x="23037" y="4551"/>
                      <a:pt x="22059" y="3356"/>
                      <a:pt x="21045" y="2233"/>
                    </a:cubicBezTo>
                    <a:cubicBezTo>
                      <a:pt x="20683" y="1835"/>
                      <a:pt x="20284" y="1400"/>
                      <a:pt x="19922" y="1038"/>
                    </a:cubicBezTo>
                    <a:cubicBezTo>
                      <a:pt x="19632" y="712"/>
                      <a:pt x="19307" y="458"/>
                      <a:pt x="18944" y="241"/>
                    </a:cubicBezTo>
                    <a:cubicBezTo>
                      <a:pt x="18645" y="82"/>
                      <a:pt x="18302" y="1"/>
                      <a:pt x="179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0"/>
              <p:cNvSpPr/>
              <p:nvPr/>
            </p:nvSpPr>
            <p:spPr>
              <a:xfrm>
                <a:off x="6744062" y="3931206"/>
                <a:ext cx="694368" cy="560716"/>
              </a:xfrm>
              <a:custGeom>
                <a:avLst/>
                <a:gdLst/>
                <a:ahLst/>
                <a:cxnLst/>
                <a:rect l="l" t="t" r="r" b="b"/>
                <a:pathLst>
                  <a:path w="29920" h="24161" extrusionOk="0">
                    <a:moveTo>
                      <a:pt x="3024" y="7510"/>
                    </a:moveTo>
                    <a:cubicBezTo>
                      <a:pt x="3025" y="7510"/>
                      <a:pt x="3007" y="7540"/>
                      <a:pt x="2989" y="7571"/>
                    </a:cubicBezTo>
                    <a:lnTo>
                      <a:pt x="3007" y="7535"/>
                    </a:lnTo>
                    <a:cubicBezTo>
                      <a:pt x="3018" y="7517"/>
                      <a:pt x="3023" y="7510"/>
                      <a:pt x="3024" y="7510"/>
                    </a:cubicBezTo>
                    <a:close/>
                    <a:moveTo>
                      <a:pt x="2623" y="8170"/>
                    </a:moveTo>
                    <a:lnTo>
                      <a:pt x="2623" y="8170"/>
                    </a:lnTo>
                    <a:cubicBezTo>
                      <a:pt x="2585" y="8219"/>
                      <a:pt x="2546" y="8282"/>
                      <a:pt x="2554" y="8282"/>
                    </a:cubicBezTo>
                    <a:cubicBezTo>
                      <a:pt x="2558" y="8282"/>
                      <a:pt x="2574" y="8266"/>
                      <a:pt x="2608" y="8223"/>
                    </a:cubicBezTo>
                    <a:cubicBezTo>
                      <a:pt x="2616" y="8199"/>
                      <a:pt x="2621" y="8182"/>
                      <a:pt x="2623" y="8170"/>
                    </a:cubicBezTo>
                    <a:close/>
                    <a:moveTo>
                      <a:pt x="2391" y="8585"/>
                    </a:moveTo>
                    <a:cubicBezTo>
                      <a:pt x="2375" y="8585"/>
                      <a:pt x="2352" y="8613"/>
                      <a:pt x="2334" y="8642"/>
                    </a:cubicBezTo>
                    <a:lnTo>
                      <a:pt x="2334" y="8642"/>
                    </a:lnTo>
                    <a:cubicBezTo>
                      <a:pt x="2355" y="8620"/>
                      <a:pt x="2391" y="8585"/>
                      <a:pt x="2391" y="8585"/>
                    </a:cubicBezTo>
                    <a:close/>
                    <a:moveTo>
                      <a:pt x="2334" y="8642"/>
                    </a:moveTo>
                    <a:cubicBezTo>
                      <a:pt x="2325" y="8651"/>
                      <a:pt x="2318" y="8657"/>
                      <a:pt x="2318" y="8657"/>
                    </a:cubicBezTo>
                    <a:lnTo>
                      <a:pt x="2318" y="8670"/>
                    </a:lnTo>
                    <a:lnTo>
                      <a:pt x="2318" y="8670"/>
                    </a:lnTo>
                    <a:cubicBezTo>
                      <a:pt x="2323" y="8661"/>
                      <a:pt x="2328" y="8651"/>
                      <a:pt x="2334" y="8642"/>
                    </a:cubicBezTo>
                    <a:close/>
                    <a:moveTo>
                      <a:pt x="2318" y="8670"/>
                    </a:moveTo>
                    <a:cubicBezTo>
                      <a:pt x="2310" y="8687"/>
                      <a:pt x="2306" y="8699"/>
                      <a:pt x="2310" y="8699"/>
                    </a:cubicBezTo>
                    <a:cubicBezTo>
                      <a:pt x="2312" y="8699"/>
                      <a:pt x="2314" y="8698"/>
                      <a:pt x="2318" y="8694"/>
                    </a:cubicBezTo>
                    <a:lnTo>
                      <a:pt x="2318" y="8670"/>
                    </a:lnTo>
                    <a:close/>
                    <a:moveTo>
                      <a:pt x="14765" y="1"/>
                    </a:moveTo>
                    <a:cubicBezTo>
                      <a:pt x="13855" y="1"/>
                      <a:pt x="12949" y="73"/>
                      <a:pt x="12062" y="218"/>
                    </a:cubicBezTo>
                    <a:cubicBezTo>
                      <a:pt x="10432" y="471"/>
                      <a:pt x="8874" y="1015"/>
                      <a:pt x="7462" y="1812"/>
                    </a:cubicBezTo>
                    <a:cubicBezTo>
                      <a:pt x="6013" y="2645"/>
                      <a:pt x="4745" y="3659"/>
                      <a:pt x="3659" y="4890"/>
                    </a:cubicBezTo>
                    <a:cubicBezTo>
                      <a:pt x="3115" y="5470"/>
                      <a:pt x="2608" y="6122"/>
                      <a:pt x="2174" y="6810"/>
                    </a:cubicBezTo>
                    <a:cubicBezTo>
                      <a:pt x="1920" y="7172"/>
                      <a:pt x="1703" y="7535"/>
                      <a:pt x="1485" y="7933"/>
                    </a:cubicBezTo>
                    <a:cubicBezTo>
                      <a:pt x="1340" y="8295"/>
                      <a:pt x="1159" y="8694"/>
                      <a:pt x="1051" y="9056"/>
                    </a:cubicBezTo>
                    <a:cubicBezTo>
                      <a:pt x="1014" y="9165"/>
                      <a:pt x="978" y="9237"/>
                      <a:pt x="978" y="9309"/>
                    </a:cubicBezTo>
                    <a:cubicBezTo>
                      <a:pt x="942" y="9346"/>
                      <a:pt x="942" y="9382"/>
                      <a:pt x="942" y="9418"/>
                    </a:cubicBezTo>
                    <a:cubicBezTo>
                      <a:pt x="942" y="9454"/>
                      <a:pt x="906" y="9491"/>
                      <a:pt x="906" y="9527"/>
                    </a:cubicBezTo>
                    <a:cubicBezTo>
                      <a:pt x="848" y="9699"/>
                      <a:pt x="791" y="9849"/>
                      <a:pt x="751" y="10012"/>
                    </a:cubicBezTo>
                    <a:lnTo>
                      <a:pt x="751" y="10012"/>
                    </a:lnTo>
                    <a:cubicBezTo>
                      <a:pt x="597" y="10442"/>
                      <a:pt x="498" y="10875"/>
                      <a:pt x="399" y="11338"/>
                    </a:cubicBezTo>
                    <a:cubicBezTo>
                      <a:pt x="254" y="11809"/>
                      <a:pt x="181" y="12280"/>
                      <a:pt x="145" y="12787"/>
                    </a:cubicBezTo>
                    <a:cubicBezTo>
                      <a:pt x="109" y="13221"/>
                      <a:pt x="73" y="13692"/>
                      <a:pt x="36" y="14163"/>
                    </a:cubicBezTo>
                    <a:cubicBezTo>
                      <a:pt x="0" y="14634"/>
                      <a:pt x="36" y="15105"/>
                      <a:pt x="36" y="15576"/>
                    </a:cubicBezTo>
                    <a:cubicBezTo>
                      <a:pt x="73" y="16590"/>
                      <a:pt x="181" y="17532"/>
                      <a:pt x="362" y="18510"/>
                    </a:cubicBezTo>
                    <a:cubicBezTo>
                      <a:pt x="544" y="19488"/>
                      <a:pt x="833" y="20429"/>
                      <a:pt x="1232" y="21371"/>
                    </a:cubicBezTo>
                    <a:cubicBezTo>
                      <a:pt x="1449" y="21878"/>
                      <a:pt x="1703" y="22385"/>
                      <a:pt x="1992" y="22856"/>
                    </a:cubicBezTo>
                    <a:cubicBezTo>
                      <a:pt x="2137" y="23110"/>
                      <a:pt x="2318" y="23327"/>
                      <a:pt x="2500" y="23544"/>
                    </a:cubicBezTo>
                    <a:cubicBezTo>
                      <a:pt x="2608" y="23689"/>
                      <a:pt x="2717" y="23762"/>
                      <a:pt x="2826" y="23870"/>
                    </a:cubicBezTo>
                    <a:lnTo>
                      <a:pt x="3007" y="23979"/>
                    </a:lnTo>
                    <a:cubicBezTo>
                      <a:pt x="3079" y="24015"/>
                      <a:pt x="3152" y="24051"/>
                      <a:pt x="3224" y="24124"/>
                    </a:cubicBezTo>
                    <a:cubicBezTo>
                      <a:pt x="3242" y="24142"/>
                      <a:pt x="3265" y="24150"/>
                      <a:pt x="3289" y="24150"/>
                    </a:cubicBezTo>
                    <a:cubicBezTo>
                      <a:pt x="3408" y="24150"/>
                      <a:pt x="3568" y="23955"/>
                      <a:pt x="3477" y="23834"/>
                    </a:cubicBezTo>
                    <a:cubicBezTo>
                      <a:pt x="3477" y="23798"/>
                      <a:pt x="3441" y="23725"/>
                      <a:pt x="3441" y="23653"/>
                    </a:cubicBezTo>
                    <a:cubicBezTo>
                      <a:pt x="3405" y="23581"/>
                      <a:pt x="3369" y="23508"/>
                      <a:pt x="3333" y="23436"/>
                    </a:cubicBezTo>
                    <a:cubicBezTo>
                      <a:pt x="3296" y="23291"/>
                      <a:pt x="3224" y="23182"/>
                      <a:pt x="3152" y="23037"/>
                    </a:cubicBezTo>
                    <a:cubicBezTo>
                      <a:pt x="3007" y="22784"/>
                      <a:pt x="2862" y="22494"/>
                      <a:pt x="2717" y="22277"/>
                    </a:cubicBezTo>
                    <a:cubicBezTo>
                      <a:pt x="2391" y="21806"/>
                      <a:pt x="2137" y="21299"/>
                      <a:pt x="1884" y="20792"/>
                    </a:cubicBezTo>
                    <a:cubicBezTo>
                      <a:pt x="1377" y="19814"/>
                      <a:pt x="1014" y="18763"/>
                      <a:pt x="797" y="17677"/>
                    </a:cubicBezTo>
                    <a:cubicBezTo>
                      <a:pt x="580" y="16626"/>
                      <a:pt x="507" y="15539"/>
                      <a:pt x="580" y="14453"/>
                    </a:cubicBezTo>
                    <a:cubicBezTo>
                      <a:pt x="580" y="13946"/>
                      <a:pt x="652" y="13402"/>
                      <a:pt x="761" y="12859"/>
                    </a:cubicBezTo>
                    <a:cubicBezTo>
                      <a:pt x="906" y="12316"/>
                      <a:pt x="1051" y="11772"/>
                      <a:pt x="1232" y="11265"/>
                    </a:cubicBezTo>
                    <a:cubicBezTo>
                      <a:pt x="1304" y="10976"/>
                      <a:pt x="1377" y="10722"/>
                      <a:pt x="1485" y="10468"/>
                    </a:cubicBezTo>
                    <a:cubicBezTo>
                      <a:pt x="1485" y="10432"/>
                      <a:pt x="1485" y="10396"/>
                      <a:pt x="1522" y="10360"/>
                    </a:cubicBezTo>
                    <a:lnTo>
                      <a:pt x="1594" y="10179"/>
                    </a:lnTo>
                    <a:lnTo>
                      <a:pt x="1666" y="9998"/>
                    </a:lnTo>
                    <a:lnTo>
                      <a:pt x="1666" y="9925"/>
                    </a:lnTo>
                    <a:lnTo>
                      <a:pt x="1666" y="9925"/>
                    </a:lnTo>
                    <a:cubicBezTo>
                      <a:pt x="1690" y="9878"/>
                      <a:pt x="1720" y="9819"/>
                      <a:pt x="1739" y="9780"/>
                    </a:cubicBezTo>
                    <a:lnTo>
                      <a:pt x="1920" y="9418"/>
                    </a:lnTo>
                    <a:cubicBezTo>
                      <a:pt x="1920" y="9393"/>
                      <a:pt x="1954" y="9335"/>
                      <a:pt x="1952" y="9335"/>
                    </a:cubicBezTo>
                    <a:lnTo>
                      <a:pt x="1952" y="9335"/>
                    </a:lnTo>
                    <a:cubicBezTo>
                      <a:pt x="1951" y="9335"/>
                      <a:pt x="1943" y="9347"/>
                      <a:pt x="1920" y="9382"/>
                    </a:cubicBezTo>
                    <a:lnTo>
                      <a:pt x="1920" y="9382"/>
                    </a:lnTo>
                    <a:cubicBezTo>
                      <a:pt x="1947" y="9341"/>
                      <a:pt x="1992" y="9273"/>
                      <a:pt x="1992" y="9273"/>
                    </a:cubicBezTo>
                    <a:cubicBezTo>
                      <a:pt x="1992" y="9273"/>
                      <a:pt x="1992" y="9237"/>
                      <a:pt x="1992" y="9237"/>
                    </a:cubicBezTo>
                    <a:lnTo>
                      <a:pt x="2101" y="9056"/>
                    </a:lnTo>
                    <a:lnTo>
                      <a:pt x="2318" y="8657"/>
                    </a:lnTo>
                    <a:lnTo>
                      <a:pt x="2427" y="8476"/>
                    </a:lnTo>
                    <a:lnTo>
                      <a:pt x="2463" y="8404"/>
                    </a:lnTo>
                    <a:lnTo>
                      <a:pt x="2608" y="8187"/>
                    </a:lnTo>
                    <a:cubicBezTo>
                      <a:pt x="2608" y="8168"/>
                      <a:pt x="2617" y="8150"/>
                      <a:pt x="2622" y="8150"/>
                    </a:cubicBezTo>
                    <a:lnTo>
                      <a:pt x="2622" y="8150"/>
                    </a:lnTo>
                    <a:cubicBezTo>
                      <a:pt x="2624" y="8150"/>
                      <a:pt x="2625" y="8156"/>
                      <a:pt x="2623" y="8170"/>
                    </a:cubicBezTo>
                    <a:lnTo>
                      <a:pt x="2623" y="8170"/>
                    </a:lnTo>
                    <a:cubicBezTo>
                      <a:pt x="2647" y="8139"/>
                      <a:pt x="2670" y="8114"/>
                      <a:pt x="2681" y="8114"/>
                    </a:cubicBezTo>
                    <a:lnTo>
                      <a:pt x="2681" y="8078"/>
                    </a:lnTo>
                    <a:cubicBezTo>
                      <a:pt x="2708" y="8050"/>
                      <a:pt x="2715" y="8023"/>
                      <a:pt x="2732" y="7995"/>
                    </a:cubicBezTo>
                    <a:lnTo>
                      <a:pt x="2732" y="7995"/>
                    </a:lnTo>
                    <a:lnTo>
                      <a:pt x="2717" y="8042"/>
                    </a:lnTo>
                    <a:lnTo>
                      <a:pt x="2753" y="7969"/>
                    </a:lnTo>
                    <a:lnTo>
                      <a:pt x="2753" y="7969"/>
                    </a:lnTo>
                    <a:cubicBezTo>
                      <a:pt x="2744" y="7978"/>
                      <a:pt x="2738" y="7986"/>
                      <a:pt x="2732" y="7995"/>
                    </a:cubicBezTo>
                    <a:lnTo>
                      <a:pt x="2732" y="7995"/>
                    </a:lnTo>
                    <a:lnTo>
                      <a:pt x="2753" y="7933"/>
                    </a:lnTo>
                    <a:lnTo>
                      <a:pt x="2970" y="7607"/>
                    </a:lnTo>
                    <a:lnTo>
                      <a:pt x="3079" y="7426"/>
                    </a:lnTo>
                    <a:cubicBezTo>
                      <a:pt x="3152" y="7317"/>
                      <a:pt x="3224" y="7209"/>
                      <a:pt x="3296" y="7100"/>
                    </a:cubicBezTo>
                    <a:cubicBezTo>
                      <a:pt x="3586" y="6629"/>
                      <a:pt x="3912" y="6194"/>
                      <a:pt x="4274" y="5796"/>
                    </a:cubicBezTo>
                    <a:cubicBezTo>
                      <a:pt x="4274" y="5778"/>
                      <a:pt x="4302" y="5742"/>
                      <a:pt x="4315" y="5728"/>
                    </a:cubicBezTo>
                    <a:lnTo>
                      <a:pt x="4315" y="5728"/>
                    </a:lnTo>
                    <a:lnTo>
                      <a:pt x="4274" y="5796"/>
                    </a:lnTo>
                    <a:cubicBezTo>
                      <a:pt x="4315" y="5741"/>
                      <a:pt x="4325" y="5723"/>
                      <a:pt x="4322" y="5723"/>
                    </a:cubicBezTo>
                    <a:lnTo>
                      <a:pt x="4322" y="5723"/>
                    </a:lnTo>
                    <a:cubicBezTo>
                      <a:pt x="4321" y="5723"/>
                      <a:pt x="4318" y="5725"/>
                      <a:pt x="4315" y="5728"/>
                    </a:cubicBezTo>
                    <a:lnTo>
                      <a:pt x="4315" y="5728"/>
                    </a:lnTo>
                    <a:lnTo>
                      <a:pt x="4383" y="5615"/>
                    </a:lnTo>
                    <a:lnTo>
                      <a:pt x="4673" y="5325"/>
                    </a:lnTo>
                    <a:cubicBezTo>
                      <a:pt x="4854" y="5144"/>
                      <a:pt x="5035" y="4927"/>
                      <a:pt x="5252" y="4746"/>
                    </a:cubicBezTo>
                    <a:lnTo>
                      <a:pt x="5542" y="4492"/>
                    </a:lnTo>
                    <a:lnTo>
                      <a:pt x="5687" y="4347"/>
                    </a:lnTo>
                    <a:cubicBezTo>
                      <a:pt x="5711" y="4347"/>
                      <a:pt x="5767" y="4299"/>
                      <a:pt x="5759" y="4299"/>
                    </a:cubicBezTo>
                    <a:lnTo>
                      <a:pt x="5759" y="4299"/>
                    </a:lnTo>
                    <a:cubicBezTo>
                      <a:pt x="5759" y="4299"/>
                      <a:pt x="5758" y="4299"/>
                      <a:pt x="5756" y="4300"/>
                    </a:cubicBezTo>
                    <a:lnTo>
                      <a:pt x="5756" y="4300"/>
                    </a:lnTo>
                    <a:cubicBezTo>
                      <a:pt x="5951" y="4164"/>
                      <a:pt x="6145" y="4006"/>
                      <a:pt x="6339" y="3876"/>
                    </a:cubicBezTo>
                    <a:cubicBezTo>
                      <a:pt x="6556" y="3695"/>
                      <a:pt x="6774" y="3550"/>
                      <a:pt x="6991" y="3405"/>
                    </a:cubicBezTo>
                    <a:lnTo>
                      <a:pt x="7353" y="3188"/>
                    </a:lnTo>
                    <a:lnTo>
                      <a:pt x="7534" y="3079"/>
                    </a:lnTo>
                    <a:cubicBezTo>
                      <a:pt x="8041" y="2826"/>
                      <a:pt x="8512" y="2572"/>
                      <a:pt x="9056" y="2355"/>
                    </a:cubicBezTo>
                    <a:lnTo>
                      <a:pt x="9237" y="2282"/>
                    </a:lnTo>
                    <a:lnTo>
                      <a:pt x="9345" y="2246"/>
                    </a:lnTo>
                    <a:lnTo>
                      <a:pt x="9273" y="2246"/>
                    </a:lnTo>
                    <a:cubicBezTo>
                      <a:pt x="9418" y="2210"/>
                      <a:pt x="9563" y="2174"/>
                      <a:pt x="9671" y="2101"/>
                    </a:cubicBezTo>
                    <a:cubicBezTo>
                      <a:pt x="9961" y="2029"/>
                      <a:pt x="10215" y="1956"/>
                      <a:pt x="10504" y="1884"/>
                    </a:cubicBezTo>
                    <a:cubicBezTo>
                      <a:pt x="10794" y="1812"/>
                      <a:pt x="11084" y="1739"/>
                      <a:pt x="11374" y="1667"/>
                    </a:cubicBezTo>
                    <a:lnTo>
                      <a:pt x="11808" y="1594"/>
                    </a:lnTo>
                    <a:lnTo>
                      <a:pt x="12026" y="1558"/>
                    </a:lnTo>
                    <a:lnTo>
                      <a:pt x="12134" y="1558"/>
                    </a:lnTo>
                    <a:cubicBezTo>
                      <a:pt x="12786" y="1486"/>
                      <a:pt x="13438" y="1449"/>
                      <a:pt x="14086" y="1449"/>
                    </a:cubicBezTo>
                    <a:cubicBezTo>
                      <a:pt x="14733" y="1449"/>
                      <a:pt x="15376" y="1486"/>
                      <a:pt x="16010" y="1558"/>
                    </a:cubicBezTo>
                    <a:cubicBezTo>
                      <a:pt x="16336" y="1594"/>
                      <a:pt x="16626" y="1667"/>
                      <a:pt x="16916" y="1703"/>
                    </a:cubicBezTo>
                    <a:lnTo>
                      <a:pt x="16771" y="1667"/>
                    </a:lnTo>
                    <a:lnTo>
                      <a:pt x="16771" y="1667"/>
                    </a:lnTo>
                    <a:cubicBezTo>
                      <a:pt x="18292" y="1956"/>
                      <a:pt x="19741" y="2427"/>
                      <a:pt x="21117" y="3152"/>
                    </a:cubicBezTo>
                    <a:cubicBezTo>
                      <a:pt x="21480" y="3333"/>
                      <a:pt x="21842" y="3550"/>
                      <a:pt x="22204" y="3768"/>
                    </a:cubicBezTo>
                    <a:lnTo>
                      <a:pt x="22095" y="3695"/>
                    </a:lnTo>
                    <a:lnTo>
                      <a:pt x="22095" y="3695"/>
                    </a:lnTo>
                    <a:cubicBezTo>
                      <a:pt x="23435" y="4564"/>
                      <a:pt x="24667" y="5651"/>
                      <a:pt x="25645" y="6919"/>
                    </a:cubicBezTo>
                    <a:cubicBezTo>
                      <a:pt x="25917" y="7225"/>
                      <a:pt x="26158" y="7596"/>
                      <a:pt x="26396" y="7940"/>
                    </a:cubicBezTo>
                    <a:lnTo>
                      <a:pt x="26396" y="7940"/>
                    </a:lnTo>
                    <a:cubicBezTo>
                      <a:pt x="26927" y="8797"/>
                      <a:pt x="27353" y="9724"/>
                      <a:pt x="27710" y="10686"/>
                    </a:cubicBezTo>
                    <a:cubicBezTo>
                      <a:pt x="27891" y="11193"/>
                      <a:pt x="28036" y="11700"/>
                      <a:pt x="28180" y="12207"/>
                    </a:cubicBezTo>
                    <a:cubicBezTo>
                      <a:pt x="28180" y="12352"/>
                      <a:pt x="28217" y="12461"/>
                      <a:pt x="28253" y="12569"/>
                    </a:cubicBezTo>
                    <a:lnTo>
                      <a:pt x="28289" y="12787"/>
                    </a:lnTo>
                    <a:lnTo>
                      <a:pt x="28289" y="12859"/>
                    </a:lnTo>
                    <a:cubicBezTo>
                      <a:pt x="28289" y="12968"/>
                      <a:pt x="28325" y="13113"/>
                      <a:pt x="28362" y="13221"/>
                    </a:cubicBezTo>
                    <a:lnTo>
                      <a:pt x="28362" y="13330"/>
                    </a:lnTo>
                    <a:lnTo>
                      <a:pt x="28362" y="13439"/>
                    </a:lnTo>
                    <a:lnTo>
                      <a:pt x="28398" y="13656"/>
                    </a:lnTo>
                    <a:cubicBezTo>
                      <a:pt x="28579" y="14743"/>
                      <a:pt x="28615" y="15829"/>
                      <a:pt x="28506" y="16916"/>
                    </a:cubicBezTo>
                    <a:lnTo>
                      <a:pt x="28470" y="17278"/>
                    </a:lnTo>
                    <a:cubicBezTo>
                      <a:pt x="28470" y="17314"/>
                      <a:pt x="28470" y="17387"/>
                      <a:pt x="28470" y="17387"/>
                    </a:cubicBezTo>
                    <a:cubicBezTo>
                      <a:pt x="28470" y="17495"/>
                      <a:pt x="28470" y="17568"/>
                      <a:pt x="28434" y="17640"/>
                    </a:cubicBezTo>
                    <a:cubicBezTo>
                      <a:pt x="28398" y="17930"/>
                      <a:pt x="28325" y="18220"/>
                      <a:pt x="28289" y="18473"/>
                    </a:cubicBezTo>
                    <a:cubicBezTo>
                      <a:pt x="28253" y="18618"/>
                      <a:pt x="28217" y="18763"/>
                      <a:pt x="28180" y="18908"/>
                    </a:cubicBezTo>
                    <a:lnTo>
                      <a:pt x="28180" y="19017"/>
                    </a:lnTo>
                    <a:cubicBezTo>
                      <a:pt x="28180" y="19065"/>
                      <a:pt x="28180" y="19089"/>
                      <a:pt x="28180" y="19089"/>
                    </a:cubicBezTo>
                    <a:cubicBezTo>
                      <a:pt x="28144" y="19125"/>
                      <a:pt x="28144" y="19234"/>
                      <a:pt x="28108" y="19306"/>
                    </a:cubicBezTo>
                    <a:cubicBezTo>
                      <a:pt x="28036" y="19632"/>
                      <a:pt x="27963" y="19922"/>
                      <a:pt x="27891" y="20212"/>
                    </a:cubicBezTo>
                    <a:cubicBezTo>
                      <a:pt x="27891" y="20284"/>
                      <a:pt x="27854" y="20357"/>
                      <a:pt x="27818" y="20429"/>
                    </a:cubicBezTo>
                    <a:cubicBezTo>
                      <a:pt x="27818" y="20466"/>
                      <a:pt x="27818" y="20502"/>
                      <a:pt x="27782" y="20538"/>
                    </a:cubicBezTo>
                    <a:cubicBezTo>
                      <a:pt x="27782" y="20538"/>
                      <a:pt x="27759" y="20631"/>
                      <a:pt x="27768" y="20631"/>
                    </a:cubicBezTo>
                    <a:cubicBezTo>
                      <a:pt x="27770" y="20631"/>
                      <a:pt x="27775" y="20625"/>
                      <a:pt x="27782" y="20610"/>
                    </a:cubicBezTo>
                    <a:lnTo>
                      <a:pt x="27782" y="20610"/>
                    </a:lnTo>
                    <a:lnTo>
                      <a:pt x="27601" y="21154"/>
                    </a:lnTo>
                    <a:cubicBezTo>
                      <a:pt x="27601" y="21154"/>
                      <a:pt x="27581" y="21215"/>
                      <a:pt x="27586" y="21215"/>
                    </a:cubicBezTo>
                    <a:cubicBezTo>
                      <a:pt x="27587" y="21215"/>
                      <a:pt x="27592" y="21208"/>
                      <a:pt x="27601" y="21190"/>
                    </a:cubicBezTo>
                    <a:lnTo>
                      <a:pt x="27601" y="21190"/>
                    </a:lnTo>
                    <a:cubicBezTo>
                      <a:pt x="27578" y="21259"/>
                      <a:pt x="27570" y="21284"/>
                      <a:pt x="27576" y="21284"/>
                    </a:cubicBezTo>
                    <a:cubicBezTo>
                      <a:pt x="27579" y="21284"/>
                      <a:pt x="27588" y="21276"/>
                      <a:pt x="27601" y="21262"/>
                    </a:cubicBezTo>
                    <a:lnTo>
                      <a:pt x="27601" y="21299"/>
                    </a:lnTo>
                    <a:lnTo>
                      <a:pt x="27492" y="21552"/>
                    </a:lnTo>
                    <a:lnTo>
                      <a:pt x="27275" y="22023"/>
                    </a:lnTo>
                    <a:cubicBezTo>
                      <a:pt x="26985" y="22675"/>
                      <a:pt x="26695" y="23363"/>
                      <a:pt x="26333" y="23979"/>
                    </a:cubicBezTo>
                    <a:cubicBezTo>
                      <a:pt x="26297" y="24051"/>
                      <a:pt x="26297" y="24124"/>
                      <a:pt x="26369" y="24160"/>
                    </a:cubicBezTo>
                    <a:cubicBezTo>
                      <a:pt x="26442" y="24160"/>
                      <a:pt x="26550" y="24088"/>
                      <a:pt x="26587" y="24051"/>
                    </a:cubicBezTo>
                    <a:lnTo>
                      <a:pt x="26550" y="24051"/>
                    </a:lnTo>
                    <a:cubicBezTo>
                      <a:pt x="27166" y="23218"/>
                      <a:pt x="27710" y="22349"/>
                      <a:pt x="28144" y="21407"/>
                    </a:cubicBezTo>
                    <a:cubicBezTo>
                      <a:pt x="28615" y="20574"/>
                      <a:pt x="28977" y="19669"/>
                      <a:pt x="29267" y="18727"/>
                    </a:cubicBezTo>
                    <a:cubicBezTo>
                      <a:pt x="29274" y="18701"/>
                      <a:pt x="29275" y="18691"/>
                      <a:pt x="29274" y="18691"/>
                    </a:cubicBezTo>
                    <a:lnTo>
                      <a:pt x="29274" y="18691"/>
                    </a:lnTo>
                    <a:cubicBezTo>
                      <a:pt x="29272" y="18691"/>
                      <a:pt x="29243" y="18784"/>
                      <a:pt x="29242" y="18784"/>
                    </a:cubicBezTo>
                    <a:cubicBezTo>
                      <a:pt x="29241" y="18784"/>
                      <a:pt x="29247" y="18760"/>
                      <a:pt x="29267" y="18691"/>
                    </a:cubicBezTo>
                    <a:lnTo>
                      <a:pt x="29303" y="18582"/>
                    </a:lnTo>
                    <a:lnTo>
                      <a:pt x="29340" y="18401"/>
                    </a:lnTo>
                    <a:cubicBezTo>
                      <a:pt x="29376" y="18292"/>
                      <a:pt x="29412" y="18184"/>
                      <a:pt x="29448" y="18075"/>
                    </a:cubicBezTo>
                    <a:cubicBezTo>
                      <a:pt x="29484" y="17858"/>
                      <a:pt x="29521" y="17640"/>
                      <a:pt x="29593" y="17423"/>
                    </a:cubicBezTo>
                    <a:cubicBezTo>
                      <a:pt x="29666" y="16988"/>
                      <a:pt x="29738" y="16481"/>
                      <a:pt x="29810" y="16010"/>
                    </a:cubicBezTo>
                    <a:cubicBezTo>
                      <a:pt x="29883" y="15177"/>
                      <a:pt x="29919" y="14344"/>
                      <a:pt x="29919" y="13511"/>
                    </a:cubicBezTo>
                    <a:cubicBezTo>
                      <a:pt x="29810" y="11881"/>
                      <a:pt x="29448" y="10251"/>
                      <a:pt x="28796" y="8766"/>
                    </a:cubicBezTo>
                    <a:cubicBezTo>
                      <a:pt x="28144" y="7281"/>
                      <a:pt x="27239" y="5941"/>
                      <a:pt x="26152" y="4746"/>
                    </a:cubicBezTo>
                    <a:cubicBezTo>
                      <a:pt x="25029" y="3550"/>
                      <a:pt x="23761" y="2572"/>
                      <a:pt x="22313" y="1812"/>
                    </a:cubicBezTo>
                    <a:cubicBezTo>
                      <a:pt x="20791" y="1015"/>
                      <a:pt x="19161" y="471"/>
                      <a:pt x="17495" y="218"/>
                    </a:cubicBezTo>
                    <a:cubicBezTo>
                      <a:pt x="16590" y="73"/>
                      <a:pt x="15675" y="1"/>
                      <a:pt x="147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0"/>
              <p:cNvSpPr/>
              <p:nvPr/>
            </p:nvSpPr>
            <p:spPr>
              <a:xfrm>
                <a:off x="6743226" y="4003263"/>
                <a:ext cx="694693" cy="313301"/>
              </a:xfrm>
              <a:custGeom>
                <a:avLst/>
                <a:gdLst/>
                <a:ahLst/>
                <a:cxnLst/>
                <a:rect l="l" t="t" r="r" b="b"/>
                <a:pathLst>
                  <a:path w="29934" h="13500" extrusionOk="0">
                    <a:moveTo>
                      <a:pt x="2753" y="7653"/>
                    </a:moveTo>
                    <a:lnTo>
                      <a:pt x="2746" y="7674"/>
                    </a:lnTo>
                    <a:lnTo>
                      <a:pt x="2746" y="7674"/>
                    </a:lnTo>
                    <a:cubicBezTo>
                      <a:pt x="2744" y="7674"/>
                      <a:pt x="2746" y="7668"/>
                      <a:pt x="2753" y="7653"/>
                    </a:cubicBezTo>
                    <a:close/>
                    <a:moveTo>
                      <a:pt x="15072" y="0"/>
                    </a:moveTo>
                    <a:cubicBezTo>
                      <a:pt x="12392" y="0"/>
                      <a:pt x="9734" y="756"/>
                      <a:pt x="7425" y="2148"/>
                    </a:cubicBezTo>
                    <a:cubicBezTo>
                      <a:pt x="6230" y="2872"/>
                      <a:pt x="5107" y="3741"/>
                      <a:pt x="4165" y="4756"/>
                    </a:cubicBezTo>
                    <a:cubicBezTo>
                      <a:pt x="3151" y="5770"/>
                      <a:pt x="2318" y="6929"/>
                      <a:pt x="1666" y="8197"/>
                    </a:cubicBezTo>
                    <a:cubicBezTo>
                      <a:pt x="978" y="9428"/>
                      <a:pt x="507" y="10768"/>
                      <a:pt x="217" y="12145"/>
                    </a:cubicBezTo>
                    <a:cubicBezTo>
                      <a:pt x="145" y="12471"/>
                      <a:pt x="72" y="12797"/>
                      <a:pt x="36" y="13159"/>
                    </a:cubicBezTo>
                    <a:cubicBezTo>
                      <a:pt x="0" y="13231"/>
                      <a:pt x="36" y="13340"/>
                      <a:pt x="109" y="13449"/>
                    </a:cubicBezTo>
                    <a:cubicBezTo>
                      <a:pt x="160" y="13474"/>
                      <a:pt x="229" y="13500"/>
                      <a:pt x="291" y="13500"/>
                    </a:cubicBezTo>
                    <a:cubicBezTo>
                      <a:pt x="317" y="13500"/>
                      <a:pt x="341" y="13495"/>
                      <a:pt x="362" y="13485"/>
                    </a:cubicBezTo>
                    <a:cubicBezTo>
                      <a:pt x="652" y="13412"/>
                      <a:pt x="869" y="13195"/>
                      <a:pt x="942" y="12942"/>
                    </a:cubicBezTo>
                    <a:lnTo>
                      <a:pt x="942" y="12905"/>
                    </a:lnTo>
                    <a:cubicBezTo>
                      <a:pt x="1014" y="12217"/>
                      <a:pt x="1159" y="11529"/>
                      <a:pt x="1376" y="10877"/>
                    </a:cubicBezTo>
                    <a:cubicBezTo>
                      <a:pt x="1413" y="10732"/>
                      <a:pt x="1449" y="10551"/>
                      <a:pt x="1521" y="10442"/>
                    </a:cubicBezTo>
                    <a:cubicBezTo>
                      <a:pt x="1521" y="10334"/>
                      <a:pt x="1558" y="10261"/>
                      <a:pt x="1594" y="10189"/>
                    </a:cubicBezTo>
                    <a:cubicBezTo>
                      <a:pt x="1594" y="10153"/>
                      <a:pt x="1630" y="10116"/>
                      <a:pt x="1630" y="10080"/>
                    </a:cubicBezTo>
                    <a:lnTo>
                      <a:pt x="1630" y="10008"/>
                    </a:lnTo>
                    <a:cubicBezTo>
                      <a:pt x="1739" y="9718"/>
                      <a:pt x="1884" y="9392"/>
                      <a:pt x="1992" y="9102"/>
                    </a:cubicBezTo>
                    <a:cubicBezTo>
                      <a:pt x="2137" y="8849"/>
                      <a:pt x="2282" y="8523"/>
                      <a:pt x="2463" y="8197"/>
                    </a:cubicBezTo>
                    <a:lnTo>
                      <a:pt x="2717" y="7762"/>
                    </a:lnTo>
                    <a:lnTo>
                      <a:pt x="2746" y="7674"/>
                    </a:lnTo>
                    <a:lnTo>
                      <a:pt x="2746" y="7674"/>
                    </a:lnTo>
                    <a:cubicBezTo>
                      <a:pt x="2746" y="7674"/>
                      <a:pt x="2746" y="7674"/>
                      <a:pt x="2746" y="7674"/>
                    </a:cubicBezTo>
                    <a:cubicBezTo>
                      <a:pt x="2752" y="7674"/>
                      <a:pt x="2784" y="7632"/>
                      <a:pt x="2778" y="7632"/>
                    </a:cubicBezTo>
                    <a:lnTo>
                      <a:pt x="2778" y="7632"/>
                    </a:lnTo>
                    <a:cubicBezTo>
                      <a:pt x="2775" y="7632"/>
                      <a:pt x="2768" y="7638"/>
                      <a:pt x="2753" y="7653"/>
                    </a:cubicBezTo>
                    <a:lnTo>
                      <a:pt x="2898" y="7436"/>
                    </a:lnTo>
                    <a:cubicBezTo>
                      <a:pt x="3260" y="6856"/>
                      <a:pt x="3622" y="6349"/>
                      <a:pt x="4057" y="5842"/>
                    </a:cubicBezTo>
                    <a:cubicBezTo>
                      <a:pt x="4069" y="5818"/>
                      <a:pt x="4081" y="5802"/>
                      <a:pt x="4089" y="5794"/>
                    </a:cubicBezTo>
                    <a:lnTo>
                      <a:pt x="4089" y="5794"/>
                    </a:lnTo>
                    <a:lnTo>
                      <a:pt x="4057" y="5842"/>
                    </a:lnTo>
                    <a:cubicBezTo>
                      <a:pt x="4093" y="5806"/>
                      <a:pt x="4102" y="5788"/>
                      <a:pt x="4098" y="5788"/>
                    </a:cubicBezTo>
                    <a:lnTo>
                      <a:pt x="4098" y="5788"/>
                    </a:lnTo>
                    <a:cubicBezTo>
                      <a:pt x="4096" y="5788"/>
                      <a:pt x="4093" y="5790"/>
                      <a:pt x="4089" y="5794"/>
                    </a:cubicBezTo>
                    <a:lnTo>
                      <a:pt x="4089" y="5794"/>
                    </a:lnTo>
                    <a:lnTo>
                      <a:pt x="4129" y="5734"/>
                    </a:lnTo>
                    <a:lnTo>
                      <a:pt x="4310" y="5552"/>
                    </a:lnTo>
                    <a:lnTo>
                      <a:pt x="4636" y="5190"/>
                    </a:lnTo>
                    <a:cubicBezTo>
                      <a:pt x="4854" y="4973"/>
                      <a:pt x="5107" y="4756"/>
                      <a:pt x="5325" y="4502"/>
                    </a:cubicBezTo>
                    <a:lnTo>
                      <a:pt x="5542" y="4357"/>
                    </a:lnTo>
                    <a:cubicBezTo>
                      <a:pt x="5542" y="4321"/>
                      <a:pt x="5578" y="4285"/>
                      <a:pt x="5614" y="4248"/>
                    </a:cubicBezTo>
                    <a:cubicBezTo>
                      <a:pt x="5759" y="4176"/>
                      <a:pt x="5868" y="4067"/>
                      <a:pt x="6013" y="3959"/>
                    </a:cubicBezTo>
                    <a:cubicBezTo>
                      <a:pt x="6266" y="3741"/>
                      <a:pt x="6520" y="3560"/>
                      <a:pt x="6810" y="3379"/>
                    </a:cubicBezTo>
                    <a:cubicBezTo>
                      <a:pt x="6918" y="3270"/>
                      <a:pt x="7063" y="3162"/>
                      <a:pt x="7208" y="3089"/>
                    </a:cubicBezTo>
                    <a:lnTo>
                      <a:pt x="7425" y="2981"/>
                    </a:lnTo>
                    <a:lnTo>
                      <a:pt x="7462" y="2944"/>
                    </a:lnTo>
                    <a:lnTo>
                      <a:pt x="7462" y="2944"/>
                    </a:lnTo>
                    <a:lnTo>
                      <a:pt x="7498" y="2908"/>
                    </a:lnTo>
                    <a:lnTo>
                      <a:pt x="7498" y="2908"/>
                    </a:lnTo>
                    <a:cubicBezTo>
                      <a:pt x="7519" y="2898"/>
                      <a:pt x="7525" y="2893"/>
                      <a:pt x="7522" y="2893"/>
                    </a:cubicBezTo>
                    <a:lnTo>
                      <a:pt x="7522" y="2893"/>
                    </a:lnTo>
                    <a:cubicBezTo>
                      <a:pt x="7520" y="2893"/>
                      <a:pt x="7514" y="2895"/>
                      <a:pt x="7507" y="2899"/>
                    </a:cubicBezTo>
                    <a:lnTo>
                      <a:pt x="7507" y="2899"/>
                    </a:lnTo>
                    <a:lnTo>
                      <a:pt x="7534" y="2872"/>
                    </a:lnTo>
                    <a:cubicBezTo>
                      <a:pt x="7824" y="2727"/>
                      <a:pt x="8114" y="2546"/>
                      <a:pt x="8403" y="2437"/>
                    </a:cubicBezTo>
                    <a:cubicBezTo>
                      <a:pt x="8693" y="2293"/>
                      <a:pt x="9019" y="2148"/>
                      <a:pt x="9345" y="2003"/>
                    </a:cubicBezTo>
                    <a:lnTo>
                      <a:pt x="9780" y="1822"/>
                    </a:lnTo>
                    <a:cubicBezTo>
                      <a:pt x="9798" y="1822"/>
                      <a:pt x="9817" y="1819"/>
                      <a:pt x="9832" y="1816"/>
                    </a:cubicBezTo>
                    <a:lnTo>
                      <a:pt x="9832" y="1816"/>
                    </a:lnTo>
                    <a:cubicBezTo>
                      <a:pt x="9827" y="1818"/>
                      <a:pt x="9822" y="1820"/>
                      <a:pt x="9816" y="1822"/>
                    </a:cubicBezTo>
                    <a:lnTo>
                      <a:pt x="9961" y="1785"/>
                    </a:lnTo>
                    <a:lnTo>
                      <a:pt x="10214" y="1713"/>
                    </a:lnTo>
                    <a:cubicBezTo>
                      <a:pt x="10830" y="1496"/>
                      <a:pt x="11482" y="1315"/>
                      <a:pt x="12170" y="1206"/>
                    </a:cubicBezTo>
                    <a:lnTo>
                      <a:pt x="12750" y="1061"/>
                    </a:lnTo>
                    <a:lnTo>
                      <a:pt x="12967" y="1025"/>
                    </a:lnTo>
                    <a:lnTo>
                      <a:pt x="13185" y="1025"/>
                    </a:lnTo>
                    <a:cubicBezTo>
                      <a:pt x="13547" y="989"/>
                      <a:pt x="13873" y="952"/>
                      <a:pt x="14235" y="952"/>
                    </a:cubicBezTo>
                    <a:cubicBezTo>
                      <a:pt x="14419" y="943"/>
                      <a:pt x="14606" y="938"/>
                      <a:pt x="14795" y="938"/>
                    </a:cubicBezTo>
                    <a:cubicBezTo>
                      <a:pt x="15309" y="938"/>
                      <a:pt x="15832" y="972"/>
                      <a:pt x="16336" y="1025"/>
                    </a:cubicBezTo>
                    <a:cubicBezTo>
                      <a:pt x="16988" y="1097"/>
                      <a:pt x="17676" y="1206"/>
                      <a:pt x="18292" y="1387"/>
                    </a:cubicBezTo>
                    <a:cubicBezTo>
                      <a:pt x="19596" y="1713"/>
                      <a:pt x="20864" y="2220"/>
                      <a:pt x="22023" y="2908"/>
                    </a:cubicBezTo>
                    <a:cubicBezTo>
                      <a:pt x="22566" y="3234"/>
                      <a:pt x="23109" y="3596"/>
                      <a:pt x="23616" y="3995"/>
                    </a:cubicBezTo>
                    <a:cubicBezTo>
                      <a:pt x="24123" y="4393"/>
                      <a:pt x="24631" y="4864"/>
                      <a:pt x="25101" y="5335"/>
                    </a:cubicBezTo>
                    <a:cubicBezTo>
                      <a:pt x="25536" y="5806"/>
                      <a:pt x="25971" y="6313"/>
                      <a:pt x="26369" y="6820"/>
                    </a:cubicBezTo>
                    <a:cubicBezTo>
                      <a:pt x="26731" y="7363"/>
                      <a:pt x="27094" y="7907"/>
                      <a:pt x="27383" y="8486"/>
                    </a:cubicBezTo>
                    <a:cubicBezTo>
                      <a:pt x="28035" y="9682"/>
                      <a:pt x="28506" y="10949"/>
                      <a:pt x="28796" y="12253"/>
                    </a:cubicBezTo>
                    <a:cubicBezTo>
                      <a:pt x="28868" y="12616"/>
                      <a:pt x="28905" y="12869"/>
                      <a:pt x="28977" y="13195"/>
                    </a:cubicBezTo>
                    <a:cubicBezTo>
                      <a:pt x="28998" y="13365"/>
                      <a:pt x="29091" y="13432"/>
                      <a:pt x="29210" y="13432"/>
                    </a:cubicBezTo>
                    <a:cubicBezTo>
                      <a:pt x="29497" y="13432"/>
                      <a:pt x="29934" y="13042"/>
                      <a:pt x="29883" y="12760"/>
                    </a:cubicBezTo>
                    <a:cubicBezTo>
                      <a:pt x="29520" y="9971"/>
                      <a:pt x="28325" y="7363"/>
                      <a:pt x="26514" y="5226"/>
                    </a:cubicBezTo>
                    <a:cubicBezTo>
                      <a:pt x="23797" y="2003"/>
                      <a:pt x="19813" y="119"/>
                      <a:pt x="15611" y="11"/>
                    </a:cubicBezTo>
                    <a:cubicBezTo>
                      <a:pt x="15432" y="4"/>
                      <a:pt x="15252" y="0"/>
                      <a:pt x="15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0"/>
              <p:cNvSpPr/>
              <p:nvPr/>
            </p:nvSpPr>
            <p:spPr>
              <a:xfrm>
                <a:off x="6676808" y="4296693"/>
                <a:ext cx="827185" cy="469418"/>
              </a:xfrm>
              <a:custGeom>
                <a:avLst/>
                <a:gdLst/>
                <a:ahLst/>
                <a:cxnLst/>
                <a:rect l="l" t="t" r="r" b="b"/>
                <a:pathLst>
                  <a:path w="35643" h="20227" extrusionOk="0">
                    <a:moveTo>
                      <a:pt x="35393" y="1"/>
                    </a:moveTo>
                    <a:cubicBezTo>
                      <a:pt x="35328" y="1"/>
                      <a:pt x="35261" y="17"/>
                      <a:pt x="35208" y="44"/>
                    </a:cubicBezTo>
                    <a:cubicBezTo>
                      <a:pt x="34990" y="116"/>
                      <a:pt x="34882" y="334"/>
                      <a:pt x="34845" y="551"/>
                    </a:cubicBezTo>
                    <a:cubicBezTo>
                      <a:pt x="34918" y="1710"/>
                      <a:pt x="34882" y="2869"/>
                      <a:pt x="34809" y="4028"/>
                    </a:cubicBezTo>
                    <a:cubicBezTo>
                      <a:pt x="34737" y="4934"/>
                      <a:pt x="34592" y="5876"/>
                      <a:pt x="34375" y="6781"/>
                    </a:cubicBezTo>
                    <a:cubicBezTo>
                      <a:pt x="34157" y="7650"/>
                      <a:pt x="33867" y="8520"/>
                      <a:pt x="33505" y="9353"/>
                    </a:cubicBezTo>
                    <a:cubicBezTo>
                      <a:pt x="33288" y="9788"/>
                      <a:pt x="33107" y="10186"/>
                      <a:pt x="32890" y="10621"/>
                    </a:cubicBezTo>
                    <a:cubicBezTo>
                      <a:pt x="32672" y="11019"/>
                      <a:pt x="32491" y="11345"/>
                      <a:pt x="32238" y="11707"/>
                    </a:cubicBezTo>
                    <a:cubicBezTo>
                      <a:pt x="31984" y="12106"/>
                      <a:pt x="31730" y="12468"/>
                      <a:pt x="31441" y="12866"/>
                    </a:cubicBezTo>
                    <a:cubicBezTo>
                      <a:pt x="31296" y="13047"/>
                      <a:pt x="31187" y="13192"/>
                      <a:pt x="31042" y="13373"/>
                    </a:cubicBezTo>
                    <a:cubicBezTo>
                      <a:pt x="30897" y="13555"/>
                      <a:pt x="30825" y="13627"/>
                      <a:pt x="30644" y="13844"/>
                    </a:cubicBezTo>
                    <a:cubicBezTo>
                      <a:pt x="30318" y="14170"/>
                      <a:pt x="30028" y="14496"/>
                      <a:pt x="29666" y="14822"/>
                    </a:cubicBezTo>
                    <a:lnTo>
                      <a:pt x="29195" y="15257"/>
                    </a:lnTo>
                    <a:cubicBezTo>
                      <a:pt x="29014" y="15438"/>
                      <a:pt x="28941" y="15510"/>
                      <a:pt x="28724" y="15655"/>
                    </a:cubicBezTo>
                    <a:cubicBezTo>
                      <a:pt x="28398" y="15945"/>
                      <a:pt x="28000" y="16235"/>
                      <a:pt x="27637" y="16488"/>
                    </a:cubicBezTo>
                    <a:cubicBezTo>
                      <a:pt x="27456" y="16597"/>
                      <a:pt x="27275" y="16742"/>
                      <a:pt x="27094" y="16851"/>
                    </a:cubicBezTo>
                    <a:cubicBezTo>
                      <a:pt x="26913" y="16959"/>
                      <a:pt x="26732" y="17068"/>
                      <a:pt x="26551" y="17177"/>
                    </a:cubicBezTo>
                    <a:cubicBezTo>
                      <a:pt x="25754" y="17648"/>
                      <a:pt x="24921" y="18046"/>
                      <a:pt x="24088" y="18372"/>
                    </a:cubicBezTo>
                    <a:cubicBezTo>
                      <a:pt x="22349" y="19024"/>
                      <a:pt x="20502" y="19386"/>
                      <a:pt x="18655" y="19459"/>
                    </a:cubicBezTo>
                    <a:cubicBezTo>
                      <a:pt x="18433" y="19467"/>
                      <a:pt x="18212" y="19471"/>
                      <a:pt x="17991" y="19471"/>
                    </a:cubicBezTo>
                    <a:cubicBezTo>
                      <a:pt x="12584" y="19471"/>
                      <a:pt x="7475" y="16927"/>
                      <a:pt x="4238" y="12577"/>
                    </a:cubicBezTo>
                    <a:cubicBezTo>
                      <a:pt x="1993" y="9606"/>
                      <a:pt x="761" y="5984"/>
                      <a:pt x="761" y="2217"/>
                    </a:cubicBezTo>
                    <a:cubicBezTo>
                      <a:pt x="761" y="1565"/>
                      <a:pt x="761" y="913"/>
                      <a:pt x="797" y="225"/>
                    </a:cubicBezTo>
                    <a:cubicBezTo>
                      <a:pt x="797" y="87"/>
                      <a:pt x="710" y="37"/>
                      <a:pt x="609" y="37"/>
                    </a:cubicBezTo>
                    <a:cubicBezTo>
                      <a:pt x="551" y="37"/>
                      <a:pt x="488" y="54"/>
                      <a:pt x="435" y="80"/>
                    </a:cubicBezTo>
                    <a:cubicBezTo>
                      <a:pt x="218" y="189"/>
                      <a:pt x="73" y="370"/>
                      <a:pt x="37" y="587"/>
                    </a:cubicBezTo>
                    <a:cubicBezTo>
                      <a:pt x="1" y="1783"/>
                      <a:pt x="1" y="2978"/>
                      <a:pt x="109" y="4137"/>
                    </a:cubicBezTo>
                    <a:cubicBezTo>
                      <a:pt x="870" y="13011"/>
                      <a:pt x="8150" y="19929"/>
                      <a:pt x="17061" y="20219"/>
                    </a:cubicBezTo>
                    <a:cubicBezTo>
                      <a:pt x="17227" y="20224"/>
                      <a:pt x="17394" y="20226"/>
                      <a:pt x="17560" y="20226"/>
                    </a:cubicBezTo>
                    <a:cubicBezTo>
                      <a:pt x="21265" y="20226"/>
                      <a:pt x="24913" y="19072"/>
                      <a:pt x="27963" y="16923"/>
                    </a:cubicBezTo>
                    <a:cubicBezTo>
                      <a:pt x="31078" y="14714"/>
                      <a:pt x="33433" y="11562"/>
                      <a:pt x="34701" y="7940"/>
                    </a:cubicBezTo>
                    <a:cubicBezTo>
                      <a:pt x="35316" y="6093"/>
                      <a:pt x="35642" y="4137"/>
                      <a:pt x="35642" y="2181"/>
                    </a:cubicBezTo>
                    <a:cubicBezTo>
                      <a:pt x="35642" y="1529"/>
                      <a:pt x="35642" y="841"/>
                      <a:pt x="35606" y="189"/>
                    </a:cubicBezTo>
                    <a:cubicBezTo>
                      <a:pt x="35606" y="51"/>
                      <a:pt x="35504" y="1"/>
                      <a:pt x="35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0"/>
              <p:cNvSpPr/>
              <p:nvPr/>
            </p:nvSpPr>
            <p:spPr>
              <a:xfrm>
                <a:off x="6746568" y="4002405"/>
                <a:ext cx="692697" cy="335348"/>
              </a:xfrm>
              <a:custGeom>
                <a:avLst/>
                <a:gdLst/>
                <a:ahLst/>
                <a:cxnLst/>
                <a:rect l="l" t="t" r="r" b="b"/>
                <a:pathLst>
                  <a:path w="29848" h="14450" extrusionOk="0">
                    <a:moveTo>
                      <a:pt x="9240" y="2249"/>
                    </a:moveTo>
                    <a:cubicBezTo>
                      <a:pt x="9235" y="2249"/>
                      <a:pt x="9223" y="2252"/>
                      <a:pt x="9201" y="2257"/>
                    </a:cubicBezTo>
                    <a:lnTo>
                      <a:pt x="9156" y="2280"/>
                    </a:lnTo>
                    <a:lnTo>
                      <a:pt x="9156" y="2280"/>
                    </a:lnTo>
                    <a:cubicBezTo>
                      <a:pt x="9197" y="2272"/>
                      <a:pt x="9255" y="2249"/>
                      <a:pt x="9240" y="2249"/>
                    </a:cubicBezTo>
                    <a:close/>
                    <a:moveTo>
                      <a:pt x="14727" y="0"/>
                    </a:moveTo>
                    <a:cubicBezTo>
                      <a:pt x="13587" y="0"/>
                      <a:pt x="12454" y="104"/>
                      <a:pt x="11338" y="337"/>
                    </a:cubicBezTo>
                    <a:cubicBezTo>
                      <a:pt x="9853" y="663"/>
                      <a:pt x="8404" y="1207"/>
                      <a:pt x="7100" y="2004"/>
                    </a:cubicBezTo>
                    <a:cubicBezTo>
                      <a:pt x="5796" y="2764"/>
                      <a:pt x="4601" y="3742"/>
                      <a:pt x="3587" y="4865"/>
                    </a:cubicBezTo>
                    <a:cubicBezTo>
                      <a:pt x="3044" y="5445"/>
                      <a:pt x="2573" y="6060"/>
                      <a:pt x="2174" y="6676"/>
                    </a:cubicBezTo>
                    <a:cubicBezTo>
                      <a:pt x="1740" y="7292"/>
                      <a:pt x="1377" y="7944"/>
                      <a:pt x="1088" y="8632"/>
                    </a:cubicBezTo>
                    <a:cubicBezTo>
                      <a:pt x="943" y="8994"/>
                      <a:pt x="834" y="9356"/>
                      <a:pt x="725" y="9719"/>
                    </a:cubicBezTo>
                    <a:lnTo>
                      <a:pt x="725" y="9827"/>
                    </a:lnTo>
                    <a:lnTo>
                      <a:pt x="725" y="9864"/>
                    </a:lnTo>
                    <a:lnTo>
                      <a:pt x="653" y="9972"/>
                    </a:lnTo>
                    <a:cubicBezTo>
                      <a:pt x="653" y="9972"/>
                      <a:pt x="653" y="10045"/>
                      <a:pt x="653" y="10045"/>
                    </a:cubicBezTo>
                    <a:lnTo>
                      <a:pt x="617" y="10190"/>
                    </a:lnTo>
                    <a:cubicBezTo>
                      <a:pt x="544" y="10334"/>
                      <a:pt x="508" y="10516"/>
                      <a:pt x="436" y="10660"/>
                    </a:cubicBezTo>
                    <a:cubicBezTo>
                      <a:pt x="363" y="11023"/>
                      <a:pt x="254" y="11349"/>
                      <a:pt x="182" y="11675"/>
                    </a:cubicBezTo>
                    <a:cubicBezTo>
                      <a:pt x="110" y="12037"/>
                      <a:pt x="73" y="12363"/>
                      <a:pt x="73" y="12725"/>
                    </a:cubicBezTo>
                    <a:cubicBezTo>
                      <a:pt x="73" y="13015"/>
                      <a:pt x="37" y="13377"/>
                      <a:pt x="1" y="13703"/>
                    </a:cubicBezTo>
                    <a:cubicBezTo>
                      <a:pt x="1" y="13800"/>
                      <a:pt x="81" y="13832"/>
                      <a:pt x="157" y="13832"/>
                    </a:cubicBezTo>
                    <a:cubicBezTo>
                      <a:pt x="194" y="13832"/>
                      <a:pt x="230" y="13824"/>
                      <a:pt x="254" y="13812"/>
                    </a:cubicBezTo>
                    <a:cubicBezTo>
                      <a:pt x="399" y="13739"/>
                      <a:pt x="508" y="13594"/>
                      <a:pt x="544" y="13449"/>
                    </a:cubicBezTo>
                    <a:cubicBezTo>
                      <a:pt x="580" y="12942"/>
                      <a:pt x="725" y="12471"/>
                      <a:pt x="870" y="12037"/>
                    </a:cubicBezTo>
                    <a:cubicBezTo>
                      <a:pt x="1015" y="11566"/>
                      <a:pt x="1124" y="11131"/>
                      <a:pt x="1305" y="10660"/>
                    </a:cubicBezTo>
                    <a:cubicBezTo>
                      <a:pt x="1305" y="10660"/>
                      <a:pt x="1305" y="10624"/>
                      <a:pt x="1305" y="10588"/>
                    </a:cubicBezTo>
                    <a:cubicBezTo>
                      <a:pt x="1305" y="10588"/>
                      <a:pt x="1325" y="10527"/>
                      <a:pt x="1320" y="10527"/>
                    </a:cubicBezTo>
                    <a:lnTo>
                      <a:pt x="1320" y="10527"/>
                    </a:lnTo>
                    <a:cubicBezTo>
                      <a:pt x="1318" y="10527"/>
                      <a:pt x="1314" y="10534"/>
                      <a:pt x="1305" y="10552"/>
                    </a:cubicBezTo>
                    <a:cubicBezTo>
                      <a:pt x="1287" y="10570"/>
                      <a:pt x="1278" y="10577"/>
                      <a:pt x="1274" y="10577"/>
                    </a:cubicBezTo>
                    <a:cubicBezTo>
                      <a:pt x="1264" y="10577"/>
                      <a:pt x="1305" y="10516"/>
                      <a:pt x="1305" y="10516"/>
                    </a:cubicBezTo>
                    <a:lnTo>
                      <a:pt x="1305" y="10443"/>
                    </a:lnTo>
                    <a:lnTo>
                      <a:pt x="1450" y="10117"/>
                    </a:lnTo>
                    <a:cubicBezTo>
                      <a:pt x="1450" y="10045"/>
                      <a:pt x="1486" y="9972"/>
                      <a:pt x="1522" y="9936"/>
                    </a:cubicBezTo>
                    <a:cubicBezTo>
                      <a:pt x="1558" y="9864"/>
                      <a:pt x="1558" y="9864"/>
                      <a:pt x="1558" y="9864"/>
                    </a:cubicBezTo>
                    <a:lnTo>
                      <a:pt x="1558" y="9864"/>
                    </a:lnTo>
                    <a:cubicBezTo>
                      <a:pt x="1555" y="9869"/>
                      <a:pt x="1551" y="9875"/>
                      <a:pt x="1548" y="9880"/>
                    </a:cubicBezTo>
                    <a:lnTo>
                      <a:pt x="1548" y="9880"/>
                    </a:lnTo>
                    <a:cubicBezTo>
                      <a:pt x="1560" y="9858"/>
                      <a:pt x="1576" y="9828"/>
                      <a:pt x="1595" y="9791"/>
                    </a:cubicBezTo>
                    <a:lnTo>
                      <a:pt x="1776" y="9429"/>
                    </a:lnTo>
                    <a:cubicBezTo>
                      <a:pt x="1884" y="9212"/>
                      <a:pt x="1993" y="8994"/>
                      <a:pt x="2138" y="8813"/>
                    </a:cubicBezTo>
                    <a:lnTo>
                      <a:pt x="2174" y="8741"/>
                    </a:lnTo>
                    <a:cubicBezTo>
                      <a:pt x="2174" y="8704"/>
                      <a:pt x="2210" y="8668"/>
                      <a:pt x="2210" y="8632"/>
                    </a:cubicBezTo>
                    <a:cubicBezTo>
                      <a:pt x="2247" y="8596"/>
                      <a:pt x="2283" y="8560"/>
                      <a:pt x="2319" y="8487"/>
                    </a:cubicBezTo>
                    <a:cubicBezTo>
                      <a:pt x="2346" y="8460"/>
                      <a:pt x="2372" y="8395"/>
                      <a:pt x="2399" y="8333"/>
                    </a:cubicBezTo>
                    <a:lnTo>
                      <a:pt x="2399" y="8333"/>
                    </a:lnTo>
                    <a:cubicBezTo>
                      <a:pt x="2435" y="8282"/>
                      <a:pt x="2485" y="8213"/>
                      <a:pt x="2500" y="8197"/>
                    </a:cubicBezTo>
                    <a:lnTo>
                      <a:pt x="2681" y="7871"/>
                    </a:lnTo>
                    <a:cubicBezTo>
                      <a:pt x="2718" y="7799"/>
                      <a:pt x="2790" y="7690"/>
                      <a:pt x="2862" y="7582"/>
                    </a:cubicBezTo>
                    <a:lnTo>
                      <a:pt x="2862" y="7582"/>
                    </a:lnTo>
                    <a:cubicBezTo>
                      <a:pt x="2862" y="7582"/>
                      <a:pt x="2862" y="7582"/>
                      <a:pt x="2862" y="7582"/>
                    </a:cubicBezTo>
                    <a:lnTo>
                      <a:pt x="2862" y="7582"/>
                    </a:lnTo>
                    <a:cubicBezTo>
                      <a:pt x="2862" y="7582"/>
                      <a:pt x="2862" y="7582"/>
                      <a:pt x="2862" y="7582"/>
                    </a:cubicBezTo>
                    <a:cubicBezTo>
                      <a:pt x="2899" y="7545"/>
                      <a:pt x="2899" y="7473"/>
                      <a:pt x="2935" y="7437"/>
                    </a:cubicBezTo>
                    <a:lnTo>
                      <a:pt x="3152" y="7147"/>
                    </a:lnTo>
                    <a:cubicBezTo>
                      <a:pt x="3406" y="6748"/>
                      <a:pt x="3659" y="6386"/>
                      <a:pt x="3949" y="6024"/>
                    </a:cubicBezTo>
                    <a:lnTo>
                      <a:pt x="4166" y="5771"/>
                    </a:lnTo>
                    <a:cubicBezTo>
                      <a:pt x="4178" y="5753"/>
                      <a:pt x="4181" y="5746"/>
                      <a:pt x="4179" y="5746"/>
                    </a:cubicBezTo>
                    <a:lnTo>
                      <a:pt x="4179" y="5746"/>
                    </a:lnTo>
                    <a:cubicBezTo>
                      <a:pt x="4173" y="5746"/>
                      <a:pt x="4136" y="5784"/>
                      <a:pt x="4106" y="5818"/>
                    </a:cubicBezTo>
                    <a:lnTo>
                      <a:pt x="4106" y="5818"/>
                    </a:lnTo>
                    <a:lnTo>
                      <a:pt x="4130" y="5771"/>
                    </a:lnTo>
                    <a:lnTo>
                      <a:pt x="4275" y="5626"/>
                    </a:lnTo>
                    <a:cubicBezTo>
                      <a:pt x="4420" y="5481"/>
                      <a:pt x="4565" y="5300"/>
                      <a:pt x="4710" y="5155"/>
                    </a:cubicBezTo>
                    <a:cubicBezTo>
                      <a:pt x="4855" y="4974"/>
                      <a:pt x="5072" y="4793"/>
                      <a:pt x="5217" y="4648"/>
                    </a:cubicBezTo>
                    <a:lnTo>
                      <a:pt x="5470" y="4430"/>
                    </a:lnTo>
                    <a:cubicBezTo>
                      <a:pt x="5499" y="4416"/>
                      <a:pt x="5546" y="4378"/>
                      <a:pt x="5575" y="4352"/>
                    </a:cubicBezTo>
                    <a:lnTo>
                      <a:pt x="5575" y="4352"/>
                    </a:lnTo>
                    <a:lnTo>
                      <a:pt x="5615" y="4322"/>
                    </a:lnTo>
                    <a:cubicBezTo>
                      <a:pt x="5977" y="4032"/>
                      <a:pt x="6340" y="3742"/>
                      <a:pt x="6738" y="3489"/>
                    </a:cubicBezTo>
                    <a:lnTo>
                      <a:pt x="7028" y="3307"/>
                    </a:lnTo>
                    <a:lnTo>
                      <a:pt x="7173" y="3199"/>
                    </a:lnTo>
                    <a:cubicBezTo>
                      <a:pt x="7390" y="3090"/>
                      <a:pt x="7607" y="2981"/>
                      <a:pt x="7788" y="2873"/>
                    </a:cubicBezTo>
                    <a:cubicBezTo>
                      <a:pt x="8223" y="2655"/>
                      <a:pt x="8658" y="2474"/>
                      <a:pt x="9129" y="2293"/>
                    </a:cubicBezTo>
                    <a:lnTo>
                      <a:pt x="9156" y="2280"/>
                    </a:lnTo>
                    <a:lnTo>
                      <a:pt x="9156" y="2280"/>
                    </a:lnTo>
                    <a:cubicBezTo>
                      <a:pt x="9147" y="2282"/>
                      <a:pt x="9138" y="2283"/>
                      <a:pt x="9132" y="2283"/>
                    </a:cubicBezTo>
                    <a:cubicBezTo>
                      <a:pt x="9116" y="2283"/>
                      <a:pt x="9110" y="2276"/>
                      <a:pt x="9129" y="2257"/>
                    </a:cubicBezTo>
                    <a:lnTo>
                      <a:pt x="9310" y="2185"/>
                    </a:lnTo>
                    <a:lnTo>
                      <a:pt x="9672" y="2076"/>
                    </a:lnTo>
                    <a:cubicBezTo>
                      <a:pt x="9889" y="2004"/>
                      <a:pt x="10143" y="1931"/>
                      <a:pt x="10396" y="1895"/>
                    </a:cubicBezTo>
                    <a:cubicBezTo>
                      <a:pt x="10867" y="1750"/>
                      <a:pt x="11374" y="1641"/>
                      <a:pt x="11882" y="1569"/>
                    </a:cubicBezTo>
                    <a:lnTo>
                      <a:pt x="12026" y="1569"/>
                    </a:lnTo>
                    <a:cubicBezTo>
                      <a:pt x="11978" y="1569"/>
                      <a:pt x="11930" y="1585"/>
                      <a:pt x="11946" y="1585"/>
                    </a:cubicBezTo>
                    <a:cubicBezTo>
                      <a:pt x="11954" y="1585"/>
                      <a:pt x="11978" y="1581"/>
                      <a:pt x="12026" y="1569"/>
                    </a:cubicBezTo>
                    <a:lnTo>
                      <a:pt x="12135" y="1569"/>
                    </a:lnTo>
                    <a:lnTo>
                      <a:pt x="12606" y="1533"/>
                    </a:lnTo>
                    <a:cubicBezTo>
                      <a:pt x="12859" y="1533"/>
                      <a:pt x="13113" y="1496"/>
                      <a:pt x="13403" y="1496"/>
                    </a:cubicBezTo>
                    <a:cubicBezTo>
                      <a:pt x="13634" y="1488"/>
                      <a:pt x="13867" y="1483"/>
                      <a:pt x="14101" y="1483"/>
                    </a:cubicBezTo>
                    <a:cubicBezTo>
                      <a:pt x="14858" y="1483"/>
                      <a:pt x="15626" y="1531"/>
                      <a:pt x="16373" y="1641"/>
                    </a:cubicBezTo>
                    <a:cubicBezTo>
                      <a:pt x="16518" y="1641"/>
                      <a:pt x="16626" y="1678"/>
                      <a:pt x="16735" y="1678"/>
                    </a:cubicBezTo>
                    <a:lnTo>
                      <a:pt x="16808" y="1678"/>
                    </a:lnTo>
                    <a:lnTo>
                      <a:pt x="17025" y="1714"/>
                    </a:lnTo>
                    <a:cubicBezTo>
                      <a:pt x="17242" y="1786"/>
                      <a:pt x="17496" y="1822"/>
                      <a:pt x="17749" y="1895"/>
                    </a:cubicBezTo>
                    <a:cubicBezTo>
                      <a:pt x="18184" y="2004"/>
                      <a:pt x="18655" y="2112"/>
                      <a:pt x="19090" y="2293"/>
                    </a:cubicBezTo>
                    <a:cubicBezTo>
                      <a:pt x="19959" y="2583"/>
                      <a:pt x="20792" y="2945"/>
                      <a:pt x="21589" y="3416"/>
                    </a:cubicBezTo>
                    <a:cubicBezTo>
                      <a:pt x="21806" y="3525"/>
                      <a:pt x="21987" y="3633"/>
                      <a:pt x="22168" y="3742"/>
                    </a:cubicBezTo>
                    <a:lnTo>
                      <a:pt x="22060" y="3670"/>
                    </a:lnTo>
                    <a:lnTo>
                      <a:pt x="22060" y="3670"/>
                    </a:lnTo>
                    <a:cubicBezTo>
                      <a:pt x="23400" y="4539"/>
                      <a:pt x="24631" y="5626"/>
                      <a:pt x="25609" y="6893"/>
                    </a:cubicBezTo>
                    <a:cubicBezTo>
                      <a:pt x="25899" y="7256"/>
                      <a:pt x="26153" y="7618"/>
                      <a:pt x="26406" y="8016"/>
                    </a:cubicBezTo>
                    <a:lnTo>
                      <a:pt x="26298" y="7871"/>
                    </a:lnTo>
                    <a:lnTo>
                      <a:pt x="26298" y="7871"/>
                    </a:lnTo>
                    <a:cubicBezTo>
                      <a:pt x="27239" y="9356"/>
                      <a:pt x="27891" y="10986"/>
                      <a:pt x="28254" y="12725"/>
                    </a:cubicBezTo>
                    <a:cubicBezTo>
                      <a:pt x="28254" y="12797"/>
                      <a:pt x="28254" y="12834"/>
                      <a:pt x="28290" y="12906"/>
                    </a:cubicBezTo>
                    <a:cubicBezTo>
                      <a:pt x="28290" y="12885"/>
                      <a:pt x="28290" y="12876"/>
                      <a:pt x="28290" y="12876"/>
                    </a:cubicBezTo>
                    <a:cubicBezTo>
                      <a:pt x="28290" y="12876"/>
                      <a:pt x="28291" y="12892"/>
                      <a:pt x="28293" y="12913"/>
                    </a:cubicBezTo>
                    <a:lnTo>
                      <a:pt x="28293" y="12913"/>
                    </a:lnTo>
                    <a:cubicBezTo>
                      <a:pt x="28292" y="12911"/>
                      <a:pt x="28291" y="12909"/>
                      <a:pt x="28290" y="12906"/>
                    </a:cubicBezTo>
                    <a:lnTo>
                      <a:pt x="28290" y="12906"/>
                    </a:lnTo>
                    <a:cubicBezTo>
                      <a:pt x="28290" y="12951"/>
                      <a:pt x="28296" y="12971"/>
                      <a:pt x="28301" y="12974"/>
                    </a:cubicBezTo>
                    <a:lnTo>
                      <a:pt x="28301" y="12974"/>
                    </a:lnTo>
                    <a:cubicBezTo>
                      <a:pt x="28297" y="12953"/>
                      <a:pt x="28295" y="12931"/>
                      <a:pt x="28293" y="12913"/>
                    </a:cubicBezTo>
                    <a:lnTo>
                      <a:pt x="28293" y="12913"/>
                    </a:lnTo>
                    <a:cubicBezTo>
                      <a:pt x="28309" y="12949"/>
                      <a:pt x="28307" y="12975"/>
                      <a:pt x="28302" y="12975"/>
                    </a:cubicBezTo>
                    <a:cubicBezTo>
                      <a:pt x="28302" y="12975"/>
                      <a:pt x="28301" y="12975"/>
                      <a:pt x="28301" y="12974"/>
                    </a:cubicBezTo>
                    <a:lnTo>
                      <a:pt x="28301" y="12974"/>
                    </a:lnTo>
                    <a:cubicBezTo>
                      <a:pt x="28306" y="13007"/>
                      <a:pt x="28314" y="13039"/>
                      <a:pt x="28326" y="13051"/>
                    </a:cubicBezTo>
                    <a:lnTo>
                      <a:pt x="28326" y="13160"/>
                    </a:lnTo>
                    <a:lnTo>
                      <a:pt x="28326" y="13305"/>
                    </a:lnTo>
                    <a:cubicBezTo>
                      <a:pt x="28362" y="13558"/>
                      <a:pt x="28398" y="13812"/>
                      <a:pt x="28435" y="14101"/>
                    </a:cubicBezTo>
                    <a:cubicBezTo>
                      <a:pt x="28435" y="14246"/>
                      <a:pt x="28507" y="14355"/>
                      <a:pt x="28652" y="14427"/>
                    </a:cubicBezTo>
                    <a:cubicBezTo>
                      <a:pt x="28718" y="14441"/>
                      <a:pt x="28780" y="14449"/>
                      <a:pt x="28840" y="14449"/>
                    </a:cubicBezTo>
                    <a:cubicBezTo>
                      <a:pt x="28944" y="14449"/>
                      <a:pt x="29044" y="14424"/>
                      <a:pt x="29159" y="14355"/>
                    </a:cubicBezTo>
                    <a:cubicBezTo>
                      <a:pt x="29521" y="14210"/>
                      <a:pt x="29811" y="13812"/>
                      <a:pt x="29847" y="13413"/>
                    </a:cubicBezTo>
                    <a:lnTo>
                      <a:pt x="29847" y="13413"/>
                    </a:lnTo>
                    <a:lnTo>
                      <a:pt x="29811" y="13449"/>
                    </a:lnTo>
                    <a:cubicBezTo>
                      <a:pt x="29702" y="12037"/>
                      <a:pt x="29413" y="10660"/>
                      <a:pt x="28906" y="9356"/>
                    </a:cubicBezTo>
                    <a:cubicBezTo>
                      <a:pt x="28435" y="8089"/>
                      <a:pt x="27746" y="6893"/>
                      <a:pt x="26913" y="5807"/>
                    </a:cubicBezTo>
                    <a:cubicBezTo>
                      <a:pt x="26116" y="4756"/>
                      <a:pt x="25175" y="3815"/>
                      <a:pt x="24088" y="3018"/>
                    </a:cubicBezTo>
                    <a:cubicBezTo>
                      <a:pt x="22965" y="2185"/>
                      <a:pt x="21734" y="1496"/>
                      <a:pt x="20430" y="1026"/>
                    </a:cubicBezTo>
                    <a:cubicBezTo>
                      <a:pt x="19017" y="518"/>
                      <a:pt x="17568" y="192"/>
                      <a:pt x="16083" y="48"/>
                    </a:cubicBezTo>
                    <a:cubicBezTo>
                      <a:pt x="15631" y="17"/>
                      <a:pt x="15178" y="0"/>
                      <a:pt x="14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3" name="Google Shape;1283;p30"/>
            <p:cNvGrpSpPr/>
            <p:nvPr/>
          </p:nvGrpSpPr>
          <p:grpSpPr>
            <a:xfrm>
              <a:off x="6825105" y="4094560"/>
              <a:ext cx="432100" cy="460060"/>
              <a:chOff x="6877711" y="4094560"/>
              <a:chExt cx="432100" cy="460060"/>
            </a:xfrm>
          </p:grpSpPr>
          <p:sp>
            <p:nvSpPr>
              <p:cNvPr id="1284" name="Google Shape;1284;p30"/>
              <p:cNvSpPr/>
              <p:nvPr/>
            </p:nvSpPr>
            <p:spPr>
              <a:xfrm>
                <a:off x="6877711" y="4094560"/>
                <a:ext cx="432100" cy="430012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18529" extrusionOk="0">
                    <a:moveTo>
                      <a:pt x="1211" y="7958"/>
                    </a:moveTo>
                    <a:cubicBezTo>
                      <a:pt x="1209" y="7958"/>
                      <a:pt x="1205" y="7967"/>
                      <a:pt x="1196" y="7993"/>
                    </a:cubicBezTo>
                    <a:cubicBezTo>
                      <a:pt x="1196" y="8006"/>
                      <a:pt x="1197" y="8011"/>
                      <a:pt x="1199" y="8011"/>
                    </a:cubicBezTo>
                    <a:cubicBezTo>
                      <a:pt x="1204" y="8011"/>
                      <a:pt x="1215" y="7958"/>
                      <a:pt x="1211" y="7958"/>
                    </a:cubicBezTo>
                    <a:close/>
                    <a:moveTo>
                      <a:pt x="17640" y="10493"/>
                    </a:moveTo>
                    <a:cubicBezTo>
                      <a:pt x="17626" y="10535"/>
                      <a:pt x="17623" y="10550"/>
                      <a:pt x="17624" y="10550"/>
                    </a:cubicBezTo>
                    <a:cubicBezTo>
                      <a:pt x="17627" y="10550"/>
                      <a:pt x="17640" y="10515"/>
                      <a:pt x="17640" y="10493"/>
                    </a:cubicBezTo>
                    <a:close/>
                    <a:moveTo>
                      <a:pt x="9599" y="966"/>
                    </a:moveTo>
                    <a:cubicBezTo>
                      <a:pt x="9853" y="966"/>
                      <a:pt x="10070" y="1003"/>
                      <a:pt x="10287" y="1039"/>
                    </a:cubicBezTo>
                    <a:cubicBezTo>
                      <a:pt x="10541" y="1075"/>
                      <a:pt x="10650" y="1111"/>
                      <a:pt x="10903" y="1148"/>
                    </a:cubicBezTo>
                    <a:cubicBezTo>
                      <a:pt x="11772" y="1329"/>
                      <a:pt x="12605" y="1618"/>
                      <a:pt x="13366" y="2053"/>
                    </a:cubicBezTo>
                    <a:cubicBezTo>
                      <a:pt x="13728" y="2270"/>
                      <a:pt x="14054" y="2488"/>
                      <a:pt x="14380" y="2741"/>
                    </a:cubicBezTo>
                    <a:cubicBezTo>
                      <a:pt x="15069" y="3285"/>
                      <a:pt x="15684" y="3900"/>
                      <a:pt x="16155" y="4625"/>
                    </a:cubicBezTo>
                    <a:cubicBezTo>
                      <a:pt x="16300" y="4806"/>
                      <a:pt x="16372" y="4951"/>
                      <a:pt x="16481" y="5132"/>
                    </a:cubicBezTo>
                    <a:cubicBezTo>
                      <a:pt x="16626" y="5313"/>
                      <a:pt x="16698" y="5494"/>
                      <a:pt x="16807" y="5711"/>
                    </a:cubicBezTo>
                    <a:cubicBezTo>
                      <a:pt x="17024" y="6074"/>
                      <a:pt x="17169" y="6508"/>
                      <a:pt x="17314" y="6907"/>
                    </a:cubicBezTo>
                    <a:cubicBezTo>
                      <a:pt x="17387" y="7124"/>
                      <a:pt x="17423" y="7341"/>
                      <a:pt x="17495" y="7559"/>
                    </a:cubicBezTo>
                    <a:lnTo>
                      <a:pt x="17568" y="7885"/>
                    </a:lnTo>
                    <a:cubicBezTo>
                      <a:pt x="17568" y="8030"/>
                      <a:pt x="17568" y="8030"/>
                      <a:pt x="17604" y="8174"/>
                    </a:cubicBezTo>
                    <a:cubicBezTo>
                      <a:pt x="17668" y="8558"/>
                      <a:pt x="17704" y="8942"/>
                      <a:pt x="17711" y="9325"/>
                    </a:cubicBezTo>
                    <a:lnTo>
                      <a:pt x="17711" y="9325"/>
                    </a:lnTo>
                    <a:cubicBezTo>
                      <a:pt x="17695" y="9374"/>
                      <a:pt x="17683" y="9425"/>
                      <a:pt x="17676" y="9478"/>
                    </a:cubicBezTo>
                    <a:cubicBezTo>
                      <a:pt x="17676" y="9732"/>
                      <a:pt x="17676" y="9949"/>
                      <a:pt x="17676" y="10203"/>
                    </a:cubicBezTo>
                    <a:cubicBezTo>
                      <a:pt x="17676" y="10312"/>
                      <a:pt x="17640" y="10384"/>
                      <a:pt x="17640" y="10493"/>
                    </a:cubicBezTo>
                    <a:cubicBezTo>
                      <a:pt x="17640" y="10529"/>
                      <a:pt x="17640" y="10565"/>
                      <a:pt x="17640" y="10601"/>
                    </a:cubicBezTo>
                    <a:cubicBezTo>
                      <a:pt x="17640" y="10638"/>
                      <a:pt x="17604" y="10710"/>
                      <a:pt x="17604" y="10782"/>
                    </a:cubicBezTo>
                    <a:cubicBezTo>
                      <a:pt x="17532" y="11217"/>
                      <a:pt x="17423" y="11652"/>
                      <a:pt x="17278" y="12086"/>
                    </a:cubicBezTo>
                    <a:cubicBezTo>
                      <a:pt x="17278" y="12123"/>
                      <a:pt x="17242" y="12159"/>
                      <a:pt x="17242" y="12231"/>
                    </a:cubicBezTo>
                    <a:cubicBezTo>
                      <a:pt x="17242" y="12231"/>
                      <a:pt x="17206" y="12267"/>
                      <a:pt x="17206" y="12304"/>
                    </a:cubicBezTo>
                    <a:cubicBezTo>
                      <a:pt x="17206" y="12304"/>
                      <a:pt x="17185" y="12365"/>
                      <a:pt x="17190" y="12365"/>
                    </a:cubicBezTo>
                    <a:cubicBezTo>
                      <a:pt x="17192" y="12365"/>
                      <a:pt x="17197" y="12358"/>
                      <a:pt x="17206" y="12340"/>
                    </a:cubicBezTo>
                    <a:cubicBezTo>
                      <a:pt x="17217" y="12317"/>
                      <a:pt x="17221" y="12309"/>
                      <a:pt x="17222" y="12309"/>
                    </a:cubicBezTo>
                    <a:lnTo>
                      <a:pt x="17222" y="12309"/>
                    </a:lnTo>
                    <a:cubicBezTo>
                      <a:pt x="17223" y="12309"/>
                      <a:pt x="17206" y="12351"/>
                      <a:pt x="17206" y="12376"/>
                    </a:cubicBezTo>
                    <a:lnTo>
                      <a:pt x="17169" y="12449"/>
                    </a:lnTo>
                    <a:cubicBezTo>
                      <a:pt x="17169" y="12521"/>
                      <a:pt x="17133" y="12557"/>
                      <a:pt x="17097" y="12593"/>
                    </a:cubicBezTo>
                    <a:cubicBezTo>
                      <a:pt x="17024" y="12811"/>
                      <a:pt x="16916" y="13028"/>
                      <a:pt x="16843" y="13209"/>
                    </a:cubicBezTo>
                    <a:cubicBezTo>
                      <a:pt x="16771" y="13318"/>
                      <a:pt x="16735" y="13390"/>
                      <a:pt x="16698" y="13499"/>
                    </a:cubicBezTo>
                    <a:lnTo>
                      <a:pt x="16590" y="13608"/>
                    </a:lnTo>
                    <a:cubicBezTo>
                      <a:pt x="16590" y="13644"/>
                      <a:pt x="16590" y="13680"/>
                      <a:pt x="16554" y="13716"/>
                    </a:cubicBezTo>
                    <a:cubicBezTo>
                      <a:pt x="16445" y="13897"/>
                      <a:pt x="16336" y="14079"/>
                      <a:pt x="16191" y="14260"/>
                    </a:cubicBezTo>
                    <a:cubicBezTo>
                      <a:pt x="16083" y="14405"/>
                      <a:pt x="15938" y="14586"/>
                      <a:pt x="15793" y="14767"/>
                    </a:cubicBezTo>
                    <a:cubicBezTo>
                      <a:pt x="15806" y="14746"/>
                      <a:pt x="15811" y="14739"/>
                      <a:pt x="15811" y="14739"/>
                    </a:cubicBezTo>
                    <a:lnTo>
                      <a:pt x="15811" y="14739"/>
                    </a:lnTo>
                    <a:cubicBezTo>
                      <a:pt x="15809" y="14739"/>
                      <a:pt x="15756" y="14813"/>
                      <a:pt x="15757" y="14813"/>
                    </a:cubicBezTo>
                    <a:cubicBezTo>
                      <a:pt x="15758" y="14813"/>
                      <a:pt x="15767" y="14801"/>
                      <a:pt x="15793" y="14767"/>
                    </a:cubicBezTo>
                    <a:lnTo>
                      <a:pt x="15793" y="14767"/>
                    </a:lnTo>
                    <a:lnTo>
                      <a:pt x="15684" y="14912"/>
                    </a:lnTo>
                    <a:cubicBezTo>
                      <a:pt x="15612" y="14984"/>
                      <a:pt x="15539" y="15057"/>
                      <a:pt x="15467" y="15165"/>
                    </a:cubicBezTo>
                    <a:cubicBezTo>
                      <a:pt x="15322" y="15310"/>
                      <a:pt x="15141" y="15455"/>
                      <a:pt x="14996" y="15600"/>
                    </a:cubicBezTo>
                    <a:lnTo>
                      <a:pt x="14969" y="15654"/>
                    </a:lnTo>
                    <a:lnTo>
                      <a:pt x="14969" y="15654"/>
                    </a:lnTo>
                    <a:cubicBezTo>
                      <a:pt x="14955" y="15663"/>
                      <a:pt x="14937" y="15672"/>
                      <a:pt x="14924" y="15672"/>
                    </a:cubicBezTo>
                    <a:lnTo>
                      <a:pt x="14851" y="15745"/>
                    </a:lnTo>
                    <a:cubicBezTo>
                      <a:pt x="14779" y="15817"/>
                      <a:pt x="14670" y="15890"/>
                      <a:pt x="14598" y="15926"/>
                    </a:cubicBezTo>
                    <a:cubicBezTo>
                      <a:pt x="14417" y="16071"/>
                      <a:pt x="14272" y="16179"/>
                      <a:pt x="14091" y="16288"/>
                    </a:cubicBezTo>
                    <a:lnTo>
                      <a:pt x="13946" y="16397"/>
                    </a:lnTo>
                    <a:cubicBezTo>
                      <a:pt x="13918" y="16397"/>
                      <a:pt x="13830" y="16458"/>
                      <a:pt x="13834" y="16458"/>
                    </a:cubicBezTo>
                    <a:cubicBezTo>
                      <a:pt x="13835" y="16458"/>
                      <a:pt x="13846" y="16451"/>
                      <a:pt x="13873" y="16433"/>
                    </a:cubicBezTo>
                    <a:lnTo>
                      <a:pt x="13873" y="16433"/>
                    </a:lnTo>
                    <a:cubicBezTo>
                      <a:pt x="13801" y="16505"/>
                      <a:pt x="13692" y="16542"/>
                      <a:pt x="13583" y="16578"/>
                    </a:cubicBezTo>
                    <a:cubicBezTo>
                      <a:pt x="13402" y="16686"/>
                      <a:pt x="13221" y="16795"/>
                      <a:pt x="13004" y="16868"/>
                    </a:cubicBezTo>
                    <a:cubicBezTo>
                      <a:pt x="12931" y="16940"/>
                      <a:pt x="12823" y="16976"/>
                      <a:pt x="12714" y="17012"/>
                    </a:cubicBezTo>
                    <a:lnTo>
                      <a:pt x="12569" y="17049"/>
                    </a:lnTo>
                    <a:lnTo>
                      <a:pt x="12515" y="17076"/>
                    </a:lnTo>
                    <a:lnTo>
                      <a:pt x="12515" y="17076"/>
                    </a:lnTo>
                    <a:cubicBezTo>
                      <a:pt x="12497" y="17080"/>
                      <a:pt x="12474" y="17085"/>
                      <a:pt x="12461" y="17085"/>
                    </a:cubicBezTo>
                    <a:cubicBezTo>
                      <a:pt x="12062" y="17230"/>
                      <a:pt x="11627" y="17338"/>
                      <a:pt x="11193" y="17447"/>
                    </a:cubicBezTo>
                    <a:lnTo>
                      <a:pt x="10867" y="17483"/>
                    </a:lnTo>
                    <a:lnTo>
                      <a:pt x="10722" y="17520"/>
                    </a:lnTo>
                    <a:lnTo>
                      <a:pt x="10613" y="17520"/>
                    </a:lnTo>
                    <a:cubicBezTo>
                      <a:pt x="10396" y="17520"/>
                      <a:pt x="10142" y="17556"/>
                      <a:pt x="9925" y="17556"/>
                    </a:cubicBezTo>
                    <a:cubicBezTo>
                      <a:pt x="9454" y="17556"/>
                      <a:pt x="8983" y="17556"/>
                      <a:pt x="8549" y="17483"/>
                    </a:cubicBezTo>
                    <a:lnTo>
                      <a:pt x="8223" y="17447"/>
                    </a:lnTo>
                    <a:lnTo>
                      <a:pt x="8150" y="17447"/>
                    </a:lnTo>
                    <a:lnTo>
                      <a:pt x="7933" y="17411"/>
                    </a:lnTo>
                    <a:cubicBezTo>
                      <a:pt x="7716" y="17375"/>
                      <a:pt x="7498" y="17302"/>
                      <a:pt x="7317" y="17230"/>
                    </a:cubicBezTo>
                    <a:cubicBezTo>
                      <a:pt x="5651" y="16759"/>
                      <a:pt x="4166" y="15781"/>
                      <a:pt x="3079" y="14441"/>
                    </a:cubicBezTo>
                    <a:cubicBezTo>
                      <a:pt x="2536" y="13789"/>
                      <a:pt x="2101" y="13064"/>
                      <a:pt x="1775" y="12267"/>
                    </a:cubicBezTo>
                    <a:cubicBezTo>
                      <a:pt x="1594" y="11833"/>
                      <a:pt x="1449" y="11434"/>
                      <a:pt x="1377" y="11000"/>
                    </a:cubicBezTo>
                    <a:cubicBezTo>
                      <a:pt x="1268" y="10565"/>
                      <a:pt x="1196" y="10130"/>
                      <a:pt x="1160" y="9696"/>
                    </a:cubicBezTo>
                    <a:cubicBezTo>
                      <a:pt x="1123" y="9261"/>
                      <a:pt x="1123" y="8790"/>
                      <a:pt x="1160" y="8319"/>
                    </a:cubicBezTo>
                    <a:cubicBezTo>
                      <a:pt x="1160" y="8211"/>
                      <a:pt x="1160" y="8102"/>
                      <a:pt x="1196" y="7993"/>
                    </a:cubicBezTo>
                    <a:lnTo>
                      <a:pt x="1196" y="7921"/>
                    </a:lnTo>
                    <a:lnTo>
                      <a:pt x="1232" y="7740"/>
                    </a:lnTo>
                    <a:cubicBezTo>
                      <a:pt x="1268" y="7486"/>
                      <a:pt x="1304" y="7269"/>
                      <a:pt x="1341" y="7052"/>
                    </a:cubicBezTo>
                    <a:cubicBezTo>
                      <a:pt x="1413" y="6870"/>
                      <a:pt x="1486" y="6653"/>
                      <a:pt x="1522" y="6436"/>
                    </a:cubicBezTo>
                    <a:lnTo>
                      <a:pt x="1594" y="6291"/>
                    </a:lnTo>
                    <a:cubicBezTo>
                      <a:pt x="1594" y="6265"/>
                      <a:pt x="1632" y="6163"/>
                      <a:pt x="1639" y="6163"/>
                    </a:cubicBezTo>
                    <a:lnTo>
                      <a:pt x="1639" y="6163"/>
                    </a:lnTo>
                    <a:cubicBezTo>
                      <a:pt x="1642" y="6163"/>
                      <a:pt x="1640" y="6178"/>
                      <a:pt x="1630" y="6219"/>
                    </a:cubicBezTo>
                    <a:lnTo>
                      <a:pt x="1739" y="5893"/>
                    </a:lnTo>
                    <a:cubicBezTo>
                      <a:pt x="1812" y="5675"/>
                      <a:pt x="1920" y="5494"/>
                      <a:pt x="2029" y="5277"/>
                    </a:cubicBezTo>
                    <a:lnTo>
                      <a:pt x="2174" y="5023"/>
                    </a:lnTo>
                    <a:lnTo>
                      <a:pt x="2246" y="4878"/>
                    </a:lnTo>
                    <a:lnTo>
                      <a:pt x="2282" y="4806"/>
                    </a:lnTo>
                    <a:cubicBezTo>
                      <a:pt x="2493" y="4456"/>
                      <a:pt x="2737" y="4105"/>
                      <a:pt x="3015" y="3788"/>
                    </a:cubicBezTo>
                    <a:lnTo>
                      <a:pt x="3015" y="3788"/>
                    </a:lnTo>
                    <a:cubicBezTo>
                      <a:pt x="3012" y="3789"/>
                      <a:pt x="3010" y="3790"/>
                      <a:pt x="3007" y="3792"/>
                    </a:cubicBezTo>
                    <a:cubicBezTo>
                      <a:pt x="3007" y="3792"/>
                      <a:pt x="3043" y="3756"/>
                      <a:pt x="3043" y="3755"/>
                    </a:cubicBezTo>
                    <a:lnTo>
                      <a:pt x="3043" y="3755"/>
                    </a:lnTo>
                    <a:cubicBezTo>
                      <a:pt x="3034" y="3766"/>
                      <a:pt x="3024" y="3777"/>
                      <a:pt x="3015" y="3788"/>
                    </a:cubicBezTo>
                    <a:lnTo>
                      <a:pt x="3015" y="3788"/>
                    </a:lnTo>
                    <a:cubicBezTo>
                      <a:pt x="3060" y="3763"/>
                      <a:pt x="3073" y="3740"/>
                      <a:pt x="3065" y="3740"/>
                    </a:cubicBezTo>
                    <a:cubicBezTo>
                      <a:pt x="3061" y="3740"/>
                      <a:pt x="3054" y="3745"/>
                      <a:pt x="3043" y="3755"/>
                    </a:cubicBezTo>
                    <a:lnTo>
                      <a:pt x="3152" y="3611"/>
                    </a:lnTo>
                    <a:lnTo>
                      <a:pt x="3369" y="3393"/>
                    </a:lnTo>
                    <a:cubicBezTo>
                      <a:pt x="3550" y="3212"/>
                      <a:pt x="3695" y="3067"/>
                      <a:pt x="3876" y="2922"/>
                    </a:cubicBezTo>
                    <a:lnTo>
                      <a:pt x="3912" y="2886"/>
                    </a:lnTo>
                    <a:cubicBezTo>
                      <a:pt x="3913" y="2885"/>
                      <a:pt x="3914" y="2885"/>
                      <a:pt x="3914" y="2884"/>
                    </a:cubicBezTo>
                    <a:lnTo>
                      <a:pt x="3914" y="2884"/>
                    </a:lnTo>
                    <a:cubicBezTo>
                      <a:pt x="3904" y="2885"/>
                      <a:pt x="3892" y="2886"/>
                      <a:pt x="3876" y="2886"/>
                    </a:cubicBezTo>
                    <a:cubicBezTo>
                      <a:pt x="3891" y="2886"/>
                      <a:pt x="3905" y="2885"/>
                      <a:pt x="3917" y="2882"/>
                    </a:cubicBezTo>
                    <a:lnTo>
                      <a:pt x="3917" y="2882"/>
                    </a:lnTo>
                    <a:cubicBezTo>
                      <a:pt x="3916" y="2883"/>
                      <a:pt x="3915" y="2883"/>
                      <a:pt x="3914" y="2884"/>
                    </a:cubicBezTo>
                    <a:lnTo>
                      <a:pt x="3914" y="2884"/>
                    </a:lnTo>
                    <a:cubicBezTo>
                      <a:pt x="3944" y="2881"/>
                      <a:pt x="3951" y="2874"/>
                      <a:pt x="3948" y="2871"/>
                    </a:cubicBezTo>
                    <a:lnTo>
                      <a:pt x="3948" y="2871"/>
                    </a:lnTo>
                    <a:cubicBezTo>
                      <a:pt x="3938" y="2876"/>
                      <a:pt x="3928" y="2879"/>
                      <a:pt x="3917" y="2882"/>
                    </a:cubicBezTo>
                    <a:lnTo>
                      <a:pt x="3917" y="2882"/>
                    </a:lnTo>
                    <a:cubicBezTo>
                      <a:pt x="3928" y="2873"/>
                      <a:pt x="3937" y="2870"/>
                      <a:pt x="3943" y="2870"/>
                    </a:cubicBezTo>
                    <a:cubicBezTo>
                      <a:pt x="3945" y="2870"/>
                      <a:pt x="3947" y="2870"/>
                      <a:pt x="3948" y="2871"/>
                    </a:cubicBezTo>
                    <a:lnTo>
                      <a:pt x="3948" y="2871"/>
                    </a:lnTo>
                    <a:cubicBezTo>
                      <a:pt x="3977" y="2857"/>
                      <a:pt x="3999" y="2835"/>
                      <a:pt x="4021" y="2814"/>
                    </a:cubicBezTo>
                    <a:lnTo>
                      <a:pt x="4275" y="2596"/>
                    </a:lnTo>
                    <a:cubicBezTo>
                      <a:pt x="4456" y="2488"/>
                      <a:pt x="4637" y="2343"/>
                      <a:pt x="4818" y="2234"/>
                    </a:cubicBezTo>
                    <a:lnTo>
                      <a:pt x="4927" y="2126"/>
                    </a:lnTo>
                    <a:lnTo>
                      <a:pt x="4999" y="2089"/>
                    </a:lnTo>
                    <a:cubicBezTo>
                      <a:pt x="5071" y="2053"/>
                      <a:pt x="5180" y="1981"/>
                      <a:pt x="5289" y="1944"/>
                    </a:cubicBezTo>
                    <a:cubicBezTo>
                      <a:pt x="5470" y="1836"/>
                      <a:pt x="5651" y="1727"/>
                      <a:pt x="5868" y="1655"/>
                    </a:cubicBezTo>
                    <a:lnTo>
                      <a:pt x="6158" y="1510"/>
                    </a:lnTo>
                    <a:lnTo>
                      <a:pt x="6303" y="1474"/>
                    </a:lnTo>
                    <a:lnTo>
                      <a:pt x="6375" y="1437"/>
                    </a:lnTo>
                    <a:cubicBezTo>
                      <a:pt x="6593" y="1365"/>
                      <a:pt x="6774" y="1292"/>
                      <a:pt x="6991" y="1256"/>
                    </a:cubicBezTo>
                    <a:cubicBezTo>
                      <a:pt x="7208" y="1184"/>
                      <a:pt x="7426" y="1148"/>
                      <a:pt x="7643" y="1111"/>
                    </a:cubicBezTo>
                    <a:lnTo>
                      <a:pt x="7969" y="1039"/>
                    </a:lnTo>
                    <a:lnTo>
                      <a:pt x="8150" y="1003"/>
                    </a:lnTo>
                    <a:lnTo>
                      <a:pt x="8223" y="1003"/>
                    </a:lnTo>
                    <a:cubicBezTo>
                      <a:pt x="8694" y="966"/>
                      <a:pt x="9164" y="966"/>
                      <a:pt x="9599" y="966"/>
                    </a:cubicBezTo>
                    <a:close/>
                    <a:moveTo>
                      <a:pt x="9600" y="0"/>
                    </a:moveTo>
                    <a:cubicBezTo>
                      <a:pt x="8743" y="0"/>
                      <a:pt x="7867" y="124"/>
                      <a:pt x="6991" y="387"/>
                    </a:cubicBezTo>
                    <a:cubicBezTo>
                      <a:pt x="5144" y="930"/>
                      <a:pt x="3478" y="2053"/>
                      <a:pt x="2246" y="3574"/>
                    </a:cubicBezTo>
                    <a:cubicBezTo>
                      <a:pt x="1015" y="5059"/>
                      <a:pt x="290" y="6870"/>
                      <a:pt x="145" y="8790"/>
                    </a:cubicBezTo>
                    <a:cubicBezTo>
                      <a:pt x="0" y="10674"/>
                      <a:pt x="435" y="12557"/>
                      <a:pt x="1413" y="14151"/>
                    </a:cubicBezTo>
                    <a:cubicBezTo>
                      <a:pt x="3063" y="16912"/>
                      <a:pt x="6031" y="18529"/>
                      <a:pt x="9143" y="18529"/>
                    </a:cubicBezTo>
                    <a:cubicBezTo>
                      <a:pt x="9787" y="18529"/>
                      <a:pt x="10438" y="18459"/>
                      <a:pt x="11084" y="18316"/>
                    </a:cubicBezTo>
                    <a:cubicBezTo>
                      <a:pt x="15467" y="17375"/>
                      <a:pt x="18618" y="13499"/>
                      <a:pt x="18618" y="9044"/>
                    </a:cubicBezTo>
                    <a:cubicBezTo>
                      <a:pt x="18618" y="3909"/>
                      <a:pt x="14416" y="0"/>
                      <a:pt x="96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0"/>
              <p:cNvSpPr/>
              <p:nvPr/>
            </p:nvSpPr>
            <p:spPr>
              <a:xfrm>
                <a:off x="6883583" y="4329322"/>
                <a:ext cx="426229" cy="22529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9708" extrusionOk="0">
                    <a:moveTo>
                      <a:pt x="635" y="1"/>
                    </a:moveTo>
                    <a:cubicBezTo>
                      <a:pt x="575" y="1"/>
                      <a:pt x="517" y="17"/>
                      <a:pt x="472" y="51"/>
                    </a:cubicBezTo>
                    <a:cubicBezTo>
                      <a:pt x="218" y="159"/>
                      <a:pt x="37" y="413"/>
                      <a:pt x="1" y="666"/>
                    </a:cubicBezTo>
                    <a:cubicBezTo>
                      <a:pt x="1" y="4470"/>
                      <a:pt x="2392" y="7874"/>
                      <a:pt x="5978" y="9178"/>
                    </a:cubicBezTo>
                    <a:cubicBezTo>
                      <a:pt x="6968" y="9535"/>
                      <a:pt x="8002" y="9707"/>
                      <a:pt x="9044" y="9707"/>
                    </a:cubicBezTo>
                    <a:cubicBezTo>
                      <a:pt x="9907" y="9707"/>
                      <a:pt x="10775" y="9589"/>
                      <a:pt x="11628" y="9359"/>
                    </a:cubicBezTo>
                    <a:cubicBezTo>
                      <a:pt x="13475" y="8780"/>
                      <a:pt x="15142" y="7693"/>
                      <a:pt x="16373" y="6172"/>
                    </a:cubicBezTo>
                    <a:cubicBezTo>
                      <a:pt x="17532" y="4687"/>
                      <a:pt x="18220" y="2912"/>
                      <a:pt x="18329" y="1029"/>
                    </a:cubicBezTo>
                    <a:cubicBezTo>
                      <a:pt x="18329" y="811"/>
                      <a:pt x="18365" y="594"/>
                      <a:pt x="18365" y="340"/>
                    </a:cubicBezTo>
                    <a:cubicBezTo>
                      <a:pt x="18365" y="147"/>
                      <a:pt x="18236" y="83"/>
                      <a:pt x="18108" y="83"/>
                    </a:cubicBezTo>
                    <a:cubicBezTo>
                      <a:pt x="18043" y="83"/>
                      <a:pt x="17979" y="99"/>
                      <a:pt x="17931" y="123"/>
                    </a:cubicBezTo>
                    <a:cubicBezTo>
                      <a:pt x="17677" y="268"/>
                      <a:pt x="17496" y="485"/>
                      <a:pt x="17460" y="775"/>
                    </a:cubicBezTo>
                    <a:lnTo>
                      <a:pt x="17423" y="739"/>
                    </a:lnTo>
                    <a:cubicBezTo>
                      <a:pt x="17423" y="992"/>
                      <a:pt x="17423" y="1210"/>
                      <a:pt x="17423" y="1463"/>
                    </a:cubicBezTo>
                    <a:cubicBezTo>
                      <a:pt x="17423" y="1572"/>
                      <a:pt x="17387" y="1681"/>
                      <a:pt x="17387" y="1789"/>
                    </a:cubicBezTo>
                    <a:cubicBezTo>
                      <a:pt x="17387" y="1789"/>
                      <a:pt x="17387" y="1825"/>
                      <a:pt x="17387" y="1862"/>
                    </a:cubicBezTo>
                    <a:cubicBezTo>
                      <a:pt x="17387" y="1934"/>
                      <a:pt x="17351" y="1970"/>
                      <a:pt x="17351" y="2043"/>
                    </a:cubicBezTo>
                    <a:cubicBezTo>
                      <a:pt x="17279" y="2477"/>
                      <a:pt x="17170" y="2912"/>
                      <a:pt x="17025" y="3347"/>
                    </a:cubicBezTo>
                    <a:cubicBezTo>
                      <a:pt x="17025" y="3383"/>
                      <a:pt x="16989" y="3455"/>
                      <a:pt x="16989" y="3492"/>
                    </a:cubicBezTo>
                    <a:cubicBezTo>
                      <a:pt x="16953" y="3528"/>
                      <a:pt x="16989" y="3528"/>
                      <a:pt x="16953" y="3564"/>
                    </a:cubicBezTo>
                    <a:cubicBezTo>
                      <a:pt x="16953" y="3589"/>
                      <a:pt x="16935" y="3631"/>
                      <a:pt x="16937" y="3631"/>
                    </a:cubicBezTo>
                    <a:cubicBezTo>
                      <a:pt x="16937" y="3631"/>
                      <a:pt x="16941" y="3623"/>
                      <a:pt x="16953" y="3600"/>
                    </a:cubicBezTo>
                    <a:cubicBezTo>
                      <a:pt x="16964" y="3578"/>
                      <a:pt x="16968" y="3569"/>
                      <a:pt x="16969" y="3569"/>
                    </a:cubicBezTo>
                    <a:lnTo>
                      <a:pt x="16969" y="3569"/>
                    </a:lnTo>
                    <a:cubicBezTo>
                      <a:pt x="16970" y="3569"/>
                      <a:pt x="16953" y="3612"/>
                      <a:pt x="16953" y="3637"/>
                    </a:cubicBezTo>
                    <a:lnTo>
                      <a:pt x="16953" y="3709"/>
                    </a:lnTo>
                    <a:cubicBezTo>
                      <a:pt x="16916" y="3781"/>
                      <a:pt x="16880" y="3818"/>
                      <a:pt x="16880" y="3890"/>
                    </a:cubicBezTo>
                    <a:cubicBezTo>
                      <a:pt x="16771" y="4071"/>
                      <a:pt x="16699" y="4289"/>
                      <a:pt x="16590" y="4470"/>
                    </a:cubicBezTo>
                    <a:cubicBezTo>
                      <a:pt x="16554" y="4578"/>
                      <a:pt x="16482" y="4651"/>
                      <a:pt x="16445" y="4759"/>
                    </a:cubicBezTo>
                    <a:cubicBezTo>
                      <a:pt x="16373" y="4868"/>
                      <a:pt x="16373" y="4832"/>
                      <a:pt x="16373" y="4904"/>
                    </a:cubicBezTo>
                    <a:lnTo>
                      <a:pt x="16337" y="4941"/>
                    </a:lnTo>
                    <a:lnTo>
                      <a:pt x="16337" y="4904"/>
                    </a:lnTo>
                    <a:lnTo>
                      <a:pt x="16301" y="4977"/>
                    </a:lnTo>
                    <a:cubicBezTo>
                      <a:pt x="16192" y="5158"/>
                      <a:pt x="16083" y="5339"/>
                      <a:pt x="15938" y="5520"/>
                    </a:cubicBezTo>
                    <a:cubicBezTo>
                      <a:pt x="15830" y="5665"/>
                      <a:pt x="15685" y="5846"/>
                      <a:pt x="15540" y="6027"/>
                    </a:cubicBezTo>
                    <a:cubicBezTo>
                      <a:pt x="15501" y="6066"/>
                      <a:pt x="15488" y="6079"/>
                      <a:pt x="15489" y="6079"/>
                    </a:cubicBezTo>
                    <a:cubicBezTo>
                      <a:pt x="15490" y="6079"/>
                      <a:pt x="15541" y="6032"/>
                      <a:pt x="15553" y="6032"/>
                    </a:cubicBezTo>
                    <a:cubicBezTo>
                      <a:pt x="15558" y="6032"/>
                      <a:pt x="15556" y="6040"/>
                      <a:pt x="15540" y="6063"/>
                    </a:cubicBezTo>
                    <a:lnTo>
                      <a:pt x="15431" y="6172"/>
                    </a:lnTo>
                    <a:lnTo>
                      <a:pt x="15214" y="6426"/>
                    </a:lnTo>
                    <a:cubicBezTo>
                      <a:pt x="15069" y="6570"/>
                      <a:pt x="14924" y="6715"/>
                      <a:pt x="14743" y="6860"/>
                    </a:cubicBezTo>
                    <a:lnTo>
                      <a:pt x="14671" y="6933"/>
                    </a:lnTo>
                    <a:lnTo>
                      <a:pt x="14598" y="7005"/>
                    </a:lnTo>
                    <a:lnTo>
                      <a:pt x="14345" y="7186"/>
                    </a:lnTo>
                    <a:cubicBezTo>
                      <a:pt x="14200" y="7331"/>
                      <a:pt x="14019" y="7440"/>
                      <a:pt x="13838" y="7548"/>
                    </a:cubicBezTo>
                    <a:lnTo>
                      <a:pt x="13693" y="7657"/>
                    </a:lnTo>
                    <a:cubicBezTo>
                      <a:pt x="13693" y="7657"/>
                      <a:pt x="13648" y="7680"/>
                      <a:pt x="13620" y="7693"/>
                    </a:cubicBezTo>
                    <a:lnTo>
                      <a:pt x="13620" y="7693"/>
                    </a:lnTo>
                    <a:cubicBezTo>
                      <a:pt x="13644" y="7681"/>
                      <a:pt x="13648" y="7677"/>
                      <a:pt x="13643" y="7677"/>
                    </a:cubicBezTo>
                    <a:cubicBezTo>
                      <a:pt x="13632" y="7677"/>
                      <a:pt x="13584" y="7693"/>
                      <a:pt x="13584" y="7693"/>
                    </a:cubicBezTo>
                    <a:lnTo>
                      <a:pt x="13512" y="7730"/>
                    </a:lnTo>
                    <a:lnTo>
                      <a:pt x="13330" y="7838"/>
                    </a:lnTo>
                    <a:cubicBezTo>
                      <a:pt x="13149" y="7911"/>
                      <a:pt x="12968" y="8019"/>
                      <a:pt x="12787" y="8092"/>
                    </a:cubicBezTo>
                    <a:lnTo>
                      <a:pt x="12497" y="8237"/>
                    </a:lnTo>
                    <a:lnTo>
                      <a:pt x="12316" y="8273"/>
                    </a:lnTo>
                    <a:lnTo>
                      <a:pt x="12244" y="8309"/>
                    </a:lnTo>
                    <a:cubicBezTo>
                      <a:pt x="11845" y="8454"/>
                      <a:pt x="11411" y="8599"/>
                      <a:pt x="10976" y="8671"/>
                    </a:cubicBezTo>
                    <a:lnTo>
                      <a:pt x="10650" y="8708"/>
                    </a:lnTo>
                    <a:lnTo>
                      <a:pt x="10360" y="8708"/>
                    </a:lnTo>
                    <a:cubicBezTo>
                      <a:pt x="10143" y="8744"/>
                      <a:pt x="9926" y="8744"/>
                      <a:pt x="9672" y="8780"/>
                    </a:cubicBezTo>
                    <a:cubicBezTo>
                      <a:pt x="9237" y="8780"/>
                      <a:pt x="8767" y="8744"/>
                      <a:pt x="8296" y="8708"/>
                    </a:cubicBezTo>
                    <a:cubicBezTo>
                      <a:pt x="7897" y="8635"/>
                      <a:pt x="7463" y="8563"/>
                      <a:pt x="7064" y="8454"/>
                    </a:cubicBezTo>
                    <a:cubicBezTo>
                      <a:pt x="5398" y="7947"/>
                      <a:pt x="3913" y="6969"/>
                      <a:pt x="2826" y="5629"/>
                    </a:cubicBezTo>
                    <a:cubicBezTo>
                      <a:pt x="2283" y="4977"/>
                      <a:pt x="1848" y="4252"/>
                      <a:pt x="1522" y="3455"/>
                    </a:cubicBezTo>
                    <a:cubicBezTo>
                      <a:pt x="1341" y="3057"/>
                      <a:pt x="1196" y="2622"/>
                      <a:pt x="1124" y="2188"/>
                    </a:cubicBezTo>
                    <a:cubicBezTo>
                      <a:pt x="1015" y="1753"/>
                      <a:pt x="943" y="1355"/>
                      <a:pt x="907" y="920"/>
                    </a:cubicBezTo>
                    <a:lnTo>
                      <a:pt x="907" y="232"/>
                    </a:lnTo>
                    <a:cubicBezTo>
                      <a:pt x="907" y="82"/>
                      <a:pt x="768" y="1"/>
                      <a:pt x="6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0"/>
              <p:cNvSpPr/>
              <p:nvPr/>
            </p:nvSpPr>
            <p:spPr>
              <a:xfrm>
                <a:off x="7088686" y="4402377"/>
                <a:ext cx="137063" cy="71038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061" extrusionOk="0">
                    <a:moveTo>
                      <a:pt x="5700" y="1"/>
                    </a:moveTo>
                    <a:cubicBezTo>
                      <a:pt x="5585" y="1"/>
                      <a:pt x="5422" y="138"/>
                      <a:pt x="5362" y="199"/>
                    </a:cubicBezTo>
                    <a:lnTo>
                      <a:pt x="5326" y="199"/>
                    </a:lnTo>
                    <a:cubicBezTo>
                      <a:pt x="4420" y="1322"/>
                      <a:pt x="3152" y="2082"/>
                      <a:pt x="1703" y="2372"/>
                    </a:cubicBezTo>
                    <a:cubicBezTo>
                      <a:pt x="1305" y="2481"/>
                      <a:pt x="870" y="2517"/>
                      <a:pt x="436" y="2517"/>
                    </a:cubicBezTo>
                    <a:cubicBezTo>
                      <a:pt x="255" y="2517"/>
                      <a:pt x="110" y="2626"/>
                      <a:pt x="37" y="2770"/>
                    </a:cubicBezTo>
                    <a:cubicBezTo>
                      <a:pt x="1" y="2879"/>
                      <a:pt x="1" y="3060"/>
                      <a:pt x="146" y="3060"/>
                    </a:cubicBezTo>
                    <a:cubicBezTo>
                      <a:pt x="1848" y="3060"/>
                      <a:pt x="3442" y="2481"/>
                      <a:pt x="4746" y="1394"/>
                    </a:cubicBezTo>
                    <a:cubicBezTo>
                      <a:pt x="5108" y="1068"/>
                      <a:pt x="5470" y="742"/>
                      <a:pt x="5760" y="344"/>
                    </a:cubicBezTo>
                    <a:cubicBezTo>
                      <a:pt x="5833" y="271"/>
                      <a:pt x="5905" y="90"/>
                      <a:pt x="5760" y="18"/>
                    </a:cubicBezTo>
                    <a:cubicBezTo>
                      <a:pt x="5743" y="6"/>
                      <a:pt x="5722" y="1"/>
                      <a:pt x="57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0"/>
              <p:cNvSpPr/>
              <p:nvPr/>
            </p:nvSpPr>
            <p:spPr>
              <a:xfrm>
                <a:off x="6930670" y="4145151"/>
                <a:ext cx="291788" cy="170691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7355" extrusionOk="0">
                    <a:moveTo>
                      <a:pt x="7237" y="0"/>
                    </a:moveTo>
                    <a:cubicBezTo>
                      <a:pt x="6806" y="0"/>
                      <a:pt x="6372" y="42"/>
                      <a:pt x="5941" y="127"/>
                    </a:cubicBezTo>
                    <a:cubicBezTo>
                      <a:pt x="3804" y="525"/>
                      <a:pt x="1956" y="1865"/>
                      <a:pt x="906" y="3749"/>
                    </a:cubicBezTo>
                    <a:cubicBezTo>
                      <a:pt x="326" y="4799"/>
                      <a:pt x="0" y="5994"/>
                      <a:pt x="0" y="7226"/>
                    </a:cubicBezTo>
                    <a:cubicBezTo>
                      <a:pt x="0" y="7323"/>
                      <a:pt x="81" y="7355"/>
                      <a:pt x="167" y="7355"/>
                    </a:cubicBezTo>
                    <a:cubicBezTo>
                      <a:pt x="210" y="7355"/>
                      <a:pt x="254" y="7347"/>
                      <a:pt x="290" y="7335"/>
                    </a:cubicBezTo>
                    <a:cubicBezTo>
                      <a:pt x="435" y="7262"/>
                      <a:pt x="544" y="7117"/>
                      <a:pt x="580" y="6936"/>
                    </a:cubicBezTo>
                    <a:cubicBezTo>
                      <a:pt x="580" y="5958"/>
                      <a:pt x="797" y="4980"/>
                      <a:pt x="1232" y="4075"/>
                    </a:cubicBezTo>
                    <a:cubicBezTo>
                      <a:pt x="2101" y="2372"/>
                      <a:pt x="3659" y="1141"/>
                      <a:pt x="5542" y="706"/>
                    </a:cubicBezTo>
                    <a:cubicBezTo>
                      <a:pt x="5992" y="613"/>
                      <a:pt x="6456" y="566"/>
                      <a:pt x="6921" y="566"/>
                    </a:cubicBezTo>
                    <a:cubicBezTo>
                      <a:pt x="7542" y="566"/>
                      <a:pt x="8166" y="649"/>
                      <a:pt x="8766" y="815"/>
                    </a:cubicBezTo>
                    <a:cubicBezTo>
                      <a:pt x="9997" y="1177"/>
                      <a:pt x="11084" y="1865"/>
                      <a:pt x="11953" y="2807"/>
                    </a:cubicBezTo>
                    <a:cubicBezTo>
                      <a:pt x="11986" y="2846"/>
                      <a:pt x="12028" y="2863"/>
                      <a:pt x="12074" y="2863"/>
                    </a:cubicBezTo>
                    <a:cubicBezTo>
                      <a:pt x="12283" y="2863"/>
                      <a:pt x="12573" y="2514"/>
                      <a:pt x="12424" y="2336"/>
                    </a:cubicBezTo>
                    <a:cubicBezTo>
                      <a:pt x="11089" y="852"/>
                      <a:pt x="9193" y="0"/>
                      <a:pt x="7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30"/>
            <p:cNvGrpSpPr/>
            <p:nvPr/>
          </p:nvGrpSpPr>
          <p:grpSpPr>
            <a:xfrm>
              <a:off x="6952890" y="2895325"/>
              <a:ext cx="177375" cy="162917"/>
              <a:chOff x="7013890" y="3013973"/>
              <a:chExt cx="177375" cy="162917"/>
            </a:xfrm>
          </p:grpSpPr>
          <p:sp>
            <p:nvSpPr>
              <p:cNvPr id="1289" name="Google Shape;1289;p30"/>
              <p:cNvSpPr/>
              <p:nvPr/>
            </p:nvSpPr>
            <p:spPr>
              <a:xfrm>
                <a:off x="7021873" y="3028106"/>
                <a:ext cx="169392" cy="137435"/>
              </a:xfrm>
              <a:custGeom>
                <a:avLst/>
                <a:gdLst/>
                <a:ahLst/>
                <a:cxnLst/>
                <a:rect l="l" t="t" r="r" b="b"/>
                <a:pathLst>
                  <a:path w="7299" h="5922" extrusionOk="0">
                    <a:moveTo>
                      <a:pt x="3228" y="1"/>
                    </a:moveTo>
                    <a:cubicBezTo>
                      <a:pt x="2122" y="1"/>
                      <a:pt x="1136" y="552"/>
                      <a:pt x="628" y="1491"/>
                    </a:cubicBezTo>
                    <a:lnTo>
                      <a:pt x="628" y="1491"/>
                    </a:lnTo>
                    <a:cubicBezTo>
                      <a:pt x="0" y="2441"/>
                      <a:pt x="102" y="3729"/>
                      <a:pt x="703" y="4671"/>
                    </a:cubicBezTo>
                    <a:lnTo>
                      <a:pt x="703" y="4671"/>
                    </a:lnTo>
                    <a:cubicBezTo>
                      <a:pt x="871" y="4969"/>
                      <a:pt x="1089" y="5222"/>
                      <a:pt x="1354" y="5394"/>
                    </a:cubicBezTo>
                    <a:lnTo>
                      <a:pt x="1354" y="5394"/>
                    </a:lnTo>
                    <a:cubicBezTo>
                      <a:pt x="1773" y="5721"/>
                      <a:pt x="2291" y="5922"/>
                      <a:pt x="2882" y="5922"/>
                    </a:cubicBezTo>
                    <a:cubicBezTo>
                      <a:pt x="2929" y="5922"/>
                      <a:pt x="2977" y="5921"/>
                      <a:pt x="3025" y="5918"/>
                    </a:cubicBezTo>
                    <a:cubicBezTo>
                      <a:pt x="5814" y="5773"/>
                      <a:pt x="7299" y="1499"/>
                      <a:pt x="4474" y="231"/>
                    </a:cubicBezTo>
                    <a:cubicBezTo>
                      <a:pt x="4054" y="75"/>
                      <a:pt x="3633" y="1"/>
                      <a:pt x="3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0"/>
              <p:cNvSpPr/>
              <p:nvPr/>
            </p:nvSpPr>
            <p:spPr>
              <a:xfrm>
                <a:off x="7013890" y="3013973"/>
                <a:ext cx="164773" cy="162917"/>
              </a:xfrm>
              <a:custGeom>
                <a:avLst/>
                <a:gdLst/>
                <a:ahLst/>
                <a:cxnLst/>
                <a:rect l="l" t="t" r="r" b="b"/>
                <a:pathLst>
                  <a:path w="7100" h="7020" extrusionOk="0">
                    <a:moveTo>
                      <a:pt x="1866" y="1438"/>
                    </a:moveTo>
                    <a:cubicBezTo>
                      <a:pt x="1866" y="1447"/>
                      <a:pt x="1848" y="1474"/>
                      <a:pt x="1811" y="1492"/>
                    </a:cubicBezTo>
                    <a:cubicBezTo>
                      <a:pt x="1811" y="1492"/>
                      <a:pt x="1836" y="1467"/>
                      <a:pt x="1866" y="1438"/>
                    </a:cubicBezTo>
                    <a:close/>
                    <a:moveTo>
                      <a:pt x="1790" y="1523"/>
                    </a:moveTo>
                    <a:cubicBezTo>
                      <a:pt x="1793" y="1523"/>
                      <a:pt x="1790" y="1534"/>
                      <a:pt x="1775" y="1565"/>
                    </a:cubicBezTo>
                    <a:cubicBezTo>
                      <a:pt x="1775" y="1544"/>
                      <a:pt x="1787" y="1523"/>
                      <a:pt x="1790" y="1523"/>
                    </a:cubicBezTo>
                    <a:close/>
                    <a:moveTo>
                      <a:pt x="1278" y="2475"/>
                    </a:moveTo>
                    <a:lnTo>
                      <a:pt x="1278" y="2475"/>
                    </a:lnTo>
                    <a:cubicBezTo>
                      <a:pt x="1279" y="2475"/>
                      <a:pt x="1273" y="2492"/>
                      <a:pt x="1268" y="2511"/>
                    </a:cubicBezTo>
                    <a:lnTo>
                      <a:pt x="1268" y="2511"/>
                    </a:lnTo>
                    <a:lnTo>
                      <a:pt x="1268" y="2506"/>
                    </a:lnTo>
                    <a:cubicBezTo>
                      <a:pt x="1276" y="2484"/>
                      <a:pt x="1278" y="2475"/>
                      <a:pt x="1278" y="2475"/>
                    </a:cubicBezTo>
                    <a:close/>
                    <a:moveTo>
                      <a:pt x="5440" y="4830"/>
                    </a:moveTo>
                    <a:cubicBezTo>
                      <a:pt x="5442" y="4830"/>
                      <a:pt x="5441" y="4838"/>
                      <a:pt x="5433" y="4861"/>
                    </a:cubicBezTo>
                    <a:lnTo>
                      <a:pt x="5399" y="4896"/>
                    </a:lnTo>
                    <a:lnTo>
                      <a:pt x="5399" y="4896"/>
                    </a:lnTo>
                    <a:cubicBezTo>
                      <a:pt x="5412" y="4872"/>
                      <a:pt x="5435" y="4830"/>
                      <a:pt x="5440" y="4830"/>
                    </a:cubicBezTo>
                    <a:close/>
                    <a:moveTo>
                      <a:pt x="3423" y="1139"/>
                    </a:moveTo>
                    <a:cubicBezTo>
                      <a:pt x="3478" y="1139"/>
                      <a:pt x="3532" y="1148"/>
                      <a:pt x="3586" y="1166"/>
                    </a:cubicBezTo>
                    <a:lnTo>
                      <a:pt x="3876" y="1166"/>
                    </a:lnTo>
                    <a:cubicBezTo>
                      <a:pt x="4130" y="1202"/>
                      <a:pt x="4347" y="1275"/>
                      <a:pt x="4600" y="1384"/>
                    </a:cubicBezTo>
                    <a:lnTo>
                      <a:pt x="4709" y="1456"/>
                    </a:lnTo>
                    <a:cubicBezTo>
                      <a:pt x="4709" y="1456"/>
                      <a:pt x="4811" y="1517"/>
                      <a:pt x="4816" y="1517"/>
                    </a:cubicBezTo>
                    <a:cubicBezTo>
                      <a:pt x="4818" y="1517"/>
                      <a:pt x="4809" y="1510"/>
                      <a:pt x="4782" y="1492"/>
                    </a:cubicBezTo>
                    <a:lnTo>
                      <a:pt x="4782" y="1492"/>
                    </a:lnTo>
                    <a:cubicBezTo>
                      <a:pt x="4854" y="1528"/>
                      <a:pt x="4926" y="1601"/>
                      <a:pt x="4999" y="1673"/>
                    </a:cubicBezTo>
                    <a:cubicBezTo>
                      <a:pt x="5144" y="1782"/>
                      <a:pt x="5289" y="1891"/>
                      <a:pt x="5397" y="2036"/>
                    </a:cubicBezTo>
                    <a:cubicBezTo>
                      <a:pt x="5397" y="2072"/>
                      <a:pt x="5433" y="2108"/>
                      <a:pt x="5470" y="2144"/>
                    </a:cubicBezTo>
                    <a:lnTo>
                      <a:pt x="5506" y="2217"/>
                    </a:lnTo>
                    <a:cubicBezTo>
                      <a:pt x="5542" y="2289"/>
                      <a:pt x="5578" y="2362"/>
                      <a:pt x="5615" y="2434"/>
                    </a:cubicBezTo>
                    <a:cubicBezTo>
                      <a:pt x="5687" y="2579"/>
                      <a:pt x="5759" y="2760"/>
                      <a:pt x="5796" y="2905"/>
                    </a:cubicBezTo>
                    <a:cubicBezTo>
                      <a:pt x="5796" y="2931"/>
                      <a:pt x="5815" y="3017"/>
                      <a:pt x="5811" y="3017"/>
                    </a:cubicBezTo>
                    <a:cubicBezTo>
                      <a:pt x="5810" y="3017"/>
                      <a:pt x="5805" y="3006"/>
                      <a:pt x="5796" y="2977"/>
                    </a:cubicBezTo>
                    <a:cubicBezTo>
                      <a:pt x="5796" y="2977"/>
                      <a:pt x="5796" y="3050"/>
                      <a:pt x="5796" y="3086"/>
                    </a:cubicBezTo>
                    <a:lnTo>
                      <a:pt x="5796" y="3339"/>
                    </a:lnTo>
                    <a:lnTo>
                      <a:pt x="5796" y="3593"/>
                    </a:lnTo>
                    <a:cubicBezTo>
                      <a:pt x="5796" y="3629"/>
                      <a:pt x="5796" y="3665"/>
                      <a:pt x="5796" y="3702"/>
                    </a:cubicBezTo>
                    <a:lnTo>
                      <a:pt x="5796" y="3774"/>
                    </a:lnTo>
                    <a:cubicBezTo>
                      <a:pt x="5759" y="3955"/>
                      <a:pt x="5723" y="4136"/>
                      <a:pt x="5651" y="4281"/>
                    </a:cubicBezTo>
                    <a:lnTo>
                      <a:pt x="5636" y="4339"/>
                    </a:lnTo>
                    <a:lnTo>
                      <a:pt x="5636" y="4339"/>
                    </a:lnTo>
                    <a:cubicBezTo>
                      <a:pt x="5631" y="4339"/>
                      <a:pt x="5624" y="4344"/>
                      <a:pt x="5615" y="4354"/>
                    </a:cubicBezTo>
                    <a:lnTo>
                      <a:pt x="5615" y="4426"/>
                    </a:lnTo>
                    <a:cubicBezTo>
                      <a:pt x="5578" y="4499"/>
                      <a:pt x="5542" y="4607"/>
                      <a:pt x="5506" y="4680"/>
                    </a:cubicBezTo>
                    <a:lnTo>
                      <a:pt x="5397" y="4897"/>
                    </a:lnTo>
                    <a:lnTo>
                      <a:pt x="5325" y="5006"/>
                    </a:lnTo>
                    <a:cubicBezTo>
                      <a:pt x="5252" y="5078"/>
                      <a:pt x="5216" y="5151"/>
                      <a:pt x="5144" y="5223"/>
                    </a:cubicBezTo>
                    <a:lnTo>
                      <a:pt x="5071" y="5332"/>
                    </a:lnTo>
                    <a:lnTo>
                      <a:pt x="4963" y="5404"/>
                    </a:lnTo>
                    <a:cubicBezTo>
                      <a:pt x="4963" y="5404"/>
                      <a:pt x="4873" y="5464"/>
                      <a:pt x="4857" y="5502"/>
                    </a:cubicBezTo>
                    <a:lnTo>
                      <a:pt x="4857" y="5502"/>
                    </a:lnTo>
                    <a:lnTo>
                      <a:pt x="4745" y="5585"/>
                    </a:lnTo>
                    <a:lnTo>
                      <a:pt x="4637" y="5658"/>
                    </a:lnTo>
                    <a:lnTo>
                      <a:pt x="4609" y="5685"/>
                    </a:lnTo>
                    <a:lnTo>
                      <a:pt x="4419" y="5766"/>
                    </a:lnTo>
                    <a:lnTo>
                      <a:pt x="4311" y="5839"/>
                    </a:lnTo>
                    <a:cubicBezTo>
                      <a:pt x="4309" y="5839"/>
                      <a:pt x="4306" y="5839"/>
                      <a:pt x="4304" y="5839"/>
                    </a:cubicBezTo>
                    <a:lnTo>
                      <a:pt x="4304" y="5839"/>
                    </a:lnTo>
                    <a:cubicBezTo>
                      <a:pt x="4313" y="5833"/>
                      <a:pt x="4318" y="5829"/>
                      <a:pt x="4312" y="5829"/>
                    </a:cubicBezTo>
                    <a:cubicBezTo>
                      <a:pt x="4308" y="5829"/>
                      <a:pt x="4296" y="5832"/>
                      <a:pt x="4274" y="5839"/>
                    </a:cubicBezTo>
                    <a:cubicBezTo>
                      <a:pt x="4273" y="5840"/>
                      <a:pt x="4271" y="5840"/>
                      <a:pt x="4270" y="5841"/>
                    </a:cubicBezTo>
                    <a:lnTo>
                      <a:pt x="4270" y="5841"/>
                    </a:lnTo>
                    <a:cubicBezTo>
                      <a:pt x="4260" y="5843"/>
                      <a:pt x="4252" y="5846"/>
                      <a:pt x="4246" y="5852"/>
                    </a:cubicBezTo>
                    <a:lnTo>
                      <a:pt x="4246" y="5852"/>
                    </a:lnTo>
                    <a:cubicBezTo>
                      <a:pt x="4175" y="5883"/>
                      <a:pt x="4080" y="5911"/>
                      <a:pt x="3985" y="5911"/>
                    </a:cubicBezTo>
                    <a:lnTo>
                      <a:pt x="3079" y="5911"/>
                    </a:lnTo>
                    <a:cubicBezTo>
                      <a:pt x="2898" y="5875"/>
                      <a:pt x="2717" y="5839"/>
                      <a:pt x="2572" y="5730"/>
                    </a:cubicBezTo>
                    <a:cubicBezTo>
                      <a:pt x="2500" y="5694"/>
                      <a:pt x="2427" y="5658"/>
                      <a:pt x="2355" y="5621"/>
                    </a:cubicBezTo>
                    <a:lnTo>
                      <a:pt x="2318" y="5585"/>
                    </a:lnTo>
                    <a:lnTo>
                      <a:pt x="2174" y="5513"/>
                    </a:lnTo>
                    <a:cubicBezTo>
                      <a:pt x="2065" y="5404"/>
                      <a:pt x="1920" y="5259"/>
                      <a:pt x="1811" y="5151"/>
                    </a:cubicBezTo>
                    <a:cubicBezTo>
                      <a:pt x="1739" y="5078"/>
                      <a:pt x="1703" y="5006"/>
                      <a:pt x="1630" y="4933"/>
                    </a:cubicBezTo>
                    <a:cubicBezTo>
                      <a:pt x="1594" y="4861"/>
                      <a:pt x="1594" y="4897"/>
                      <a:pt x="1594" y="4861"/>
                    </a:cubicBezTo>
                    <a:cubicBezTo>
                      <a:pt x="1569" y="4836"/>
                      <a:pt x="1544" y="4794"/>
                      <a:pt x="1555" y="4794"/>
                    </a:cubicBezTo>
                    <a:lnTo>
                      <a:pt x="1555" y="4794"/>
                    </a:lnTo>
                    <a:cubicBezTo>
                      <a:pt x="1560" y="4794"/>
                      <a:pt x="1572" y="4802"/>
                      <a:pt x="1594" y="4825"/>
                    </a:cubicBezTo>
                    <a:cubicBezTo>
                      <a:pt x="1605" y="4847"/>
                      <a:pt x="1610" y="4856"/>
                      <a:pt x="1610" y="4856"/>
                    </a:cubicBezTo>
                    <a:cubicBezTo>
                      <a:pt x="1611" y="4856"/>
                      <a:pt x="1594" y="4813"/>
                      <a:pt x="1594" y="4788"/>
                    </a:cubicBezTo>
                    <a:cubicBezTo>
                      <a:pt x="1485" y="4643"/>
                      <a:pt x="1413" y="4499"/>
                      <a:pt x="1340" y="4317"/>
                    </a:cubicBezTo>
                    <a:cubicBezTo>
                      <a:pt x="1268" y="4173"/>
                      <a:pt x="1232" y="3991"/>
                      <a:pt x="1196" y="3810"/>
                    </a:cubicBezTo>
                    <a:lnTo>
                      <a:pt x="1196" y="3774"/>
                    </a:lnTo>
                    <a:cubicBezTo>
                      <a:pt x="1196" y="3738"/>
                      <a:pt x="1196" y="3702"/>
                      <a:pt x="1196" y="3665"/>
                    </a:cubicBezTo>
                    <a:cubicBezTo>
                      <a:pt x="1196" y="3557"/>
                      <a:pt x="1196" y="3484"/>
                      <a:pt x="1196" y="3376"/>
                    </a:cubicBezTo>
                    <a:cubicBezTo>
                      <a:pt x="1196" y="3303"/>
                      <a:pt x="1196" y="3231"/>
                      <a:pt x="1196" y="3122"/>
                    </a:cubicBezTo>
                    <a:lnTo>
                      <a:pt x="1196" y="3013"/>
                    </a:lnTo>
                    <a:cubicBezTo>
                      <a:pt x="1196" y="2977"/>
                      <a:pt x="1196" y="2941"/>
                      <a:pt x="1196" y="2941"/>
                    </a:cubicBezTo>
                    <a:cubicBezTo>
                      <a:pt x="1196" y="2869"/>
                      <a:pt x="1232" y="2760"/>
                      <a:pt x="1232" y="2688"/>
                    </a:cubicBezTo>
                    <a:cubicBezTo>
                      <a:pt x="1232" y="2651"/>
                      <a:pt x="1268" y="2615"/>
                      <a:pt x="1268" y="2579"/>
                    </a:cubicBezTo>
                    <a:lnTo>
                      <a:pt x="1268" y="2543"/>
                    </a:lnTo>
                    <a:lnTo>
                      <a:pt x="1377" y="2325"/>
                    </a:lnTo>
                    <a:lnTo>
                      <a:pt x="1449" y="2217"/>
                    </a:lnTo>
                    <a:lnTo>
                      <a:pt x="1377" y="2289"/>
                    </a:lnTo>
                    <a:cubicBezTo>
                      <a:pt x="1449" y="2217"/>
                      <a:pt x="1485" y="2144"/>
                      <a:pt x="1485" y="2072"/>
                    </a:cubicBezTo>
                    <a:cubicBezTo>
                      <a:pt x="1510" y="2047"/>
                      <a:pt x="1552" y="1988"/>
                      <a:pt x="1553" y="1988"/>
                    </a:cubicBezTo>
                    <a:lnTo>
                      <a:pt x="1553" y="1988"/>
                    </a:lnTo>
                    <a:cubicBezTo>
                      <a:pt x="1553" y="1988"/>
                      <a:pt x="1545" y="2001"/>
                      <a:pt x="1522" y="2036"/>
                    </a:cubicBezTo>
                    <a:lnTo>
                      <a:pt x="1522" y="2036"/>
                    </a:lnTo>
                    <a:lnTo>
                      <a:pt x="1594" y="1927"/>
                    </a:lnTo>
                    <a:cubicBezTo>
                      <a:pt x="1605" y="1904"/>
                      <a:pt x="1610" y="1896"/>
                      <a:pt x="1609" y="1896"/>
                    </a:cubicBezTo>
                    <a:lnTo>
                      <a:pt x="1609" y="1896"/>
                    </a:lnTo>
                    <a:cubicBezTo>
                      <a:pt x="1608" y="1896"/>
                      <a:pt x="1583" y="1938"/>
                      <a:pt x="1558" y="1963"/>
                    </a:cubicBezTo>
                    <a:lnTo>
                      <a:pt x="1558" y="1963"/>
                    </a:lnTo>
                    <a:cubicBezTo>
                      <a:pt x="1594" y="1927"/>
                      <a:pt x="1594" y="1891"/>
                      <a:pt x="1630" y="1854"/>
                    </a:cubicBezTo>
                    <a:cubicBezTo>
                      <a:pt x="1678" y="1807"/>
                      <a:pt x="1709" y="1744"/>
                      <a:pt x="1736" y="1676"/>
                    </a:cubicBezTo>
                    <a:lnTo>
                      <a:pt x="1736" y="1676"/>
                    </a:lnTo>
                    <a:lnTo>
                      <a:pt x="1775" y="1637"/>
                    </a:lnTo>
                    <a:lnTo>
                      <a:pt x="1775" y="1637"/>
                    </a:lnTo>
                    <a:cubicBezTo>
                      <a:pt x="1757" y="1655"/>
                      <a:pt x="1748" y="1673"/>
                      <a:pt x="1757" y="1673"/>
                    </a:cubicBezTo>
                    <a:cubicBezTo>
                      <a:pt x="1766" y="1673"/>
                      <a:pt x="1793" y="1655"/>
                      <a:pt x="1848" y="1601"/>
                    </a:cubicBezTo>
                    <a:lnTo>
                      <a:pt x="1848" y="1601"/>
                    </a:lnTo>
                    <a:lnTo>
                      <a:pt x="1775" y="1637"/>
                    </a:lnTo>
                    <a:cubicBezTo>
                      <a:pt x="1848" y="1601"/>
                      <a:pt x="1884" y="1565"/>
                      <a:pt x="1920" y="1528"/>
                    </a:cubicBezTo>
                    <a:lnTo>
                      <a:pt x="2029" y="1456"/>
                    </a:lnTo>
                    <a:cubicBezTo>
                      <a:pt x="2056" y="1438"/>
                      <a:pt x="2067" y="1431"/>
                      <a:pt x="2069" y="1431"/>
                    </a:cubicBezTo>
                    <a:lnTo>
                      <a:pt x="2069" y="1431"/>
                    </a:lnTo>
                    <a:cubicBezTo>
                      <a:pt x="2074" y="1431"/>
                      <a:pt x="1992" y="1492"/>
                      <a:pt x="1992" y="1492"/>
                    </a:cubicBezTo>
                    <a:lnTo>
                      <a:pt x="2101" y="1420"/>
                    </a:lnTo>
                    <a:cubicBezTo>
                      <a:pt x="2174" y="1384"/>
                      <a:pt x="2282" y="1347"/>
                      <a:pt x="2391" y="1311"/>
                    </a:cubicBezTo>
                    <a:cubicBezTo>
                      <a:pt x="2414" y="1295"/>
                      <a:pt x="2423" y="1287"/>
                      <a:pt x="2422" y="1282"/>
                    </a:cubicBezTo>
                    <a:lnTo>
                      <a:pt x="2422" y="1282"/>
                    </a:lnTo>
                    <a:cubicBezTo>
                      <a:pt x="2433" y="1275"/>
                      <a:pt x="2442" y="1275"/>
                      <a:pt x="2463" y="1275"/>
                    </a:cubicBezTo>
                    <a:lnTo>
                      <a:pt x="2644" y="1202"/>
                    </a:lnTo>
                    <a:cubicBezTo>
                      <a:pt x="2753" y="1202"/>
                      <a:pt x="2862" y="1166"/>
                      <a:pt x="2970" y="1166"/>
                    </a:cubicBezTo>
                    <a:lnTo>
                      <a:pt x="3260" y="1166"/>
                    </a:lnTo>
                    <a:cubicBezTo>
                      <a:pt x="3315" y="1148"/>
                      <a:pt x="3369" y="1139"/>
                      <a:pt x="3423" y="1139"/>
                    </a:cubicBezTo>
                    <a:close/>
                    <a:moveTo>
                      <a:pt x="3914" y="0"/>
                    </a:moveTo>
                    <a:cubicBezTo>
                      <a:pt x="2970" y="0"/>
                      <a:pt x="2040" y="388"/>
                      <a:pt x="1340" y="1058"/>
                    </a:cubicBezTo>
                    <a:cubicBezTo>
                      <a:pt x="1075" y="1303"/>
                      <a:pt x="855" y="1583"/>
                      <a:pt x="688" y="1892"/>
                    </a:cubicBezTo>
                    <a:lnTo>
                      <a:pt x="688" y="1892"/>
                    </a:lnTo>
                    <a:cubicBezTo>
                      <a:pt x="398" y="2254"/>
                      <a:pt x="218" y="2688"/>
                      <a:pt x="145" y="3158"/>
                    </a:cubicBezTo>
                    <a:cubicBezTo>
                      <a:pt x="0" y="3955"/>
                      <a:pt x="145" y="4825"/>
                      <a:pt x="580" y="5549"/>
                    </a:cubicBezTo>
                    <a:cubicBezTo>
                      <a:pt x="978" y="6273"/>
                      <a:pt x="1666" y="6781"/>
                      <a:pt x="2463" y="6962"/>
                    </a:cubicBezTo>
                    <a:cubicBezTo>
                      <a:pt x="2673" y="7000"/>
                      <a:pt x="2882" y="7019"/>
                      <a:pt x="3089" y="7019"/>
                    </a:cubicBezTo>
                    <a:cubicBezTo>
                      <a:pt x="3850" y="7019"/>
                      <a:pt x="4582" y="6765"/>
                      <a:pt x="5180" y="6310"/>
                    </a:cubicBezTo>
                    <a:cubicBezTo>
                      <a:pt x="5977" y="5730"/>
                      <a:pt x="6556" y="4897"/>
                      <a:pt x="6846" y="3955"/>
                    </a:cubicBezTo>
                    <a:cubicBezTo>
                      <a:pt x="7100" y="3195"/>
                      <a:pt x="7063" y="2362"/>
                      <a:pt x="6737" y="1601"/>
                    </a:cubicBezTo>
                    <a:cubicBezTo>
                      <a:pt x="6556" y="1202"/>
                      <a:pt x="6267" y="876"/>
                      <a:pt x="5941" y="623"/>
                    </a:cubicBezTo>
                    <a:cubicBezTo>
                      <a:pt x="5506" y="333"/>
                      <a:pt x="4999" y="116"/>
                      <a:pt x="4456" y="43"/>
                    </a:cubicBezTo>
                    <a:cubicBezTo>
                      <a:pt x="4276" y="14"/>
                      <a:pt x="4095" y="0"/>
                      <a:pt x="39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1" name="Google Shape;1291;p30"/>
            <p:cNvSpPr txBox="1"/>
            <p:nvPr/>
          </p:nvSpPr>
          <p:spPr>
            <a:xfrm>
              <a:off x="6072869" y="2239299"/>
              <a:ext cx="19374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Efeitos visuais e sonoros</a:t>
              </a:r>
              <a:endParaRPr sz="2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92" name="Google Shape;1292;p30"/>
            <p:cNvSpPr txBox="1"/>
            <p:nvPr/>
          </p:nvSpPr>
          <p:spPr>
            <a:xfrm>
              <a:off x="6072869" y="1530700"/>
              <a:ext cx="19374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93" name="Google Shape;1293;p30"/>
          <p:cNvGrpSpPr/>
          <p:nvPr/>
        </p:nvGrpSpPr>
        <p:grpSpPr>
          <a:xfrm>
            <a:off x="2786547" y="1530700"/>
            <a:ext cx="1937960" cy="3235411"/>
            <a:chOff x="2786547" y="1530700"/>
            <a:chExt cx="1937960" cy="3235411"/>
          </a:xfrm>
        </p:grpSpPr>
        <p:grpSp>
          <p:nvGrpSpPr>
            <p:cNvPr id="1294" name="Google Shape;1294;p30"/>
            <p:cNvGrpSpPr/>
            <p:nvPr/>
          </p:nvGrpSpPr>
          <p:grpSpPr>
            <a:xfrm>
              <a:off x="3624668" y="4102902"/>
              <a:ext cx="262291" cy="444903"/>
              <a:chOff x="4841804" y="4106047"/>
              <a:chExt cx="262291" cy="444903"/>
            </a:xfrm>
          </p:grpSpPr>
          <p:sp>
            <p:nvSpPr>
              <p:cNvPr id="1295" name="Google Shape;1295;p30"/>
              <p:cNvSpPr/>
              <p:nvPr/>
            </p:nvSpPr>
            <p:spPr>
              <a:xfrm>
                <a:off x="4841804" y="4106047"/>
                <a:ext cx="260597" cy="103250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4449" extrusionOk="0">
                    <a:moveTo>
                      <a:pt x="1434" y="1439"/>
                    </a:moveTo>
                    <a:cubicBezTo>
                      <a:pt x="1434" y="1439"/>
                      <a:pt x="1422" y="1446"/>
                      <a:pt x="1409" y="1454"/>
                    </a:cubicBezTo>
                    <a:lnTo>
                      <a:pt x="1409" y="1454"/>
                    </a:lnTo>
                    <a:lnTo>
                      <a:pt x="1413" y="1449"/>
                    </a:lnTo>
                    <a:cubicBezTo>
                      <a:pt x="1428" y="1442"/>
                      <a:pt x="1433" y="1439"/>
                      <a:pt x="1434" y="1439"/>
                    </a:cubicBezTo>
                    <a:close/>
                    <a:moveTo>
                      <a:pt x="1107" y="1541"/>
                    </a:moveTo>
                    <a:cubicBezTo>
                      <a:pt x="1110" y="1541"/>
                      <a:pt x="1097" y="1560"/>
                      <a:pt x="1083" y="1581"/>
                    </a:cubicBezTo>
                    <a:lnTo>
                      <a:pt x="1083" y="1581"/>
                    </a:lnTo>
                    <a:cubicBezTo>
                      <a:pt x="1084" y="1574"/>
                      <a:pt x="1085" y="1567"/>
                      <a:pt x="1086" y="1561"/>
                    </a:cubicBezTo>
                    <a:lnTo>
                      <a:pt x="1086" y="1561"/>
                    </a:lnTo>
                    <a:cubicBezTo>
                      <a:pt x="1086" y="1560"/>
                      <a:pt x="1087" y="1559"/>
                      <a:pt x="1087" y="1558"/>
                    </a:cubicBezTo>
                    <a:cubicBezTo>
                      <a:pt x="1099" y="1546"/>
                      <a:pt x="1105" y="1541"/>
                      <a:pt x="1107" y="1541"/>
                    </a:cubicBezTo>
                    <a:close/>
                    <a:moveTo>
                      <a:pt x="1073" y="1595"/>
                    </a:moveTo>
                    <a:cubicBezTo>
                      <a:pt x="1071" y="1596"/>
                      <a:pt x="1070" y="1598"/>
                      <a:pt x="1069" y="1600"/>
                    </a:cubicBezTo>
                    <a:lnTo>
                      <a:pt x="1069" y="1600"/>
                    </a:lnTo>
                    <a:cubicBezTo>
                      <a:pt x="1069" y="1596"/>
                      <a:pt x="1069" y="1595"/>
                      <a:pt x="1073" y="1595"/>
                    </a:cubicBezTo>
                    <a:close/>
                    <a:moveTo>
                      <a:pt x="1087" y="1594"/>
                    </a:moveTo>
                    <a:cubicBezTo>
                      <a:pt x="1087" y="1594"/>
                      <a:pt x="1083" y="1597"/>
                      <a:pt x="1077" y="1602"/>
                    </a:cubicBezTo>
                    <a:lnTo>
                      <a:pt x="1077" y="1602"/>
                    </a:lnTo>
                    <a:cubicBezTo>
                      <a:pt x="1078" y="1599"/>
                      <a:pt x="1079" y="1597"/>
                      <a:pt x="1079" y="1594"/>
                    </a:cubicBezTo>
                    <a:lnTo>
                      <a:pt x="1079" y="1594"/>
                    </a:lnTo>
                    <a:cubicBezTo>
                      <a:pt x="1081" y="1594"/>
                      <a:pt x="1084" y="1594"/>
                      <a:pt x="1087" y="1594"/>
                    </a:cubicBezTo>
                    <a:close/>
                    <a:moveTo>
                      <a:pt x="1057" y="1616"/>
                    </a:moveTo>
                    <a:cubicBezTo>
                      <a:pt x="1056" y="1617"/>
                      <a:pt x="1056" y="1618"/>
                      <a:pt x="1055" y="1619"/>
                    </a:cubicBezTo>
                    <a:lnTo>
                      <a:pt x="1055" y="1619"/>
                    </a:lnTo>
                    <a:cubicBezTo>
                      <a:pt x="1042" y="1629"/>
                      <a:pt x="1027" y="1641"/>
                      <a:pt x="1015" y="1652"/>
                    </a:cubicBezTo>
                    <a:lnTo>
                      <a:pt x="1015" y="1652"/>
                    </a:lnTo>
                    <a:cubicBezTo>
                      <a:pt x="1015" y="1647"/>
                      <a:pt x="1015" y="1640"/>
                      <a:pt x="1015" y="1631"/>
                    </a:cubicBezTo>
                    <a:lnTo>
                      <a:pt x="1057" y="1616"/>
                    </a:lnTo>
                    <a:close/>
                    <a:moveTo>
                      <a:pt x="1413" y="3695"/>
                    </a:moveTo>
                    <a:cubicBezTo>
                      <a:pt x="1412" y="3696"/>
                      <a:pt x="1411" y="3697"/>
                      <a:pt x="1410" y="3699"/>
                    </a:cubicBezTo>
                    <a:lnTo>
                      <a:pt x="1410" y="3699"/>
                    </a:lnTo>
                    <a:cubicBezTo>
                      <a:pt x="1409" y="3702"/>
                      <a:pt x="1409" y="3705"/>
                      <a:pt x="1408" y="3708"/>
                    </a:cubicBezTo>
                    <a:lnTo>
                      <a:pt x="1408" y="3708"/>
                    </a:lnTo>
                    <a:lnTo>
                      <a:pt x="1413" y="3695"/>
                    </a:lnTo>
                    <a:close/>
                    <a:moveTo>
                      <a:pt x="10025" y="3855"/>
                    </a:moveTo>
                    <a:cubicBezTo>
                      <a:pt x="10011" y="3882"/>
                      <a:pt x="9999" y="3908"/>
                      <a:pt x="9986" y="3934"/>
                    </a:cubicBezTo>
                    <a:lnTo>
                      <a:pt x="9986" y="3934"/>
                    </a:lnTo>
                    <a:cubicBezTo>
                      <a:pt x="9974" y="3956"/>
                      <a:pt x="9963" y="3972"/>
                      <a:pt x="9962" y="3972"/>
                    </a:cubicBezTo>
                    <a:cubicBezTo>
                      <a:pt x="9959" y="3972"/>
                      <a:pt x="9974" y="3941"/>
                      <a:pt x="10025" y="3855"/>
                    </a:cubicBezTo>
                    <a:close/>
                    <a:moveTo>
                      <a:pt x="6158" y="1"/>
                    </a:moveTo>
                    <a:cubicBezTo>
                      <a:pt x="5108" y="1"/>
                      <a:pt x="4057" y="73"/>
                      <a:pt x="3007" y="218"/>
                    </a:cubicBezTo>
                    <a:cubicBezTo>
                      <a:pt x="2210" y="290"/>
                      <a:pt x="1449" y="508"/>
                      <a:pt x="761" y="942"/>
                    </a:cubicBezTo>
                    <a:cubicBezTo>
                      <a:pt x="399" y="1196"/>
                      <a:pt x="145" y="1631"/>
                      <a:pt x="109" y="2065"/>
                    </a:cubicBezTo>
                    <a:cubicBezTo>
                      <a:pt x="0" y="2681"/>
                      <a:pt x="109" y="3333"/>
                      <a:pt x="363" y="3876"/>
                    </a:cubicBezTo>
                    <a:cubicBezTo>
                      <a:pt x="399" y="3949"/>
                      <a:pt x="435" y="3985"/>
                      <a:pt x="435" y="4021"/>
                    </a:cubicBezTo>
                    <a:cubicBezTo>
                      <a:pt x="507" y="4094"/>
                      <a:pt x="544" y="4166"/>
                      <a:pt x="616" y="4202"/>
                    </a:cubicBezTo>
                    <a:cubicBezTo>
                      <a:pt x="670" y="4257"/>
                      <a:pt x="734" y="4284"/>
                      <a:pt x="797" y="4284"/>
                    </a:cubicBezTo>
                    <a:cubicBezTo>
                      <a:pt x="834" y="4284"/>
                      <a:pt x="870" y="4275"/>
                      <a:pt x="905" y="4257"/>
                    </a:cubicBezTo>
                    <a:lnTo>
                      <a:pt x="905" y="4257"/>
                    </a:lnTo>
                    <a:lnTo>
                      <a:pt x="1015" y="4238"/>
                    </a:lnTo>
                    <a:cubicBezTo>
                      <a:pt x="1196" y="4202"/>
                      <a:pt x="1377" y="4021"/>
                      <a:pt x="1377" y="3804"/>
                    </a:cubicBezTo>
                    <a:lnTo>
                      <a:pt x="1413" y="3804"/>
                    </a:lnTo>
                    <a:cubicBezTo>
                      <a:pt x="1402" y="3792"/>
                      <a:pt x="1394" y="3781"/>
                      <a:pt x="1390" y="3770"/>
                    </a:cubicBezTo>
                    <a:lnTo>
                      <a:pt x="1390" y="3770"/>
                    </a:lnTo>
                    <a:cubicBezTo>
                      <a:pt x="1397" y="3749"/>
                      <a:pt x="1404" y="3728"/>
                      <a:pt x="1408" y="3708"/>
                    </a:cubicBezTo>
                    <a:lnTo>
                      <a:pt x="1408" y="3708"/>
                    </a:lnTo>
                    <a:lnTo>
                      <a:pt x="1387" y="3760"/>
                    </a:lnTo>
                    <a:lnTo>
                      <a:pt x="1387" y="3760"/>
                    </a:lnTo>
                    <a:cubicBezTo>
                      <a:pt x="1383" y="3740"/>
                      <a:pt x="1390" y="3719"/>
                      <a:pt x="1410" y="3699"/>
                    </a:cubicBezTo>
                    <a:lnTo>
                      <a:pt x="1410" y="3699"/>
                    </a:lnTo>
                    <a:cubicBezTo>
                      <a:pt x="1412" y="3685"/>
                      <a:pt x="1413" y="3672"/>
                      <a:pt x="1413" y="3659"/>
                    </a:cubicBezTo>
                    <a:cubicBezTo>
                      <a:pt x="1413" y="3623"/>
                      <a:pt x="1377" y="3550"/>
                      <a:pt x="1377" y="3514"/>
                    </a:cubicBezTo>
                    <a:cubicBezTo>
                      <a:pt x="1341" y="3478"/>
                      <a:pt x="1341" y="3405"/>
                      <a:pt x="1304" y="3369"/>
                    </a:cubicBezTo>
                    <a:cubicBezTo>
                      <a:pt x="1232" y="3224"/>
                      <a:pt x="1196" y="3116"/>
                      <a:pt x="1159" y="2971"/>
                    </a:cubicBezTo>
                    <a:cubicBezTo>
                      <a:pt x="1159" y="2898"/>
                      <a:pt x="1123" y="2826"/>
                      <a:pt x="1087" y="2790"/>
                    </a:cubicBezTo>
                    <a:cubicBezTo>
                      <a:pt x="1087" y="2757"/>
                      <a:pt x="1087" y="2732"/>
                      <a:pt x="1087" y="2717"/>
                    </a:cubicBezTo>
                    <a:cubicBezTo>
                      <a:pt x="1123" y="2717"/>
                      <a:pt x="1087" y="2717"/>
                      <a:pt x="1087" y="2681"/>
                    </a:cubicBezTo>
                    <a:lnTo>
                      <a:pt x="1087" y="2608"/>
                    </a:lnTo>
                    <a:cubicBezTo>
                      <a:pt x="1087" y="2464"/>
                      <a:pt x="1087" y="2319"/>
                      <a:pt x="1051" y="2174"/>
                    </a:cubicBezTo>
                    <a:cubicBezTo>
                      <a:pt x="1051" y="1993"/>
                      <a:pt x="1051" y="1884"/>
                      <a:pt x="1051" y="1739"/>
                    </a:cubicBezTo>
                    <a:lnTo>
                      <a:pt x="1051" y="1667"/>
                    </a:lnTo>
                    <a:cubicBezTo>
                      <a:pt x="1056" y="1656"/>
                      <a:pt x="1061" y="1646"/>
                      <a:pt x="1065" y="1637"/>
                    </a:cubicBezTo>
                    <a:lnTo>
                      <a:pt x="1065" y="1637"/>
                    </a:lnTo>
                    <a:cubicBezTo>
                      <a:pt x="1069" y="1636"/>
                      <a:pt x="1077" y="1634"/>
                      <a:pt x="1087" y="1631"/>
                    </a:cubicBezTo>
                    <a:lnTo>
                      <a:pt x="1122" y="1596"/>
                    </a:lnTo>
                    <a:lnTo>
                      <a:pt x="1122" y="1596"/>
                    </a:lnTo>
                    <a:cubicBezTo>
                      <a:pt x="1106" y="1604"/>
                      <a:pt x="1083" y="1617"/>
                      <a:pt x="1069" y="1626"/>
                    </a:cubicBezTo>
                    <a:lnTo>
                      <a:pt x="1069" y="1626"/>
                    </a:lnTo>
                    <a:cubicBezTo>
                      <a:pt x="1071" y="1621"/>
                      <a:pt x="1073" y="1615"/>
                      <a:pt x="1075" y="1611"/>
                    </a:cubicBezTo>
                    <a:lnTo>
                      <a:pt x="1075" y="1611"/>
                    </a:lnTo>
                    <a:lnTo>
                      <a:pt x="1123" y="1594"/>
                    </a:lnTo>
                    <a:lnTo>
                      <a:pt x="1123" y="1594"/>
                    </a:lnTo>
                    <a:lnTo>
                      <a:pt x="1122" y="1596"/>
                    </a:lnTo>
                    <a:lnTo>
                      <a:pt x="1122" y="1596"/>
                    </a:lnTo>
                    <a:cubicBezTo>
                      <a:pt x="1132" y="1590"/>
                      <a:pt x="1139" y="1587"/>
                      <a:pt x="1138" y="1587"/>
                    </a:cubicBezTo>
                    <a:lnTo>
                      <a:pt x="1138" y="1587"/>
                    </a:lnTo>
                    <a:cubicBezTo>
                      <a:pt x="1138" y="1587"/>
                      <a:pt x="1134" y="1589"/>
                      <a:pt x="1123" y="1594"/>
                    </a:cubicBezTo>
                    <a:lnTo>
                      <a:pt x="1159" y="1558"/>
                    </a:lnTo>
                    <a:cubicBezTo>
                      <a:pt x="1232" y="1522"/>
                      <a:pt x="1304" y="1522"/>
                      <a:pt x="1377" y="1486"/>
                    </a:cubicBezTo>
                    <a:cubicBezTo>
                      <a:pt x="1413" y="1486"/>
                      <a:pt x="1449" y="1449"/>
                      <a:pt x="1485" y="1449"/>
                    </a:cubicBezTo>
                    <a:cubicBezTo>
                      <a:pt x="1848" y="1341"/>
                      <a:pt x="2246" y="1232"/>
                      <a:pt x="2608" y="1196"/>
                    </a:cubicBezTo>
                    <a:lnTo>
                      <a:pt x="2934" y="1123"/>
                    </a:lnTo>
                    <a:lnTo>
                      <a:pt x="3188" y="1123"/>
                    </a:lnTo>
                    <a:cubicBezTo>
                      <a:pt x="3441" y="1087"/>
                      <a:pt x="3659" y="1087"/>
                      <a:pt x="3912" y="1087"/>
                    </a:cubicBezTo>
                    <a:cubicBezTo>
                      <a:pt x="4419" y="1051"/>
                      <a:pt x="4926" y="1015"/>
                      <a:pt x="5434" y="1015"/>
                    </a:cubicBezTo>
                    <a:cubicBezTo>
                      <a:pt x="5608" y="1009"/>
                      <a:pt x="5781" y="1006"/>
                      <a:pt x="5953" y="1006"/>
                    </a:cubicBezTo>
                    <a:cubicBezTo>
                      <a:pt x="6783" y="1006"/>
                      <a:pt x="7594" y="1076"/>
                      <a:pt x="8404" y="1196"/>
                    </a:cubicBezTo>
                    <a:lnTo>
                      <a:pt x="8730" y="1232"/>
                    </a:lnTo>
                    <a:lnTo>
                      <a:pt x="8947" y="1232"/>
                    </a:lnTo>
                    <a:cubicBezTo>
                      <a:pt x="9128" y="1268"/>
                      <a:pt x="9346" y="1305"/>
                      <a:pt x="9527" y="1341"/>
                    </a:cubicBezTo>
                    <a:cubicBezTo>
                      <a:pt x="9671" y="1413"/>
                      <a:pt x="9816" y="1449"/>
                      <a:pt x="9961" y="1486"/>
                    </a:cubicBezTo>
                    <a:cubicBezTo>
                      <a:pt x="10118" y="1580"/>
                      <a:pt x="10248" y="1674"/>
                      <a:pt x="10421" y="1674"/>
                    </a:cubicBezTo>
                    <a:cubicBezTo>
                      <a:pt x="10448" y="1674"/>
                      <a:pt x="10475" y="1672"/>
                      <a:pt x="10505" y="1667"/>
                    </a:cubicBezTo>
                    <a:cubicBezTo>
                      <a:pt x="10522" y="1661"/>
                      <a:pt x="10541" y="1655"/>
                      <a:pt x="10560" y="1649"/>
                    </a:cubicBezTo>
                    <a:lnTo>
                      <a:pt x="10560" y="1649"/>
                    </a:lnTo>
                    <a:cubicBezTo>
                      <a:pt x="10578" y="1658"/>
                      <a:pt x="10595" y="1667"/>
                      <a:pt x="10613" y="1667"/>
                    </a:cubicBezTo>
                    <a:lnTo>
                      <a:pt x="10613" y="1703"/>
                    </a:lnTo>
                    <a:cubicBezTo>
                      <a:pt x="10686" y="1848"/>
                      <a:pt x="10722" y="1993"/>
                      <a:pt x="10722" y="2138"/>
                    </a:cubicBezTo>
                    <a:cubicBezTo>
                      <a:pt x="10722" y="2391"/>
                      <a:pt x="10722" y="2608"/>
                      <a:pt x="10649" y="2826"/>
                    </a:cubicBezTo>
                    <a:cubicBezTo>
                      <a:pt x="10621" y="2995"/>
                      <a:pt x="10571" y="3165"/>
                      <a:pt x="10499" y="3334"/>
                    </a:cubicBezTo>
                    <a:lnTo>
                      <a:pt x="10499" y="3334"/>
                    </a:lnTo>
                    <a:cubicBezTo>
                      <a:pt x="10423" y="3386"/>
                      <a:pt x="10355" y="3446"/>
                      <a:pt x="10287" y="3514"/>
                    </a:cubicBezTo>
                    <a:cubicBezTo>
                      <a:pt x="10276" y="3525"/>
                      <a:pt x="10262" y="3539"/>
                      <a:pt x="10251" y="3550"/>
                    </a:cubicBezTo>
                    <a:lnTo>
                      <a:pt x="10251" y="3550"/>
                    </a:lnTo>
                    <a:cubicBezTo>
                      <a:pt x="10150" y="3626"/>
                      <a:pt x="10084" y="3737"/>
                      <a:pt x="10029" y="3846"/>
                    </a:cubicBezTo>
                    <a:lnTo>
                      <a:pt x="10029" y="3846"/>
                    </a:lnTo>
                    <a:cubicBezTo>
                      <a:pt x="9924" y="3989"/>
                      <a:pt x="9889" y="4132"/>
                      <a:pt x="9925" y="4311"/>
                    </a:cubicBezTo>
                    <a:cubicBezTo>
                      <a:pt x="9977" y="4389"/>
                      <a:pt x="10067" y="4449"/>
                      <a:pt x="10154" y="4449"/>
                    </a:cubicBezTo>
                    <a:cubicBezTo>
                      <a:pt x="10188" y="4449"/>
                      <a:pt x="10221" y="4440"/>
                      <a:pt x="10251" y="4420"/>
                    </a:cubicBezTo>
                    <a:cubicBezTo>
                      <a:pt x="10432" y="4383"/>
                      <a:pt x="10577" y="4311"/>
                      <a:pt x="10722" y="4202"/>
                    </a:cubicBezTo>
                    <a:cubicBezTo>
                      <a:pt x="10831" y="4094"/>
                      <a:pt x="10939" y="3949"/>
                      <a:pt x="11012" y="3804"/>
                    </a:cubicBezTo>
                    <a:cubicBezTo>
                      <a:pt x="11029" y="3768"/>
                      <a:pt x="11056" y="3698"/>
                      <a:pt x="11070" y="3657"/>
                    </a:cubicBezTo>
                    <a:lnTo>
                      <a:pt x="11070" y="3657"/>
                    </a:lnTo>
                    <a:cubicBezTo>
                      <a:pt x="11126" y="3541"/>
                      <a:pt x="11145" y="3358"/>
                      <a:pt x="11048" y="3260"/>
                    </a:cubicBezTo>
                    <a:lnTo>
                      <a:pt x="11039" y="3252"/>
                    </a:lnTo>
                    <a:lnTo>
                      <a:pt x="11039" y="3252"/>
                    </a:lnTo>
                    <a:cubicBezTo>
                      <a:pt x="11127" y="2856"/>
                      <a:pt x="11157" y="2461"/>
                      <a:pt x="11157" y="2065"/>
                    </a:cubicBezTo>
                    <a:cubicBezTo>
                      <a:pt x="11157" y="1884"/>
                      <a:pt x="11229" y="1703"/>
                      <a:pt x="11229" y="1522"/>
                    </a:cubicBezTo>
                    <a:cubicBezTo>
                      <a:pt x="11229" y="1421"/>
                      <a:pt x="11229" y="1320"/>
                      <a:pt x="11192" y="1231"/>
                    </a:cubicBezTo>
                    <a:lnTo>
                      <a:pt x="11192" y="1231"/>
                    </a:lnTo>
                    <a:lnTo>
                      <a:pt x="11193" y="1232"/>
                    </a:lnTo>
                    <a:cubicBezTo>
                      <a:pt x="11167" y="1153"/>
                      <a:pt x="11140" y="1094"/>
                      <a:pt x="11100" y="1039"/>
                    </a:cubicBezTo>
                    <a:lnTo>
                      <a:pt x="11100" y="1039"/>
                    </a:lnTo>
                    <a:cubicBezTo>
                      <a:pt x="11096" y="1019"/>
                      <a:pt x="11091" y="999"/>
                      <a:pt x="11084" y="979"/>
                    </a:cubicBezTo>
                    <a:cubicBezTo>
                      <a:pt x="11084" y="797"/>
                      <a:pt x="10939" y="761"/>
                      <a:pt x="10831" y="689"/>
                    </a:cubicBezTo>
                    <a:cubicBezTo>
                      <a:pt x="10686" y="616"/>
                      <a:pt x="10541" y="544"/>
                      <a:pt x="10396" y="508"/>
                    </a:cubicBezTo>
                    <a:cubicBezTo>
                      <a:pt x="9997" y="399"/>
                      <a:pt x="9599" y="290"/>
                      <a:pt x="9164" y="254"/>
                    </a:cubicBezTo>
                    <a:cubicBezTo>
                      <a:pt x="8186" y="73"/>
                      <a:pt x="7172" y="1"/>
                      <a:pt x="615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0"/>
              <p:cNvSpPr/>
              <p:nvPr/>
            </p:nvSpPr>
            <p:spPr>
              <a:xfrm>
                <a:off x="4853570" y="4139210"/>
                <a:ext cx="242959" cy="380232"/>
              </a:xfrm>
              <a:custGeom>
                <a:avLst/>
                <a:gdLst/>
                <a:ahLst/>
                <a:cxnLst/>
                <a:rect l="l" t="t" r="r" b="b"/>
                <a:pathLst>
                  <a:path w="10469" h="16384" extrusionOk="0">
                    <a:moveTo>
                      <a:pt x="1449" y="1904"/>
                    </a:moveTo>
                    <a:cubicBezTo>
                      <a:pt x="1449" y="1904"/>
                      <a:pt x="1449" y="1904"/>
                      <a:pt x="1449" y="1904"/>
                    </a:cubicBezTo>
                    <a:cubicBezTo>
                      <a:pt x="1449" y="1904"/>
                      <a:pt x="1449" y="1904"/>
                      <a:pt x="1449" y="1904"/>
                    </a:cubicBezTo>
                    <a:close/>
                    <a:moveTo>
                      <a:pt x="8005" y="5526"/>
                    </a:moveTo>
                    <a:cubicBezTo>
                      <a:pt x="7957" y="5561"/>
                      <a:pt x="7922" y="5587"/>
                      <a:pt x="7897" y="5608"/>
                    </a:cubicBezTo>
                    <a:lnTo>
                      <a:pt x="7897" y="5608"/>
                    </a:lnTo>
                    <a:lnTo>
                      <a:pt x="8005" y="5526"/>
                    </a:lnTo>
                    <a:close/>
                    <a:moveTo>
                      <a:pt x="6520" y="7736"/>
                    </a:moveTo>
                    <a:lnTo>
                      <a:pt x="6520" y="7736"/>
                    </a:lnTo>
                    <a:cubicBezTo>
                      <a:pt x="6520" y="7736"/>
                      <a:pt x="6520" y="7736"/>
                      <a:pt x="6520" y="7736"/>
                    </a:cubicBezTo>
                    <a:lnTo>
                      <a:pt x="6520" y="7736"/>
                    </a:lnTo>
                    <a:lnTo>
                      <a:pt x="6520" y="7736"/>
                    </a:lnTo>
                    <a:close/>
                    <a:moveTo>
                      <a:pt x="6583" y="7751"/>
                    </a:moveTo>
                    <a:lnTo>
                      <a:pt x="6583" y="7751"/>
                    </a:lnTo>
                    <a:cubicBezTo>
                      <a:pt x="6577" y="7755"/>
                      <a:pt x="6571" y="7760"/>
                      <a:pt x="6565" y="7765"/>
                    </a:cubicBezTo>
                    <a:lnTo>
                      <a:pt x="6565" y="7765"/>
                    </a:lnTo>
                    <a:cubicBezTo>
                      <a:pt x="6575" y="7757"/>
                      <a:pt x="6580" y="7753"/>
                      <a:pt x="6583" y="7751"/>
                    </a:cubicBezTo>
                    <a:close/>
                    <a:moveTo>
                      <a:pt x="6520" y="7736"/>
                    </a:moveTo>
                    <a:cubicBezTo>
                      <a:pt x="6509" y="7762"/>
                      <a:pt x="6499" y="7785"/>
                      <a:pt x="6490" y="7805"/>
                    </a:cubicBezTo>
                    <a:lnTo>
                      <a:pt x="6490" y="7805"/>
                    </a:lnTo>
                    <a:cubicBezTo>
                      <a:pt x="6490" y="7805"/>
                      <a:pt x="6490" y="7805"/>
                      <a:pt x="6490" y="7805"/>
                    </a:cubicBezTo>
                    <a:lnTo>
                      <a:pt x="6490" y="7805"/>
                    </a:lnTo>
                    <a:cubicBezTo>
                      <a:pt x="6490" y="7805"/>
                      <a:pt x="6490" y="7805"/>
                      <a:pt x="6489" y="7806"/>
                    </a:cubicBezTo>
                    <a:lnTo>
                      <a:pt x="6489" y="7806"/>
                    </a:lnTo>
                    <a:cubicBezTo>
                      <a:pt x="6489" y="7805"/>
                      <a:pt x="6489" y="7805"/>
                      <a:pt x="6490" y="7805"/>
                    </a:cubicBezTo>
                    <a:lnTo>
                      <a:pt x="6490" y="7805"/>
                    </a:lnTo>
                    <a:cubicBezTo>
                      <a:pt x="6488" y="7806"/>
                      <a:pt x="6486" y="7807"/>
                      <a:pt x="6484" y="7808"/>
                    </a:cubicBezTo>
                    <a:cubicBezTo>
                      <a:pt x="6484" y="7808"/>
                      <a:pt x="6484" y="7809"/>
                      <a:pt x="6484" y="7810"/>
                    </a:cubicBezTo>
                    <a:lnTo>
                      <a:pt x="6484" y="7810"/>
                    </a:lnTo>
                    <a:cubicBezTo>
                      <a:pt x="6483" y="7811"/>
                      <a:pt x="6482" y="7812"/>
                      <a:pt x="6480" y="7814"/>
                    </a:cubicBezTo>
                    <a:lnTo>
                      <a:pt x="6480" y="7814"/>
                    </a:lnTo>
                    <a:lnTo>
                      <a:pt x="6484" y="7808"/>
                    </a:lnTo>
                    <a:lnTo>
                      <a:pt x="6520" y="7736"/>
                    </a:lnTo>
                    <a:close/>
                    <a:moveTo>
                      <a:pt x="6508" y="7795"/>
                    </a:moveTo>
                    <a:lnTo>
                      <a:pt x="6508" y="7795"/>
                    </a:lnTo>
                    <a:cubicBezTo>
                      <a:pt x="6508" y="7800"/>
                      <a:pt x="6507" y="7804"/>
                      <a:pt x="6507" y="7809"/>
                    </a:cubicBezTo>
                    <a:lnTo>
                      <a:pt x="6507" y="7809"/>
                    </a:lnTo>
                    <a:cubicBezTo>
                      <a:pt x="6502" y="7813"/>
                      <a:pt x="6497" y="7816"/>
                      <a:pt x="6492" y="7820"/>
                    </a:cubicBezTo>
                    <a:lnTo>
                      <a:pt x="6492" y="7820"/>
                    </a:lnTo>
                    <a:cubicBezTo>
                      <a:pt x="6494" y="7814"/>
                      <a:pt x="6497" y="7807"/>
                      <a:pt x="6499" y="7800"/>
                    </a:cubicBezTo>
                    <a:lnTo>
                      <a:pt x="6499" y="7800"/>
                    </a:lnTo>
                    <a:cubicBezTo>
                      <a:pt x="6496" y="7802"/>
                      <a:pt x="6493" y="7803"/>
                      <a:pt x="6490" y="7805"/>
                    </a:cubicBezTo>
                    <a:lnTo>
                      <a:pt x="6490" y="7805"/>
                    </a:lnTo>
                    <a:cubicBezTo>
                      <a:pt x="6494" y="7802"/>
                      <a:pt x="6497" y="7799"/>
                      <a:pt x="6500" y="7796"/>
                    </a:cubicBezTo>
                    <a:lnTo>
                      <a:pt x="6500" y="7796"/>
                    </a:lnTo>
                    <a:cubicBezTo>
                      <a:pt x="6500" y="7798"/>
                      <a:pt x="6499" y="7799"/>
                      <a:pt x="6499" y="7800"/>
                    </a:cubicBezTo>
                    <a:lnTo>
                      <a:pt x="6499" y="7800"/>
                    </a:lnTo>
                    <a:cubicBezTo>
                      <a:pt x="6502" y="7799"/>
                      <a:pt x="6505" y="7797"/>
                      <a:pt x="6508" y="7795"/>
                    </a:cubicBezTo>
                    <a:close/>
                    <a:moveTo>
                      <a:pt x="6507" y="7809"/>
                    </a:moveTo>
                    <a:cubicBezTo>
                      <a:pt x="6506" y="7813"/>
                      <a:pt x="6506" y="7817"/>
                      <a:pt x="6506" y="7820"/>
                    </a:cubicBezTo>
                    <a:lnTo>
                      <a:pt x="6506" y="7820"/>
                    </a:lnTo>
                    <a:cubicBezTo>
                      <a:pt x="6499" y="7827"/>
                      <a:pt x="6492" y="7834"/>
                      <a:pt x="6485" y="7842"/>
                    </a:cubicBezTo>
                    <a:lnTo>
                      <a:pt x="6485" y="7842"/>
                    </a:lnTo>
                    <a:cubicBezTo>
                      <a:pt x="6487" y="7836"/>
                      <a:pt x="6489" y="7828"/>
                      <a:pt x="6492" y="7820"/>
                    </a:cubicBezTo>
                    <a:lnTo>
                      <a:pt x="6492" y="7820"/>
                    </a:lnTo>
                    <a:lnTo>
                      <a:pt x="6484" y="7826"/>
                    </a:lnTo>
                    <a:lnTo>
                      <a:pt x="6484" y="7826"/>
                    </a:lnTo>
                    <a:cubicBezTo>
                      <a:pt x="6484" y="7826"/>
                      <a:pt x="6484" y="7826"/>
                      <a:pt x="6484" y="7826"/>
                    </a:cubicBezTo>
                    <a:lnTo>
                      <a:pt x="6484" y="7826"/>
                    </a:lnTo>
                    <a:cubicBezTo>
                      <a:pt x="6482" y="7828"/>
                      <a:pt x="6480" y="7829"/>
                      <a:pt x="6477" y="7831"/>
                    </a:cubicBezTo>
                    <a:lnTo>
                      <a:pt x="6477" y="7831"/>
                    </a:lnTo>
                    <a:cubicBezTo>
                      <a:pt x="6480" y="7827"/>
                      <a:pt x="6482" y="7822"/>
                      <a:pt x="6484" y="7817"/>
                    </a:cubicBezTo>
                    <a:lnTo>
                      <a:pt x="6484" y="7817"/>
                    </a:lnTo>
                    <a:cubicBezTo>
                      <a:pt x="6484" y="7820"/>
                      <a:pt x="6484" y="7823"/>
                      <a:pt x="6484" y="7826"/>
                    </a:cubicBezTo>
                    <a:lnTo>
                      <a:pt x="6484" y="7826"/>
                    </a:lnTo>
                    <a:cubicBezTo>
                      <a:pt x="6487" y="7824"/>
                      <a:pt x="6490" y="7822"/>
                      <a:pt x="6492" y="7820"/>
                    </a:cubicBezTo>
                    <a:lnTo>
                      <a:pt x="6492" y="7820"/>
                    </a:lnTo>
                    <a:cubicBezTo>
                      <a:pt x="6492" y="7820"/>
                      <a:pt x="6492" y="7820"/>
                      <a:pt x="6492" y="7820"/>
                    </a:cubicBezTo>
                    <a:lnTo>
                      <a:pt x="6492" y="7820"/>
                    </a:lnTo>
                    <a:lnTo>
                      <a:pt x="6507" y="7809"/>
                    </a:lnTo>
                    <a:close/>
                    <a:moveTo>
                      <a:pt x="6527" y="7797"/>
                    </a:moveTo>
                    <a:lnTo>
                      <a:pt x="6542" y="7859"/>
                    </a:lnTo>
                    <a:lnTo>
                      <a:pt x="6542" y="7859"/>
                    </a:lnTo>
                    <a:lnTo>
                      <a:pt x="6514" y="7886"/>
                    </a:lnTo>
                    <a:lnTo>
                      <a:pt x="6514" y="7886"/>
                    </a:lnTo>
                    <a:cubicBezTo>
                      <a:pt x="6517" y="7872"/>
                      <a:pt x="6519" y="7858"/>
                      <a:pt x="6520" y="7844"/>
                    </a:cubicBezTo>
                    <a:lnTo>
                      <a:pt x="6520" y="7804"/>
                    </a:lnTo>
                    <a:lnTo>
                      <a:pt x="6520" y="7804"/>
                    </a:lnTo>
                    <a:cubicBezTo>
                      <a:pt x="6523" y="7802"/>
                      <a:pt x="6525" y="7799"/>
                      <a:pt x="6527" y="7797"/>
                    </a:cubicBezTo>
                    <a:close/>
                    <a:moveTo>
                      <a:pt x="6480" y="7814"/>
                    </a:moveTo>
                    <a:lnTo>
                      <a:pt x="6460" y="7844"/>
                    </a:lnTo>
                    <a:lnTo>
                      <a:pt x="6460" y="7844"/>
                    </a:lnTo>
                    <a:cubicBezTo>
                      <a:pt x="6466" y="7840"/>
                      <a:pt x="6472" y="7835"/>
                      <a:pt x="6477" y="7831"/>
                    </a:cubicBezTo>
                    <a:lnTo>
                      <a:pt x="6477" y="7831"/>
                    </a:lnTo>
                    <a:cubicBezTo>
                      <a:pt x="6477" y="7831"/>
                      <a:pt x="6477" y="7831"/>
                      <a:pt x="6477" y="7831"/>
                    </a:cubicBezTo>
                    <a:lnTo>
                      <a:pt x="6477" y="7831"/>
                    </a:lnTo>
                    <a:lnTo>
                      <a:pt x="6484" y="7826"/>
                    </a:lnTo>
                    <a:lnTo>
                      <a:pt x="6484" y="7826"/>
                    </a:lnTo>
                    <a:cubicBezTo>
                      <a:pt x="6484" y="7833"/>
                      <a:pt x="6484" y="7840"/>
                      <a:pt x="6484" y="7843"/>
                    </a:cubicBezTo>
                    <a:lnTo>
                      <a:pt x="6484" y="7843"/>
                    </a:lnTo>
                    <a:cubicBezTo>
                      <a:pt x="6484" y="7843"/>
                      <a:pt x="6485" y="7842"/>
                      <a:pt x="6485" y="7842"/>
                    </a:cubicBezTo>
                    <a:lnTo>
                      <a:pt x="6485" y="7842"/>
                    </a:lnTo>
                    <a:cubicBezTo>
                      <a:pt x="6485" y="7843"/>
                      <a:pt x="6484" y="7844"/>
                      <a:pt x="6484" y="7844"/>
                    </a:cubicBezTo>
                    <a:cubicBezTo>
                      <a:pt x="6484" y="7844"/>
                      <a:pt x="6484" y="7844"/>
                      <a:pt x="6484" y="7843"/>
                    </a:cubicBezTo>
                    <a:lnTo>
                      <a:pt x="6484" y="7843"/>
                    </a:lnTo>
                    <a:cubicBezTo>
                      <a:pt x="6476" y="7851"/>
                      <a:pt x="6467" y="7860"/>
                      <a:pt x="6458" y="7870"/>
                    </a:cubicBezTo>
                    <a:lnTo>
                      <a:pt x="6458" y="7870"/>
                    </a:lnTo>
                    <a:cubicBezTo>
                      <a:pt x="6442" y="7901"/>
                      <a:pt x="6432" y="7912"/>
                      <a:pt x="6428" y="7912"/>
                    </a:cubicBezTo>
                    <a:cubicBezTo>
                      <a:pt x="6426" y="7912"/>
                      <a:pt x="6426" y="7908"/>
                      <a:pt x="6427" y="7901"/>
                    </a:cubicBezTo>
                    <a:lnTo>
                      <a:pt x="6427" y="7901"/>
                    </a:lnTo>
                    <a:cubicBezTo>
                      <a:pt x="6422" y="7906"/>
                      <a:pt x="6417" y="7911"/>
                      <a:pt x="6412" y="7917"/>
                    </a:cubicBezTo>
                    <a:lnTo>
                      <a:pt x="6430" y="7890"/>
                    </a:lnTo>
                    <a:lnTo>
                      <a:pt x="6430" y="7890"/>
                    </a:lnTo>
                    <a:cubicBezTo>
                      <a:pt x="6428" y="7894"/>
                      <a:pt x="6427" y="7898"/>
                      <a:pt x="6427" y="7901"/>
                    </a:cubicBezTo>
                    <a:lnTo>
                      <a:pt x="6427" y="7901"/>
                    </a:lnTo>
                    <a:cubicBezTo>
                      <a:pt x="6438" y="7890"/>
                      <a:pt x="6448" y="7880"/>
                      <a:pt x="6458" y="7870"/>
                    </a:cubicBezTo>
                    <a:lnTo>
                      <a:pt x="6458" y="7870"/>
                    </a:lnTo>
                    <a:cubicBezTo>
                      <a:pt x="6464" y="7859"/>
                      <a:pt x="6470" y="7846"/>
                      <a:pt x="6477" y="7831"/>
                    </a:cubicBezTo>
                    <a:lnTo>
                      <a:pt x="6477" y="7831"/>
                    </a:lnTo>
                    <a:lnTo>
                      <a:pt x="6460" y="7844"/>
                    </a:lnTo>
                    <a:lnTo>
                      <a:pt x="6460" y="7844"/>
                    </a:lnTo>
                    <a:lnTo>
                      <a:pt x="6430" y="7890"/>
                    </a:lnTo>
                    <a:lnTo>
                      <a:pt x="6430" y="7890"/>
                    </a:lnTo>
                    <a:cubicBezTo>
                      <a:pt x="6432" y="7881"/>
                      <a:pt x="6436" y="7870"/>
                      <a:pt x="6441" y="7858"/>
                    </a:cubicBezTo>
                    <a:lnTo>
                      <a:pt x="6441" y="7858"/>
                    </a:lnTo>
                    <a:lnTo>
                      <a:pt x="6460" y="7844"/>
                    </a:lnTo>
                    <a:lnTo>
                      <a:pt x="6460" y="7844"/>
                    </a:lnTo>
                    <a:lnTo>
                      <a:pt x="6460" y="7844"/>
                    </a:lnTo>
                    <a:lnTo>
                      <a:pt x="6460" y="7844"/>
                    </a:lnTo>
                    <a:cubicBezTo>
                      <a:pt x="6454" y="7849"/>
                      <a:pt x="6448" y="7853"/>
                      <a:pt x="6441" y="7858"/>
                    </a:cubicBezTo>
                    <a:lnTo>
                      <a:pt x="6441" y="7858"/>
                    </a:lnTo>
                    <a:cubicBezTo>
                      <a:pt x="6443" y="7854"/>
                      <a:pt x="6446" y="7849"/>
                      <a:pt x="6448" y="7844"/>
                    </a:cubicBezTo>
                    <a:cubicBezTo>
                      <a:pt x="6458" y="7834"/>
                      <a:pt x="6469" y="7824"/>
                      <a:pt x="6480" y="7814"/>
                    </a:cubicBezTo>
                    <a:close/>
                    <a:moveTo>
                      <a:pt x="4616" y="8021"/>
                    </a:moveTo>
                    <a:cubicBezTo>
                      <a:pt x="4611" y="8024"/>
                      <a:pt x="4606" y="8025"/>
                      <a:pt x="4601" y="8025"/>
                    </a:cubicBezTo>
                    <a:lnTo>
                      <a:pt x="4616" y="8021"/>
                    </a:lnTo>
                    <a:close/>
                    <a:moveTo>
                      <a:pt x="5071" y="1469"/>
                    </a:moveTo>
                    <a:cubicBezTo>
                      <a:pt x="6013" y="1469"/>
                      <a:pt x="6955" y="1542"/>
                      <a:pt x="7897" y="1650"/>
                    </a:cubicBezTo>
                    <a:lnTo>
                      <a:pt x="8187" y="1687"/>
                    </a:lnTo>
                    <a:lnTo>
                      <a:pt x="8042" y="1687"/>
                    </a:lnTo>
                    <a:cubicBezTo>
                      <a:pt x="8288" y="1717"/>
                      <a:pt x="8560" y="1774"/>
                      <a:pt x="8814" y="1880"/>
                    </a:cubicBezTo>
                    <a:lnTo>
                      <a:pt x="8814" y="1880"/>
                    </a:lnTo>
                    <a:cubicBezTo>
                      <a:pt x="8836" y="1901"/>
                      <a:pt x="8857" y="1923"/>
                      <a:pt x="8879" y="1944"/>
                    </a:cubicBezTo>
                    <a:lnTo>
                      <a:pt x="8879" y="1944"/>
                    </a:lnTo>
                    <a:cubicBezTo>
                      <a:pt x="8897" y="1997"/>
                      <a:pt x="8911" y="2041"/>
                      <a:pt x="8911" y="2085"/>
                    </a:cubicBezTo>
                    <a:lnTo>
                      <a:pt x="8875" y="1940"/>
                    </a:lnTo>
                    <a:lnTo>
                      <a:pt x="8875" y="1940"/>
                    </a:lnTo>
                    <a:cubicBezTo>
                      <a:pt x="8911" y="2266"/>
                      <a:pt x="8947" y="2592"/>
                      <a:pt x="8983" y="2954"/>
                    </a:cubicBezTo>
                    <a:cubicBezTo>
                      <a:pt x="8983" y="3099"/>
                      <a:pt x="8983" y="3280"/>
                      <a:pt x="8983" y="3461"/>
                    </a:cubicBezTo>
                    <a:lnTo>
                      <a:pt x="8983" y="3534"/>
                    </a:lnTo>
                    <a:lnTo>
                      <a:pt x="8983" y="3570"/>
                    </a:lnTo>
                    <a:cubicBezTo>
                      <a:pt x="8947" y="3643"/>
                      <a:pt x="8947" y="3751"/>
                      <a:pt x="8911" y="3824"/>
                    </a:cubicBezTo>
                    <a:cubicBezTo>
                      <a:pt x="8875" y="4005"/>
                      <a:pt x="8839" y="4150"/>
                      <a:pt x="8802" y="4331"/>
                    </a:cubicBezTo>
                    <a:lnTo>
                      <a:pt x="8790" y="4355"/>
                    </a:lnTo>
                    <a:lnTo>
                      <a:pt x="8790" y="4355"/>
                    </a:lnTo>
                    <a:cubicBezTo>
                      <a:pt x="8791" y="4350"/>
                      <a:pt x="8792" y="4347"/>
                      <a:pt x="8791" y="4347"/>
                    </a:cubicBezTo>
                    <a:lnTo>
                      <a:pt x="8791" y="4347"/>
                    </a:lnTo>
                    <a:cubicBezTo>
                      <a:pt x="8790" y="4347"/>
                      <a:pt x="8783" y="4362"/>
                      <a:pt x="8766" y="4403"/>
                    </a:cubicBezTo>
                    <a:cubicBezTo>
                      <a:pt x="8730" y="4476"/>
                      <a:pt x="8694" y="4584"/>
                      <a:pt x="8657" y="4657"/>
                    </a:cubicBezTo>
                    <a:cubicBezTo>
                      <a:pt x="8621" y="4729"/>
                      <a:pt x="8585" y="4802"/>
                      <a:pt x="8549" y="4874"/>
                    </a:cubicBezTo>
                    <a:cubicBezTo>
                      <a:pt x="8549" y="4874"/>
                      <a:pt x="8549" y="4874"/>
                      <a:pt x="8549" y="4874"/>
                    </a:cubicBezTo>
                    <a:lnTo>
                      <a:pt x="8549" y="4874"/>
                    </a:lnTo>
                    <a:lnTo>
                      <a:pt x="8513" y="4910"/>
                    </a:lnTo>
                    <a:cubicBezTo>
                      <a:pt x="8476" y="4983"/>
                      <a:pt x="8440" y="5055"/>
                      <a:pt x="8368" y="5128"/>
                    </a:cubicBezTo>
                    <a:cubicBezTo>
                      <a:pt x="8359" y="5136"/>
                      <a:pt x="8342" y="5155"/>
                      <a:pt x="8322" y="5177"/>
                    </a:cubicBezTo>
                    <a:lnTo>
                      <a:pt x="8322" y="5177"/>
                    </a:lnTo>
                    <a:cubicBezTo>
                      <a:pt x="8325" y="5173"/>
                      <a:pt x="8328" y="5168"/>
                      <a:pt x="8331" y="5164"/>
                    </a:cubicBezTo>
                    <a:lnTo>
                      <a:pt x="8331" y="5164"/>
                    </a:lnTo>
                    <a:cubicBezTo>
                      <a:pt x="8261" y="5246"/>
                      <a:pt x="8236" y="5275"/>
                      <a:pt x="8236" y="5275"/>
                    </a:cubicBezTo>
                    <a:cubicBezTo>
                      <a:pt x="8236" y="5275"/>
                      <a:pt x="8283" y="5221"/>
                      <a:pt x="8322" y="5177"/>
                    </a:cubicBezTo>
                    <a:lnTo>
                      <a:pt x="8322" y="5177"/>
                    </a:lnTo>
                    <a:cubicBezTo>
                      <a:pt x="8250" y="5281"/>
                      <a:pt x="8147" y="5384"/>
                      <a:pt x="8078" y="5454"/>
                    </a:cubicBezTo>
                    <a:lnTo>
                      <a:pt x="7897" y="5635"/>
                    </a:lnTo>
                    <a:cubicBezTo>
                      <a:pt x="7882" y="5649"/>
                      <a:pt x="7855" y="5664"/>
                      <a:pt x="7846" y="5664"/>
                    </a:cubicBezTo>
                    <a:cubicBezTo>
                      <a:pt x="7837" y="5664"/>
                      <a:pt x="7844" y="5650"/>
                      <a:pt x="7897" y="5608"/>
                    </a:cubicBezTo>
                    <a:lnTo>
                      <a:pt x="7897" y="5608"/>
                    </a:lnTo>
                    <a:lnTo>
                      <a:pt x="7861" y="5635"/>
                    </a:lnTo>
                    <a:cubicBezTo>
                      <a:pt x="7643" y="5816"/>
                      <a:pt x="7426" y="5961"/>
                      <a:pt x="7209" y="6069"/>
                    </a:cubicBezTo>
                    <a:cubicBezTo>
                      <a:pt x="6846" y="6323"/>
                      <a:pt x="6448" y="6540"/>
                      <a:pt x="6086" y="6794"/>
                    </a:cubicBezTo>
                    <a:cubicBezTo>
                      <a:pt x="5639" y="7129"/>
                      <a:pt x="5321" y="7593"/>
                      <a:pt x="5166" y="8104"/>
                    </a:cubicBezTo>
                    <a:lnTo>
                      <a:pt x="5166" y="8104"/>
                    </a:lnTo>
                    <a:cubicBezTo>
                      <a:pt x="5101" y="8016"/>
                      <a:pt x="5003" y="7949"/>
                      <a:pt x="4890" y="7917"/>
                    </a:cubicBezTo>
                    <a:cubicBezTo>
                      <a:pt x="4863" y="7903"/>
                      <a:pt x="4835" y="7897"/>
                      <a:pt x="4806" y="7897"/>
                    </a:cubicBezTo>
                    <a:cubicBezTo>
                      <a:pt x="4786" y="7897"/>
                      <a:pt x="4766" y="7900"/>
                      <a:pt x="4745" y="7905"/>
                    </a:cubicBezTo>
                    <a:lnTo>
                      <a:pt x="4745" y="7905"/>
                    </a:lnTo>
                    <a:cubicBezTo>
                      <a:pt x="4687" y="7535"/>
                      <a:pt x="4301" y="7260"/>
                      <a:pt x="4021" y="7011"/>
                    </a:cubicBezTo>
                    <a:cubicBezTo>
                      <a:pt x="3731" y="6830"/>
                      <a:pt x="3514" y="6613"/>
                      <a:pt x="3260" y="6395"/>
                    </a:cubicBezTo>
                    <a:cubicBezTo>
                      <a:pt x="2971" y="6142"/>
                      <a:pt x="2717" y="5888"/>
                      <a:pt x="2464" y="5598"/>
                    </a:cubicBezTo>
                    <a:cubicBezTo>
                      <a:pt x="1956" y="4946"/>
                      <a:pt x="1594" y="4186"/>
                      <a:pt x="1449" y="3353"/>
                    </a:cubicBezTo>
                    <a:lnTo>
                      <a:pt x="1449" y="3317"/>
                    </a:lnTo>
                    <a:lnTo>
                      <a:pt x="1449" y="3280"/>
                    </a:lnTo>
                    <a:lnTo>
                      <a:pt x="1449" y="3135"/>
                    </a:lnTo>
                    <a:cubicBezTo>
                      <a:pt x="1449" y="3027"/>
                      <a:pt x="1449" y="2918"/>
                      <a:pt x="1413" y="2809"/>
                    </a:cubicBezTo>
                    <a:lnTo>
                      <a:pt x="1413" y="2157"/>
                    </a:lnTo>
                    <a:cubicBezTo>
                      <a:pt x="1413" y="2085"/>
                      <a:pt x="1413" y="1976"/>
                      <a:pt x="1449" y="1868"/>
                    </a:cubicBezTo>
                    <a:cubicBezTo>
                      <a:pt x="1456" y="1849"/>
                      <a:pt x="1460" y="1837"/>
                      <a:pt x="1462" y="1832"/>
                    </a:cubicBezTo>
                    <a:lnTo>
                      <a:pt x="1462" y="1832"/>
                    </a:lnTo>
                    <a:cubicBezTo>
                      <a:pt x="1455" y="1863"/>
                      <a:pt x="1449" y="1889"/>
                      <a:pt x="1449" y="1904"/>
                    </a:cubicBezTo>
                    <a:cubicBezTo>
                      <a:pt x="1449" y="1904"/>
                      <a:pt x="1469" y="1827"/>
                      <a:pt x="1465" y="1827"/>
                    </a:cubicBezTo>
                    <a:lnTo>
                      <a:pt x="1465" y="1827"/>
                    </a:lnTo>
                    <a:cubicBezTo>
                      <a:pt x="1465" y="1827"/>
                      <a:pt x="1464" y="1829"/>
                      <a:pt x="1462" y="1832"/>
                    </a:cubicBezTo>
                    <a:lnTo>
                      <a:pt x="1462" y="1832"/>
                    </a:lnTo>
                    <a:cubicBezTo>
                      <a:pt x="1471" y="1792"/>
                      <a:pt x="1482" y="1744"/>
                      <a:pt x="1485" y="1704"/>
                    </a:cubicBezTo>
                    <a:lnTo>
                      <a:pt x="1485" y="1704"/>
                    </a:lnTo>
                    <a:cubicBezTo>
                      <a:pt x="1560" y="1686"/>
                      <a:pt x="1632" y="1668"/>
                      <a:pt x="1703" y="1650"/>
                    </a:cubicBezTo>
                    <a:lnTo>
                      <a:pt x="1956" y="1614"/>
                    </a:lnTo>
                    <a:lnTo>
                      <a:pt x="2138" y="1614"/>
                    </a:lnTo>
                    <a:cubicBezTo>
                      <a:pt x="3079" y="1505"/>
                      <a:pt x="4094" y="1469"/>
                      <a:pt x="5071" y="1469"/>
                    </a:cubicBezTo>
                    <a:close/>
                    <a:moveTo>
                      <a:pt x="4069" y="8472"/>
                    </a:moveTo>
                    <a:cubicBezTo>
                      <a:pt x="4065" y="8480"/>
                      <a:pt x="4061" y="8488"/>
                      <a:pt x="4057" y="8496"/>
                    </a:cubicBezTo>
                    <a:lnTo>
                      <a:pt x="4040" y="8496"/>
                    </a:lnTo>
                    <a:cubicBezTo>
                      <a:pt x="4052" y="8486"/>
                      <a:pt x="4062" y="8478"/>
                      <a:pt x="4069" y="8472"/>
                    </a:cubicBezTo>
                    <a:close/>
                    <a:moveTo>
                      <a:pt x="5149" y="8736"/>
                    </a:moveTo>
                    <a:cubicBezTo>
                      <a:pt x="5149" y="8736"/>
                      <a:pt x="5147" y="8741"/>
                      <a:pt x="5143" y="8751"/>
                    </a:cubicBezTo>
                    <a:lnTo>
                      <a:pt x="5143" y="8751"/>
                    </a:lnTo>
                    <a:cubicBezTo>
                      <a:pt x="5145" y="8746"/>
                      <a:pt x="5146" y="8741"/>
                      <a:pt x="5148" y="8737"/>
                    </a:cubicBezTo>
                    <a:lnTo>
                      <a:pt x="5148" y="8737"/>
                    </a:lnTo>
                    <a:cubicBezTo>
                      <a:pt x="5148" y="8736"/>
                      <a:pt x="5149" y="8736"/>
                      <a:pt x="5149" y="8736"/>
                    </a:cubicBezTo>
                    <a:close/>
                    <a:moveTo>
                      <a:pt x="5476" y="8924"/>
                    </a:moveTo>
                    <a:lnTo>
                      <a:pt x="5470" y="8931"/>
                    </a:lnTo>
                    <a:lnTo>
                      <a:pt x="5434" y="8931"/>
                    </a:lnTo>
                    <a:cubicBezTo>
                      <a:pt x="5448" y="8929"/>
                      <a:pt x="5462" y="8927"/>
                      <a:pt x="5476" y="8924"/>
                    </a:cubicBezTo>
                    <a:close/>
                    <a:moveTo>
                      <a:pt x="1954" y="11507"/>
                    </a:moveTo>
                    <a:cubicBezTo>
                      <a:pt x="1938" y="11525"/>
                      <a:pt x="1926" y="11543"/>
                      <a:pt x="1922" y="11561"/>
                    </a:cubicBezTo>
                    <a:lnTo>
                      <a:pt x="1922" y="11561"/>
                    </a:lnTo>
                    <a:cubicBezTo>
                      <a:pt x="1934" y="11539"/>
                      <a:pt x="1948" y="11517"/>
                      <a:pt x="1954" y="11507"/>
                    </a:cubicBezTo>
                    <a:close/>
                    <a:moveTo>
                      <a:pt x="1922" y="11561"/>
                    </a:moveTo>
                    <a:cubicBezTo>
                      <a:pt x="1907" y="11586"/>
                      <a:pt x="1894" y="11610"/>
                      <a:pt x="1895" y="11610"/>
                    </a:cubicBezTo>
                    <a:cubicBezTo>
                      <a:pt x="1896" y="11610"/>
                      <a:pt x="1904" y="11600"/>
                      <a:pt x="1920" y="11575"/>
                    </a:cubicBezTo>
                    <a:cubicBezTo>
                      <a:pt x="1920" y="11570"/>
                      <a:pt x="1921" y="11566"/>
                      <a:pt x="1922" y="11561"/>
                    </a:cubicBezTo>
                    <a:close/>
                    <a:moveTo>
                      <a:pt x="9353" y="14610"/>
                    </a:moveTo>
                    <a:lnTo>
                      <a:pt x="9309" y="14654"/>
                    </a:lnTo>
                    <a:cubicBezTo>
                      <a:pt x="9302" y="14654"/>
                      <a:pt x="9295" y="14654"/>
                      <a:pt x="9287" y="14655"/>
                    </a:cubicBezTo>
                    <a:lnTo>
                      <a:pt x="9287" y="14655"/>
                    </a:lnTo>
                    <a:cubicBezTo>
                      <a:pt x="9291" y="14651"/>
                      <a:pt x="9293" y="14648"/>
                      <a:pt x="9295" y="14646"/>
                    </a:cubicBezTo>
                    <a:lnTo>
                      <a:pt x="9295" y="14646"/>
                    </a:lnTo>
                    <a:cubicBezTo>
                      <a:pt x="9312" y="14635"/>
                      <a:pt x="9333" y="14622"/>
                      <a:pt x="9353" y="14610"/>
                    </a:cubicBezTo>
                    <a:close/>
                    <a:moveTo>
                      <a:pt x="5100" y="8817"/>
                    </a:moveTo>
                    <a:cubicBezTo>
                      <a:pt x="5102" y="8821"/>
                      <a:pt x="5103" y="8826"/>
                      <a:pt x="5104" y="8830"/>
                    </a:cubicBezTo>
                    <a:lnTo>
                      <a:pt x="5104" y="8830"/>
                    </a:lnTo>
                    <a:cubicBezTo>
                      <a:pt x="5094" y="8849"/>
                      <a:pt x="5084" y="8870"/>
                      <a:pt x="5071" y="8895"/>
                    </a:cubicBezTo>
                    <a:cubicBezTo>
                      <a:pt x="5084" y="8876"/>
                      <a:pt x="5095" y="8857"/>
                      <a:pt x="5105" y="8836"/>
                    </a:cubicBezTo>
                    <a:lnTo>
                      <a:pt x="5105" y="8836"/>
                    </a:lnTo>
                    <a:cubicBezTo>
                      <a:pt x="5171" y="9089"/>
                      <a:pt x="5326" y="9312"/>
                      <a:pt x="5542" y="9474"/>
                    </a:cubicBezTo>
                    <a:cubicBezTo>
                      <a:pt x="5905" y="9728"/>
                      <a:pt x="6267" y="9981"/>
                      <a:pt x="6629" y="10162"/>
                    </a:cubicBezTo>
                    <a:lnTo>
                      <a:pt x="6520" y="10090"/>
                    </a:lnTo>
                    <a:lnTo>
                      <a:pt x="6520" y="10090"/>
                    </a:lnTo>
                    <a:cubicBezTo>
                      <a:pt x="7209" y="10525"/>
                      <a:pt x="7824" y="11104"/>
                      <a:pt x="8331" y="11829"/>
                    </a:cubicBezTo>
                    <a:lnTo>
                      <a:pt x="8223" y="11684"/>
                    </a:lnTo>
                    <a:lnTo>
                      <a:pt x="8223" y="11684"/>
                    </a:lnTo>
                    <a:cubicBezTo>
                      <a:pt x="8585" y="12227"/>
                      <a:pt x="8802" y="12843"/>
                      <a:pt x="8911" y="13458"/>
                    </a:cubicBezTo>
                    <a:lnTo>
                      <a:pt x="8911" y="13314"/>
                    </a:lnTo>
                    <a:cubicBezTo>
                      <a:pt x="8947" y="13603"/>
                      <a:pt x="8983" y="13893"/>
                      <a:pt x="8983" y="14183"/>
                    </a:cubicBezTo>
                    <a:lnTo>
                      <a:pt x="8983" y="14618"/>
                    </a:lnTo>
                    <a:cubicBezTo>
                      <a:pt x="8983" y="14636"/>
                      <a:pt x="8983" y="14655"/>
                      <a:pt x="8983" y="14674"/>
                    </a:cubicBezTo>
                    <a:lnTo>
                      <a:pt x="8983" y="14674"/>
                    </a:lnTo>
                    <a:cubicBezTo>
                      <a:pt x="8760" y="14733"/>
                      <a:pt x="8560" y="14766"/>
                      <a:pt x="8331" y="14799"/>
                    </a:cubicBezTo>
                    <a:lnTo>
                      <a:pt x="8042" y="14799"/>
                    </a:lnTo>
                    <a:lnTo>
                      <a:pt x="7535" y="14835"/>
                    </a:lnTo>
                    <a:cubicBezTo>
                      <a:pt x="7209" y="14871"/>
                      <a:pt x="6846" y="14871"/>
                      <a:pt x="6520" y="14907"/>
                    </a:cubicBezTo>
                    <a:lnTo>
                      <a:pt x="4347" y="14907"/>
                    </a:lnTo>
                    <a:cubicBezTo>
                      <a:pt x="3659" y="14871"/>
                      <a:pt x="2971" y="14799"/>
                      <a:pt x="2282" y="14690"/>
                    </a:cubicBezTo>
                    <a:lnTo>
                      <a:pt x="2282" y="14690"/>
                    </a:lnTo>
                    <a:lnTo>
                      <a:pt x="2427" y="14726"/>
                    </a:lnTo>
                    <a:cubicBezTo>
                      <a:pt x="2134" y="14694"/>
                      <a:pt x="1870" y="14632"/>
                      <a:pt x="1636" y="14514"/>
                    </a:cubicBezTo>
                    <a:lnTo>
                      <a:pt x="1636" y="14514"/>
                    </a:lnTo>
                    <a:cubicBezTo>
                      <a:pt x="1627" y="14505"/>
                      <a:pt x="1618" y="14496"/>
                      <a:pt x="1608" y="14487"/>
                    </a:cubicBezTo>
                    <a:lnTo>
                      <a:pt x="1608" y="14487"/>
                    </a:lnTo>
                    <a:cubicBezTo>
                      <a:pt x="1594" y="14434"/>
                      <a:pt x="1594" y="14381"/>
                      <a:pt x="1594" y="14328"/>
                    </a:cubicBezTo>
                    <a:lnTo>
                      <a:pt x="1594" y="14473"/>
                    </a:lnTo>
                    <a:cubicBezTo>
                      <a:pt x="1558" y="14147"/>
                      <a:pt x="1522" y="13821"/>
                      <a:pt x="1522" y="13458"/>
                    </a:cubicBezTo>
                    <a:lnTo>
                      <a:pt x="1522" y="12951"/>
                    </a:lnTo>
                    <a:cubicBezTo>
                      <a:pt x="1522" y="12915"/>
                      <a:pt x="1522" y="12879"/>
                      <a:pt x="1522" y="12843"/>
                    </a:cubicBezTo>
                    <a:cubicBezTo>
                      <a:pt x="1522" y="12734"/>
                      <a:pt x="1522" y="12662"/>
                      <a:pt x="1558" y="12553"/>
                    </a:cubicBezTo>
                    <a:cubicBezTo>
                      <a:pt x="1594" y="12408"/>
                      <a:pt x="1630" y="12227"/>
                      <a:pt x="1667" y="12082"/>
                    </a:cubicBezTo>
                    <a:cubicBezTo>
                      <a:pt x="1690" y="12059"/>
                      <a:pt x="1698" y="12036"/>
                      <a:pt x="1701" y="12013"/>
                    </a:cubicBezTo>
                    <a:lnTo>
                      <a:pt x="1701" y="12013"/>
                    </a:lnTo>
                    <a:cubicBezTo>
                      <a:pt x="1702" y="12012"/>
                      <a:pt x="1702" y="12011"/>
                      <a:pt x="1703" y="12010"/>
                    </a:cubicBezTo>
                    <a:cubicBezTo>
                      <a:pt x="1775" y="11865"/>
                      <a:pt x="1775" y="11829"/>
                      <a:pt x="1812" y="11756"/>
                    </a:cubicBezTo>
                    <a:cubicBezTo>
                      <a:pt x="1848" y="11684"/>
                      <a:pt x="1884" y="11575"/>
                      <a:pt x="1956" y="11503"/>
                    </a:cubicBezTo>
                    <a:lnTo>
                      <a:pt x="1956" y="11503"/>
                    </a:lnTo>
                    <a:cubicBezTo>
                      <a:pt x="1956" y="11503"/>
                      <a:pt x="1955" y="11504"/>
                      <a:pt x="1954" y="11507"/>
                    </a:cubicBezTo>
                    <a:lnTo>
                      <a:pt x="1954" y="11507"/>
                    </a:lnTo>
                    <a:cubicBezTo>
                      <a:pt x="1965" y="11494"/>
                      <a:pt x="1979" y="11480"/>
                      <a:pt x="1993" y="11466"/>
                    </a:cubicBezTo>
                    <a:lnTo>
                      <a:pt x="2101" y="11285"/>
                    </a:lnTo>
                    <a:cubicBezTo>
                      <a:pt x="2120" y="11267"/>
                      <a:pt x="2145" y="11239"/>
                      <a:pt x="2169" y="11212"/>
                    </a:cubicBezTo>
                    <a:lnTo>
                      <a:pt x="2169" y="11212"/>
                    </a:lnTo>
                    <a:cubicBezTo>
                      <a:pt x="2160" y="11223"/>
                      <a:pt x="2149" y="11235"/>
                      <a:pt x="2138" y="11249"/>
                    </a:cubicBezTo>
                    <a:cubicBezTo>
                      <a:pt x="2246" y="11140"/>
                      <a:pt x="2355" y="11032"/>
                      <a:pt x="2464" y="10923"/>
                    </a:cubicBezTo>
                    <a:lnTo>
                      <a:pt x="2608" y="10778"/>
                    </a:lnTo>
                    <a:cubicBezTo>
                      <a:pt x="2826" y="10597"/>
                      <a:pt x="3043" y="10452"/>
                      <a:pt x="3260" y="10307"/>
                    </a:cubicBezTo>
                    <a:cubicBezTo>
                      <a:pt x="3659" y="10090"/>
                      <a:pt x="4021" y="9836"/>
                      <a:pt x="4383" y="9583"/>
                    </a:cubicBezTo>
                    <a:cubicBezTo>
                      <a:pt x="4528" y="9474"/>
                      <a:pt x="4673" y="9365"/>
                      <a:pt x="4782" y="9221"/>
                    </a:cubicBezTo>
                    <a:cubicBezTo>
                      <a:pt x="4854" y="9148"/>
                      <a:pt x="4927" y="9040"/>
                      <a:pt x="4999" y="8967"/>
                    </a:cubicBezTo>
                    <a:cubicBezTo>
                      <a:pt x="5035" y="8931"/>
                      <a:pt x="5035" y="8931"/>
                      <a:pt x="5035" y="8931"/>
                    </a:cubicBezTo>
                    <a:cubicBezTo>
                      <a:pt x="5062" y="8884"/>
                      <a:pt x="5083" y="8846"/>
                      <a:pt x="5100" y="8817"/>
                    </a:cubicBezTo>
                    <a:close/>
                    <a:moveTo>
                      <a:pt x="8955" y="15039"/>
                    </a:moveTo>
                    <a:cubicBezTo>
                      <a:pt x="8952" y="15052"/>
                      <a:pt x="8947" y="15075"/>
                      <a:pt x="8947" y="15088"/>
                    </a:cubicBezTo>
                    <a:cubicBezTo>
                      <a:pt x="8944" y="15088"/>
                      <a:pt x="8939" y="15091"/>
                      <a:pt x="8933" y="15095"/>
                    </a:cubicBezTo>
                    <a:lnTo>
                      <a:pt x="8933" y="15095"/>
                    </a:lnTo>
                    <a:cubicBezTo>
                      <a:pt x="8941" y="15071"/>
                      <a:pt x="8946" y="15055"/>
                      <a:pt x="8950" y="15045"/>
                    </a:cubicBezTo>
                    <a:lnTo>
                      <a:pt x="8950" y="15045"/>
                    </a:lnTo>
                    <a:cubicBezTo>
                      <a:pt x="8951" y="15043"/>
                      <a:pt x="8953" y="15041"/>
                      <a:pt x="8955" y="15039"/>
                    </a:cubicBezTo>
                    <a:close/>
                    <a:moveTo>
                      <a:pt x="8922" y="15080"/>
                    </a:moveTo>
                    <a:lnTo>
                      <a:pt x="8919" y="15107"/>
                    </a:lnTo>
                    <a:lnTo>
                      <a:pt x="8919" y="15107"/>
                    </a:lnTo>
                    <a:cubicBezTo>
                      <a:pt x="8889" y="15132"/>
                      <a:pt x="8851" y="15177"/>
                      <a:pt x="8850" y="15177"/>
                    </a:cubicBezTo>
                    <a:cubicBezTo>
                      <a:pt x="8848" y="15177"/>
                      <a:pt x="8867" y="15153"/>
                      <a:pt x="8922" y="15080"/>
                    </a:cubicBezTo>
                    <a:close/>
                    <a:moveTo>
                      <a:pt x="8911" y="15161"/>
                    </a:moveTo>
                    <a:cubicBezTo>
                      <a:pt x="8911" y="15184"/>
                      <a:pt x="8882" y="15250"/>
                      <a:pt x="8879" y="15250"/>
                    </a:cubicBezTo>
                    <a:cubicBezTo>
                      <a:pt x="8877" y="15250"/>
                      <a:pt x="8884" y="15228"/>
                      <a:pt x="8911" y="15161"/>
                    </a:cubicBezTo>
                    <a:close/>
                    <a:moveTo>
                      <a:pt x="5625" y="1"/>
                    </a:moveTo>
                    <a:cubicBezTo>
                      <a:pt x="4918" y="1"/>
                      <a:pt x="4213" y="29"/>
                      <a:pt x="3514" y="93"/>
                    </a:cubicBezTo>
                    <a:cubicBezTo>
                      <a:pt x="2862" y="93"/>
                      <a:pt x="2174" y="202"/>
                      <a:pt x="1558" y="383"/>
                    </a:cubicBezTo>
                    <a:cubicBezTo>
                      <a:pt x="1160" y="455"/>
                      <a:pt x="834" y="636"/>
                      <a:pt x="580" y="890"/>
                    </a:cubicBezTo>
                    <a:cubicBezTo>
                      <a:pt x="363" y="1071"/>
                      <a:pt x="254" y="1288"/>
                      <a:pt x="182" y="1542"/>
                    </a:cubicBezTo>
                    <a:cubicBezTo>
                      <a:pt x="73" y="1868"/>
                      <a:pt x="37" y="2230"/>
                      <a:pt x="37" y="2592"/>
                    </a:cubicBezTo>
                    <a:cubicBezTo>
                      <a:pt x="37" y="3244"/>
                      <a:pt x="145" y="3932"/>
                      <a:pt x="399" y="4548"/>
                    </a:cubicBezTo>
                    <a:cubicBezTo>
                      <a:pt x="471" y="4693"/>
                      <a:pt x="508" y="4838"/>
                      <a:pt x="580" y="4983"/>
                    </a:cubicBezTo>
                    <a:cubicBezTo>
                      <a:pt x="689" y="5164"/>
                      <a:pt x="797" y="5345"/>
                      <a:pt x="870" y="5454"/>
                    </a:cubicBezTo>
                    <a:cubicBezTo>
                      <a:pt x="1051" y="5743"/>
                      <a:pt x="1268" y="5997"/>
                      <a:pt x="1522" y="6250"/>
                    </a:cubicBezTo>
                    <a:cubicBezTo>
                      <a:pt x="1993" y="6685"/>
                      <a:pt x="2536" y="7011"/>
                      <a:pt x="3116" y="7265"/>
                    </a:cubicBezTo>
                    <a:cubicBezTo>
                      <a:pt x="3514" y="7410"/>
                      <a:pt x="3912" y="7627"/>
                      <a:pt x="4275" y="7880"/>
                    </a:cubicBezTo>
                    <a:cubicBezTo>
                      <a:pt x="4344" y="7950"/>
                      <a:pt x="4414" y="8020"/>
                      <a:pt x="4455" y="8099"/>
                    </a:cubicBezTo>
                    <a:lnTo>
                      <a:pt x="4455" y="8099"/>
                    </a:lnTo>
                    <a:lnTo>
                      <a:pt x="4419" y="8134"/>
                    </a:lnTo>
                    <a:cubicBezTo>
                      <a:pt x="4418" y="8137"/>
                      <a:pt x="4417" y="8140"/>
                      <a:pt x="4416" y="8142"/>
                    </a:cubicBezTo>
                    <a:lnTo>
                      <a:pt x="4416" y="8142"/>
                    </a:lnTo>
                    <a:cubicBezTo>
                      <a:pt x="4285" y="8219"/>
                      <a:pt x="4168" y="8313"/>
                      <a:pt x="4068" y="8434"/>
                    </a:cubicBezTo>
                    <a:lnTo>
                      <a:pt x="4068" y="8434"/>
                    </a:lnTo>
                    <a:cubicBezTo>
                      <a:pt x="4077" y="8427"/>
                      <a:pt x="4082" y="8424"/>
                      <a:pt x="4084" y="8424"/>
                    </a:cubicBezTo>
                    <a:cubicBezTo>
                      <a:pt x="4091" y="8424"/>
                      <a:pt x="4083" y="8442"/>
                      <a:pt x="4072" y="8466"/>
                    </a:cubicBezTo>
                    <a:lnTo>
                      <a:pt x="4072" y="8466"/>
                    </a:lnTo>
                    <a:cubicBezTo>
                      <a:pt x="4059" y="8475"/>
                      <a:pt x="4040" y="8487"/>
                      <a:pt x="4021" y="8496"/>
                    </a:cubicBezTo>
                    <a:cubicBezTo>
                      <a:pt x="4036" y="8475"/>
                      <a:pt x="4052" y="8454"/>
                      <a:pt x="4068" y="8434"/>
                    </a:cubicBezTo>
                    <a:lnTo>
                      <a:pt x="4068" y="8434"/>
                    </a:lnTo>
                    <a:cubicBezTo>
                      <a:pt x="4049" y="8452"/>
                      <a:pt x="4012" y="8492"/>
                      <a:pt x="3949" y="8569"/>
                    </a:cubicBezTo>
                    <a:cubicBezTo>
                      <a:pt x="3623" y="8822"/>
                      <a:pt x="3260" y="9040"/>
                      <a:pt x="2898" y="9257"/>
                    </a:cubicBezTo>
                    <a:cubicBezTo>
                      <a:pt x="2391" y="9547"/>
                      <a:pt x="1956" y="9909"/>
                      <a:pt x="1522" y="10343"/>
                    </a:cubicBezTo>
                    <a:cubicBezTo>
                      <a:pt x="978" y="10923"/>
                      <a:pt x="580" y="11611"/>
                      <a:pt x="326" y="12336"/>
                    </a:cubicBezTo>
                    <a:cubicBezTo>
                      <a:pt x="109" y="12988"/>
                      <a:pt x="0" y="13676"/>
                      <a:pt x="37" y="14364"/>
                    </a:cubicBezTo>
                    <a:cubicBezTo>
                      <a:pt x="73" y="14726"/>
                      <a:pt x="109" y="15052"/>
                      <a:pt x="182" y="15414"/>
                    </a:cubicBezTo>
                    <a:cubicBezTo>
                      <a:pt x="218" y="15523"/>
                      <a:pt x="254" y="15632"/>
                      <a:pt x="326" y="15740"/>
                    </a:cubicBezTo>
                    <a:cubicBezTo>
                      <a:pt x="508" y="15849"/>
                      <a:pt x="689" y="15958"/>
                      <a:pt x="870" y="15994"/>
                    </a:cubicBezTo>
                    <a:cubicBezTo>
                      <a:pt x="1160" y="16066"/>
                      <a:pt x="1413" y="16139"/>
                      <a:pt x="1703" y="16175"/>
                    </a:cubicBezTo>
                    <a:cubicBezTo>
                      <a:pt x="2391" y="16284"/>
                      <a:pt x="3079" y="16356"/>
                      <a:pt x="3768" y="16356"/>
                    </a:cubicBezTo>
                    <a:cubicBezTo>
                      <a:pt x="4166" y="16374"/>
                      <a:pt x="4564" y="16383"/>
                      <a:pt x="4963" y="16383"/>
                    </a:cubicBezTo>
                    <a:cubicBezTo>
                      <a:pt x="5361" y="16383"/>
                      <a:pt x="5760" y="16374"/>
                      <a:pt x="6158" y="16356"/>
                    </a:cubicBezTo>
                    <a:cubicBezTo>
                      <a:pt x="6883" y="16356"/>
                      <a:pt x="7607" y="16284"/>
                      <a:pt x="8331" y="16139"/>
                    </a:cubicBezTo>
                    <a:cubicBezTo>
                      <a:pt x="8911" y="16103"/>
                      <a:pt x="9490" y="15885"/>
                      <a:pt x="9925" y="15487"/>
                    </a:cubicBezTo>
                    <a:cubicBezTo>
                      <a:pt x="10142" y="15270"/>
                      <a:pt x="10287" y="15016"/>
                      <a:pt x="10324" y="14726"/>
                    </a:cubicBezTo>
                    <a:cubicBezTo>
                      <a:pt x="10396" y="14400"/>
                      <a:pt x="10432" y="14002"/>
                      <a:pt x="10468" y="13640"/>
                    </a:cubicBezTo>
                    <a:cubicBezTo>
                      <a:pt x="10468" y="12988"/>
                      <a:pt x="10396" y="12336"/>
                      <a:pt x="10179" y="11720"/>
                    </a:cubicBezTo>
                    <a:cubicBezTo>
                      <a:pt x="9961" y="11068"/>
                      <a:pt x="9635" y="10488"/>
                      <a:pt x="9201" y="9945"/>
                    </a:cubicBezTo>
                    <a:cubicBezTo>
                      <a:pt x="8802" y="9547"/>
                      <a:pt x="8331" y="9148"/>
                      <a:pt x="7861" y="8858"/>
                    </a:cubicBezTo>
                    <a:lnTo>
                      <a:pt x="7136" y="8388"/>
                    </a:lnTo>
                    <a:lnTo>
                      <a:pt x="7281" y="8460"/>
                    </a:lnTo>
                    <a:cubicBezTo>
                      <a:pt x="6991" y="8315"/>
                      <a:pt x="6738" y="8134"/>
                      <a:pt x="6557" y="7844"/>
                    </a:cubicBezTo>
                    <a:lnTo>
                      <a:pt x="6557" y="7844"/>
                    </a:lnTo>
                    <a:cubicBezTo>
                      <a:pt x="6557" y="7844"/>
                      <a:pt x="6557" y="7844"/>
                      <a:pt x="6557" y="7844"/>
                    </a:cubicBezTo>
                    <a:lnTo>
                      <a:pt x="6557" y="7844"/>
                    </a:lnTo>
                    <a:cubicBezTo>
                      <a:pt x="6557" y="7844"/>
                      <a:pt x="6557" y="7844"/>
                      <a:pt x="6557" y="7844"/>
                    </a:cubicBezTo>
                    <a:lnTo>
                      <a:pt x="6557" y="7844"/>
                    </a:lnTo>
                    <a:cubicBezTo>
                      <a:pt x="6557" y="7844"/>
                      <a:pt x="6557" y="7844"/>
                      <a:pt x="6557" y="7844"/>
                    </a:cubicBezTo>
                    <a:cubicBezTo>
                      <a:pt x="6548" y="7827"/>
                      <a:pt x="6539" y="7810"/>
                      <a:pt x="6531" y="7793"/>
                    </a:cubicBezTo>
                    <a:lnTo>
                      <a:pt x="6531" y="7793"/>
                    </a:lnTo>
                    <a:cubicBezTo>
                      <a:pt x="6529" y="7794"/>
                      <a:pt x="6528" y="7796"/>
                      <a:pt x="6527" y="7797"/>
                    </a:cubicBezTo>
                    <a:lnTo>
                      <a:pt x="6527" y="7797"/>
                    </a:lnTo>
                    <a:lnTo>
                      <a:pt x="6526" y="7795"/>
                    </a:lnTo>
                    <a:lnTo>
                      <a:pt x="6520" y="7799"/>
                    </a:lnTo>
                    <a:lnTo>
                      <a:pt x="6520" y="7799"/>
                    </a:lnTo>
                    <a:lnTo>
                      <a:pt x="6520" y="7799"/>
                    </a:lnTo>
                    <a:cubicBezTo>
                      <a:pt x="6522" y="7797"/>
                      <a:pt x="6524" y="7796"/>
                      <a:pt x="6526" y="7795"/>
                    </a:cubicBezTo>
                    <a:lnTo>
                      <a:pt x="6526" y="7795"/>
                    </a:lnTo>
                    <a:lnTo>
                      <a:pt x="6526" y="7795"/>
                    </a:lnTo>
                    <a:lnTo>
                      <a:pt x="6530" y="7792"/>
                    </a:lnTo>
                    <a:lnTo>
                      <a:pt x="6530" y="7792"/>
                    </a:lnTo>
                    <a:cubicBezTo>
                      <a:pt x="6530" y="7792"/>
                      <a:pt x="6531" y="7792"/>
                      <a:pt x="6531" y="7793"/>
                    </a:cubicBezTo>
                    <a:lnTo>
                      <a:pt x="6531" y="7793"/>
                    </a:lnTo>
                    <a:cubicBezTo>
                      <a:pt x="6532" y="7791"/>
                      <a:pt x="6533" y="7790"/>
                      <a:pt x="6534" y="7789"/>
                    </a:cubicBezTo>
                    <a:lnTo>
                      <a:pt x="6534" y="7789"/>
                    </a:lnTo>
                    <a:lnTo>
                      <a:pt x="6530" y="7792"/>
                    </a:lnTo>
                    <a:lnTo>
                      <a:pt x="6530" y="7792"/>
                    </a:lnTo>
                    <a:cubicBezTo>
                      <a:pt x="6530" y="7791"/>
                      <a:pt x="6530" y="7791"/>
                      <a:pt x="6530" y="7791"/>
                    </a:cubicBezTo>
                    <a:lnTo>
                      <a:pt x="6530" y="7791"/>
                    </a:lnTo>
                    <a:cubicBezTo>
                      <a:pt x="6529" y="7792"/>
                      <a:pt x="6527" y="7793"/>
                      <a:pt x="6526" y="7795"/>
                    </a:cubicBezTo>
                    <a:lnTo>
                      <a:pt x="6526" y="7795"/>
                    </a:lnTo>
                    <a:lnTo>
                      <a:pt x="6524" y="7786"/>
                    </a:lnTo>
                    <a:lnTo>
                      <a:pt x="6524" y="7786"/>
                    </a:lnTo>
                    <a:cubicBezTo>
                      <a:pt x="6523" y="7786"/>
                      <a:pt x="6522" y="7787"/>
                      <a:pt x="6520" y="7788"/>
                    </a:cubicBezTo>
                    <a:lnTo>
                      <a:pt x="6520" y="7788"/>
                    </a:lnTo>
                    <a:lnTo>
                      <a:pt x="6520" y="7780"/>
                    </a:lnTo>
                    <a:lnTo>
                      <a:pt x="6520" y="7780"/>
                    </a:lnTo>
                    <a:cubicBezTo>
                      <a:pt x="6521" y="7779"/>
                      <a:pt x="6521" y="7779"/>
                      <a:pt x="6522" y="7778"/>
                    </a:cubicBezTo>
                    <a:lnTo>
                      <a:pt x="6522" y="7778"/>
                    </a:lnTo>
                    <a:lnTo>
                      <a:pt x="6524" y="7786"/>
                    </a:lnTo>
                    <a:lnTo>
                      <a:pt x="6524" y="7786"/>
                    </a:lnTo>
                    <a:cubicBezTo>
                      <a:pt x="6525" y="7785"/>
                      <a:pt x="6526" y="7785"/>
                      <a:pt x="6527" y="7784"/>
                    </a:cubicBezTo>
                    <a:lnTo>
                      <a:pt x="6527" y="7784"/>
                    </a:lnTo>
                    <a:cubicBezTo>
                      <a:pt x="6528" y="7787"/>
                      <a:pt x="6529" y="7789"/>
                      <a:pt x="6530" y="7791"/>
                    </a:cubicBezTo>
                    <a:lnTo>
                      <a:pt x="6530" y="7791"/>
                    </a:lnTo>
                    <a:cubicBezTo>
                      <a:pt x="6532" y="7790"/>
                      <a:pt x="6533" y="7789"/>
                      <a:pt x="6534" y="7788"/>
                    </a:cubicBezTo>
                    <a:lnTo>
                      <a:pt x="6534" y="7788"/>
                    </a:lnTo>
                    <a:cubicBezTo>
                      <a:pt x="6534" y="7788"/>
                      <a:pt x="6534" y="7788"/>
                      <a:pt x="6534" y="7789"/>
                    </a:cubicBezTo>
                    <a:lnTo>
                      <a:pt x="6534" y="7789"/>
                    </a:lnTo>
                    <a:lnTo>
                      <a:pt x="6557" y="7772"/>
                    </a:lnTo>
                    <a:cubicBezTo>
                      <a:pt x="6560" y="7769"/>
                      <a:pt x="6562" y="7767"/>
                      <a:pt x="6565" y="7765"/>
                    </a:cubicBezTo>
                    <a:lnTo>
                      <a:pt x="6565" y="7765"/>
                    </a:lnTo>
                    <a:cubicBezTo>
                      <a:pt x="6558" y="7771"/>
                      <a:pt x="6548" y="7778"/>
                      <a:pt x="6534" y="7788"/>
                    </a:cubicBezTo>
                    <a:lnTo>
                      <a:pt x="6534" y="7788"/>
                    </a:lnTo>
                    <a:cubicBezTo>
                      <a:pt x="6541" y="7781"/>
                      <a:pt x="6545" y="7775"/>
                      <a:pt x="6549" y="7771"/>
                    </a:cubicBezTo>
                    <a:lnTo>
                      <a:pt x="6549" y="7771"/>
                    </a:lnTo>
                    <a:cubicBezTo>
                      <a:pt x="6542" y="7775"/>
                      <a:pt x="6534" y="7780"/>
                      <a:pt x="6527" y="7784"/>
                    </a:cubicBezTo>
                    <a:lnTo>
                      <a:pt x="6527" y="7784"/>
                    </a:lnTo>
                    <a:cubicBezTo>
                      <a:pt x="6525" y="7782"/>
                      <a:pt x="6524" y="7780"/>
                      <a:pt x="6523" y="7777"/>
                    </a:cubicBezTo>
                    <a:lnTo>
                      <a:pt x="6523" y="7777"/>
                    </a:lnTo>
                    <a:cubicBezTo>
                      <a:pt x="6538" y="7766"/>
                      <a:pt x="6550" y="7758"/>
                      <a:pt x="6554" y="7758"/>
                    </a:cubicBezTo>
                    <a:cubicBezTo>
                      <a:pt x="6557" y="7758"/>
                      <a:pt x="6555" y="7762"/>
                      <a:pt x="6549" y="7771"/>
                    </a:cubicBezTo>
                    <a:lnTo>
                      <a:pt x="6549" y="7771"/>
                    </a:lnTo>
                    <a:cubicBezTo>
                      <a:pt x="6568" y="7758"/>
                      <a:pt x="6584" y="7749"/>
                      <a:pt x="6585" y="7749"/>
                    </a:cubicBezTo>
                    <a:lnTo>
                      <a:pt x="6585" y="7749"/>
                    </a:lnTo>
                    <a:cubicBezTo>
                      <a:pt x="6585" y="7749"/>
                      <a:pt x="6585" y="7749"/>
                      <a:pt x="6583" y="7751"/>
                    </a:cubicBezTo>
                    <a:lnTo>
                      <a:pt x="6583" y="7751"/>
                    </a:lnTo>
                    <a:cubicBezTo>
                      <a:pt x="6938" y="7471"/>
                      <a:pt x="7327" y="7258"/>
                      <a:pt x="7716" y="7011"/>
                    </a:cubicBezTo>
                    <a:cubicBezTo>
                      <a:pt x="8983" y="6250"/>
                      <a:pt x="9889" y="5019"/>
                      <a:pt x="10287" y="3570"/>
                    </a:cubicBezTo>
                    <a:cubicBezTo>
                      <a:pt x="10432" y="2882"/>
                      <a:pt x="10468" y="2157"/>
                      <a:pt x="10360" y="1433"/>
                    </a:cubicBezTo>
                    <a:cubicBezTo>
                      <a:pt x="10360" y="1179"/>
                      <a:pt x="10287" y="926"/>
                      <a:pt x="10142" y="672"/>
                    </a:cubicBezTo>
                    <a:cubicBezTo>
                      <a:pt x="10070" y="600"/>
                      <a:pt x="9998" y="528"/>
                      <a:pt x="9889" y="491"/>
                    </a:cubicBezTo>
                    <a:cubicBezTo>
                      <a:pt x="9708" y="419"/>
                      <a:pt x="9527" y="346"/>
                      <a:pt x="9346" y="310"/>
                    </a:cubicBezTo>
                    <a:cubicBezTo>
                      <a:pt x="8983" y="238"/>
                      <a:pt x="8657" y="165"/>
                      <a:pt x="8331" y="129"/>
                    </a:cubicBezTo>
                    <a:cubicBezTo>
                      <a:pt x="7436" y="48"/>
                      <a:pt x="6530" y="1"/>
                      <a:pt x="56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0"/>
              <p:cNvSpPr/>
              <p:nvPr/>
            </p:nvSpPr>
            <p:spPr>
              <a:xfrm>
                <a:off x="4844334" y="4447492"/>
                <a:ext cx="259762" cy="103459"/>
              </a:xfrm>
              <a:custGeom>
                <a:avLst/>
                <a:gdLst/>
                <a:ahLst/>
                <a:cxnLst/>
                <a:rect l="l" t="t" r="r" b="b"/>
                <a:pathLst>
                  <a:path w="11193" h="4458" extrusionOk="0">
                    <a:moveTo>
                      <a:pt x="1268" y="477"/>
                    </a:moveTo>
                    <a:lnTo>
                      <a:pt x="1268" y="477"/>
                    </a:lnTo>
                    <a:cubicBezTo>
                      <a:pt x="1270" y="477"/>
                      <a:pt x="1255" y="508"/>
                      <a:pt x="1204" y="594"/>
                    </a:cubicBezTo>
                    <a:lnTo>
                      <a:pt x="1204" y="594"/>
                    </a:lnTo>
                    <a:cubicBezTo>
                      <a:pt x="1218" y="568"/>
                      <a:pt x="1230" y="541"/>
                      <a:pt x="1243" y="516"/>
                    </a:cubicBezTo>
                    <a:lnTo>
                      <a:pt x="1243" y="516"/>
                    </a:lnTo>
                    <a:cubicBezTo>
                      <a:pt x="1255" y="493"/>
                      <a:pt x="1266" y="477"/>
                      <a:pt x="1268" y="477"/>
                    </a:cubicBezTo>
                    <a:close/>
                    <a:moveTo>
                      <a:pt x="1062" y="0"/>
                    </a:moveTo>
                    <a:cubicBezTo>
                      <a:pt x="1023" y="0"/>
                      <a:pt x="982" y="9"/>
                      <a:pt x="942" y="30"/>
                    </a:cubicBezTo>
                    <a:cubicBezTo>
                      <a:pt x="797" y="66"/>
                      <a:pt x="652" y="138"/>
                      <a:pt x="507" y="247"/>
                    </a:cubicBezTo>
                    <a:cubicBezTo>
                      <a:pt x="398" y="356"/>
                      <a:pt x="290" y="500"/>
                      <a:pt x="217" y="645"/>
                    </a:cubicBezTo>
                    <a:cubicBezTo>
                      <a:pt x="208" y="664"/>
                      <a:pt x="195" y="691"/>
                      <a:pt x="181" y="718"/>
                    </a:cubicBezTo>
                    <a:lnTo>
                      <a:pt x="181" y="718"/>
                    </a:lnTo>
                    <a:cubicBezTo>
                      <a:pt x="109" y="863"/>
                      <a:pt x="73" y="1080"/>
                      <a:pt x="181" y="1189"/>
                    </a:cubicBezTo>
                    <a:lnTo>
                      <a:pt x="190" y="1197"/>
                    </a:lnTo>
                    <a:lnTo>
                      <a:pt x="190" y="1197"/>
                    </a:lnTo>
                    <a:cubicBezTo>
                      <a:pt x="102" y="1593"/>
                      <a:pt x="69" y="1988"/>
                      <a:pt x="36" y="2384"/>
                    </a:cubicBezTo>
                    <a:cubicBezTo>
                      <a:pt x="36" y="2565"/>
                      <a:pt x="0" y="2746"/>
                      <a:pt x="0" y="2927"/>
                    </a:cubicBezTo>
                    <a:cubicBezTo>
                      <a:pt x="0" y="3067"/>
                      <a:pt x="0" y="3206"/>
                      <a:pt x="65" y="3314"/>
                    </a:cubicBezTo>
                    <a:lnTo>
                      <a:pt x="65" y="3314"/>
                    </a:lnTo>
                    <a:cubicBezTo>
                      <a:pt x="80" y="3344"/>
                      <a:pt x="100" y="3375"/>
                      <a:pt x="123" y="3404"/>
                    </a:cubicBezTo>
                    <a:lnTo>
                      <a:pt x="123" y="3404"/>
                    </a:lnTo>
                    <a:cubicBezTo>
                      <a:pt x="126" y="3438"/>
                      <a:pt x="133" y="3472"/>
                      <a:pt x="145" y="3507"/>
                    </a:cubicBezTo>
                    <a:cubicBezTo>
                      <a:pt x="145" y="3652"/>
                      <a:pt x="290" y="3724"/>
                      <a:pt x="398" y="3797"/>
                    </a:cubicBezTo>
                    <a:cubicBezTo>
                      <a:pt x="543" y="3869"/>
                      <a:pt x="688" y="3905"/>
                      <a:pt x="833" y="3978"/>
                    </a:cubicBezTo>
                    <a:cubicBezTo>
                      <a:pt x="1232" y="4086"/>
                      <a:pt x="1630" y="4159"/>
                      <a:pt x="2065" y="4231"/>
                    </a:cubicBezTo>
                    <a:cubicBezTo>
                      <a:pt x="3043" y="4376"/>
                      <a:pt x="4057" y="4449"/>
                      <a:pt x="5071" y="4449"/>
                    </a:cubicBezTo>
                    <a:cubicBezTo>
                      <a:pt x="5251" y="4455"/>
                      <a:pt x="5431" y="4458"/>
                      <a:pt x="5612" y="4458"/>
                    </a:cubicBezTo>
                    <a:cubicBezTo>
                      <a:pt x="6482" y="4458"/>
                      <a:pt x="7352" y="4388"/>
                      <a:pt x="8222" y="4267"/>
                    </a:cubicBezTo>
                    <a:cubicBezTo>
                      <a:pt x="8983" y="4195"/>
                      <a:pt x="9780" y="3942"/>
                      <a:pt x="10432" y="3543"/>
                    </a:cubicBezTo>
                    <a:cubicBezTo>
                      <a:pt x="10830" y="3290"/>
                      <a:pt x="11084" y="2855"/>
                      <a:pt x="11120" y="2420"/>
                    </a:cubicBezTo>
                    <a:cubicBezTo>
                      <a:pt x="11192" y="1768"/>
                      <a:pt x="11120" y="1152"/>
                      <a:pt x="10866" y="609"/>
                    </a:cubicBezTo>
                    <a:cubicBezTo>
                      <a:pt x="10830" y="537"/>
                      <a:pt x="10794" y="500"/>
                      <a:pt x="10794" y="428"/>
                    </a:cubicBezTo>
                    <a:cubicBezTo>
                      <a:pt x="10722" y="392"/>
                      <a:pt x="10685" y="319"/>
                      <a:pt x="10613" y="247"/>
                    </a:cubicBezTo>
                    <a:cubicBezTo>
                      <a:pt x="10559" y="211"/>
                      <a:pt x="10495" y="193"/>
                      <a:pt x="10432" y="193"/>
                    </a:cubicBezTo>
                    <a:cubicBezTo>
                      <a:pt x="10373" y="193"/>
                      <a:pt x="10315" y="208"/>
                      <a:pt x="10264" y="239"/>
                    </a:cubicBezTo>
                    <a:lnTo>
                      <a:pt x="10264" y="239"/>
                    </a:lnTo>
                    <a:lnTo>
                      <a:pt x="10214" y="247"/>
                    </a:lnTo>
                    <a:cubicBezTo>
                      <a:pt x="9997" y="283"/>
                      <a:pt x="9852" y="464"/>
                      <a:pt x="9852" y="682"/>
                    </a:cubicBezTo>
                    <a:cubicBezTo>
                      <a:pt x="9852" y="682"/>
                      <a:pt x="9852" y="682"/>
                      <a:pt x="9852" y="682"/>
                    </a:cubicBezTo>
                    <a:lnTo>
                      <a:pt x="9852" y="682"/>
                    </a:lnTo>
                    <a:cubicBezTo>
                      <a:pt x="9819" y="777"/>
                      <a:pt x="9831" y="886"/>
                      <a:pt x="9888" y="971"/>
                    </a:cubicBezTo>
                    <a:cubicBezTo>
                      <a:pt x="9888" y="981"/>
                      <a:pt x="9888" y="994"/>
                      <a:pt x="9888" y="1008"/>
                    </a:cubicBezTo>
                    <a:cubicBezTo>
                      <a:pt x="9925" y="1044"/>
                      <a:pt x="9925" y="1080"/>
                      <a:pt x="9925" y="1080"/>
                    </a:cubicBezTo>
                    <a:cubicBezTo>
                      <a:pt x="9961" y="1152"/>
                      <a:pt x="9997" y="1189"/>
                      <a:pt x="10033" y="1261"/>
                    </a:cubicBezTo>
                    <a:cubicBezTo>
                      <a:pt x="10070" y="1406"/>
                      <a:pt x="10106" y="1515"/>
                      <a:pt x="10142" y="1660"/>
                    </a:cubicBezTo>
                    <a:lnTo>
                      <a:pt x="10142" y="1768"/>
                    </a:lnTo>
                    <a:lnTo>
                      <a:pt x="10142" y="1804"/>
                    </a:lnTo>
                    <a:cubicBezTo>
                      <a:pt x="10142" y="1877"/>
                      <a:pt x="10142" y="1949"/>
                      <a:pt x="10178" y="2022"/>
                    </a:cubicBezTo>
                    <a:cubicBezTo>
                      <a:pt x="10178" y="2094"/>
                      <a:pt x="10178" y="2312"/>
                      <a:pt x="10178" y="2456"/>
                    </a:cubicBezTo>
                    <a:lnTo>
                      <a:pt x="10178" y="2674"/>
                    </a:lnTo>
                    <a:lnTo>
                      <a:pt x="10178" y="2746"/>
                    </a:lnTo>
                    <a:lnTo>
                      <a:pt x="10178" y="2782"/>
                    </a:lnTo>
                    <a:cubicBezTo>
                      <a:pt x="10178" y="2782"/>
                      <a:pt x="10164" y="2810"/>
                      <a:pt x="10154" y="2849"/>
                    </a:cubicBezTo>
                    <a:lnTo>
                      <a:pt x="10154" y="2849"/>
                    </a:lnTo>
                    <a:lnTo>
                      <a:pt x="10142" y="2855"/>
                    </a:lnTo>
                    <a:lnTo>
                      <a:pt x="10139" y="2858"/>
                    </a:lnTo>
                    <a:lnTo>
                      <a:pt x="10139" y="2858"/>
                    </a:lnTo>
                    <a:cubicBezTo>
                      <a:pt x="10094" y="2879"/>
                      <a:pt x="10021" y="2927"/>
                      <a:pt x="9997" y="2927"/>
                    </a:cubicBezTo>
                    <a:cubicBezTo>
                      <a:pt x="9997" y="2927"/>
                      <a:pt x="9932" y="2971"/>
                      <a:pt x="9869" y="2990"/>
                    </a:cubicBezTo>
                    <a:lnTo>
                      <a:pt x="9869" y="2990"/>
                    </a:lnTo>
                    <a:cubicBezTo>
                      <a:pt x="9870" y="2990"/>
                      <a:pt x="9870" y="2989"/>
                      <a:pt x="9869" y="2989"/>
                    </a:cubicBezTo>
                    <a:cubicBezTo>
                      <a:pt x="9866" y="2989"/>
                      <a:pt x="9855" y="2993"/>
                      <a:pt x="9842" y="2997"/>
                    </a:cubicBezTo>
                    <a:lnTo>
                      <a:pt x="9842" y="2997"/>
                    </a:lnTo>
                    <a:cubicBezTo>
                      <a:pt x="9851" y="2995"/>
                      <a:pt x="9860" y="2993"/>
                      <a:pt x="9869" y="2990"/>
                    </a:cubicBezTo>
                    <a:lnTo>
                      <a:pt x="9869" y="2990"/>
                    </a:lnTo>
                    <a:cubicBezTo>
                      <a:pt x="9868" y="2992"/>
                      <a:pt x="9863" y="2995"/>
                      <a:pt x="9852" y="3000"/>
                    </a:cubicBezTo>
                    <a:lnTo>
                      <a:pt x="9834" y="3000"/>
                    </a:lnTo>
                    <a:cubicBezTo>
                      <a:pt x="9837" y="2999"/>
                      <a:pt x="9839" y="2998"/>
                      <a:pt x="9842" y="2997"/>
                    </a:cubicBezTo>
                    <a:lnTo>
                      <a:pt x="9842" y="2997"/>
                    </a:lnTo>
                    <a:cubicBezTo>
                      <a:pt x="9833" y="2999"/>
                      <a:pt x="9824" y="3000"/>
                      <a:pt x="9816" y="3000"/>
                    </a:cubicBezTo>
                    <a:lnTo>
                      <a:pt x="9707" y="3036"/>
                    </a:lnTo>
                    <a:cubicBezTo>
                      <a:pt x="9309" y="3145"/>
                      <a:pt x="8947" y="3253"/>
                      <a:pt x="8548" y="3290"/>
                    </a:cubicBezTo>
                    <a:lnTo>
                      <a:pt x="8222" y="3362"/>
                    </a:lnTo>
                    <a:lnTo>
                      <a:pt x="7969" y="3362"/>
                    </a:lnTo>
                    <a:cubicBezTo>
                      <a:pt x="7715" y="3362"/>
                      <a:pt x="7498" y="3398"/>
                      <a:pt x="7244" y="3398"/>
                    </a:cubicBezTo>
                    <a:cubicBezTo>
                      <a:pt x="6737" y="3434"/>
                      <a:pt x="6230" y="3471"/>
                      <a:pt x="5723" y="3471"/>
                    </a:cubicBezTo>
                    <a:cubicBezTo>
                      <a:pt x="4745" y="3471"/>
                      <a:pt x="3767" y="3434"/>
                      <a:pt x="2789" y="3290"/>
                    </a:cubicBezTo>
                    <a:lnTo>
                      <a:pt x="2463" y="3253"/>
                    </a:lnTo>
                    <a:lnTo>
                      <a:pt x="2391" y="3253"/>
                    </a:lnTo>
                    <a:lnTo>
                      <a:pt x="2246" y="3217"/>
                    </a:lnTo>
                    <a:cubicBezTo>
                      <a:pt x="2065" y="3181"/>
                      <a:pt x="1884" y="3145"/>
                      <a:pt x="1702" y="3108"/>
                    </a:cubicBezTo>
                    <a:cubicBezTo>
                      <a:pt x="1558" y="3036"/>
                      <a:pt x="1413" y="3000"/>
                      <a:pt x="1268" y="2927"/>
                    </a:cubicBezTo>
                    <a:cubicBezTo>
                      <a:pt x="1111" y="2865"/>
                      <a:pt x="982" y="2775"/>
                      <a:pt x="810" y="2775"/>
                    </a:cubicBezTo>
                    <a:cubicBezTo>
                      <a:pt x="783" y="2775"/>
                      <a:pt x="754" y="2777"/>
                      <a:pt x="724" y="2782"/>
                    </a:cubicBezTo>
                    <a:cubicBezTo>
                      <a:pt x="712" y="2787"/>
                      <a:pt x="698" y="2791"/>
                      <a:pt x="685" y="2795"/>
                    </a:cubicBezTo>
                    <a:lnTo>
                      <a:pt x="685" y="2795"/>
                    </a:lnTo>
                    <a:cubicBezTo>
                      <a:pt x="664" y="2787"/>
                      <a:pt x="642" y="2782"/>
                      <a:pt x="616" y="2782"/>
                    </a:cubicBezTo>
                    <a:lnTo>
                      <a:pt x="616" y="2746"/>
                    </a:lnTo>
                    <a:cubicBezTo>
                      <a:pt x="543" y="2601"/>
                      <a:pt x="507" y="2456"/>
                      <a:pt x="507" y="2312"/>
                    </a:cubicBezTo>
                    <a:cubicBezTo>
                      <a:pt x="507" y="2094"/>
                      <a:pt x="507" y="1877"/>
                      <a:pt x="580" y="1660"/>
                    </a:cubicBezTo>
                    <a:cubicBezTo>
                      <a:pt x="608" y="1462"/>
                      <a:pt x="658" y="1286"/>
                      <a:pt x="731" y="1115"/>
                    </a:cubicBezTo>
                    <a:lnTo>
                      <a:pt x="731" y="1115"/>
                    </a:lnTo>
                    <a:cubicBezTo>
                      <a:pt x="806" y="1063"/>
                      <a:pt x="874" y="1003"/>
                      <a:pt x="942" y="935"/>
                    </a:cubicBezTo>
                    <a:lnTo>
                      <a:pt x="942" y="935"/>
                    </a:lnTo>
                    <a:cubicBezTo>
                      <a:pt x="953" y="924"/>
                      <a:pt x="967" y="910"/>
                      <a:pt x="978" y="899"/>
                    </a:cubicBezTo>
                    <a:cubicBezTo>
                      <a:pt x="1079" y="823"/>
                      <a:pt x="1145" y="712"/>
                      <a:pt x="1200" y="603"/>
                    </a:cubicBezTo>
                    <a:lnTo>
                      <a:pt x="1200" y="603"/>
                    </a:lnTo>
                    <a:cubicBezTo>
                      <a:pt x="1305" y="460"/>
                      <a:pt x="1340" y="317"/>
                      <a:pt x="1304" y="138"/>
                    </a:cubicBezTo>
                    <a:cubicBezTo>
                      <a:pt x="1252" y="60"/>
                      <a:pt x="1162" y="0"/>
                      <a:pt x="1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0"/>
              <p:cNvSpPr/>
              <p:nvPr/>
            </p:nvSpPr>
            <p:spPr>
              <a:xfrm>
                <a:off x="4882997" y="4255663"/>
                <a:ext cx="88281" cy="10824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4664" extrusionOk="0">
                    <a:moveTo>
                      <a:pt x="36" y="1"/>
                    </a:moveTo>
                    <a:lnTo>
                      <a:pt x="27" y="20"/>
                    </a:lnTo>
                    <a:lnTo>
                      <a:pt x="27" y="20"/>
                    </a:lnTo>
                    <a:cubicBezTo>
                      <a:pt x="31" y="16"/>
                      <a:pt x="35" y="13"/>
                      <a:pt x="40" y="11"/>
                    </a:cubicBezTo>
                    <a:lnTo>
                      <a:pt x="40" y="11"/>
                    </a:lnTo>
                    <a:cubicBezTo>
                      <a:pt x="39" y="7"/>
                      <a:pt x="38" y="4"/>
                      <a:pt x="36" y="1"/>
                    </a:cubicBezTo>
                    <a:close/>
                    <a:moveTo>
                      <a:pt x="27" y="20"/>
                    </a:moveTo>
                    <a:lnTo>
                      <a:pt x="27" y="20"/>
                    </a:lnTo>
                    <a:cubicBezTo>
                      <a:pt x="11" y="34"/>
                      <a:pt x="0" y="53"/>
                      <a:pt x="0" y="73"/>
                    </a:cubicBezTo>
                    <a:lnTo>
                      <a:pt x="27" y="20"/>
                    </a:lnTo>
                    <a:close/>
                    <a:moveTo>
                      <a:pt x="73" y="1"/>
                    </a:moveTo>
                    <a:cubicBezTo>
                      <a:pt x="61" y="1"/>
                      <a:pt x="50" y="5"/>
                      <a:pt x="40" y="11"/>
                    </a:cubicBezTo>
                    <a:lnTo>
                      <a:pt x="40" y="11"/>
                    </a:lnTo>
                    <a:cubicBezTo>
                      <a:pt x="73" y="116"/>
                      <a:pt x="75" y="221"/>
                      <a:pt x="145" y="327"/>
                    </a:cubicBezTo>
                    <a:cubicBezTo>
                      <a:pt x="181" y="436"/>
                      <a:pt x="181" y="544"/>
                      <a:pt x="218" y="653"/>
                    </a:cubicBezTo>
                    <a:cubicBezTo>
                      <a:pt x="290" y="834"/>
                      <a:pt x="435" y="1015"/>
                      <a:pt x="580" y="1160"/>
                    </a:cubicBezTo>
                    <a:cubicBezTo>
                      <a:pt x="906" y="1486"/>
                      <a:pt x="1232" y="1776"/>
                      <a:pt x="1558" y="2066"/>
                    </a:cubicBezTo>
                    <a:cubicBezTo>
                      <a:pt x="1920" y="2355"/>
                      <a:pt x="2210" y="2609"/>
                      <a:pt x="2500" y="2899"/>
                    </a:cubicBezTo>
                    <a:cubicBezTo>
                      <a:pt x="2608" y="3007"/>
                      <a:pt x="2717" y="3152"/>
                      <a:pt x="2789" y="3297"/>
                    </a:cubicBezTo>
                    <a:cubicBezTo>
                      <a:pt x="2826" y="3333"/>
                      <a:pt x="2826" y="3370"/>
                      <a:pt x="2826" y="3406"/>
                    </a:cubicBezTo>
                    <a:cubicBezTo>
                      <a:pt x="2826" y="3406"/>
                      <a:pt x="2849" y="3452"/>
                      <a:pt x="2839" y="3452"/>
                    </a:cubicBezTo>
                    <a:cubicBezTo>
                      <a:pt x="2837" y="3452"/>
                      <a:pt x="2833" y="3449"/>
                      <a:pt x="2826" y="3442"/>
                    </a:cubicBezTo>
                    <a:cubicBezTo>
                      <a:pt x="2826" y="3478"/>
                      <a:pt x="2826" y="3514"/>
                      <a:pt x="2826" y="3551"/>
                    </a:cubicBezTo>
                    <a:cubicBezTo>
                      <a:pt x="2836" y="3540"/>
                      <a:pt x="2841" y="3536"/>
                      <a:pt x="2841" y="3536"/>
                    </a:cubicBezTo>
                    <a:lnTo>
                      <a:pt x="2841" y="3536"/>
                    </a:lnTo>
                    <a:cubicBezTo>
                      <a:pt x="2842" y="3536"/>
                      <a:pt x="2840" y="3539"/>
                      <a:pt x="2837" y="3546"/>
                    </a:cubicBezTo>
                    <a:lnTo>
                      <a:pt x="2837" y="3546"/>
                    </a:lnTo>
                    <a:cubicBezTo>
                      <a:pt x="2834" y="3547"/>
                      <a:pt x="2830" y="3548"/>
                      <a:pt x="2826" y="3551"/>
                    </a:cubicBezTo>
                    <a:cubicBezTo>
                      <a:pt x="2826" y="3587"/>
                      <a:pt x="2826" y="3587"/>
                      <a:pt x="2826" y="3623"/>
                    </a:cubicBezTo>
                    <a:cubicBezTo>
                      <a:pt x="2807" y="3641"/>
                      <a:pt x="2798" y="3648"/>
                      <a:pt x="2795" y="3648"/>
                    </a:cubicBezTo>
                    <a:cubicBezTo>
                      <a:pt x="2785" y="3648"/>
                      <a:pt x="2825" y="3587"/>
                      <a:pt x="2826" y="3587"/>
                    </a:cubicBezTo>
                    <a:lnTo>
                      <a:pt x="2826" y="3587"/>
                    </a:lnTo>
                    <a:lnTo>
                      <a:pt x="2753" y="3659"/>
                    </a:lnTo>
                    <a:lnTo>
                      <a:pt x="2717" y="3696"/>
                    </a:lnTo>
                    <a:cubicBezTo>
                      <a:pt x="2644" y="3732"/>
                      <a:pt x="2572" y="3804"/>
                      <a:pt x="2500" y="3877"/>
                    </a:cubicBezTo>
                    <a:cubicBezTo>
                      <a:pt x="2318" y="3985"/>
                      <a:pt x="2210" y="4166"/>
                      <a:pt x="2137" y="4347"/>
                    </a:cubicBezTo>
                    <a:cubicBezTo>
                      <a:pt x="2137" y="4420"/>
                      <a:pt x="2101" y="4565"/>
                      <a:pt x="2174" y="4601"/>
                    </a:cubicBezTo>
                    <a:cubicBezTo>
                      <a:pt x="2227" y="4646"/>
                      <a:pt x="2289" y="4664"/>
                      <a:pt x="2356" y="4664"/>
                    </a:cubicBezTo>
                    <a:cubicBezTo>
                      <a:pt x="2558" y="4664"/>
                      <a:pt x="2798" y="4493"/>
                      <a:pt x="2934" y="4384"/>
                    </a:cubicBezTo>
                    <a:cubicBezTo>
                      <a:pt x="3115" y="4239"/>
                      <a:pt x="3296" y="4058"/>
                      <a:pt x="3441" y="3877"/>
                    </a:cubicBezTo>
                    <a:cubicBezTo>
                      <a:pt x="3767" y="3514"/>
                      <a:pt x="3803" y="3044"/>
                      <a:pt x="3622" y="2609"/>
                    </a:cubicBezTo>
                    <a:cubicBezTo>
                      <a:pt x="3333" y="2247"/>
                      <a:pt x="3007" y="1957"/>
                      <a:pt x="2608" y="1740"/>
                    </a:cubicBezTo>
                    <a:cubicBezTo>
                      <a:pt x="2210" y="1414"/>
                      <a:pt x="1775" y="1124"/>
                      <a:pt x="1340" y="870"/>
                    </a:cubicBezTo>
                    <a:cubicBezTo>
                      <a:pt x="1123" y="725"/>
                      <a:pt x="906" y="580"/>
                      <a:pt x="725" y="436"/>
                    </a:cubicBezTo>
                    <a:cubicBezTo>
                      <a:pt x="616" y="327"/>
                      <a:pt x="507" y="291"/>
                      <a:pt x="399" y="218"/>
                    </a:cubicBezTo>
                    <a:cubicBezTo>
                      <a:pt x="290" y="110"/>
                      <a:pt x="181" y="37"/>
                      <a:pt x="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0"/>
              <p:cNvSpPr/>
              <p:nvPr/>
            </p:nvSpPr>
            <p:spPr>
              <a:xfrm>
                <a:off x="4863247" y="4400938"/>
                <a:ext cx="219821" cy="98028"/>
              </a:xfrm>
              <a:custGeom>
                <a:avLst/>
                <a:gdLst/>
                <a:ahLst/>
                <a:cxnLst/>
                <a:rect l="l" t="t" r="r" b="b"/>
                <a:pathLst>
                  <a:path w="9472" h="4224" extrusionOk="0">
                    <a:moveTo>
                      <a:pt x="4925" y="0"/>
                    </a:moveTo>
                    <a:cubicBezTo>
                      <a:pt x="4883" y="0"/>
                      <a:pt x="4841" y="3"/>
                      <a:pt x="4799" y="7"/>
                    </a:cubicBezTo>
                    <a:cubicBezTo>
                      <a:pt x="4473" y="43"/>
                      <a:pt x="4147" y="152"/>
                      <a:pt x="3858" y="333"/>
                    </a:cubicBezTo>
                    <a:lnTo>
                      <a:pt x="3423" y="551"/>
                    </a:lnTo>
                    <a:cubicBezTo>
                      <a:pt x="3133" y="659"/>
                      <a:pt x="2880" y="840"/>
                      <a:pt x="2662" y="1058"/>
                    </a:cubicBezTo>
                    <a:cubicBezTo>
                      <a:pt x="2373" y="1311"/>
                      <a:pt x="2047" y="1565"/>
                      <a:pt x="1757" y="1818"/>
                    </a:cubicBezTo>
                    <a:cubicBezTo>
                      <a:pt x="1431" y="2072"/>
                      <a:pt x="1141" y="2362"/>
                      <a:pt x="851" y="2651"/>
                    </a:cubicBezTo>
                    <a:lnTo>
                      <a:pt x="670" y="2832"/>
                    </a:lnTo>
                    <a:lnTo>
                      <a:pt x="453" y="3086"/>
                    </a:lnTo>
                    <a:lnTo>
                      <a:pt x="453" y="3086"/>
                    </a:lnTo>
                    <a:lnTo>
                      <a:pt x="489" y="3050"/>
                    </a:lnTo>
                    <a:lnTo>
                      <a:pt x="489" y="3050"/>
                    </a:lnTo>
                    <a:cubicBezTo>
                      <a:pt x="417" y="3158"/>
                      <a:pt x="308" y="3267"/>
                      <a:pt x="235" y="3376"/>
                    </a:cubicBezTo>
                    <a:cubicBezTo>
                      <a:pt x="238" y="3371"/>
                      <a:pt x="239" y="3368"/>
                      <a:pt x="239" y="3368"/>
                    </a:cubicBezTo>
                    <a:lnTo>
                      <a:pt x="239" y="3368"/>
                    </a:lnTo>
                    <a:cubicBezTo>
                      <a:pt x="236" y="3368"/>
                      <a:pt x="196" y="3430"/>
                      <a:pt x="160" y="3487"/>
                    </a:cubicBezTo>
                    <a:lnTo>
                      <a:pt x="160" y="3487"/>
                    </a:lnTo>
                    <a:cubicBezTo>
                      <a:pt x="90" y="3560"/>
                      <a:pt x="54" y="3667"/>
                      <a:pt x="18" y="3774"/>
                    </a:cubicBezTo>
                    <a:cubicBezTo>
                      <a:pt x="2" y="3874"/>
                      <a:pt x="0" y="3920"/>
                      <a:pt x="7" y="3920"/>
                    </a:cubicBezTo>
                    <a:cubicBezTo>
                      <a:pt x="7" y="3920"/>
                      <a:pt x="7" y="3920"/>
                      <a:pt x="8" y="3920"/>
                    </a:cubicBezTo>
                    <a:lnTo>
                      <a:pt x="8" y="3920"/>
                    </a:lnTo>
                    <a:cubicBezTo>
                      <a:pt x="1" y="4019"/>
                      <a:pt x="34" y="4103"/>
                      <a:pt x="127" y="4173"/>
                    </a:cubicBezTo>
                    <a:lnTo>
                      <a:pt x="91" y="4136"/>
                    </a:lnTo>
                    <a:lnTo>
                      <a:pt x="91" y="4136"/>
                    </a:lnTo>
                    <a:cubicBezTo>
                      <a:pt x="170" y="4189"/>
                      <a:pt x="269" y="4223"/>
                      <a:pt x="359" y="4223"/>
                    </a:cubicBezTo>
                    <a:cubicBezTo>
                      <a:pt x="392" y="4223"/>
                      <a:pt x="424" y="4219"/>
                      <a:pt x="453" y="4209"/>
                    </a:cubicBezTo>
                    <a:cubicBezTo>
                      <a:pt x="743" y="4100"/>
                      <a:pt x="996" y="3955"/>
                      <a:pt x="1213" y="3738"/>
                    </a:cubicBezTo>
                    <a:cubicBezTo>
                      <a:pt x="1358" y="3629"/>
                      <a:pt x="1467" y="3521"/>
                      <a:pt x="1576" y="3412"/>
                    </a:cubicBezTo>
                    <a:cubicBezTo>
                      <a:pt x="1793" y="3158"/>
                      <a:pt x="2083" y="2941"/>
                      <a:pt x="2336" y="2688"/>
                    </a:cubicBezTo>
                    <a:lnTo>
                      <a:pt x="2554" y="2543"/>
                    </a:lnTo>
                    <a:lnTo>
                      <a:pt x="2662" y="2434"/>
                    </a:lnTo>
                    <a:cubicBezTo>
                      <a:pt x="2692" y="2404"/>
                      <a:pt x="2703" y="2394"/>
                      <a:pt x="2702" y="2394"/>
                    </a:cubicBezTo>
                    <a:lnTo>
                      <a:pt x="2702" y="2394"/>
                    </a:lnTo>
                    <a:cubicBezTo>
                      <a:pt x="2700" y="2394"/>
                      <a:pt x="2616" y="2470"/>
                      <a:pt x="2590" y="2470"/>
                    </a:cubicBezTo>
                    <a:lnTo>
                      <a:pt x="3097" y="2036"/>
                    </a:lnTo>
                    <a:cubicBezTo>
                      <a:pt x="3351" y="1855"/>
                      <a:pt x="3568" y="1637"/>
                      <a:pt x="3749" y="1420"/>
                    </a:cubicBezTo>
                    <a:cubicBezTo>
                      <a:pt x="3821" y="1347"/>
                      <a:pt x="3858" y="1311"/>
                      <a:pt x="3894" y="1239"/>
                    </a:cubicBezTo>
                    <a:lnTo>
                      <a:pt x="3966" y="1094"/>
                    </a:lnTo>
                    <a:lnTo>
                      <a:pt x="4039" y="1021"/>
                    </a:lnTo>
                    <a:lnTo>
                      <a:pt x="4039" y="1021"/>
                    </a:lnTo>
                    <a:cubicBezTo>
                      <a:pt x="4052" y="994"/>
                      <a:pt x="4075" y="949"/>
                      <a:pt x="4075" y="949"/>
                    </a:cubicBezTo>
                    <a:lnTo>
                      <a:pt x="4184" y="840"/>
                    </a:lnTo>
                    <a:lnTo>
                      <a:pt x="4278" y="778"/>
                    </a:lnTo>
                    <a:lnTo>
                      <a:pt x="4278" y="778"/>
                    </a:lnTo>
                    <a:cubicBezTo>
                      <a:pt x="4295" y="773"/>
                      <a:pt x="4392" y="732"/>
                      <a:pt x="4365" y="732"/>
                    </a:cubicBezTo>
                    <a:cubicBezTo>
                      <a:pt x="4401" y="732"/>
                      <a:pt x="4473" y="695"/>
                      <a:pt x="4546" y="695"/>
                    </a:cubicBezTo>
                    <a:cubicBezTo>
                      <a:pt x="4872" y="732"/>
                      <a:pt x="5198" y="877"/>
                      <a:pt x="5451" y="1130"/>
                    </a:cubicBezTo>
                    <a:cubicBezTo>
                      <a:pt x="5777" y="1311"/>
                      <a:pt x="6067" y="1565"/>
                      <a:pt x="6357" y="1818"/>
                    </a:cubicBezTo>
                    <a:cubicBezTo>
                      <a:pt x="6647" y="2036"/>
                      <a:pt x="6936" y="2253"/>
                      <a:pt x="7226" y="2506"/>
                    </a:cubicBezTo>
                    <a:cubicBezTo>
                      <a:pt x="7516" y="2760"/>
                      <a:pt x="7878" y="3050"/>
                      <a:pt x="8168" y="3340"/>
                    </a:cubicBezTo>
                    <a:cubicBezTo>
                      <a:pt x="8349" y="3484"/>
                      <a:pt x="8494" y="3629"/>
                      <a:pt x="8639" y="3774"/>
                    </a:cubicBezTo>
                    <a:cubicBezTo>
                      <a:pt x="8708" y="3843"/>
                      <a:pt x="8788" y="3872"/>
                      <a:pt x="8870" y="3872"/>
                    </a:cubicBezTo>
                    <a:cubicBezTo>
                      <a:pt x="9088" y="3872"/>
                      <a:pt x="9320" y="3669"/>
                      <a:pt x="9399" y="3484"/>
                    </a:cubicBezTo>
                    <a:cubicBezTo>
                      <a:pt x="9436" y="3340"/>
                      <a:pt x="9472" y="3231"/>
                      <a:pt x="9399" y="3122"/>
                    </a:cubicBezTo>
                    <a:cubicBezTo>
                      <a:pt x="9110" y="2832"/>
                      <a:pt x="8820" y="2579"/>
                      <a:pt x="8530" y="2325"/>
                    </a:cubicBezTo>
                    <a:cubicBezTo>
                      <a:pt x="8240" y="2072"/>
                      <a:pt x="7951" y="1818"/>
                      <a:pt x="7625" y="1601"/>
                    </a:cubicBezTo>
                    <a:cubicBezTo>
                      <a:pt x="7009" y="1203"/>
                      <a:pt x="6393" y="695"/>
                      <a:pt x="5741" y="297"/>
                    </a:cubicBezTo>
                    <a:cubicBezTo>
                      <a:pt x="5520" y="107"/>
                      <a:pt x="5216" y="0"/>
                      <a:pt x="49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0"/>
              <p:cNvSpPr/>
              <p:nvPr/>
            </p:nvSpPr>
            <p:spPr>
              <a:xfrm>
                <a:off x="4874596" y="4212590"/>
                <a:ext cx="201766" cy="58228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2509" extrusionOk="0">
                    <a:moveTo>
                      <a:pt x="977" y="1336"/>
                    </a:moveTo>
                    <a:cubicBezTo>
                      <a:pt x="979" y="1336"/>
                      <a:pt x="976" y="1342"/>
                      <a:pt x="966" y="1356"/>
                    </a:cubicBezTo>
                    <a:lnTo>
                      <a:pt x="966" y="1356"/>
                    </a:lnTo>
                    <a:lnTo>
                      <a:pt x="978" y="1350"/>
                    </a:lnTo>
                    <a:lnTo>
                      <a:pt x="978" y="1350"/>
                    </a:lnTo>
                    <a:cubicBezTo>
                      <a:pt x="973" y="1354"/>
                      <a:pt x="967" y="1357"/>
                      <a:pt x="963" y="1360"/>
                    </a:cubicBezTo>
                    <a:lnTo>
                      <a:pt x="963" y="1360"/>
                    </a:lnTo>
                    <a:cubicBezTo>
                      <a:pt x="964" y="1359"/>
                      <a:pt x="965" y="1357"/>
                      <a:pt x="966" y="1356"/>
                    </a:cubicBezTo>
                    <a:lnTo>
                      <a:pt x="966" y="1356"/>
                    </a:lnTo>
                    <a:lnTo>
                      <a:pt x="956" y="1361"/>
                    </a:lnTo>
                    <a:lnTo>
                      <a:pt x="956" y="1361"/>
                    </a:lnTo>
                    <a:cubicBezTo>
                      <a:pt x="967" y="1344"/>
                      <a:pt x="975" y="1336"/>
                      <a:pt x="977" y="1336"/>
                    </a:cubicBezTo>
                    <a:close/>
                    <a:moveTo>
                      <a:pt x="912" y="1392"/>
                    </a:moveTo>
                    <a:cubicBezTo>
                      <a:pt x="908" y="1394"/>
                      <a:pt x="906" y="1395"/>
                      <a:pt x="906" y="1395"/>
                    </a:cubicBezTo>
                    <a:lnTo>
                      <a:pt x="906" y="1400"/>
                    </a:lnTo>
                    <a:lnTo>
                      <a:pt x="906" y="1400"/>
                    </a:lnTo>
                    <a:cubicBezTo>
                      <a:pt x="907" y="1398"/>
                      <a:pt x="909" y="1395"/>
                      <a:pt x="912" y="1392"/>
                    </a:cubicBezTo>
                    <a:close/>
                    <a:moveTo>
                      <a:pt x="923" y="1377"/>
                    </a:moveTo>
                    <a:lnTo>
                      <a:pt x="906" y="1386"/>
                    </a:lnTo>
                    <a:lnTo>
                      <a:pt x="906" y="1395"/>
                    </a:lnTo>
                    <a:cubicBezTo>
                      <a:pt x="906" y="1395"/>
                      <a:pt x="908" y="1394"/>
                      <a:pt x="913" y="1391"/>
                    </a:cubicBezTo>
                    <a:lnTo>
                      <a:pt x="913" y="1391"/>
                    </a:lnTo>
                    <a:cubicBezTo>
                      <a:pt x="912" y="1392"/>
                      <a:pt x="912" y="1392"/>
                      <a:pt x="912" y="1392"/>
                    </a:cubicBezTo>
                    <a:lnTo>
                      <a:pt x="912" y="1392"/>
                    </a:lnTo>
                    <a:cubicBezTo>
                      <a:pt x="914" y="1391"/>
                      <a:pt x="918" y="1390"/>
                      <a:pt x="922" y="1389"/>
                    </a:cubicBezTo>
                    <a:lnTo>
                      <a:pt x="922" y="1389"/>
                    </a:lnTo>
                    <a:lnTo>
                      <a:pt x="906" y="1422"/>
                    </a:lnTo>
                    <a:cubicBezTo>
                      <a:pt x="917" y="1410"/>
                      <a:pt x="928" y="1400"/>
                      <a:pt x="936" y="1390"/>
                    </a:cubicBezTo>
                    <a:lnTo>
                      <a:pt x="936" y="1390"/>
                    </a:lnTo>
                    <a:cubicBezTo>
                      <a:pt x="936" y="1391"/>
                      <a:pt x="935" y="1391"/>
                      <a:pt x="934" y="1391"/>
                    </a:cubicBezTo>
                    <a:cubicBezTo>
                      <a:pt x="933" y="1391"/>
                      <a:pt x="932" y="1389"/>
                      <a:pt x="931" y="1387"/>
                    </a:cubicBezTo>
                    <a:lnTo>
                      <a:pt x="931" y="1387"/>
                    </a:lnTo>
                    <a:cubicBezTo>
                      <a:pt x="928" y="1387"/>
                      <a:pt x="925" y="1388"/>
                      <a:pt x="922" y="1389"/>
                    </a:cubicBezTo>
                    <a:lnTo>
                      <a:pt x="922" y="1389"/>
                    </a:lnTo>
                    <a:lnTo>
                      <a:pt x="925" y="1384"/>
                    </a:lnTo>
                    <a:lnTo>
                      <a:pt x="925" y="1384"/>
                    </a:lnTo>
                    <a:cubicBezTo>
                      <a:pt x="920" y="1387"/>
                      <a:pt x="916" y="1390"/>
                      <a:pt x="913" y="1391"/>
                    </a:cubicBezTo>
                    <a:lnTo>
                      <a:pt x="913" y="1391"/>
                    </a:lnTo>
                    <a:cubicBezTo>
                      <a:pt x="916" y="1387"/>
                      <a:pt x="919" y="1383"/>
                      <a:pt x="923" y="1377"/>
                    </a:cubicBezTo>
                    <a:close/>
                    <a:moveTo>
                      <a:pt x="5479" y="1"/>
                    </a:moveTo>
                    <a:cubicBezTo>
                      <a:pt x="5342" y="1"/>
                      <a:pt x="5206" y="4"/>
                      <a:pt x="5071" y="10"/>
                    </a:cubicBezTo>
                    <a:cubicBezTo>
                      <a:pt x="4274" y="10"/>
                      <a:pt x="3550" y="118"/>
                      <a:pt x="2789" y="155"/>
                    </a:cubicBezTo>
                    <a:cubicBezTo>
                      <a:pt x="2173" y="155"/>
                      <a:pt x="1594" y="263"/>
                      <a:pt x="1014" y="481"/>
                    </a:cubicBezTo>
                    <a:cubicBezTo>
                      <a:pt x="616" y="662"/>
                      <a:pt x="290" y="988"/>
                      <a:pt x="109" y="1386"/>
                    </a:cubicBezTo>
                    <a:cubicBezTo>
                      <a:pt x="0" y="1603"/>
                      <a:pt x="0" y="1857"/>
                      <a:pt x="109" y="2110"/>
                    </a:cubicBezTo>
                    <a:cubicBezTo>
                      <a:pt x="145" y="2219"/>
                      <a:pt x="254" y="2292"/>
                      <a:pt x="362" y="2328"/>
                    </a:cubicBezTo>
                    <a:cubicBezTo>
                      <a:pt x="417" y="2346"/>
                      <a:pt x="462" y="2355"/>
                      <a:pt x="507" y="2355"/>
                    </a:cubicBezTo>
                    <a:cubicBezTo>
                      <a:pt x="552" y="2355"/>
                      <a:pt x="598" y="2346"/>
                      <a:pt x="652" y="2328"/>
                    </a:cubicBezTo>
                    <a:cubicBezTo>
                      <a:pt x="761" y="2292"/>
                      <a:pt x="797" y="2219"/>
                      <a:pt x="833" y="2147"/>
                    </a:cubicBezTo>
                    <a:lnTo>
                      <a:pt x="869" y="2183"/>
                    </a:lnTo>
                    <a:cubicBezTo>
                      <a:pt x="906" y="2002"/>
                      <a:pt x="906" y="1821"/>
                      <a:pt x="906" y="1676"/>
                    </a:cubicBezTo>
                    <a:cubicBezTo>
                      <a:pt x="906" y="1567"/>
                      <a:pt x="906" y="1495"/>
                      <a:pt x="906" y="1422"/>
                    </a:cubicBezTo>
                    <a:lnTo>
                      <a:pt x="906" y="1400"/>
                    </a:lnTo>
                    <a:lnTo>
                      <a:pt x="906" y="1400"/>
                    </a:lnTo>
                    <a:cubicBezTo>
                      <a:pt x="893" y="1416"/>
                      <a:pt x="886" y="1422"/>
                      <a:pt x="883" y="1422"/>
                    </a:cubicBezTo>
                    <a:cubicBezTo>
                      <a:pt x="878" y="1422"/>
                      <a:pt x="887" y="1404"/>
                      <a:pt x="906" y="1386"/>
                    </a:cubicBezTo>
                    <a:lnTo>
                      <a:pt x="938" y="1354"/>
                    </a:lnTo>
                    <a:lnTo>
                      <a:pt x="938" y="1354"/>
                    </a:lnTo>
                    <a:cubicBezTo>
                      <a:pt x="937" y="1355"/>
                      <a:pt x="937" y="1356"/>
                      <a:pt x="937" y="1358"/>
                    </a:cubicBezTo>
                    <a:lnTo>
                      <a:pt x="937" y="1358"/>
                    </a:lnTo>
                    <a:cubicBezTo>
                      <a:pt x="932" y="1365"/>
                      <a:pt x="927" y="1372"/>
                      <a:pt x="923" y="1377"/>
                    </a:cubicBezTo>
                    <a:lnTo>
                      <a:pt x="923" y="1377"/>
                    </a:lnTo>
                    <a:lnTo>
                      <a:pt x="930" y="1374"/>
                    </a:lnTo>
                    <a:lnTo>
                      <a:pt x="935" y="1363"/>
                    </a:lnTo>
                    <a:lnTo>
                      <a:pt x="935" y="1363"/>
                    </a:lnTo>
                    <a:cubicBezTo>
                      <a:pt x="934" y="1367"/>
                      <a:pt x="933" y="1370"/>
                      <a:pt x="933" y="1372"/>
                    </a:cubicBezTo>
                    <a:lnTo>
                      <a:pt x="933" y="1372"/>
                    </a:lnTo>
                    <a:lnTo>
                      <a:pt x="956" y="1361"/>
                    </a:lnTo>
                    <a:lnTo>
                      <a:pt x="956" y="1361"/>
                    </a:lnTo>
                    <a:cubicBezTo>
                      <a:pt x="955" y="1363"/>
                      <a:pt x="954" y="1365"/>
                      <a:pt x="952" y="1367"/>
                    </a:cubicBezTo>
                    <a:lnTo>
                      <a:pt x="952" y="1367"/>
                    </a:lnTo>
                    <a:cubicBezTo>
                      <a:pt x="956" y="1365"/>
                      <a:pt x="959" y="1362"/>
                      <a:pt x="963" y="1360"/>
                    </a:cubicBezTo>
                    <a:lnTo>
                      <a:pt x="963" y="1360"/>
                    </a:lnTo>
                    <a:cubicBezTo>
                      <a:pt x="958" y="1366"/>
                      <a:pt x="951" y="1374"/>
                      <a:pt x="944" y="1382"/>
                    </a:cubicBezTo>
                    <a:lnTo>
                      <a:pt x="944" y="1382"/>
                    </a:lnTo>
                    <a:cubicBezTo>
                      <a:pt x="947" y="1377"/>
                      <a:pt x="950" y="1371"/>
                      <a:pt x="952" y="1367"/>
                    </a:cubicBezTo>
                    <a:lnTo>
                      <a:pt x="952" y="1367"/>
                    </a:lnTo>
                    <a:cubicBezTo>
                      <a:pt x="944" y="1372"/>
                      <a:pt x="937" y="1376"/>
                      <a:pt x="932" y="1380"/>
                    </a:cubicBezTo>
                    <a:lnTo>
                      <a:pt x="932" y="1380"/>
                    </a:lnTo>
                    <a:cubicBezTo>
                      <a:pt x="932" y="1378"/>
                      <a:pt x="932" y="1375"/>
                      <a:pt x="933" y="1372"/>
                    </a:cubicBezTo>
                    <a:lnTo>
                      <a:pt x="933" y="1372"/>
                    </a:lnTo>
                    <a:lnTo>
                      <a:pt x="930" y="1374"/>
                    </a:lnTo>
                    <a:lnTo>
                      <a:pt x="925" y="1384"/>
                    </a:lnTo>
                    <a:lnTo>
                      <a:pt x="925" y="1384"/>
                    </a:lnTo>
                    <a:cubicBezTo>
                      <a:pt x="927" y="1383"/>
                      <a:pt x="929" y="1381"/>
                      <a:pt x="932" y="1380"/>
                    </a:cubicBezTo>
                    <a:lnTo>
                      <a:pt x="932" y="1380"/>
                    </a:lnTo>
                    <a:cubicBezTo>
                      <a:pt x="931" y="1383"/>
                      <a:pt x="931" y="1385"/>
                      <a:pt x="931" y="1387"/>
                    </a:cubicBezTo>
                    <a:lnTo>
                      <a:pt x="931" y="1387"/>
                    </a:lnTo>
                    <a:cubicBezTo>
                      <a:pt x="934" y="1386"/>
                      <a:pt x="937" y="1386"/>
                      <a:pt x="940" y="1386"/>
                    </a:cubicBezTo>
                    <a:lnTo>
                      <a:pt x="940" y="1386"/>
                    </a:lnTo>
                    <a:cubicBezTo>
                      <a:pt x="939" y="1387"/>
                      <a:pt x="938" y="1389"/>
                      <a:pt x="936" y="1390"/>
                    </a:cubicBezTo>
                    <a:lnTo>
                      <a:pt x="936" y="1390"/>
                    </a:lnTo>
                    <a:cubicBezTo>
                      <a:pt x="938" y="1390"/>
                      <a:pt x="940" y="1388"/>
                      <a:pt x="942" y="1386"/>
                    </a:cubicBezTo>
                    <a:lnTo>
                      <a:pt x="1014" y="1350"/>
                    </a:lnTo>
                    <a:lnTo>
                      <a:pt x="1087" y="1314"/>
                    </a:lnTo>
                    <a:lnTo>
                      <a:pt x="1014" y="1314"/>
                    </a:lnTo>
                    <a:cubicBezTo>
                      <a:pt x="1123" y="1314"/>
                      <a:pt x="1232" y="1241"/>
                      <a:pt x="1340" y="1241"/>
                    </a:cubicBezTo>
                    <a:lnTo>
                      <a:pt x="1521" y="1205"/>
                    </a:lnTo>
                    <a:lnTo>
                      <a:pt x="1630" y="1205"/>
                    </a:lnTo>
                    <a:cubicBezTo>
                      <a:pt x="1847" y="1169"/>
                      <a:pt x="2065" y="1169"/>
                      <a:pt x="2318" y="1169"/>
                    </a:cubicBezTo>
                    <a:cubicBezTo>
                      <a:pt x="2970" y="1133"/>
                      <a:pt x="3622" y="1060"/>
                      <a:pt x="4274" y="1060"/>
                    </a:cubicBezTo>
                    <a:cubicBezTo>
                      <a:pt x="4636" y="1060"/>
                      <a:pt x="4999" y="1060"/>
                      <a:pt x="5361" y="1096"/>
                    </a:cubicBezTo>
                    <a:cubicBezTo>
                      <a:pt x="5687" y="1133"/>
                      <a:pt x="6013" y="1169"/>
                      <a:pt x="6339" y="1241"/>
                    </a:cubicBezTo>
                    <a:cubicBezTo>
                      <a:pt x="6520" y="1277"/>
                      <a:pt x="6701" y="1314"/>
                      <a:pt x="6882" y="1386"/>
                    </a:cubicBezTo>
                    <a:cubicBezTo>
                      <a:pt x="6955" y="1386"/>
                      <a:pt x="7027" y="1422"/>
                      <a:pt x="7099" y="1459"/>
                    </a:cubicBezTo>
                    <a:cubicBezTo>
                      <a:pt x="7099" y="1459"/>
                      <a:pt x="7148" y="1491"/>
                      <a:pt x="7158" y="1491"/>
                    </a:cubicBezTo>
                    <a:cubicBezTo>
                      <a:pt x="7164" y="1491"/>
                      <a:pt x="7160" y="1483"/>
                      <a:pt x="7136" y="1459"/>
                    </a:cubicBezTo>
                    <a:lnTo>
                      <a:pt x="7136" y="1459"/>
                    </a:lnTo>
                    <a:lnTo>
                      <a:pt x="7208" y="1531"/>
                    </a:lnTo>
                    <a:cubicBezTo>
                      <a:pt x="7281" y="1567"/>
                      <a:pt x="7353" y="1640"/>
                      <a:pt x="7389" y="1712"/>
                    </a:cubicBezTo>
                    <a:cubicBezTo>
                      <a:pt x="7389" y="1712"/>
                      <a:pt x="7421" y="1760"/>
                      <a:pt x="7432" y="1760"/>
                    </a:cubicBezTo>
                    <a:cubicBezTo>
                      <a:pt x="7437" y="1760"/>
                      <a:pt x="7437" y="1748"/>
                      <a:pt x="7425" y="1712"/>
                    </a:cubicBezTo>
                    <a:lnTo>
                      <a:pt x="7425" y="1712"/>
                    </a:lnTo>
                    <a:lnTo>
                      <a:pt x="7462" y="1821"/>
                    </a:lnTo>
                    <a:cubicBezTo>
                      <a:pt x="7462" y="1857"/>
                      <a:pt x="7498" y="1893"/>
                      <a:pt x="7498" y="1929"/>
                    </a:cubicBezTo>
                    <a:cubicBezTo>
                      <a:pt x="7462" y="1966"/>
                      <a:pt x="7462" y="2038"/>
                      <a:pt x="7425" y="2110"/>
                    </a:cubicBezTo>
                    <a:cubicBezTo>
                      <a:pt x="7425" y="2292"/>
                      <a:pt x="7425" y="2473"/>
                      <a:pt x="7643" y="2509"/>
                    </a:cubicBezTo>
                    <a:cubicBezTo>
                      <a:pt x="7860" y="2509"/>
                      <a:pt x="8077" y="2400"/>
                      <a:pt x="8222" y="2255"/>
                    </a:cubicBezTo>
                    <a:cubicBezTo>
                      <a:pt x="8621" y="1893"/>
                      <a:pt x="8693" y="1277"/>
                      <a:pt x="8403" y="843"/>
                    </a:cubicBezTo>
                    <a:cubicBezTo>
                      <a:pt x="8222" y="553"/>
                      <a:pt x="7933" y="372"/>
                      <a:pt x="7607" y="263"/>
                    </a:cubicBezTo>
                    <a:cubicBezTo>
                      <a:pt x="6909" y="81"/>
                      <a:pt x="6185" y="1"/>
                      <a:pt x="54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0"/>
              <p:cNvSpPr/>
              <p:nvPr/>
            </p:nvSpPr>
            <p:spPr>
              <a:xfrm>
                <a:off x="4957793" y="4294558"/>
                <a:ext cx="54677" cy="79393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3421" extrusionOk="0">
                    <a:moveTo>
                      <a:pt x="1880" y="958"/>
                    </a:moveTo>
                    <a:lnTo>
                      <a:pt x="1880" y="958"/>
                    </a:lnTo>
                    <a:cubicBezTo>
                      <a:pt x="1882" y="958"/>
                      <a:pt x="1848" y="1017"/>
                      <a:pt x="1848" y="1042"/>
                    </a:cubicBezTo>
                    <a:cubicBezTo>
                      <a:pt x="1842" y="1048"/>
                      <a:pt x="1835" y="1055"/>
                      <a:pt x="1828" y="1062"/>
                    </a:cubicBezTo>
                    <a:lnTo>
                      <a:pt x="1828" y="1062"/>
                    </a:lnTo>
                    <a:cubicBezTo>
                      <a:pt x="1828" y="1062"/>
                      <a:pt x="1828" y="1062"/>
                      <a:pt x="1828" y="1061"/>
                    </a:cubicBezTo>
                    <a:lnTo>
                      <a:pt x="1828" y="1061"/>
                    </a:lnTo>
                    <a:cubicBezTo>
                      <a:pt x="1825" y="1065"/>
                      <a:pt x="1821" y="1069"/>
                      <a:pt x="1816" y="1074"/>
                    </a:cubicBezTo>
                    <a:lnTo>
                      <a:pt x="1816" y="1074"/>
                    </a:lnTo>
                    <a:cubicBezTo>
                      <a:pt x="1819" y="1059"/>
                      <a:pt x="1823" y="1051"/>
                      <a:pt x="1826" y="1051"/>
                    </a:cubicBezTo>
                    <a:lnTo>
                      <a:pt x="1826" y="1051"/>
                    </a:lnTo>
                    <a:cubicBezTo>
                      <a:pt x="1827" y="1051"/>
                      <a:pt x="1828" y="1054"/>
                      <a:pt x="1828" y="1061"/>
                    </a:cubicBezTo>
                    <a:lnTo>
                      <a:pt x="1828" y="1061"/>
                    </a:lnTo>
                    <a:cubicBezTo>
                      <a:pt x="1848" y="1040"/>
                      <a:pt x="1848" y="1035"/>
                      <a:pt x="1848" y="1005"/>
                    </a:cubicBezTo>
                    <a:cubicBezTo>
                      <a:pt x="1871" y="971"/>
                      <a:pt x="1880" y="958"/>
                      <a:pt x="1880" y="958"/>
                    </a:cubicBezTo>
                    <a:close/>
                    <a:moveTo>
                      <a:pt x="1861" y="1035"/>
                    </a:moveTo>
                    <a:lnTo>
                      <a:pt x="1861" y="1035"/>
                    </a:lnTo>
                    <a:cubicBezTo>
                      <a:pt x="1850" y="1044"/>
                      <a:pt x="1839" y="1054"/>
                      <a:pt x="1828" y="1064"/>
                    </a:cubicBezTo>
                    <a:lnTo>
                      <a:pt x="1828" y="1064"/>
                    </a:lnTo>
                    <a:cubicBezTo>
                      <a:pt x="1828" y="1064"/>
                      <a:pt x="1828" y="1063"/>
                      <a:pt x="1828" y="1062"/>
                    </a:cubicBezTo>
                    <a:lnTo>
                      <a:pt x="1828" y="1062"/>
                    </a:lnTo>
                    <a:cubicBezTo>
                      <a:pt x="1824" y="1066"/>
                      <a:pt x="1820" y="1070"/>
                      <a:pt x="1816" y="1074"/>
                    </a:cubicBezTo>
                    <a:lnTo>
                      <a:pt x="1816" y="1074"/>
                    </a:lnTo>
                    <a:cubicBezTo>
                      <a:pt x="1816" y="1074"/>
                      <a:pt x="1816" y="1074"/>
                      <a:pt x="1816" y="1074"/>
                    </a:cubicBezTo>
                    <a:lnTo>
                      <a:pt x="1816" y="1074"/>
                    </a:lnTo>
                    <a:cubicBezTo>
                      <a:pt x="1815" y="1075"/>
                      <a:pt x="1813" y="1076"/>
                      <a:pt x="1812" y="1078"/>
                    </a:cubicBezTo>
                    <a:cubicBezTo>
                      <a:pt x="1813" y="1076"/>
                      <a:pt x="1815" y="1075"/>
                      <a:pt x="1816" y="1074"/>
                    </a:cubicBezTo>
                    <a:lnTo>
                      <a:pt x="1816" y="1074"/>
                    </a:lnTo>
                    <a:cubicBezTo>
                      <a:pt x="1816" y="1074"/>
                      <a:pt x="1816" y="1075"/>
                      <a:pt x="1816" y="1076"/>
                    </a:cubicBezTo>
                    <a:lnTo>
                      <a:pt x="1816" y="1076"/>
                    </a:lnTo>
                    <a:cubicBezTo>
                      <a:pt x="1814" y="1077"/>
                      <a:pt x="1813" y="1078"/>
                      <a:pt x="1812" y="1079"/>
                    </a:cubicBezTo>
                    <a:lnTo>
                      <a:pt x="1812" y="1079"/>
                    </a:lnTo>
                    <a:lnTo>
                      <a:pt x="1812" y="1078"/>
                    </a:lnTo>
                    <a:cubicBezTo>
                      <a:pt x="1813" y="1076"/>
                      <a:pt x="1815" y="1075"/>
                      <a:pt x="1816" y="1074"/>
                    </a:cubicBezTo>
                    <a:lnTo>
                      <a:pt x="1816" y="1074"/>
                    </a:lnTo>
                    <a:cubicBezTo>
                      <a:pt x="1816" y="1074"/>
                      <a:pt x="1816" y="1074"/>
                      <a:pt x="1816" y="1074"/>
                    </a:cubicBezTo>
                    <a:lnTo>
                      <a:pt x="1816" y="1074"/>
                    </a:lnTo>
                    <a:cubicBezTo>
                      <a:pt x="1820" y="1070"/>
                      <a:pt x="1824" y="1066"/>
                      <a:pt x="1828" y="1062"/>
                    </a:cubicBezTo>
                    <a:lnTo>
                      <a:pt x="1828" y="1062"/>
                    </a:lnTo>
                    <a:cubicBezTo>
                      <a:pt x="1828" y="1062"/>
                      <a:pt x="1828" y="1062"/>
                      <a:pt x="1828" y="1062"/>
                    </a:cubicBezTo>
                    <a:lnTo>
                      <a:pt x="1828" y="1062"/>
                    </a:lnTo>
                    <a:cubicBezTo>
                      <a:pt x="1842" y="1050"/>
                      <a:pt x="1853" y="1041"/>
                      <a:pt x="1861" y="1035"/>
                    </a:cubicBezTo>
                    <a:close/>
                    <a:moveTo>
                      <a:pt x="2043" y="0"/>
                    </a:moveTo>
                    <a:cubicBezTo>
                      <a:pt x="1996" y="0"/>
                      <a:pt x="1945" y="8"/>
                      <a:pt x="1894" y="24"/>
                    </a:cubicBezTo>
                    <a:lnTo>
                      <a:pt x="1894" y="24"/>
                    </a:lnTo>
                    <a:cubicBezTo>
                      <a:pt x="1704" y="46"/>
                      <a:pt x="1531" y="127"/>
                      <a:pt x="1377" y="281"/>
                    </a:cubicBezTo>
                    <a:cubicBezTo>
                      <a:pt x="1160" y="426"/>
                      <a:pt x="979" y="643"/>
                      <a:pt x="834" y="897"/>
                    </a:cubicBezTo>
                    <a:cubicBezTo>
                      <a:pt x="689" y="1150"/>
                      <a:pt x="617" y="1440"/>
                      <a:pt x="544" y="1694"/>
                    </a:cubicBezTo>
                    <a:cubicBezTo>
                      <a:pt x="540" y="1710"/>
                      <a:pt x="537" y="1727"/>
                      <a:pt x="533" y="1744"/>
                    </a:cubicBezTo>
                    <a:lnTo>
                      <a:pt x="533" y="1744"/>
                    </a:lnTo>
                    <a:cubicBezTo>
                      <a:pt x="501" y="1679"/>
                      <a:pt x="468" y="1614"/>
                      <a:pt x="436" y="1549"/>
                    </a:cubicBezTo>
                    <a:cubicBezTo>
                      <a:pt x="363" y="1368"/>
                      <a:pt x="254" y="1150"/>
                      <a:pt x="73" y="1078"/>
                    </a:cubicBezTo>
                    <a:cubicBezTo>
                      <a:pt x="37" y="1078"/>
                      <a:pt x="1" y="1114"/>
                      <a:pt x="1" y="1150"/>
                    </a:cubicBezTo>
                    <a:lnTo>
                      <a:pt x="1" y="1186"/>
                    </a:lnTo>
                    <a:cubicBezTo>
                      <a:pt x="1" y="1404"/>
                      <a:pt x="37" y="1657"/>
                      <a:pt x="110" y="1875"/>
                    </a:cubicBezTo>
                    <a:cubicBezTo>
                      <a:pt x="110" y="2056"/>
                      <a:pt x="110" y="2237"/>
                      <a:pt x="110" y="2454"/>
                    </a:cubicBezTo>
                    <a:cubicBezTo>
                      <a:pt x="37" y="2780"/>
                      <a:pt x="146" y="3106"/>
                      <a:pt x="363" y="3360"/>
                    </a:cubicBezTo>
                    <a:cubicBezTo>
                      <a:pt x="407" y="3403"/>
                      <a:pt x="460" y="3421"/>
                      <a:pt x="517" y="3421"/>
                    </a:cubicBezTo>
                    <a:cubicBezTo>
                      <a:pt x="648" y="3421"/>
                      <a:pt x="794" y="3327"/>
                      <a:pt x="870" y="3251"/>
                    </a:cubicBezTo>
                    <a:cubicBezTo>
                      <a:pt x="979" y="3106"/>
                      <a:pt x="979" y="3106"/>
                      <a:pt x="1051" y="3034"/>
                    </a:cubicBezTo>
                    <a:cubicBezTo>
                      <a:pt x="1088" y="2961"/>
                      <a:pt x="1088" y="2997"/>
                      <a:pt x="1088" y="2961"/>
                    </a:cubicBezTo>
                    <a:lnTo>
                      <a:pt x="1124" y="2889"/>
                    </a:lnTo>
                    <a:cubicBezTo>
                      <a:pt x="1232" y="2780"/>
                      <a:pt x="1305" y="2635"/>
                      <a:pt x="1377" y="2527"/>
                    </a:cubicBezTo>
                    <a:cubicBezTo>
                      <a:pt x="1522" y="2237"/>
                      <a:pt x="1595" y="1947"/>
                      <a:pt x="1667" y="1657"/>
                    </a:cubicBezTo>
                    <a:cubicBezTo>
                      <a:pt x="1703" y="1549"/>
                      <a:pt x="1703" y="1404"/>
                      <a:pt x="1740" y="1295"/>
                    </a:cubicBezTo>
                    <a:cubicBezTo>
                      <a:pt x="1776" y="1186"/>
                      <a:pt x="1776" y="1186"/>
                      <a:pt x="1812" y="1114"/>
                    </a:cubicBezTo>
                    <a:lnTo>
                      <a:pt x="1812" y="1086"/>
                    </a:lnTo>
                    <a:lnTo>
                      <a:pt x="1812" y="1086"/>
                    </a:lnTo>
                    <a:cubicBezTo>
                      <a:pt x="1801" y="1094"/>
                      <a:pt x="1789" y="1104"/>
                      <a:pt x="1776" y="1114"/>
                    </a:cubicBezTo>
                    <a:cubicBezTo>
                      <a:pt x="1788" y="1102"/>
                      <a:pt x="1800" y="1090"/>
                      <a:pt x="1812" y="1079"/>
                    </a:cubicBezTo>
                    <a:lnTo>
                      <a:pt x="1812" y="1079"/>
                    </a:lnTo>
                    <a:lnTo>
                      <a:pt x="1812" y="1086"/>
                    </a:lnTo>
                    <a:lnTo>
                      <a:pt x="1812" y="1086"/>
                    </a:lnTo>
                    <a:cubicBezTo>
                      <a:pt x="1813" y="1086"/>
                      <a:pt x="1813" y="1085"/>
                      <a:pt x="1814" y="1085"/>
                    </a:cubicBezTo>
                    <a:lnTo>
                      <a:pt x="1814" y="1085"/>
                    </a:lnTo>
                    <a:cubicBezTo>
                      <a:pt x="1813" y="1093"/>
                      <a:pt x="1812" y="1103"/>
                      <a:pt x="1812" y="1114"/>
                    </a:cubicBezTo>
                    <a:lnTo>
                      <a:pt x="1812" y="1150"/>
                    </a:lnTo>
                    <a:cubicBezTo>
                      <a:pt x="1821" y="1115"/>
                      <a:pt x="1825" y="1090"/>
                      <a:pt x="1827" y="1074"/>
                    </a:cubicBezTo>
                    <a:lnTo>
                      <a:pt x="1827" y="1074"/>
                    </a:lnTo>
                    <a:cubicBezTo>
                      <a:pt x="1866" y="1042"/>
                      <a:pt x="1879" y="1027"/>
                      <a:pt x="1875" y="1027"/>
                    </a:cubicBezTo>
                    <a:cubicBezTo>
                      <a:pt x="1873" y="1027"/>
                      <a:pt x="1868" y="1030"/>
                      <a:pt x="1861" y="1035"/>
                    </a:cubicBezTo>
                    <a:lnTo>
                      <a:pt x="1861" y="1035"/>
                    </a:lnTo>
                    <a:cubicBezTo>
                      <a:pt x="1941" y="965"/>
                      <a:pt x="2022" y="904"/>
                      <a:pt x="2102" y="824"/>
                    </a:cubicBezTo>
                    <a:cubicBezTo>
                      <a:pt x="2138" y="752"/>
                      <a:pt x="2210" y="679"/>
                      <a:pt x="2247" y="607"/>
                    </a:cubicBezTo>
                    <a:lnTo>
                      <a:pt x="2247" y="607"/>
                    </a:lnTo>
                    <a:lnTo>
                      <a:pt x="2174" y="679"/>
                    </a:lnTo>
                    <a:cubicBezTo>
                      <a:pt x="2247" y="607"/>
                      <a:pt x="2283" y="498"/>
                      <a:pt x="2319" y="390"/>
                    </a:cubicBezTo>
                    <a:cubicBezTo>
                      <a:pt x="2355" y="281"/>
                      <a:pt x="2319" y="100"/>
                      <a:pt x="2174" y="27"/>
                    </a:cubicBezTo>
                    <a:cubicBezTo>
                      <a:pt x="2138" y="9"/>
                      <a:pt x="2093" y="0"/>
                      <a:pt x="20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0"/>
              <p:cNvSpPr/>
              <p:nvPr/>
            </p:nvSpPr>
            <p:spPr>
              <a:xfrm>
                <a:off x="4889030" y="4237793"/>
                <a:ext cx="45255" cy="65816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2836" extrusionOk="0">
                    <a:moveTo>
                      <a:pt x="79" y="0"/>
                    </a:moveTo>
                    <a:cubicBezTo>
                      <a:pt x="43" y="0"/>
                      <a:pt x="1" y="53"/>
                      <a:pt x="30" y="83"/>
                    </a:cubicBezTo>
                    <a:lnTo>
                      <a:pt x="66" y="119"/>
                    </a:lnTo>
                    <a:cubicBezTo>
                      <a:pt x="356" y="517"/>
                      <a:pt x="501" y="1024"/>
                      <a:pt x="791" y="1459"/>
                    </a:cubicBezTo>
                    <a:cubicBezTo>
                      <a:pt x="936" y="1713"/>
                      <a:pt x="1080" y="1930"/>
                      <a:pt x="1225" y="2184"/>
                    </a:cubicBezTo>
                    <a:cubicBezTo>
                      <a:pt x="1370" y="2437"/>
                      <a:pt x="1588" y="2654"/>
                      <a:pt x="1841" y="2836"/>
                    </a:cubicBezTo>
                    <a:cubicBezTo>
                      <a:pt x="1877" y="2836"/>
                      <a:pt x="1950" y="2799"/>
                      <a:pt x="1914" y="2727"/>
                    </a:cubicBezTo>
                    <a:cubicBezTo>
                      <a:pt x="1805" y="2473"/>
                      <a:pt x="1660" y="2220"/>
                      <a:pt x="1479" y="1966"/>
                    </a:cubicBezTo>
                    <a:cubicBezTo>
                      <a:pt x="1298" y="1749"/>
                      <a:pt x="1117" y="1495"/>
                      <a:pt x="972" y="1242"/>
                    </a:cubicBezTo>
                    <a:cubicBezTo>
                      <a:pt x="827" y="952"/>
                      <a:pt x="718" y="771"/>
                      <a:pt x="610" y="590"/>
                    </a:cubicBezTo>
                    <a:cubicBezTo>
                      <a:pt x="465" y="373"/>
                      <a:pt x="284" y="155"/>
                      <a:pt x="102" y="10"/>
                    </a:cubicBezTo>
                    <a:cubicBezTo>
                      <a:pt x="96" y="3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3" name="Google Shape;1303;p30"/>
            <p:cNvGrpSpPr/>
            <p:nvPr/>
          </p:nvGrpSpPr>
          <p:grpSpPr>
            <a:xfrm>
              <a:off x="3338438" y="3293501"/>
              <a:ext cx="834750" cy="1472610"/>
              <a:chOff x="6676808" y="3293501"/>
              <a:chExt cx="834750" cy="1472610"/>
            </a:xfrm>
          </p:grpSpPr>
          <p:sp>
            <p:nvSpPr>
              <p:cNvPr id="1304" name="Google Shape;1304;p30"/>
              <p:cNvSpPr/>
              <p:nvPr/>
            </p:nvSpPr>
            <p:spPr>
              <a:xfrm>
                <a:off x="6686044" y="3305917"/>
                <a:ext cx="825514" cy="1441720"/>
              </a:xfrm>
              <a:custGeom>
                <a:avLst/>
                <a:gdLst/>
                <a:ahLst/>
                <a:cxnLst/>
                <a:rect l="l" t="t" r="r" b="b"/>
                <a:pathLst>
                  <a:path w="35571" h="62123" extrusionOk="0">
                    <a:moveTo>
                      <a:pt x="16228" y="30168"/>
                    </a:moveTo>
                    <a:cubicBezTo>
                      <a:pt x="17242" y="30422"/>
                      <a:pt x="18257" y="30712"/>
                      <a:pt x="19198" y="31001"/>
                    </a:cubicBezTo>
                    <a:cubicBezTo>
                      <a:pt x="21806" y="31762"/>
                      <a:pt x="24305" y="32849"/>
                      <a:pt x="26660" y="34225"/>
                    </a:cubicBezTo>
                    <a:cubicBezTo>
                      <a:pt x="27747" y="35674"/>
                      <a:pt x="28869" y="37195"/>
                      <a:pt x="30463" y="37268"/>
                    </a:cubicBezTo>
                    <a:cubicBezTo>
                      <a:pt x="30753" y="37594"/>
                      <a:pt x="31043" y="37920"/>
                      <a:pt x="31296" y="38246"/>
                    </a:cubicBezTo>
                    <a:cubicBezTo>
                      <a:pt x="31369" y="38318"/>
                      <a:pt x="31441" y="38390"/>
                      <a:pt x="31550" y="38427"/>
                    </a:cubicBezTo>
                    <a:cubicBezTo>
                      <a:pt x="31731" y="40057"/>
                      <a:pt x="31876" y="41687"/>
                      <a:pt x="31912" y="43317"/>
                    </a:cubicBezTo>
                    <a:cubicBezTo>
                      <a:pt x="31658" y="45019"/>
                      <a:pt x="31514" y="46613"/>
                      <a:pt x="30753" y="48315"/>
                    </a:cubicBezTo>
                    <a:cubicBezTo>
                      <a:pt x="29811" y="50343"/>
                      <a:pt x="28362" y="52082"/>
                      <a:pt x="26551" y="53422"/>
                    </a:cubicBezTo>
                    <a:cubicBezTo>
                      <a:pt x="23891" y="55483"/>
                      <a:pt x="20455" y="56513"/>
                      <a:pt x="17049" y="56513"/>
                    </a:cubicBezTo>
                    <a:cubicBezTo>
                      <a:pt x="15307" y="56513"/>
                      <a:pt x="13572" y="56244"/>
                      <a:pt x="11954" y="55704"/>
                    </a:cubicBezTo>
                    <a:cubicBezTo>
                      <a:pt x="6919" y="54038"/>
                      <a:pt x="4420" y="48750"/>
                      <a:pt x="2754" y="44222"/>
                    </a:cubicBezTo>
                    <a:cubicBezTo>
                      <a:pt x="2754" y="44186"/>
                      <a:pt x="2718" y="44150"/>
                      <a:pt x="2718" y="44150"/>
                    </a:cubicBezTo>
                    <a:cubicBezTo>
                      <a:pt x="2645" y="43317"/>
                      <a:pt x="2609" y="42447"/>
                      <a:pt x="2609" y="41650"/>
                    </a:cubicBezTo>
                    <a:cubicBezTo>
                      <a:pt x="2609" y="41324"/>
                      <a:pt x="2645" y="40998"/>
                      <a:pt x="2645" y="40672"/>
                    </a:cubicBezTo>
                    <a:cubicBezTo>
                      <a:pt x="2718" y="40636"/>
                      <a:pt x="2790" y="40564"/>
                      <a:pt x="2862" y="40528"/>
                    </a:cubicBezTo>
                    <a:cubicBezTo>
                      <a:pt x="4674" y="38753"/>
                      <a:pt x="5869" y="36507"/>
                      <a:pt x="7571" y="34623"/>
                    </a:cubicBezTo>
                    <a:cubicBezTo>
                      <a:pt x="9745" y="32197"/>
                      <a:pt x="13077" y="30856"/>
                      <a:pt x="16228" y="30168"/>
                    </a:cubicBezTo>
                    <a:close/>
                    <a:moveTo>
                      <a:pt x="17125" y="1"/>
                    </a:moveTo>
                    <a:cubicBezTo>
                      <a:pt x="16812" y="1"/>
                      <a:pt x="16500" y="122"/>
                      <a:pt x="16264" y="358"/>
                    </a:cubicBezTo>
                    <a:cubicBezTo>
                      <a:pt x="13584" y="2568"/>
                      <a:pt x="11845" y="5574"/>
                      <a:pt x="10143" y="8544"/>
                    </a:cubicBezTo>
                    <a:cubicBezTo>
                      <a:pt x="7897" y="12384"/>
                      <a:pt x="5652" y="16259"/>
                      <a:pt x="4022" y="20388"/>
                    </a:cubicBezTo>
                    <a:cubicBezTo>
                      <a:pt x="1051" y="27959"/>
                      <a:pt x="1" y="36253"/>
                      <a:pt x="146" y="44331"/>
                    </a:cubicBezTo>
                    <a:cubicBezTo>
                      <a:pt x="255" y="51104"/>
                      <a:pt x="3080" y="57624"/>
                      <a:pt x="9455" y="60558"/>
                    </a:cubicBezTo>
                    <a:cubicBezTo>
                      <a:pt x="11823" y="61594"/>
                      <a:pt x="14386" y="62122"/>
                      <a:pt x="16983" y="62122"/>
                    </a:cubicBezTo>
                    <a:cubicBezTo>
                      <a:pt x="17563" y="62122"/>
                      <a:pt x="18145" y="62096"/>
                      <a:pt x="18727" y="62043"/>
                    </a:cubicBezTo>
                    <a:cubicBezTo>
                      <a:pt x="20068" y="61970"/>
                      <a:pt x="21444" y="61717"/>
                      <a:pt x="22748" y="61319"/>
                    </a:cubicBezTo>
                    <a:cubicBezTo>
                      <a:pt x="22917" y="61425"/>
                      <a:pt x="23118" y="61472"/>
                      <a:pt x="23340" y="61472"/>
                    </a:cubicBezTo>
                    <a:cubicBezTo>
                      <a:pt x="24780" y="61472"/>
                      <a:pt x="27129" y="59498"/>
                      <a:pt x="27819" y="58964"/>
                    </a:cubicBezTo>
                    <a:cubicBezTo>
                      <a:pt x="29884" y="57370"/>
                      <a:pt x="31550" y="55306"/>
                      <a:pt x="32745" y="52988"/>
                    </a:cubicBezTo>
                    <a:cubicBezTo>
                      <a:pt x="33940" y="50597"/>
                      <a:pt x="34629" y="47989"/>
                      <a:pt x="34701" y="45345"/>
                    </a:cubicBezTo>
                    <a:cubicBezTo>
                      <a:pt x="34955" y="44476"/>
                      <a:pt x="34701" y="43896"/>
                      <a:pt x="34810" y="43027"/>
                    </a:cubicBezTo>
                    <a:cubicBezTo>
                      <a:pt x="34955" y="41976"/>
                      <a:pt x="35570" y="39948"/>
                      <a:pt x="34556" y="39441"/>
                    </a:cubicBezTo>
                    <a:cubicBezTo>
                      <a:pt x="34484" y="38499"/>
                      <a:pt x="34375" y="37557"/>
                      <a:pt x="34303" y="36616"/>
                    </a:cubicBezTo>
                    <a:cubicBezTo>
                      <a:pt x="33578" y="29480"/>
                      <a:pt x="32202" y="22526"/>
                      <a:pt x="28869" y="16114"/>
                    </a:cubicBezTo>
                    <a:cubicBezTo>
                      <a:pt x="27131" y="12782"/>
                      <a:pt x="25247" y="9486"/>
                      <a:pt x="23291" y="6262"/>
                    </a:cubicBezTo>
                    <a:cubicBezTo>
                      <a:pt x="22096" y="4270"/>
                      <a:pt x="20538" y="1409"/>
                      <a:pt x="18220" y="612"/>
                    </a:cubicBezTo>
                    <a:cubicBezTo>
                      <a:pt x="18075" y="431"/>
                      <a:pt x="17931" y="286"/>
                      <a:pt x="17749" y="177"/>
                    </a:cubicBezTo>
                    <a:cubicBezTo>
                      <a:pt x="17557" y="59"/>
                      <a:pt x="17341" y="1"/>
                      <a:pt x="17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0"/>
              <p:cNvSpPr/>
              <p:nvPr/>
            </p:nvSpPr>
            <p:spPr>
              <a:xfrm>
                <a:off x="6691266" y="4397527"/>
                <a:ext cx="812727" cy="361294"/>
              </a:xfrm>
              <a:custGeom>
                <a:avLst/>
                <a:gdLst/>
                <a:ahLst/>
                <a:cxnLst/>
                <a:rect l="l" t="t" r="r" b="b"/>
                <a:pathLst>
                  <a:path w="35020" h="15568" extrusionOk="0">
                    <a:moveTo>
                      <a:pt x="33799" y="1"/>
                    </a:moveTo>
                    <a:cubicBezTo>
                      <a:pt x="33688" y="1"/>
                      <a:pt x="33575" y="77"/>
                      <a:pt x="33498" y="154"/>
                    </a:cubicBezTo>
                    <a:cubicBezTo>
                      <a:pt x="32267" y="1494"/>
                      <a:pt x="31941" y="3523"/>
                      <a:pt x="31325" y="5298"/>
                    </a:cubicBezTo>
                    <a:lnTo>
                      <a:pt x="31216" y="5406"/>
                    </a:lnTo>
                    <a:cubicBezTo>
                      <a:pt x="30202" y="6674"/>
                      <a:pt x="29007" y="7797"/>
                      <a:pt x="27703" y="8739"/>
                    </a:cubicBezTo>
                    <a:cubicBezTo>
                      <a:pt x="27159" y="9065"/>
                      <a:pt x="26688" y="9499"/>
                      <a:pt x="26254" y="9934"/>
                    </a:cubicBezTo>
                    <a:cubicBezTo>
                      <a:pt x="24696" y="10550"/>
                      <a:pt x="23175" y="11310"/>
                      <a:pt x="21509" y="11709"/>
                    </a:cubicBezTo>
                    <a:cubicBezTo>
                      <a:pt x="20165" y="12049"/>
                      <a:pt x="18794" y="12217"/>
                      <a:pt x="17425" y="12217"/>
                    </a:cubicBezTo>
                    <a:cubicBezTo>
                      <a:pt x="15585" y="12217"/>
                      <a:pt x="13748" y="11913"/>
                      <a:pt x="11983" y="11310"/>
                    </a:cubicBezTo>
                    <a:cubicBezTo>
                      <a:pt x="9447" y="10369"/>
                      <a:pt x="7093" y="8920"/>
                      <a:pt x="5137" y="7036"/>
                    </a:cubicBezTo>
                    <a:cubicBezTo>
                      <a:pt x="3072" y="5153"/>
                      <a:pt x="1877" y="2798"/>
                      <a:pt x="392" y="516"/>
                    </a:cubicBezTo>
                    <a:cubicBezTo>
                      <a:pt x="371" y="488"/>
                      <a:pt x="343" y="477"/>
                      <a:pt x="312" y="477"/>
                    </a:cubicBezTo>
                    <a:cubicBezTo>
                      <a:pt x="183" y="477"/>
                      <a:pt x="0" y="682"/>
                      <a:pt x="30" y="770"/>
                    </a:cubicBezTo>
                    <a:cubicBezTo>
                      <a:pt x="537" y="4247"/>
                      <a:pt x="2239" y="7435"/>
                      <a:pt x="4883" y="9753"/>
                    </a:cubicBezTo>
                    <a:cubicBezTo>
                      <a:pt x="4702" y="9789"/>
                      <a:pt x="4521" y="10006"/>
                      <a:pt x="4593" y="10115"/>
                    </a:cubicBezTo>
                    <a:cubicBezTo>
                      <a:pt x="6078" y="12977"/>
                      <a:pt x="11005" y="14389"/>
                      <a:pt x="13866" y="15150"/>
                    </a:cubicBezTo>
                    <a:cubicBezTo>
                      <a:pt x="14994" y="15437"/>
                      <a:pt x="16151" y="15568"/>
                      <a:pt x="17311" y="15568"/>
                    </a:cubicBezTo>
                    <a:cubicBezTo>
                      <a:pt x="19804" y="15568"/>
                      <a:pt x="22314" y="14966"/>
                      <a:pt x="24588" y="14027"/>
                    </a:cubicBezTo>
                    <a:cubicBezTo>
                      <a:pt x="27594" y="12795"/>
                      <a:pt x="29985" y="10332"/>
                      <a:pt x="31723" y="7652"/>
                    </a:cubicBezTo>
                    <a:cubicBezTo>
                      <a:pt x="32484" y="6565"/>
                      <a:pt x="35019" y="2183"/>
                      <a:pt x="34295" y="480"/>
                    </a:cubicBezTo>
                    <a:lnTo>
                      <a:pt x="34295" y="444"/>
                    </a:lnTo>
                    <a:cubicBezTo>
                      <a:pt x="34295" y="372"/>
                      <a:pt x="34259" y="372"/>
                      <a:pt x="34222" y="372"/>
                    </a:cubicBezTo>
                    <a:cubicBezTo>
                      <a:pt x="34150" y="227"/>
                      <a:pt x="34041" y="118"/>
                      <a:pt x="33933" y="46"/>
                    </a:cubicBezTo>
                    <a:cubicBezTo>
                      <a:pt x="33890" y="14"/>
                      <a:pt x="33845" y="1"/>
                      <a:pt x="33799" y="1"/>
                    </a:cubicBezTo>
                    <a:close/>
                  </a:path>
                </a:pathLst>
              </a:custGeom>
              <a:solidFill>
                <a:srgbClr val="3453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0"/>
              <p:cNvSpPr/>
              <p:nvPr/>
            </p:nvSpPr>
            <p:spPr>
              <a:xfrm>
                <a:off x="6749933" y="3949980"/>
                <a:ext cx="638879" cy="254238"/>
              </a:xfrm>
              <a:custGeom>
                <a:avLst/>
                <a:gdLst/>
                <a:ahLst/>
                <a:cxnLst/>
                <a:rect l="l" t="t" r="r" b="b"/>
                <a:pathLst>
                  <a:path w="27529" h="10955" extrusionOk="0">
                    <a:moveTo>
                      <a:pt x="14771" y="1"/>
                    </a:moveTo>
                    <a:cubicBezTo>
                      <a:pt x="13868" y="1"/>
                      <a:pt x="12961" y="92"/>
                      <a:pt x="12062" y="278"/>
                    </a:cubicBezTo>
                    <a:cubicBezTo>
                      <a:pt x="9056" y="858"/>
                      <a:pt x="6267" y="2307"/>
                      <a:pt x="4058" y="4444"/>
                    </a:cubicBezTo>
                    <a:cubicBezTo>
                      <a:pt x="2645" y="5820"/>
                      <a:pt x="1" y="8754"/>
                      <a:pt x="544" y="10891"/>
                    </a:cubicBezTo>
                    <a:cubicBezTo>
                      <a:pt x="556" y="10937"/>
                      <a:pt x="586" y="10954"/>
                      <a:pt x="623" y="10954"/>
                    </a:cubicBezTo>
                    <a:cubicBezTo>
                      <a:pt x="701" y="10954"/>
                      <a:pt x="809" y="10879"/>
                      <a:pt x="834" y="10855"/>
                    </a:cubicBezTo>
                    <a:cubicBezTo>
                      <a:pt x="2210" y="9333"/>
                      <a:pt x="2935" y="7631"/>
                      <a:pt x="4311" y="6218"/>
                    </a:cubicBezTo>
                    <a:cubicBezTo>
                      <a:pt x="6303" y="5711"/>
                      <a:pt x="8042" y="4407"/>
                      <a:pt x="9889" y="3502"/>
                    </a:cubicBezTo>
                    <a:cubicBezTo>
                      <a:pt x="11361" y="2795"/>
                      <a:pt x="12823" y="2622"/>
                      <a:pt x="14285" y="2622"/>
                    </a:cubicBezTo>
                    <a:cubicBezTo>
                      <a:pt x="15594" y="2622"/>
                      <a:pt x="16903" y="2760"/>
                      <a:pt x="18220" y="2777"/>
                    </a:cubicBezTo>
                    <a:cubicBezTo>
                      <a:pt x="19415" y="3103"/>
                      <a:pt x="20575" y="3611"/>
                      <a:pt x="21625" y="4299"/>
                    </a:cubicBezTo>
                    <a:cubicBezTo>
                      <a:pt x="23364" y="5422"/>
                      <a:pt x="24849" y="8138"/>
                      <a:pt x="26913" y="8464"/>
                    </a:cubicBezTo>
                    <a:cubicBezTo>
                      <a:pt x="26924" y="8467"/>
                      <a:pt x="26935" y="8468"/>
                      <a:pt x="26946" y="8468"/>
                    </a:cubicBezTo>
                    <a:cubicBezTo>
                      <a:pt x="27079" y="8468"/>
                      <a:pt x="27203" y="8272"/>
                      <a:pt x="27203" y="8138"/>
                    </a:cubicBezTo>
                    <a:cubicBezTo>
                      <a:pt x="27529" y="5277"/>
                      <a:pt x="23508" y="2886"/>
                      <a:pt x="21299" y="1691"/>
                    </a:cubicBezTo>
                    <a:cubicBezTo>
                      <a:pt x="19279" y="577"/>
                      <a:pt x="17037" y="1"/>
                      <a:pt x="14771" y="1"/>
                    </a:cubicBezTo>
                    <a:close/>
                  </a:path>
                </a:pathLst>
              </a:custGeom>
              <a:solidFill>
                <a:srgbClr val="3453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0"/>
              <p:cNvSpPr/>
              <p:nvPr/>
            </p:nvSpPr>
            <p:spPr>
              <a:xfrm>
                <a:off x="6739861" y="3930858"/>
                <a:ext cx="717042" cy="699242"/>
              </a:xfrm>
              <a:custGeom>
                <a:avLst/>
                <a:gdLst/>
                <a:ahLst/>
                <a:cxnLst/>
                <a:rect l="l" t="t" r="r" b="b"/>
                <a:pathLst>
                  <a:path w="30897" h="30130" extrusionOk="0">
                    <a:moveTo>
                      <a:pt x="5832" y="4253"/>
                    </a:moveTo>
                    <a:lnTo>
                      <a:pt x="5796" y="4272"/>
                    </a:lnTo>
                    <a:cubicBezTo>
                      <a:pt x="5805" y="4262"/>
                      <a:pt x="5814" y="4253"/>
                      <a:pt x="5832" y="4253"/>
                    </a:cubicBezTo>
                    <a:close/>
                    <a:moveTo>
                      <a:pt x="1791" y="9992"/>
                    </a:moveTo>
                    <a:cubicBezTo>
                      <a:pt x="1790" y="9992"/>
                      <a:pt x="1786" y="10006"/>
                      <a:pt x="1775" y="10049"/>
                    </a:cubicBezTo>
                    <a:cubicBezTo>
                      <a:pt x="1775" y="10052"/>
                      <a:pt x="1775" y="10054"/>
                      <a:pt x="1776" y="10054"/>
                    </a:cubicBezTo>
                    <a:cubicBezTo>
                      <a:pt x="1779" y="10054"/>
                      <a:pt x="1793" y="9992"/>
                      <a:pt x="1791" y="9992"/>
                    </a:cubicBezTo>
                    <a:close/>
                    <a:moveTo>
                      <a:pt x="14416" y="957"/>
                    </a:moveTo>
                    <a:cubicBezTo>
                      <a:pt x="15213" y="957"/>
                      <a:pt x="15974" y="994"/>
                      <a:pt x="16734" y="1066"/>
                    </a:cubicBezTo>
                    <a:lnTo>
                      <a:pt x="17278" y="1138"/>
                    </a:lnTo>
                    <a:cubicBezTo>
                      <a:pt x="17423" y="1175"/>
                      <a:pt x="17604" y="1211"/>
                      <a:pt x="17785" y="1247"/>
                    </a:cubicBezTo>
                    <a:cubicBezTo>
                      <a:pt x="18147" y="1319"/>
                      <a:pt x="18509" y="1392"/>
                      <a:pt x="18871" y="1501"/>
                    </a:cubicBezTo>
                    <a:cubicBezTo>
                      <a:pt x="19596" y="1718"/>
                      <a:pt x="20284" y="1971"/>
                      <a:pt x="20936" y="2297"/>
                    </a:cubicBezTo>
                    <a:cubicBezTo>
                      <a:pt x="21262" y="2442"/>
                      <a:pt x="21588" y="2623"/>
                      <a:pt x="21914" y="2805"/>
                    </a:cubicBezTo>
                    <a:cubicBezTo>
                      <a:pt x="22240" y="2949"/>
                      <a:pt x="22530" y="3131"/>
                      <a:pt x="22820" y="3312"/>
                    </a:cubicBezTo>
                    <a:cubicBezTo>
                      <a:pt x="24051" y="4145"/>
                      <a:pt x="25102" y="5123"/>
                      <a:pt x="26043" y="6209"/>
                    </a:cubicBezTo>
                    <a:cubicBezTo>
                      <a:pt x="26949" y="7332"/>
                      <a:pt x="27709" y="8600"/>
                      <a:pt x="28253" y="9940"/>
                    </a:cubicBezTo>
                    <a:cubicBezTo>
                      <a:pt x="28506" y="10592"/>
                      <a:pt x="28760" y="11317"/>
                      <a:pt x="28905" y="12041"/>
                    </a:cubicBezTo>
                    <a:cubicBezTo>
                      <a:pt x="29013" y="12403"/>
                      <a:pt x="29086" y="12765"/>
                      <a:pt x="29122" y="13091"/>
                    </a:cubicBezTo>
                    <a:cubicBezTo>
                      <a:pt x="29158" y="13417"/>
                      <a:pt x="29231" y="13816"/>
                      <a:pt x="29267" y="14214"/>
                    </a:cubicBezTo>
                    <a:cubicBezTo>
                      <a:pt x="29303" y="14975"/>
                      <a:pt x="29303" y="15736"/>
                      <a:pt x="29267" y="16532"/>
                    </a:cubicBezTo>
                    <a:cubicBezTo>
                      <a:pt x="29267" y="16714"/>
                      <a:pt x="29231" y="16895"/>
                      <a:pt x="29195" y="17112"/>
                    </a:cubicBezTo>
                    <a:cubicBezTo>
                      <a:pt x="29195" y="17112"/>
                      <a:pt x="29195" y="17148"/>
                      <a:pt x="29195" y="17184"/>
                    </a:cubicBezTo>
                    <a:cubicBezTo>
                      <a:pt x="29195" y="17221"/>
                      <a:pt x="29195" y="17257"/>
                      <a:pt x="29195" y="17293"/>
                    </a:cubicBezTo>
                    <a:cubicBezTo>
                      <a:pt x="29195" y="17402"/>
                      <a:pt x="29158" y="17510"/>
                      <a:pt x="29158" y="17619"/>
                    </a:cubicBezTo>
                    <a:cubicBezTo>
                      <a:pt x="29086" y="17981"/>
                      <a:pt x="29013" y="18343"/>
                      <a:pt x="28941" y="18706"/>
                    </a:cubicBezTo>
                    <a:cubicBezTo>
                      <a:pt x="28832" y="19068"/>
                      <a:pt x="28724" y="19430"/>
                      <a:pt x="28615" y="19756"/>
                    </a:cubicBezTo>
                    <a:lnTo>
                      <a:pt x="28543" y="20046"/>
                    </a:lnTo>
                    <a:lnTo>
                      <a:pt x="28506" y="20155"/>
                    </a:lnTo>
                    <a:lnTo>
                      <a:pt x="28506" y="20227"/>
                    </a:lnTo>
                    <a:cubicBezTo>
                      <a:pt x="28434" y="20372"/>
                      <a:pt x="28361" y="20553"/>
                      <a:pt x="28289" y="20734"/>
                    </a:cubicBezTo>
                    <a:cubicBezTo>
                      <a:pt x="28144" y="21060"/>
                      <a:pt x="27999" y="21386"/>
                      <a:pt x="27854" y="21712"/>
                    </a:cubicBezTo>
                    <a:cubicBezTo>
                      <a:pt x="27746" y="21893"/>
                      <a:pt x="27673" y="22038"/>
                      <a:pt x="27601" y="22183"/>
                    </a:cubicBezTo>
                    <a:lnTo>
                      <a:pt x="27456" y="22400"/>
                    </a:lnTo>
                    <a:cubicBezTo>
                      <a:pt x="27420" y="22436"/>
                      <a:pt x="27420" y="22473"/>
                      <a:pt x="27383" y="22509"/>
                    </a:cubicBezTo>
                    <a:lnTo>
                      <a:pt x="27347" y="22581"/>
                    </a:lnTo>
                    <a:cubicBezTo>
                      <a:pt x="26985" y="23197"/>
                      <a:pt x="26550" y="23813"/>
                      <a:pt x="26080" y="24356"/>
                    </a:cubicBezTo>
                    <a:cubicBezTo>
                      <a:pt x="26043" y="24392"/>
                      <a:pt x="26007" y="24429"/>
                      <a:pt x="25971" y="24465"/>
                    </a:cubicBezTo>
                    <a:lnTo>
                      <a:pt x="25790" y="24682"/>
                    </a:lnTo>
                    <a:lnTo>
                      <a:pt x="25428" y="25081"/>
                    </a:lnTo>
                    <a:cubicBezTo>
                      <a:pt x="25174" y="25334"/>
                      <a:pt x="24920" y="25588"/>
                      <a:pt x="24631" y="25805"/>
                    </a:cubicBezTo>
                    <a:cubicBezTo>
                      <a:pt x="24607" y="25853"/>
                      <a:pt x="24567" y="25901"/>
                      <a:pt x="24521" y="25939"/>
                    </a:cubicBezTo>
                    <a:lnTo>
                      <a:pt x="24521" y="25939"/>
                    </a:lnTo>
                    <a:cubicBezTo>
                      <a:pt x="24520" y="25936"/>
                      <a:pt x="24518" y="25935"/>
                      <a:pt x="24514" y="25935"/>
                    </a:cubicBezTo>
                    <a:cubicBezTo>
                      <a:pt x="24507" y="25935"/>
                      <a:pt x="24496" y="25939"/>
                      <a:pt x="24486" y="25950"/>
                    </a:cubicBezTo>
                    <a:lnTo>
                      <a:pt x="24450" y="25986"/>
                    </a:lnTo>
                    <a:lnTo>
                      <a:pt x="24305" y="26095"/>
                    </a:lnTo>
                    <a:lnTo>
                      <a:pt x="23906" y="26421"/>
                    </a:lnTo>
                    <a:cubicBezTo>
                      <a:pt x="23616" y="26638"/>
                      <a:pt x="23290" y="26855"/>
                      <a:pt x="23001" y="27037"/>
                    </a:cubicBezTo>
                    <a:lnTo>
                      <a:pt x="22747" y="27181"/>
                    </a:lnTo>
                    <a:lnTo>
                      <a:pt x="22675" y="27254"/>
                    </a:lnTo>
                    <a:lnTo>
                      <a:pt x="22602" y="27290"/>
                    </a:lnTo>
                    <a:cubicBezTo>
                      <a:pt x="22457" y="27399"/>
                      <a:pt x="22276" y="27471"/>
                      <a:pt x="22131" y="27580"/>
                    </a:cubicBezTo>
                    <a:cubicBezTo>
                      <a:pt x="21805" y="27725"/>
                      <a:pt x="21479" y="27906"/>
                      <a:pt x="21153" y="28051"/>
                    </a:cubicBezTo>
                    <a:cubicBezTo>
                      <a:pt x="20972" y="28123"/>
                      <a:pt x="20827" y="28196"/>
                      <a:pt x="20646" y="28268"/>
                    </a:cubicBezTo>
                    <a:lnTo>
                      <a:pt x="20393" y="28377"/>
                    </a:lnTo>
                    <a:lnTo>
                      <a:pt x="20284" y="28413"/>
                    </a:lnTo>
                    <a:lnTo>
                      <a:pt x="20212" y="28413"/>
                    </a:lnTo>
                    <a:cubicBezTo>
                      <a:pt x="19886" y="28522"/>
                      <a:pt x="19523" y="28630"/>
                      <a:pt x="19161" y="28739"/>
                    </a:cubicBezTo>
                    <a:cubicBezTo>
                      <a:pt x="18835" y="28848"/>
                      <a:pt x="18437" y="28920"/>
                      <a:pt x="18075" y="28993"/>
                    </a:cubicBezTo>
                    <a:lnTo>
                      <a:pt x="17423" y="29065"/>
                    </a:lnTo>
                    <a:lnTo>
                      <a:pt x="17133" y="29101"/>
                    </a:lnTo>
                    <a:lnTo>
                      <a:pt x="16915" y="29101"/>
                    </a:lnTo>
                    <a:cubicBezTo>
                      <a:pt x="16359" y="29154"/>
                      <a:pt x="15782" y="29188"/>
                      <a:pt x="15215" y="29188"/>
                    </a:cubicBezTo>
                    <a:cubicBezTo>
                      <a:pt x="15008" y="29188"/>
                      <a:pt x="14801" y="29183"/>
                      <a:pt x="14597" y="29174"/>
                    </a:cubicBezTo>
                    <a:cubicBezTo>
                      <a:pt x="14199" y="29174"/>
                      <a:pt x="13837" y="29137"/>
                      <a:pt x="13438" y="29065"/>
                    </a:cubicBezTo>
                    <a:cubicBezTo>
                      <a:pt x="13076" y="29029"/>
                      <a:pt x="12786" y="28993"/>
                      <a:pt x="12388" y="28884"/>
                    </a:cubicBezTo>
                    <a:cubicBezTo>
                      <a:pt x="10939" y="28594"/>
                      <a:pt x="9563" y="28087"/>
                      <a:pt x="8259" y="27363"/>
                    </a:cubicBezTo>
                    <a:cubicBezTo>
                      <a:pt x="7643" y="27000"/>
                      <a:pt x="7063" y="26602"/>
                      <a:pt x="6520" y="26167"/>
                    </a:cubicBezTo>
                    <a:cubicBezTo>
                      <a:pt x="5361" y="25298"/>
                      <a:pt x="4347" y="24248"/>
                      <a:pt x="3550" y="23052"/>
                    </a:cubicBezTo>
                    <a:cubicBezTo>
                      <a:pt x="3115" y="22473"/>
                      <a:pt x="2753" y="21857"/>
                      <a:pt x="2427" y="21205"/>
                    </a:cubicBezTo>
                    <a:cubicBezTo>
                      <a:pt x="2101" y="20553"/>
                      <a:pt x="1847" y="19865"/>
                      <a:pt x="1630" y="19177"/>
                    </a:cubicBezTo>
                    <a:cubicBezTo>
                      <a:pt x="1485" y="18814"/>
                      <a:pt x="1413" y="18452"/>
                      <a:pt x="1304" y="18090"/>
                    </a:cubicBezTo>
                    <a:cubicBezTo>
                      <a:pt x="1268" y="17909"/>
                      <a:pt x="1232" y="17728"/>
                      <a:pt x="1195" y="17547"/>
                    </a:cubicBezTo>
                    <a:cubicBezTo>
                      <a:pt x="1159" y="17366"/>
                      <a:pt x="1159" y="17257"/>
                      <a:pt x="1123" y="17040"/>
                    </a:cubicBezTo>
                    <a:cubicBezTo>
                      <a:pt x="1015" y="16317"/>
                      <a:pt x="942" y="15558"/>
                      <a:pt x="942" y="14835"/>
                    </a:cubicBezTo>
                    <a:lnTo>
                      <a:pt x="942" y="14835"/>
                    </a:lnTo>
                    <a:cubicBezTo>
                      <a:pt x="942" y="14447"/>
                      <a:pt x="944" y="14060"/>
                      <a:pt x="1014" y="13707"/>
                    </a:cubicBezTo>
                    <a:lnTo>
                      <a:pt x="1051" y="13128"/>
                    </a:lnTo>
                    <a:lnTo>
                      <a:pt x="1051" y="13055"/>
                    </a:lnTo>
                    <a:cubicBezTo>
                      <a:pt x="1051" y="13055"/>
                      <a:pt x="1051" y="12983"/>
                      <a:pt x="1087" y="12947"/>
                    </a:cubicBezTo>
                    <a:cubicBezTo>
                      <a:pt x="1087" y="12874"/>
                      <a:pt x="1087" y="12729"/>
                      <a:pt x="1123" y="12657"/>
                    </a:cubicBezTo>
                    <a:cubicBezTo>
                      <a:pt x="1232" y="11896"/>
                      <a:pt x="1413" y="11172"/>
                      <a:pt x="1630" y="10447"/>
                    </a:cubicBezTo>
                    <a:lnTo>
                      <a:pt x="1703" y="10230"/>
                    </a:lnTo>
                    <a:lnTo>
                      <a:pt x="1775" y="10085"/>
                    </a:lnTo>
                    <a:lnTo>
                      <a:pt x="1775" y="10049"/>
                    </a:lnTo>
                    <a:cubicBezTo>
                      <a:pt x="1811" y="9868"/>
                      <a:pt x="1884" y="9687"/>
                      <a:pt x="1956" y="9542"/>
                    </a:cubicBezTo>
                    <a:cubicBezTo>
                      <a:pt x="2101" y="9180"/>
                      <a:pt x="2246" y="8854"/>
                      <a:pt x="2427" y="8528"/>
                    </a:cubicBezTo>
                    <a:cubicBezTo>
                      <a:pt x="2499" y="8383"/>
                      <a:pt x="2572" y="8202"/>
                      <a:pt x="2681" y="8057"/>
                    </a:cubicBezTo>
                    <a:cubicBezTo>
                      <a:pt x="2717" y="7984"/>
                      <a:pt x="2753" y="7876"/>
                      <a:pt x="2789" y="7803"/>
                    </a:cubicBezTo>
                    <a:lnTo>
                      <a:pt x="2862" y="7694"/>
                    </a:lnTo>
                    <a:lnTo>
                      <a:pt x="2862" y="7731"/>
                    </a:lnTo>
                    <a:lnTo>
                      <a:pt x="2898" y="7658"/>
                    </a:lnTo>
                    <a:cubicBezTo>
                      <a:pt x="3115" y="7368"/>
                      <a:pt x="3296" y="7042"/>
                      <a:pt x="3514" y="6753"/>
                    </a:cubicBezTo>
                    <a:cubicBezTo>
                      <a:pt x="3731" y="6463"/>
                      <a:pt x="3948" y="6173"/>
                      <a:pt x="4166" y="5883"/>
                    </a:cubicBezTo>
                    <a:lnTo>
                      <a:pt x="4210" y="5861"/>
                    </a:lnTo>
                    <a:lnTo>
                      <a:pt x="4210" y="5861"/>
                    </a:lnTo>
                    <a:cubicBezTo>
                      <a:pt x="4207" y="5868"/>
                      <a:pt x="4206" y="5872"/>
                      <a:pt x="4208" y="5872"/>
                    </a:cubicBezTo>
                    <a:cubicBezTo>
                      <a:pt x="4212" y="5872"/>
                      <a:pt x="4221" y="5865"/>
                      <a:pt x="4238" y="5847"/>
                    </a:cubicBezTo>
                    <a:lnTo>
                      <a:pt x="4238" y="5847"/>
                    </a:lnTo>
                    <a:lnTo>
                      <a:pt x="4210" y="5861"/>
                    </a:lnTo>
                    <a:lnTo>
                      <a:pt x="4210" y="5861"/>
                    </a:lnTo>
                    <a:cubicBezTo>
                      <a:pt x="4220" y="5841"/>
                      <a:pt x="4253" y="5796"/>
                      <a:pt x="4274" y="5775"/>
                    </a:cubicBezTo>
                    <a:lnTo>
                      <a:pt x="4455" y="5594"/>
                    </a:lnTo>
                    <a:cubicBezTo>
                      <a:pt x="4564" y="5449"/>
                      <a:pt x="4709" y="5304"/>
                      <a:pt x="4818" y="5195"/>
                    </a:cubicBezTo>
                    <a:cubicBezTo>
                      <a:pt x="5071" y="4905"/>
                      <a:pt x="5325" y="4688"/>
                      <a:pt x="5614" y="4435"/>
                    </a:cubicBezTo>
                    <a:lnTo>
                      <a:pt x="5832" y="4253"/>
                    </a:lnTo>
                    <a:lnTo>
                      <a:pt x="5940" y="4145"/>
                    </a:lnTo>
                    <a:lnTo>
                      <a:pt x="6375" y="3819"/>
                    </a:lnTo>
                    <a:cubicBezTo>
                      <a:pt x="6665" y="3601"/>
                      <a:pt x="6955" y="3384"/>
                      <a:pt x="7281" y="3203"/>
                    </a:cubicBezTo>
                    <a:lnTo>
                      <a:pt x="7534" y="3058"/>
                    </a:lnTo>
                    <a:lnTo>
                      <a:pt x="7643" y="2986"/>
                    </a:lnTo>
                    <a:lnTo>
                      <a:pt x="7679" y="2949"/>
                    </a:lnTo>
                    <a:cubicBezTo>
                      <a:pt x="7679" y="2949"/>
                      <a:pt x="7749" y="2903"/>
                      <a:pt x="7739" y="2903"/>
                    </a:cubicBezTo>
                    <a:cubicBezTo>
                      <a:pt x="7737" y="2903"/>
                      <a:pt x="7730" y="2906"/>
                      <a:pt x="7715" y="2913"/>
                    </a:cubicBezTo>
                    <a:lnTo>
                      <a:pt x="7788" y="2877"/>
                    </a:lnTo>
                    <a:lnTo>
                      <a:pt x="7896" y="2805"/>
                    </a:lnTo>
                    <a:lnTo>
                      <a:pt x="8150" y="2660"/>
                    </a:lnTo>
                    <a:cubicBezTo>
                      <a:pt x="8476" y="2479"/>
                      <a:pt x="8802" y="2334"/>
                      <a:pt x="9128" y="2189"/>
                    </a:cubicBezTo>
                    <a:cubicBezTo>
                      <a:pt x="9309" y="2116"/>
                      <a:pt x="9454" y="2044"/>
                      <a:pt x="9635" y="1971"/>
                    </a:cubicBezTo>
                    <a:lnTo>
                      <a:pt x="9889" y="1863"/>
                    </a:lnTo>
                    <a:lnTo>
                      <a:pt x="9997" y="1827"/>
                    </a:lnTo>
                    <a:lnTo>
                      <a:pt x="10070" y="1790"/>
                    </a:lnTo>
                    <a:cubicBezTo>
                      <a:pt x="10758" y="1537"/>
                      <a:pt x="11482" y="1356"/>
                      <a:pt x="12207" y="1211"/>
                    </a:cubicBezTo>
                    <a:cubicBezTo>
                      <a:pt x="12424" y="1175"/>
                      <a:pt x="12605" y="1138"/>
                      <a:pt x="12786" y="1102"/>
                    </a:cubicBezTo>
                    <a:lnTo>
                      <a:pt x="13040" y="1066"/>
                    </a:lnTo>
                    <a:lnTo>
                      <a:pt x="13112" y="1066"/>
                    </a:lnTo>
                    <a:lnTo>
                      <a:pt x="13293" y="1030"/>
                    </a:lnTo>
                    <a:cubicBezTo>
                      <a:pt x="13656" y="994"/>
                      <a:pt x="14054" y="994"/>
                      <a:pt x="14416" y="957"/>
                    </a:cubicBezTo>
                    <a:close/>
                    <a:moveTo>
                      <a:pt x="15395" y="1"/>
                    </a:moveTo>
                    <a:cubicBezTo>
                      <a:pt x="14323" y="1"/>
                      <a:pt x="13257" y="122"/>
                      <a:pt x="12207" y="342"/>
                    </a:cubicBezTo>
                    <a:cubicBezTo>
                      <a:pt x="10722" y="631"/>
                      <a:pt x="9273" y="1175"/>
                      <a:pt x="7933" y="1935"/>
                    </a:cubicBezTo>
                    <a:cubicBezTo>
                      <a:pt x="5180" y="3457"/>
                      <a:pt x="2970" y="5775"/>
                      <a:pt x="1594" y="8600"/>
                    </a:cubicBezTo>
                    <a:cubicBezTo>
                      <a:pt x="906" y="9976"/>
                      <a:pt x="435" y="11461"/>
                      <a:pt x="181" y="12983"/>
                    </a:cubicBezTo>
                    <a:cubicBezTo>
                      <a:pt x="73" y="13743"/>
                      <a:pt x="0" y="14540"/>
                      <a:pt x="0" y="15301"/>
                    </a:cubicBezTo>
                    <a:cubicBezTo>
                      <a:pt x="0" y="15364"/>
                      <a:pt x="14" y="15414"/>
                      <a:pt x="38" y="15451"/>
                    </a:cubicBezTo>
                    <a:lnTo>
                      <a:pt x="38" y="15451"/>
                    </a:lnTo>
                    <a:cubicBezTo>
                      <a:pt x="76" y="18500"/>
                      <a:pt x="1050" y="21437"/>
                      <a:pt x="2789" y="23922"/>
                    </a:cubicBezTo>
                    <a:cubicBezTo>
                      <a:pt x="5506" y="27689"/>
                      <a:pt x="9780" y="29971"/>
                      <a:pt x="14416" y="30115"/>
                    </a:cubicBezTo>
                    <a:cubicBezTo>
                      <a:pt x="14614" y="30125"/>
                      <a:pt x="14812" y="30129"/>
                      <a:pt x="15011" y="30129"/>
                    </a:cubicBezTo>
                    <a:cubicBezTo>
                      <a:pt x="16377" y="30129"/>
                      <a:pt x="17761" y="29915"/>
                      <a:pt x="19089" y="29536"/>
                    </a:cubicBezTo>
                    <a:cubicBezTo>
                      <a:pt x="20574" y="29101"/>
                      <a:pt x="21986" y="28485"/>
                      <a:pt x="23290" y="27616"/>
                    </a:cubicBezTo>
                    <a:cubicBezTo>
                      <a:pt x="24594" y="26747"/>
                      <a:pt x="25754" y="25696"/>
                      <a:pt x="26731" y="24501"/>
                    </a:cubicBezTo>
                    <a:cubicBezTo>
                      <a:pt x="29774" y="20807"/>
                      <a:pt x="30897" y="15917"/>
                      <a:pt x="29774" y="11317"/>
                    </a:cubicBezTo>
                    <a:cubicBezTo>
                      <a:pt x="29412" y="9831"/>
                      <a:pt x="28832" y="8455"/>
                      <a:pt x="28072" y="7151"/>
                    </a:cubicBezTo>
                    <a:cubicBezTo>
                      <a:pt x="27275" y="5883"/>
                      <a:pt x="26297" y="4724"/>
                      <a:pt x="25174" y="3710"/>
                    </a:cubicBezTo>
                    <a:cubicBezTo>
                      <a:pt x="22892" y="1682"/>
                      <a:pt x="19994" y="414"/>
                      <a:pt x="16952" y="88"/>
                    </a:cubicBezTo>
                    <a:cubicBezTo>
                      <a:pt x="16433" y="29"/>
                      <a:pt x="15913" y="1"/>
                      <a:pt x="15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0"/>
              <p:cNvSpPr/>
              <p:nvPr/>
            </p:nvSpPr>
            <p:spPr>
              <a:xfrm>
                <a:off x="6676808" y="3293501"/>
                <a:ext cx="828020" cy="1401199"/>
              </a:xfrm>
              <a:custGeom>
                <a:avLst/>
                <a:gdLst/>
                <a:ahLst/>
                <a:cxnLst/>
                <a:rect l="l" t="t" r="r" b="b"/>
                <a:pathLst>
                  <a:path w="35679" h="60377" extrusionOk="0">
                    <a:moveTo>
                      <a:pt x="17696" y="775"/>
                    </a:moveTo>
                    <a:cubicBezTo>
                      <a:pt x="18085" y="775"/>
                      <a:pt x="18467" y="923"/>
                      <a:pt x="18763" y="1219"/>
                    </a:cubicBezTo>
                    <a:cubicBezTo>
                      <a:pt x="18981" y="1400"/>
                      <a:pt x="19198" y="1581"/>
                      <a:pt x="19379" y="1799"/>
                    </a:cubicBezTo>
                    <a:cubicBezTo>
                      <a:pt x="20248" y="2668"/>
                      <a:pt x="21081" y="3610"/>
                      <a:pt x="21878" y="4588"/>
                    </a:cubicBezTo>
                    <a:cubicBezTo>
                      <a:pt x="24269" y="7558"/>
                      <a:pt x="26333" y="10818"/>
                      <a:pt x="28072" y="14223"/>
                    </a:cubicBezTo>
                    <a:cubicBezTo>
                      <a:pt x="31875" y="21648"/>
                      <a:pt x="34121" y="29725"/>
                      <a:pt x="34737" y="38056"/>
                    </a:cubicBezTo>
                    <a:cubicBezTo>
                      <a:pt x="34918" y="40954"/>
                      <a:pt x="35099" y="43960"/>
                      <a:pt x="34411" y="46858"/>
                    </a:cubicBezTo>
                    <a:cubicBezTo>
                      <a:pt x="33179" y="51748"/>
                      <a:pt x="29811" y="55841"/>
                      <a:pt x="25211" y="58014"/>
                    </a:cubicBezTo>
                    <a:cubicBezTo>
                      <a:pt x="22824" y="59120"/>
                      <a:pt x="20365" y="59630"/>
                      <a:pt x="17968" y="59630"/>
                    </a:cubicBezTo>
                    <a:cubicBezTo>
                      <a:pt x="8905" y="59630"/>
                      <a:pt x="733" y="52335"/>
                      <a:pt x="761" y="42366"/>
                    </a:cubicBezTo>
                    <a:cubicBezTo>
                      <a:pt x="761" y="36173"/>
                      <a:pt x="1739" y="30051"/>
                      <a:pt x="3586" y="24147"/>
                    </a:cubicBezTo>
                    <a:cubicBezTo>
                      <a:pt x="5108" y="19330"/>
                      <a:pt x="7172" y="14693"/>
                      <a:pt x="9744" y="10347"/>
                    </a:cubicBezTo>
                    <a:cubicBezTo>
                      <a:pt x="10722" y="8681"/>
                      <a:pt x="11809" y="7051"/>
                      <a:pt x="12932" y="5493"/>
                    </a:cubicBezTo>
                    <a:cubicBezTo>
                      <a:pt x="13801" y="4334"/>
                      <a:pt x="14706" y="3211"/>
                      <a:pt x="15648" y="2161"/>
                    </a:cubicBezTo>
                    <a:cubicBezTo>
                      <a:pt x="16010" y="1726"/>
                      <a:pt x="16409" y="1328"/>
                      <a:pt x="16880" y="1002"/>
                    </a:cubicBezTo>
                    <a:cubicBezTo>
                      <a:pt x="17136" y="851"/>
                      <a:pt x="17418" y="775"/>
                      <a:pt x="17696" y="775"/>
                    </a:cubicBezTo>
                    <a:close/>
                    <a:moveTo>
                      <a:pt x="17958" y="1"/>
                    </a:moveTo>
                    <a:cubicBezTo>
                      <a:pt x="17596" y="1"/>
                      <a:pt x="17232" y="91"/>
                      <a:pt x="16916" y="277"/>
                    </a:cubicBezTo>
                    <a:cubicBezTo>
                      <a:pt x="16336" y="676"/>
                      <a:pt x="15793" y="1147"/>
                      <a:pt x="15358" y="1690"/>
                    </a:cubicBezTo>
                    <a:cubicBezTo>
                      <a:pt x="14924" y="2161"/>
                      <a:pt x="14453" y="2668"/>
                      <a:pt x="14018" y="3211"/>
                    </a:cubicBezTo>
                    <a:cubicBezTo>
                      <a:pt x="12895" y="4551"/>
                      <a:pt x="11845" y="5964"/>
                      <a:pt x="10903" y="7413"/>
                    </a:cubicBezTo>
                    <a:cubicBezTo>
                      <a:pt x="8223" y="11434"/>
                      <a:pt x="6013" y="15708"/>
                      <a:pt x="4275" y="20199"/>
                    </a:cubicBezTo>
                    <a:cubicBezTo>
                      <a:pt x="2101" y="25850"/>
                      <a:pt x="725" y="31790"/>
                      <a:pt x="218" y="37839"/>
                    </a:cubicBezTo>
                    <a:cubicBezTo>
                      <a:pt x="73" y="39469"/>
                      <a:pt x="1" y="41099"/>
                      <a:pt x="1" y="42729"/>
                    </a:cubicBezTo>
                    <a:cubicBezTo>
                      <a:pt x="1" y="42779"/>
                      <a:pt x="14" y="42818"/>
                      <a:pt x="37" y="42846"/>
                    </a:cubicBezTo>
                    <a:lnTo>
                      <a:pt x="37" y="42846"/>
                    </a:lnTo>
                    <a:cubicBezTo>
                      <a:pt x="69" y="52735"/>
                      <a:pt x="8175" y="60376"/>
                      <a:pt x="17619" y="60376"/>
                    </a:cubicBezTo>
                    <a:cubicBezTo>
                      <a:pt x="18911" y="60376"/>
                      <a:pt x="20228" y="60233"/>
                      <a:pt x="21552" y="59934"/>
                    </a:cubicBezTo>
                    <a:cubicBezTo>
                      <a:pt x="26696" y="58775"/>
                      <a:pt x="31078" y="55406"/>
                      <a:pt x="33578" y="50734"/>
                    </a:cubicBezTo>
                    <a:cubicBezTo>
                      <a:pt x="34809" y="48343"/>
                      <a:pt x="35534" y="45735"/>
                      <a:pt x="35606" y="43055"/>
                    </a:cubicBezTo>
                    <a:cubicBezTo>
                      <a:pt x="35679" y="41425"/>
                      <a:pt x="35606" y="39795"/>
                      <a:pt x="35497" y="38165"/>
                    </a:cubicBezTo>
                    <a:cubicBezTo>
                      <a:pt x="35389" y="36571"/>
                      <a:pt x="35208" y="34941"/>
                      <a:pt x="34990" y="33311"/>
                    </a:cubicBezTo>
                    <a:cubicBezTo>
                      <a:pt x="34193" y="27697"/>
                      <a:pt x="32636" y="22191"/>
                      <a:pt x="30354" y="16975"/>
                    </a:cubicBezTo>
                    <a:cubicBezTo>
                      <a:pt x="28615" y="13027"/>
                      <a:pt x="26442" y="9260"/>
                      <a:pt x="23907" y="5783"/>
                    </a:cubicBezTo>
                    <a:cubicBezTo>
                      <a:pt x="23037" y="4551"/>
                      <a:pt x="22059" y="3356"/>
                      <a:pt x="21045" y="2233"/>
                    </a:cubicBezTo>
                    <a:cubicBezTo>
                      <a:pt x="20683" y="1835"/>
                      <a:pt x="20284" y="1400"/>
                      <a:pt x="19922" y="1038"/>
                    </a:cubicBezTo>
                    <a:cubicBezTo>
                      <a:pt x="19632" y="712"/>
                      <a:pt x="19307" y="458"/>
                      <a:pt x="18944" y="241"/>
                    </a:cubicBezTo>
                    <a:cubicBezTo>
                      <a:pt x="18645" y="82"/>
                      <a:pt x="18302" y="1"/>
                      <a:pt x="179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0"/>
              <p:cNvSpPr/>
              <p:nvPr/>
            </p:nvSpPr>
            <p:spPr>
              <a:xfrm>
                <a:off x="6744062" y="3931206"/>
                <a:ext cx="694368" cy="560716"/>
              </a:xfrm>
              <a:custGeom>
                <a:avLst/>
                <a:gdLst/>
                <a:ahLst/>
                <a:cxnLst/>
                <a:rect l="l" t="t" r="r" b="b"/>
                <a:pathLst>
                  <a:path w="29920" h="24161" extrusionOk="0">
                    <a:moveTo>
                      <a:pt x="3024" y="7510"/>
                    </a:moveTo>
                    <a:cubicBezTo>
                      <a:pt x="3025" y="7510"/>
                      <a:pt x="3007" y="7540"/>
                      <a:pt x="2989" y="7571"/>
                    </a:cubicBezTo>
                    <a:lnTo>
                      <a:pt x="3007" y="7535"/>
                    </a:lnTo>
                    <a:cubicBezTo>
                      <a:pt x="3018" y="7517"/>
                      <a:pt x="3023" y="7510"/>
                      <a:pt x="3024" y="7510"/>
                    </a:cubicBezTo>
                    <a:close/>
                    <a:moveTo>
                      <a:pt x="2623" y="8170"/>
                    </a:moveTo>
                    <a:lnTo>
                      <a:pt x="2623" y="8170"/>
                    </a:lnTo>
                    <a:cubicBezTo>
                      <a:pt x="2585" y="8219"/>
                      <a:pt x="2546" y="8282"/>
                      <a:pt x="2554" y="8282"/>
                    </a:cubicBezTo>
                    <a:cubicBezTo>
                      <a:pt x="2558" y="8282"/>
                      <a:pt x="2574" y="8266"/>
                      <a:pt x="2608" y="8223"/>
                    </a:cubicBezTo>
                    <a:cubicBezTo>
                      <a:pt x="2616" y="8199"/>
                      <a:pt x="2621" y="8182"/>
                      <a:pt x="2623" y="8170"/>
                    </a:cubicBezTo>
                    <a:close/>
                    <a:moveTo>
                      <a:pt x="2391" y="8585"/>
                    </a:moveTo>
                    <a:cubicBezTo>
                      <a:pt x="2375" y="8585"/>
                      <a:pt x="2352" y="8613"/>
                      <a:pt x="2334" y="8642"/>
                    </a:cubicBezTo>
                    <a:lnTo>
                      <a:pt x="2334" y="8642"/>
                    </a:lnTo>
                    <a:cubicBezTo>
                      <a:pt x="2355" y="8620"/>
                      <a:pt x="2391" y="8585"/>
                      <a:pt x="2391" y="8585"/>
                    </a:cubicBezTo>
                    <a:close/>
                    <a:moveTo>
                      <a:pt x="2334" y="8642"/>
                    </a:moveTo>
                    <a:cubicBezTo>
                      <a:pt x="2325" y="8651"/>
                      <a:pt x="2318" y="8657"/>
                      <a:pt x="2318" y="8657"/>
                    </a:cubicBezTo>
                    <a:lnTo>
                      <a:pt x="2318" y="8670"/>
                    </a:lnTo>
                    <a:lnTo>
                      <a:pt x="2318" y="8670"/>
                    </a:lnTo>
                    <a:cubicBezTo>
                      <a:pt x="2323" y="8661"/>
                      <a:pt x="2328" y="8651"/>
                      <a:pt x="2334" y="8642"/>
                    </a:cubicBezTo>
                    <a:close/>
                    <a:moveTo>
                      <a:pt x="2318" y="8670"/>
                    </a:moveTo>
                    <a:cubicBezTo>
                      <a:pt x="2310" y="8687"/>
                      <a:pt x="2306" y="8699"/>
                      <a:pt x="2310" y="8699"/>
                    </a:cubicBezTo>
                    <a:cubicBezTo>
                      <a:pt x="2312" y="8699"/>
                      <a:pt x="2314" y="8698"/>
                      <a:pt x="2318" y="8694"/>
                    </a:cubicBezTo>
                    <a:lnTo>
                      <a:pt x="2318" y="8670"/>
                    </a:lnTo>
                    <a:close/>
                    <a:moveTo>
                      <a:pt x="14765" y="1"/>
                    </a:moveTo>
                    <a:cubicBezTo>
                      <a:pt x="13855" y="1"/>
                      <a:pt x="12949" y="73"/>
                      <a:pt x="12062" y="218"/>
                    </a:cubicBezTo>
                    <a:cubicBezTo>
                      <a:pt x="10432" y="471"/>
                      <a:pt x="8874" y="1015"/>
                      <a:pt x="7462" y="1812"/>
                    </a:cubicBezTo>
                    <a:cubicBezTo>
                      <a:pt x="6013" y="2645"/>
                      <a:pt x="4745" y="3659"/>
                      <a:pt x="3659" y="4890"/>
                    </a:cubicBezTo>
                    <a:cubicBezTo>
                      <a:pt x="3115" y="5470"/>
                      <a:pt x="2608" y="6122"/>
                      <a:pt x="2174" y="6810"/>
                    </a:cubicBezTo>
                    <a:cubicBezTo>
                      <a:pt x="1920" y="7172"/>
                      <a:pt x="1703" y="7535"/>
                      <a:pt x="1485" y="7933"/>
                    </a:cubicBezTo>
                    <a:cubicBezTo>
                      <a:pt x="1340" y="8295"/>
                      <a:pt x="1159" y="8694"/>
                      <a:pt x="1051" y="9056"/>
                    </a:cubicBezTo>
                    <a:cubicBezTo>
                      <a:pt x="1014" y="9165"/>
                      <a:pt x="978" y="9237"/>
                      <a:pt x="978" y="9309"/>
                    </a:cubicBezTo>
                    <a:cubicBezTo>
                      <a:pt x="942" y="9346"/>
                      <a:pt x="942" y="9382"/>
                      <a:pt x="942" y="9418"/>
                    </a:cubicBezTo>
                    <a:cubicBezTo>
                      <a:pt x="942" y="9454"/>
                      <a:pt x="906" y="9491"/>
                      <a:pt x="906" y="9527"/>
                    </a:cubicBezTo>
                    <a:cubicBezTo>
                      <a:pt x="848" y="9699"/>
                      <a:pt x="791" y="9849"/>
                      <a:pt x="751" y="10012"/>
                    </a:cubicBezTo>
                    <a:lnTo>
                      <a:pt x="751" y="10012"/>
                    </a:lnTo>
                    <a:cubicBezTo>
                      <a:pt x="597" y="10442"/>
                      <a:pt x="498" y="10875"/>
                      <a:pt x="399" y="11338"/>
                    </a:cubicBezTo>
                    <a:cubicBezTo>
                      <a:pt x="254" y="11809"/>
                      <a:pt x="181" y="12280"/>
                      <a:pt x="145" y="12787"/>
                    </a:cubicBezTo>
                    <a:cubicBezTo>
                      <a:pt x="109" y="13221"/>
                      <a:pt x="73" y="13692"/>
                      <a:pt x="36" y="14163"/>
                    </a:cubicBezTo>
                    <a:cubicBezTo>
                      <a:pt x="0" y="14634"/>
                      <a:pt x="36" y="15105"/>
                      <a:pt x="36" y="15576"/>
                    </a:cubicBezTo>
                    <a:cubicBezTo>
                      <a:pt x="73" y="16590"/>
                      <a:pt x="181" y="17532"/>
                      <a:pt x="362" y="18510"/>
                    </a:cubicBezTo>
                    <a:cubicBezTo>
                      <a:pt x="544" y="19488"/>
                      <a:pt x="833" y="20429"/>
                      <a:pt x="1232" y="21371"/>
                    </a:cubicBezTo>
                    <a:cubicBezTo>
                      <a:pt x="1449" y="21878"/>
                      <a:pt x="1703" y="22385"/>
                      <a:pt x="1992" y="22856"/>
                    </a:cubicBezTo>
                    <a:cubicBezTo>
                      <a:pt x="2137" y="23110"/>
                      <a:pt x="2318" y="23327"/>
                      <a:pt x="2500" y="23544"/>
                    </a:cubicBezTo>
                    <a:cubicBezTo>
                      <a:pt x="2608" y="23689"/>
                      <a:pt x="2717" y="23762"/>
                      <a:pt x="2826" y="23870"/>
                    </a:cubicBezTo>
                    <a:lnTo>
                      <a:pt x="3007" y="23979"/>
                    </a:lnTo>
                    <a:cubicBezTo>
                      <a:pt x="3079" y="24015"/>
                      <a:pt x="3152" y="24051"/>
                      <a:pt x="3224" y="24124"/>
                    </a:cubicBezTo>
                    <a:cubicBezTo>
                      <a:pt x="3242" y="24142"/>
                      <a:pt x="3265" y="24150"/>
                      <a:pt x="3289" y="24150"/>
                    </a:cubicBezTo>
                    <a:cubicBezTo>
                      <a:pt x="3408" y="24150"/>
                      <a:pt x="3568" y="23955"/>
                      <a:pt x="3477" y="23834"/>
                    </a:cubicBezTo>
                    <a:cubicBezTo>
                      <a:pt x="3477" y="23798"/>
                      <a:pt x="3441" y="23725"/>
                      <a:pt x="3441" y="23653"/>
                    </a:cubicBezTo>
                    <a:cubicBezTo>
                      <a:pt x="3405" y="23581"/>
                      <a:pt x="3369" y="23508"/>
                      <a:pt x="3333" y="23436"/>
                    </a:cubicBezTo>
                    <a:cubicBezTo>
                      <a:pt x="3296" y="23291"/>
                      <a:pt x="3224" y="23182"/>
                      <a:pt x="3152" y="23037"/>
                    </a:cubicBezTo>
                    <a:cubicBezTo>
                      <a:pt x="3007" y="22784"/>
                      <a:pt x="2862" y="22494"/>
                      <a:pt x="2717" y="22277"/>
                    </a:cubicBezTo>
                    <a:cubicBezTo>
                      <a:pt x="2391" y="21806"/>
                      <a:pt x="2137" y="21299"/>
                      <a:pt x="1884" y="20792"/>
                    </a:cubicBezTo>
                    <a:cubicBezTo>
                      <a:pt x="1377" y="19814"/>
                      <a:pt x="1014" y="18763"/>
                      <a:pt x="797" y="17677"/>
                    </a:cubicBezTo>
                    <a:cubicBezTo>
                      <a:pt x="580" y="16626"/>
                      <a:pt x="507" y="15539"/>
                      <a:pt x="580" y="14453"/>
                    </a:cubicBezTo>
                    <a:cubicBezTo>
                      <a:pt x="580" y="13946"/>
                      <a:pt x="652" y="13402"/>
                      <a:pt x="761" y="12859"/>
                    </a:cubicBezTo>
                    <a:cubicBezTo>
                      <a:pt x="906" y="12316"/>
                      <a:pt x="1051" y="11772"/>
                      <a:pt x="1232" y="11265"/>
                    </a:cubicBezTo>
                    <a:cubicBezTo>
                      <a:pt x="1304" y="10976"/>
                      <a:pt x="1377" y="10722"/>
                      <a:pt x="1485" y="10468"/>
                    </a:cubicBezTo>
                    <a:cubicBezTo>
                      <a:pt x="1485" y="10432"/>
                      <a:pt x="1485" y="10396"/>
                      <a:pt x="1522" y="10360"/>
                    </a:cubicBezTo>
                    <a:lnTo>
                      <a:pt x="1594" y="10179"/>
                    </a:lnTo>
                    <a:lnTo>
                      <a:pt x="1666" y="9998"/>
                    </a:lnTo>
                    <a:lnTo>
                      <a:pt x="1666" y="9925"/>
                    </a:lnTo>
                    <a:lnTo>
                      <a:pt x="1666" y="9925"/>
                    </a:lnTo>
                    <a:cubicBezTo>
                      <a:pt x="1690" y="9878"/>
                      <a:pt x="1720" y="9819"/>
                      <a:pt x="1739" y="9780"/>
                    </a:cubicBezTo>
                    <a:lnTo>
                      <a:pt x="1920" y="9418"/>
                    </a:lnTo>
                    <a:cubicBezTo>
                      <a:pt x="1920" y="9393"/>
                      <a:pt x="1954" y="9335"/>
                      <a:pt x="1952" y="9335"/>
                    </a:cubicBezTo>
                    <a:lnTo>
                      <a:pt x="1952" y="9335"/>
                    </a:lnTo>
                    <a:cubicBezTo>
                      <a:pt x="1951" y="9335"/>
                      <a:pt x="1943" y="9347"/>
                      <a:pt x="1920" y="9382"/>
                    </a:cubicBezTo>
                    <a:lnTo>
                      <a:pt x="1920" y="9382"/>
                    </a:lnTo>
                    <a:cubicBezTo>
                      <a:pt x="1947" y="9341"/>
                      <a:pt x="1992" y="9273"/>
                      <a:pt x="1992" y="9273"/>
                    </a:cubicBezTo>
                    <a:cubicBezTo>
                      <a:pt x="1992" y="9273"/>
                      <a:pt x="1992" y="9237"/>
                      <a:pt x="1992" y="9237"/>
                    </a:cubicBezTo>
                    <a:lnTo>
                      <a:pt x="2101" y="9056"/>
                    </a:lnTo>
                    <a:lnTo>
                      <a:pt x="2318" y="8657"/>
                    </a:lnTo>
                    <a:lnTo>
                      <a:pt x="2427" y="8476"/>
                    </a:lnTo>
                    <a:lnTo>
                      <a:pt x="2463" y="8404"/>
                    </a:lnTo>
                    <a:lnTo>
                      <a:pt x="2608" y="8187"/>
                    </a:lnTo>
                    <a:cubicBezTo>
                      <a:pt x="2608" y="8168"/>
                      <a:pt x="2617" y="8150"/>
                      <a:pt x="2622" y="8150"/>
                    </a:cubicBezTo>
                    <a:lnTo>
                      <a:pt x="2622" y="8150"/>
                    </a:lnTo>
                    <a:cubicBezTo>
                      <a:pt x="2624" y="8150"/>
                      <a:pt x="2625" y="8156"/>
                      <a:pt x="2623" y="8170"/>
                    </a:cubicBezTo>
                    <a:lnTo>
                      <a:pt x="2623" y="8170"/>
                    </a:lnTo>
                    <a:cubicBezTo>
                      <a:pt x="2647" y="8139"/>
                      <a:pt x="2670" y="8114"/>
                      <a:pt x="2681" y="8114"/>
                    </a:cubicBezTo>
                    <a:lnTo>
                      <a:pt x="2681" y="8078"/>
                    </a:lnTo>
                    <a:cubicBezTo>
                      <a:pt x="2708" y="8050"/>
                      <a:pt x="2715" y="8023"/>
                      <a:pt x="2732" y="7995"/>
                    </a:cubicBezTo>
                    <a:lnTo>
                      <a:pt x="2732" y="7995"/>
                    </a:lnTo>
                    <a:lnTo>
                      <a:pt x="2717" y="8042"/>
                    </a:lnTo>
                    <a:lnTo>
                      <a:pt x="2753" y="7969"/>
                    </a:lnTo>
                    <a:lnTo>
                      <a:pt x="2753" y="7969"/>
                    </a:lnTo>
                    <a:cubicBezTo>
                      <a:pt x="2744" y="7978"/>
                      <a:pt x="2738" y="7986"/>
                      <a:pt x="2732" y="7995"/>
                    </a:cubicBezTo>
                    <a:lnTo>
                      <a:pt x="2732" y="7995"/>
                    </a:lnTo>
                    <a:lnTo>
                      <a:pt x="2753" y="7933"/>
                    </a:lnTo>
                    <a:lnTo>
                      <a:pt x="2970" y="7607"/>
                    </a:lnTo>
                    <a:lnTo>
                      <a:pt x="3079" y="7426"/>
                    </a:lnTo>
                    <a:cubicBezTo>
                      <a:pt x="3152" y="7317"/>
                      <a:pt x="3224" y="7209"/>
                      <a:pt x="3296" y="7100"/>
                    </a:cubicBezTo>
                    <a:cubicBezTo>
                      <a:pt x="3586" y="6629"/>
                      <a:pt x="3912" y="6194"/>
                      <a:pt x="4274" y="5796"/>
                    </a:cubicBezTo>
                    <a:cubicBezTo>
                      <a:pt x="4274" y="5778"/>
                      <a:pt x="4302" y="5742"/>
                      <a:pt x="4315" y="5728"/>
                    </a:cubicBezTo>
                    <a:lnTo>
                      <a:pt x="4315" y="5728"/>
                    </a:lnTo>
                    <a:lnTo>
                      <a:pt x="4274" y="5796"/>
                    </a:lnTo>
                    <a:cubicBezTo>
                      <a:pt x="4315" y="5741"/>
                      <a:pt x="4325" y="5723"/>
                      <a:pt x="4322" y="5723"/>
                    </a:cubicBezTo>
                    <a:lnTo>
                      <a:pt x="4322" y="5723"/>
                    </a:lnTo>
                    <a:cubicBezTo>
                      <a:pt x="4321" y="5723"/>
                      <a:pt x="4318" y="5725"/>
                      <a:pt x="4315" y="5728"/>
                    </a:cubicBezTo>
                    <a:lnTo>
                      <a:pt x="4315" y="5728"/>
                    </a:lnTo>
                    <a:lnTo>
                      <a:pt x="4383" y="5615"/>
                    </a:lnTo>
                    <a:lnTo>
                      <a:pt x="4673" y="5325"/>
                    </a:lnTo>
                    <a:cubicBezTo>
                      <a:pt x="4854" y="5144"/>
                      <a:pt x="5035" y="4927"/>
                      <a:pt x="5252" y="4746"/>
                    </a:cubicBezTo>
                    <a:lnTo>
                      <a:pt x="5542" y="4492"/>
                    </a:lnTo>
                    <a:lnTo>
                      <a:pt x="5687" y="4347"/>
                    </a:lnTo>
                    <a:cubicBezTo>
                      <a:pt x="5711" y="4347"/>
                      <a:pt x="5767" y="4299"/>
                      <a:pt x="5759" y="4299"/>
                    </a:cubicBezTo>
                    <a:lnTo>
                      <a:pt x="5759" y="4299"/>
                    </a:lnTo>
                    <a:cubicBezTo>
                      <a:pt x="5759" y="4299"/>
                      <a:pt x="5758" y="4299"/>
                      <a:pt x="5756" y="4300"/>
                    </a:cubicBezTo>
                    <a:lnTo>
                      <a:pt x="5756" y="4300"/>
                    </a:lnTo>
                    <a:cubicBezTo>
                      <a:pt x="5951" y="4164"/>
                      <a:pt x="6145" y="4006"/>
                      <a:pt x="6339" y="3876"/>
                    </a:cubicBezTo>
                    <a:cubicBezTo>
                      <a:pt x="6556" y="3695"/>
                      <a:pt x="6774" y="3550"/>
                      <a:pt x="6991" y="3405"/>
                    </a:cubicBezTo>
                    <a:lnTo>
                      <a:pt x="7353" y="3188"/>
                    </a:lnTo>
                    <a:lnTo>
                      <a:pt x="7534" y="3079"/>
                    </a:lnTo>
                    <a:cubicBezTo>
                      <a:pt x="8041" y="2826"/>
                      <a:pt x="8512" y="2572"/>
                      <a:pt x="9056" y="2355"/>
                    </a:cubicBezTo>
                    <a:lnTo>
                      <a:pt x="9237" y="2282"/>
                    </a:lnTo>
                    <a:lnTo>
                      <a:pt x="9345" y="2246"/>
                    </a:lnTo>
                    <a:lnTo>
                      <a:pt x="9273" y="2246"/>
                    </a:lnTo>
                    <a:cubicBezTo>
                      <a:pt x="9418" y="2210"/>
                      <a:pt x="9563" y="2174"/>
                      <a:pt x="9671" y="2101"/>
                    </a:cubicBezTo>
                    <a:cubicBezTo>
                      <a:pt x="9961" y="2029"/>
                      <a:pt x="10215" y="1956"/>
                      <a:pt x="10504" y="1884"/>
                    </a:cubicBezTo>
                    <a:cubicBezTo>
                      <a:pt x="10794" y="1812"/>
                      <a:pt x="11084" y="1739"/>
                      <a:pt x="11374" y="1667"/>
                    </a:cubicBezTo>
                    <a:lnTo>
                      <a:pt x="11808" y="1594"/>
                    </a:lnTo>
                    <a:lnTo>
                      <a:pt x="12026" y="1558"/>
                    </a:lnTo>
                    <a:lnTo>
                      <a:pt x="12134" y="1558"/>
                    </a:lnTo>
                    <a:cubicBezTo>
                      <a:pt x="12786" y="1486"/>
                      <a:pt x="13438" y="1449"/>
                      <a:pt x="14086" y="1449"/>
                    </a:cubicBezTo>
                    <a:cubicBezTo>
                      <a:pt x="14733" y="1449"/>
                      <a:pt x="15376" y="1486"/>
                      <a:pt x="16010" y="1558"/>
                    </a:cubicBezTo>
                    <a:cubicBezTo>
                      <a:pt x="16336" y="1594"/>
                      <a:pt x="16626" y="1667"/>
                      <a:pt x="16916" y="1703"/>
                    </a:cubicBezTo>
                    <a:lnTo>
                      <a:pt x="16771" y="1667"/>
                    </a:lnTo>
                    <a:lnTo>
                      <a:pt x="16771" y="1667"/>
                    </a:lnTo>
                    <a:cubicBezTo>
                      <a:pt x="18292" y="1956"/>
                      <a:pt x="19741" y="2427"/>
                      <a:pt x="21117" y="3152"/>
                    </a:cubicBezTo>
                    <a:cubicBezTo>
                      <a:pt x="21480" y="3333"/>
                      <a:pt x="21842" y="3550"/>
                      <a:pt x="22204" y="3768"/>
                    </a:cubicBezTo>
                    <a:lnTo>
                      <a:pt x="22095" y="3695"/>
                    </a:lnTo>
                    <a:lnTo>
                      <a:pt x="22095" y="3695"/>
                    </a:lnTo>
                    <a:cubicBezTo>
                      <a:pt x="23435" y="4564"/>
                      <a:pt x="24667" y="5651"/>
                      <a:pt x="25645" y="6919"/>
                    </a:cubicBezTo>
                    <a:cubicBezTo>
                      <a:pt x="25917" y="7225"/>
                      <a:pt x="26158" y="7596"/>
                      <a:pt x="26396" y="7940"/>
                    </a:cubicBezTo>
                    <a:lnTo>
                      <a:pt x="26396" y="7940"/>
                    </a:lnTo>
                    <a:cubicBezTo>
                      <a:pt x="26927" y="8797"/>
                      <a:pt x="27353" y="9724"/>
                      <a:pt x="27710" y="10686"/>
                    </a:cubicBezTo>
                    <a:cubicBezTo>
                      <a:pt x="27891" y="11193"/>
                      <a:pt x="28036" y="11700"/>
                      <a:pt x="28180" y="12207"/>
                    </a:cubicBezTo>
                    <a:cubicBezTo>
                      <a:pt x="28180" y="12352"/>
                      <a:pt x="28217" y="12461"/>
                      <a:pt x="28253" y="12569"/>
                    </a:cubicBezTo>
                    <a:lnTo>
                      <a:pt x="28289" y="12787"/>
                    </a:lnTo>
                    <a:lnTo>
                      <a:pt x="28289" y="12859"/>
                    </a:lnTo>
                    <a:cubicBezTo>
                      <a:pt x="28289" y="12968"/>
                      <a:pt x="28325" y="13113"/>
                      <a:pt x="28362" y="13221"/>
                    </a:cubicBezTo>
                    <a:lnTo>
                      <a:pt x="28362" y="13330"/>
                    </a:lnTo>
                    <a:lnTo>
                      <a:pt x="28362" y="13439"/>
                    </a:lnTo>
                    <a:lnTo>
                      <a:pt x="28398" y="13656"/>
                    </a:lnTo>
                    <a:cubicBezTo>
                      <a:pt x="28579" y="14743"/>
                      <a:pt x="28615" y="15829"/>
                      <a:pt x="28506" y="16916"/>
                    </a:cubicBezTo>
                    <a:lnTo>
                      <a:pt x="28470" y="17278"/>
                    </a:lnTo>
                    <a:cubicBezTo>
                      <a:pt x="28470" y="17314"/>
                      <a:pt x="28470" y="17387"/>
                      <a:pt x="28470" y="17387"/>
                    </a:cubicBezTo>
                    <a:cubicBezTo>
                      <a:pt x="28470" y="17495"/>
                      <a:pt x="28470" y="17568"/>
                      <a:pt x="28434" y="17640"/>
                    </a:cubicBezTo>
                    <a:cubicBezTo>
                      <a:pt x="28398" y="17930"/>
                      <a:pt x="28325" y="18220"/>
                      <a:pt x="28289" y="18473"/>
                    </a:cubicBezTo>
                    <a:cubicBezTo>
                      <a:pt x="28253" y="18618"/>
                      <a:pt x="28217" y="18763"/>
                      <a:pt x="28180" y="18908"/>
                    </a:cubicBezTo>
                    <a:lnTo>
                      <a:pt x="28180" y="19017"/>
                    </a:lnTo>
                    <a:cubicBezTo>
                      <a:pt x="28180" y="19065"/>
                      <a:pt x="28180" y="19089"/>
                      <a:pt x="28180" y="19089"/>
                    </a:cubicBezTo>
                    <a:cubicBezTo>
                      <a:pt x="28144" y="19125"/>
                      <a:pt x="28144" y="19234"/>
                      <a:pt x="28108" y="19306"/>
                    </a:cubicBezTo>
                    <a:cubicBezTo>
                      <a:pt x="28036" y="19632"/>
                      <a:pt x="27963" y="19922"/>
                      <a:pt x="27891" y="20212"/>
                    </a:cubicBezTo>
                    <a:cubicBezTo>
                      <a:pt x="27891" y="20284"/>
                      <a:pt x="27854" y="20357"/>
                      <a:pt x="27818" y="20429"/>
                    </a:cubicBezTo>
                    <a:cubicBezTo>
                      <a:pt x="27818" y="20466"/>
                      <a:pt x="27818" y="20502"/>
                      <a:pt x="27782" y="20538"/>
                    </a:cubicBezTo>
                    <a:cubicBezTo>
                      <a:pt x="27782" y="20538"/>
                      <a:pt x="27759" y="20631"/>
                      <a:pt x="27768" y="20631"/>
                    </a:cubicBezTo>
                    <a:cubicBezTo>
                      <a:pt x="27770" y="20631"/>
                      <a:pt x="27775" y="20625"/>
                      <a:pt x="27782" y="20610"/>
                    </a:cubicBezTo>
                    <a:lnTo>
                      <a:pt x="27782" y="20610"/>
                    </a:lnTo>
                    <a:lnTo>
                      <a:pt x="27601" y="21154"/>
                    </a:lnTo>
                    <a:cubicBezTo>
                      <a:pt x="27601" y="21154"/>
                      <a:pt x="27581" y="21215"/>
                      <a:pt x="27586" y="21215"/>
                    </a:cubicBezTo>
                    <a:cubicBezTo>
                      <a:pt x="27587" y="21215"/>
                      <a:pt x="27592" y="21208"/>
                      <a:pt x="27601" y="21190"/>
                    </a:cubicBezTo>
                    <a:lnTo>
                      <a:pt x="27601" y="21190"/>
                    </a:lnTo>
                    <a:cubicBezTo>
                      <a:pt x="27578" y="21259"/>
                      <a:pt x="27570" y="21284"/>
                      <a:pt x="27576" y="21284"/>
                    </a:cubicBezTo>
                    <a:cubicBezTo>
                      <a:pt x="27579" y="21284"/>
                      <a:pt x="27588" y="21276"/>
                      <a:pt x="27601" y="21262"/>
                    </a:cubicBezTo>
                    <a:lnTo>
                      <a:pt x="27601" y="21299"/>
                    </a:lnTo>
                    <a:lnTo>
                      <a:pt x="27492" y="21552"/>
                    </a:lnTo>
                    <a:lnTo>
                      <a:pt x="27275" y="22023"/>
                    </a:lnTo>
                    <a:cubicBezTo>
                      <a:pt x="26985" y="22675"/>
                      <a:pt x="26695" y="23363"/>
                      <a:pt x="26333" y="23979"/>
                    </a:cubicBezTo>
                    <a:cubicBezTo>
                      <a:pt x="26297" y="24051"/>
                      <a:pt x="26297" y="24124"/>
                      <a:pt x="26369" y="24160"/>
                    </a:cubicBezTo>
                    <a:cubicBezTo>
                      <a:pt x="26442" y="24160"/>
                      <a:pt x="26550" y="24088"/>
                      <a:pt x="26587" y="24051"/>
                    </a:cubicBezTo>
                    <a:lnTo>
                      <a:pt x="26550" y="24051"/>
                    </a:lnTo>
                    <a:cubicBezTo>
                      <a:pt x="27166" y="23218"/>
                      <a:pt x="27710" y="22349"/>
                      <a:pt x="28144" y="21407"/>
                    </a:cubicBezTo>
                    <a:cubicBezTo>
                      <a:pt x="28615" y="20574"/>
                      <a:pt x="28977" y="19669"/>
                      <a:pt x="29267" y="18727"/>
                    </a:cubicBezTo>
                    <a:cubicBezTo>
                      <a:pt x="29274" y="18701"/>
                      <a:pt x="29275" y="18691"/>
                      <a:pt x="29274" y="18691"/>
                    </a:cubicBezTo>
                    <a:lnTo>
                      <a:pt x="29274" y="18691"/>
                    </a:lnTo>
                    <a:cubicBezTo>
                      <a:pt x="29272" y="18691"/>
                      <a:pt x="29243" y="18784"/>
                      <a:pt x="29242" y="18784"/>
                    </a:cubicBezTo>
                    <a:cubicBezTo>
                      <a:pt x="29241" y="18784"/>
                      <a:pt x="29247" y="18760"/>
                      <a:pt x="29267" y="18691"/>
                    </a:cubicBezTo>
                    <a:lnTo>
                      <a:pt x="29303" y="18582"/>
                    </a:lnTo>
                    <a:lnTo>
                      <a:pt x="29340" y="18401"/>
                    </a:lnTo>
                    <a:cubicBezTo>
                      <a:pt x="29376" y="18292"/>
                      <a:pt x="29412" y="18184"/>
                      <a:pt x="29448" y="18075"/>
                    </a:cubicBezTo>
                    <a:cubicBezTo>
                      <a:pt x="29484" y="17858"/>
                      <a:pt x="29521" y="17640"/>
                      <a:pt x="29593" y="17423"/>
                    </a:cubicBezTo>
                    <a:cubicBezTo>
                      <a:pt x="29666" y="16988"/>
                      <a:pt x="29738" y="16481"/>
                      <a:pt x="29810" y="16010"/>
                    </a:cubicBezTo>
                    <a:cubicBezTo>
                      <a:pt x="29883" y="15177"/>
                      <a:pt x="29919" y="14344"/>
                      <a:pt x="29919" y="13511"/>
                    </a:cubicBezTo>
                    <a:cubicBezTo>
                      <a:pt x="29810" y="11881"/>
                      <a:pt x="29448" y="10251"/>
                      <a:pt x="28796" y="8766"/>
                    </a:cubicBezTo>
                    <a:cubicBezTo>
                      <a:pt x="28144" y="7281"/>
                      <a:pt x="27239" y="5941"/>
                      <a:pt x="26152" y="4746"/>
                    </a:cubicBezTo>
                    <a:cubicBezTo>
                      <a:pt x="25029" y="3550"/>
                      <a:pt x="23761" y="2572"/>
                      <a:pt x="22313" y="1812"/>
                    </a:cubicBezTo>
                    <a:cubicBezTo>
                      <a:pt x="20791" y="1015"/>
                      <a:pt x="19161" y="471"/>
                      <a:pt x="17495" y="218"/>
                    </a:cubicBezTo>
                    <a:cubicBezTo>
                      <a:pt x="16590" y="73"/>
                      <a:pt x="15675" y="1"/>
                      <a:pt x="147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0"/>
              <p:cNvSpPr/>
              <p:nvPr/>
            </p:nvSpPr>
            <p:spPr>
              <a:xfrm>
                <a:off x="6743226" y="4003263"/>
                <a:ext cx="694693" cy="313301"/>
              </a:xfrm>
              <a:custGeom>
                <a:avLst/>
                <a:gdLst/>
                <a:ahLst/>
                <a:cxnLst/>
                <a:rect l="l" t="t" r="r" b="b"/>
                <a:pathLst>
                  <a:path w="29934" h="13500" extrusionOk="0">
                    <a:moveTo>
                      <a:pt x="2753" y="7653"/>
                    </a:moveTo>
                    <a:lnTo>
                      <a:pt x="2746" y="7674"/>
                    </a:lnTo>
                    <a:lnTo>
                      <a:pt x="2746" y="7674"/>
                    </a:lnTo>
                    <a:cubicBezTo>
                      <a:pt x="2744" y="7674"/>
                      <a:pt x="2746" y="7668"/>
                      <a:pt x="2753" y="7653"/>
                    </a:cubicBezTo>
                    <a:close/>
                    <a:moveTo>
                      <a:pt x="15072" y="0"/>
                    </a:moveTo>
                    <a:cubicBezTo>
                      <a:pt x="12392" y="0"/>
                      <a:pt x="9734" y="756"/>
                      <a:pt x="7425" y="2148"/>
                    </a:cubicBezTo>
                    <a:cubicBezTo>
                      <a:pt x="6230" y="2872"/>
                      <a:pt x="5107" y="3741"/>
                      <a:pt x="4165" y="4756"/>
                    </a:cubicBezTo>
                    <a:cubicBezTo>
                      <a:pt x="3151" y="5770"/>
                      <a:pt x="2318" y="6929"/>
                      <a:pt x="1666" y="8197"/>
                    </a:cubicBezTo>
                    <a:cubicBezTo>
                      <a:pt x="978" y="9428"/>
                      <a:pt x="507" y="10768"/>
                      <a:pt x="217" y="12145"/>
                    </a:cubicBezTo>
                    <a:cubicBezTo>
                      <a:pt x="145" y="12471"/>
                      <a:pt x="72" y="12797"/>
                      <a:pt x="36" y="13159"/>
                    </a:cubicBezTo>
                    <a:cubicBezTo>
                      <a:pt x="0" y="13231"/>
                      <a:pt x="36" y="13340"/>
                      <a:pt x="109" y="13449"/>
                    </a:cubicBezTo>
                    <a:cubicBezTo>
                      <a:pt x="160" y="13474"/>
                      <a:pt x="229" y="13500"/>
                      <a:pt x="291" y="13500"/>
                    </a:cubicBezTo>
                    <a:cubicBezTo>
                      <a:pt x="317" y="13500"/>
                      <a:pt x="341" y="13495"/>
                      <a:pt x="362" y="13485"/>
                    </a:cubicBezTo>
                    <a:cubicBezTo>
                      <a:pt x="652" y="13412"/>
                      <a:pt x="869" y="13195"/>
                      <a:pt x="942" y="12942"/>
                    </a:cubicBezTo>
                    <a:lnTo>
                      <a:pt x="942" y="12905"/>
                    </a:lnTo>
                    <a:cubicBezTo>
                      <a:pt x="1014" y="12217"/>
                      <a:pt x="1159" y="11529"/>
                      <a:pt x="1376" y="10877"/>
                    </a:cubicBezTo>
                    <a:cubicBezTo>
                      <a:pt x="1413" y="10732"/>
                      <a:pt x="1449" y="10551"/>
                      <a:pt x="1521" y="10442"/>
                    </a:cubicBezTo>
                    <a:cubicBezTo>
                      <a:pt x="1521" y="10334"/>
                      <a:pt x="1558" y="10261"/>
                      <a:pt x="1594" y="10189"/>
                    </a:cubicBezTo>
                    <a:cubicBezTo>
                      <a:pt x="1594" y="10153"/>
                      <a:pt x="1630" y="10116"/>
                      <a:pt x="1630" y="10080"/>
                    </a:cubicBezTo>
                    <a:lnTo>
                      <a:pt x="1630" y="10008"/>
                    </a:lnTo>
                    <a:cubicBezTo>
                      <a:pt x="1739" y="9718"/>
                      <a:pt x="1884" y="9392"/>
                      <a:pt x="1992" y="9102"/>
                    </a:cubicBezTo>
                    <a:cubicBezTo>
                      <a:pt x="2137" y="8849"/>
                      <a:pt x="2282" y="8523"/>
                      <a:pt x="2463" y="8197"/>
                    </a:cubicBezTo>
                    <a:lnTo>
                      <a:pt x="2717" y="7762"/>
                    </a:lnTo>
                    <a:lnTo>
                      <a:pt x="2746" y="7674"/>
                    </a:lnTo>
                    <a:lnTo>
                      <a:pt x="2746" y="7674"/>
                    </a:lnTo>
                    <a:cubicBezTo>
                      <a:pt x="2746" y="7674"/>
                      <a:pt x="2746" y="7674"/>
                      <a:pt x="2746" y="7674"/>
                    </a:cubicBezTo>
                    <a:cubicBezTo>
                      <a:pt x="2752" y="7674"/>
                      <a:pt x="2784" y="7632"/>
                      <a:pt x="2778" y="7632"/>
                    </a:cubicBezTo>
                    <a:lnTo>
                      <a:pt x="2778" y="7632"/>
                    </a:lnTo>
                    <a:cubicBezTo>
                      <a:pt x="2775" y="7632"/>
                      <a:pt x="2768" y="7638"/>
                      <a:pt x="2753" y="7653"/>
                    </a:cubicBezTo>
                    <a:lnTo>
                      <a:pt x="2898" y="7436"/>
                    </a:lnTo>
                    <a:cubicBezTo>
                      <a:pt x="3260" y="6856"/>
                      <a:pt x="3622" y="6349"/>
                      <a:pt x="4057" y="5842"/>
                    </a:cubicBezTo>
                    <a:cubicBezTo>
                      <a:pt x="4069" y="5818"/>
                      <a:pt x="4081" y="5802"/>
                      <a:pt x="4089" y="5794"/>
                    </a:cubicBezTo>
                    <a:lnTo>
                      <a:pt x="4089" y="5794"/>
                    </a:lnTo>
                    <a:lnTo>
                      <a:pt x="4057" y="5842"/>
                    </a:lnTo>
                    <a:cubicBezTo>
                      <a:pt x="4093" y="5806"/>
                      <a:pt x="4102" y="5788"/>
                      <a:pt x="4098" y="5788"/>
                    </a:cubicBezTo>
                    <a:lnTo>
                      <a:pt x="4098" y="5788"/>
                    </a:lnTo>
                    <a:cubicBezTo>
                      <a:pt x="4096" y="5788"/>
                      <a:pt x="4093" y="5790"/>
                      <a:pt x="4089" y="5794"/>
                    </a:cubicBezTo>
                    <a:lnTo>
                      <a:pt x="4089" y="5794"/>
                    </a:lnTo>
                    <a:lnTo>
                      <a:pt x="4129" y="5734"/>
                    </a:lnTo>
                    <a:lnTo>
                      <a:pt x="4310" y="5552"/>
                    </a:lnTo>
                    <a:lnTo>
                      <a:pt x="4636" y="5190"/>
                    </a:lnTo>
                    <a:cubicBezTo>
                      <a:pt x="4854" y="4973"/>
                      <a:pt x="5107" y="4756"/>
                      <a:pt x="5325" y="4502"/>
                    </a:cubicBezTo>
                    <a:lnTo>
                      <a:pt x="5542" y="4357"/>
                    </a:lnTo>
                    <a:cubicBezTo>
                      <a:pt x="5542" y="4321"/>
                      <a:pt x="5578" y="4285"/>
                      <a:pt x="5614" y="4248"/>
                    </a:cubicBezTo>
                    <a:cubicBezTo>
                      <a:pt x="5759" y="4176"/>
                      <a:pt x="5868" y="4067"/>
                      <a:pt x="6013" y="3959"/>
                    </a:cubicBezTo>
                    <a:cubicBezTo>
                      <a:pt x="6266" y="3741"/>
                      <a:pt x="6520" y="3560"/>
                      <a:pt x="6810" y="3379"/>
                    </a:cubicBezTo>
                    <a:cubicBezTo>
                      <a:pt x="6918" y="3270"/>
                      <a:pt x="7063" y="3162"/>
                      <a:pt x="7208" y="3089"/>
                    </a:cubicBezTo>
                    <a:lnTo>
                      <a:pt x="7425" y="2981"/>
                    </a:lnTo>
                    <a:lnTo>
                      <a:pt x="7462" y="2944"/>
                    </a:lnTo>
                    <a:lnTo>
                      <a:pt x="7462" y="2944"/>
                    </a:lnTo>
                    <a:lnTo>
                      <a:pt x="7498" y="2908"/>
                    </a:lnTo>
                    <a:lnTo>
                      <a:pt x="7498" y="2908"/>
                    </a:lnTo>
                    <a:cubicBezTo>
                      <a:pt x="7519" y="2898"/>
                      <a:pt x="7525" y="2893"/>
                      <a:pt x="7522" y="2893"/>
                    </a:cubicBezTo>
                    <a:lnTo>
                      <a:pt x="7522" y="2893"/>
                    </a:lnTo>
                    <a:cubicBezTo>
                      <a:pt x="7520" y="2893"/>
                      <a:pt x="7514" y="2895"/>
                      <a:pt x="7507" y="2899"/>
                    </a:cubicBezTo>
                    <a:lnTo>
                      <a:pt x="7507" y="2899"/>
                    </a:lnTo>
                    <a:lnTo>
                      <a:pt x="7534" y="2872"/>
                    </a:lnTo>
                    <a:cubicBezTo>
                      <a:pt x="7824" y="2727"/>
                      <a:pt x="8114" y="2546"/>
                      <a:pt x="8403" y="2437"/>
                    </a:cubicBezTo>
                    <a:cubicBezTo>
                      <a:pt x="8693" y="2293"/>
                      <a:pt x="9019" y="2148"/>
                      <a:pt x="9345" y="2003"/>
                    </a:cubicBezTo>
                    <a:lnTo>
                      <a:pt x="9780" y="1822"/>
                    </a:lnTo>
                    <a:cubicBezTo>
                      <a:pt x="9798" y="1822"/>
                      <a:pt x="9817" y="1819"/>
                      <a:pt x="9832" y="1816"/>
                    </a:cubicBezTo>
                    <a:lnTo>
                      <a:pt x="9832" y="1816"/>
                    </a:lnTo>
                    <a:cubicBezTo>
                      <a:pt x="9827" y="1818"/>
                      <a:pt x="9822" y="1820"/>
                      <a:pt x="9816" y="1822"/>
                    </a:cubicBezTo>
                    <a:lnTo>
                      <a:pt x="9961" y="1785"/>
                    </a:lnTo>
                    <a:lnTo>
                      <a:pt x="10214" y="1713"/>
                    </a:lnTo>
                    <a:cubicBezTo>
                      <a:pt x="10830" y="1496"/>
                      <a:pt x="11482" y="1315"/>
                      <a:pt x="12170" y="1206"/>
                    </a:cubicBezTo>
                    <a:lnTo>
                      <a:pt x="12750" y="1061"/>
                    </a:lnTo>
                    <a:lnTo>
                      <a:pt x="12967" y="1025"/>
                    </a:lnTo>
                    <a:lnTo>
                      <a:pt x="13185" y="1025"/>
                    </a:lnTo>
                    <a:cubicBezTo>
                      <a:pt x="13547" y="989"/>
                      <a:pt x="13873" y="952"/>
                      <a:pt x="14235" y="952"/>
                    </a:cubicBezTo>
                    <a:cubicBezTo>
                      <a:pt x="14419" y="943"/>
                      <a:pt x="14606" y="938"/>
                      <a:pt x="14795" y="938"/>
                    </a:cubicBezTo>
                    <a:cubicBezTo>
                      <a:pt x="15309" y="938"/>
                      <a:pt x="15832" y="972"/>
                      <a:pt x="16336" y="1025"/>
                    </a:cubicBezTo>
                    <a:cubicBezTo>
                      <a:pt x="16988" y="1097"/>
                      <a:pt x="17676" y="1206"/>
                      <a:pt x="18292" y="1387"/>
                    </a:cubicBezTo>
                    <a:cubicBezTo>
                      <a:pt x="19596" y="1713"/>
                      <a:pt x="20864" y="2220"/>
                      <a:pt x="22023" y="2908"/>
                    </a:cubicBezTo>
                    <a:cubicBezTo>
                      <a:pt x="22566" y="3234"/>
                      <a:pt x="23109" y="3596"/>
                      <a:pt x="23616" y="3995"/>
                    </a:cubicBezTo>
                    <a:cubicBezTo>
                      <a:pt x="24123" y="4393"/>
                      <a:pt x="24631" y="4864"/>
                      <a:pt x="25101" y="5335"/>
                    </a:cubicBezTo>
                    <a:cubicBezTo>
                      <a:pt x="25536" y="5806"/>
                      <a:pt x="25971" y="6313"/>
                      <a:pt x="26369" y="6820"/>
                    </a:cubicBezTo>
                    <a:cubicBezTo>
                      <a:pt x="26731" y="7363"/>
                      <a:pt x="27094" y="7907"/>
                      <a:pt x="27383" y="8486"/>
                    </a:cubicBezTo>
                    <a:cubicBezTo>
                      <a:pt x="28035" y="9682"/>
                      <a:pt x="28506" y="10949"/>
                      <a:pt x="28796" y="12253"/>
                    </a:cubicBezTo>
                    <a:cubicBezTo>
                      <a:pt x="28868" y="12616"/>
                      <a:pt x="28905" y="12869"/>
                      <a:pt x="28977" y="13195"/>
                    </a:cubicBezTo>
                    <a:cubicBezTo>
                      <a:pt x="28998" y="13365"/>
                      <a:pt x="29091" y="13432"/>
                      <a:pt x="29210" y="13432"/>
                    </a:cubicBezTo>
                    <a:cubicBezTo>
                      <a:pt x="29497" y="13432"/>
                      <a:pt x="29934" y="13042"/>
                      <a:pt x="29883" y="12760"/>
                    </a:cubicBezTo>
                    <a:cubicBezTo>
                      <a:pt x="29520" y="9971"/>
                      <a:pt x="28325" y="7363"/>
                      <a:pt x="26514" y="5226"/>
                    </a:cubicBezTo>
                    <a:cubicBezTo>
                      <a:pt x="23797" y="2003"/>
                      <a:pt x="19813" y="119"/>
                      <a:pt x="15611" y="11"/>
                    </a:cubicBezTo>
                    <a:cubicBezTo>
                      <a:pt x="15432" y="4"/>
                      <a:pt x="15252" y="0"/>
                      <a:pt x="15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0"/>
              <p:cNvSpPr/>
              <p:nvPr/>
            </p:nvSpPr>
            <p:spPr>
              <a:xfrm>
                <a:off x="6676808" y="4296693"/>
                <a:ext cx="827185" cy="469418"/>
              </a:xfrm>
              <a:custGeom>
                <a:avLst/>
                <a:gdLst/>
                <a:ahLst/>
                <a:cxnLst/>
                <a:rect l="l" t="t" r="r" b="b"/>
                <a:pathLst>
                  <a:path w="35643" h="20227" extrusionOk="0">
                    <a:moveTo>
                      <a:pt x="35393" y="1"/>
                    </a:moveTo>
                    <a:cubicBezTo>
                      <a:pt x="35328" y="1"/>
                      <a:pt x="35261" y="17"/>
                      <a:pt x="35208" y="44"/>
                    </a:cubicBezTo>
                    <a:cubicBezTo>
                      <a:pt x="34990" y="116"/>
                      <a:pt x="34882" y="334"/>
                      <a:pt x="34845" y="551"/>
                    </a:cubicBezTo>
                    <a:cubicBezTo>
                      <a:pt x="34918" y="1710"/>
                      <a:pt x="34882" y="2869"/>
                      <a:pt x="34809" y="4028"/>
                    </a:cubicBezTo>
                    <a:cubicBezTo>
                      <a:pt x="34737" y="4934"/>
                      <a:pt x="34592" y="5876"/>
                      <a:pt x="34375" y="6781"/>
                    </a:cubicBezTo>
                    <a:cubicBezTo>
                      <a:pt x="34157" y="7650"/>
                      <a:pt x="33867" y="8520"/>
                      <a:pt x="33505" y="9353"/>
                    </a:cubicBezTo>
                    <a:cubicBezTo>
                      <a:pt x="33288" y="9788"/>
                      <a:pt x="33107" y="10186"/>
                      <a:pt x="32890" y="10621"/>
                    </a:cubicBezTo>
                    <a:cubicBezTo>
                      <a:pt x="32672" y="11019"/>
                      <a:pt x="32491" y="11345"/>
                      <a:pt x="32238" y="11707"/>
                    </a:cubicBezTo>
                    <a:cubicBezTo>
                      <a:pt x="31984" y="12106"/>
                      <a:pt x="31730" y="12468"/>
                      <a:pt x="31441" y="12866"/>
                    </a:cubicBezTo>
                    <a:cubicBezTo>
                      <a:pt x="31296" y="13047"/>
                      <a:pt x="31187" y="13192"/>
                      <a:pt x="31042" y="13373"/>
                    </a:cubicBezTo>
                    <a:cubicBezTo>
                      <a:pt x="30897" y="13555"/>
                      <a:pt x="30825" y="13627"/>
                      <a:pt x="30644" y="13844"/>
                    </a:cubicBezTo>
                    <a:cubicBezTo>
                      <a:pt x="30318" y="14170"/>
                      <a:pt x="30028" y="14496"/>
                      <a:pt x="29666" y="14822"/>
                    </a:cubicBezTo>
                    <a:lnTo>
                      <a:pt x="29195" y="15257"/>
                    </a:lnTo>
                    <a:cubicBezTo>
                      <a:pt x="29014" y="15438"/>
                      <a:pt x="28941" y="15510"/>
                      <a:pt x="28724" y="15655"/>
                    </a:cubicBezTo>
                    <a:cubicBezTo>
                      <a:pt x="28398" y="15945"/>
                      <a:pt x="28000" y="16235"/>
                      <a:pt x="27637" y="16488"/>
                    </a:cubicBezTo>
                    <a:cubicBezTo>
                      <a:pt x="27456" y="16597"/>
                      <a:pt x="27275" y="16742"/>
                      <a:pt x="27094" y="16851"/>
                    </a:cubicBezTo>
                    <a:cubicBezTo>
                      <a:pt x="26913" y="16959"/>
                      <a:pt x="26732" y="17068"/>
                      <a:pt x="26551" y="17177"/>
                    </a:cubicBezTo>
                    <a:cubicBezTo>
                      <a:pt x="25754" y="17648"/>
                      <a:pt x="24921" y="18046"/>
                      <a:pt x="24088" y="18372"/>
                    </a:cubicBezTo>
                    <a:cubicBezTo>
                      <a:pt x="22349" y="19024"/>
                      <a:pt x="20502" y="19386"/>
                      <a:pt x="18655" y="19459"/>
                    </a:cubicBezTo>
                    <a:cubicBezTo>
                      <a:pt x="18433" y="19467"/>
                      <a:pt x="18212" y="19471"/>
                      <a:pt x="17991" y="19471"/>
                    </a:cubicBezTo>
                    <a:cubicBezTo>
                      <a:pt x="12584" y="19471"/>
                      <a:pt x="7475" y="16927"/>
                      <a:pt x="4238" y="12577"/>
                    </a:cubicBezTo>
                    <a:cubicBezTo>
                      <a:pt x="1993" y="9606"/>
                      <a:pt x="761" y="5984"/>
                      <a:pt x="761" y="2217"/>
                    </a:cubicBezTo>
                    <a:cubicBezTo>
                      <a:pt x="761" y="1565"/>
                      <a:pt x="761" y="913"/>
                      <a:pt x="797" y="225"/>
                    </a:cubicBezTo>
                    <a:cubicBezTo>
                      <a:pt x="797" y="87"/>
                      <a:pt x="710" y="37"/>
                      <a:pt x="609" y="37"/>
                    </a:cubicBezTo>
                    <a:cubicBezTo>
                      <a:pt x="551" y="37"/>
                      <a:pt x="488" y="54"/>
                      <a:pt x="435" y="80"/>
                    </a:cubicBezTo>
                    <a:cubicBezTo>
                      <a:pt x="218" y="189"/>
                      <a:pt x="73" y="370"/>
                      <a:pt x="37" y="587"/>
                    </a:cubicBezTo>
                    <a:cubicBezTo>
                      <a:pt x="1" y="1783"/>
                      <a:pt x="1" y="2978"/>
                      <a:pt x="109" y="4137"/>
                    </a:cubicBezTo>
                    <a:cubicBezTo>
                      <a:pt x="870" y="13011"/>
                      <a:pt x="8150" y="19929"/>
                      <a:pt x="17061" y="20219"/>
                    </a:cubicBezTo>
                    <a:cubicBezTo>
                      <a:pt x="17227" y="20224"/>
                      <a:pt x="17394" y="20226"/>
                      <a:pt x="17560" y="20226"/>
                    </a:cubicBezTo>
                    <a:cubicBezTo>
                      <a:pt x="21265" y="20226"/>
                      <a:pt x="24913" y="19072"/>
                      <a:pt x="27963" y="16923"/>
                    </a:cubicBezTo>
                    <a:cubicBezTo>
                      <a:pt x="31078" y="14714"/>
                      <a:pt x="33433" y="11562"/>
                      <a:pt x="34701" y="7940"/>
                    </a:cubicBezTo>
                    <a:cubicBezTo>
                      <a:pt x="35316" y="6093"/>
                      <a:pt x="35642" y="4137"/>
                      <a:pt x="35642" y="2181"/>
                    </a:cubicBezTo>
                    <a:cubicBezTo>
                      <a:pt x="35642" y="1529"/>
                      <a:pt x="35642" y="841"/>
                      <a:pt x="35606" y="189"/>
                    </a:cubicBezTo>
                    <a:cubicBezTo>
                      <a:pt x="35606" y="51"/>
                      <a:pt x="35504" y="1"/>
                      <a:pt x="35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30"/>
              <p:cNvSpPr/>
              <p:nvPr/>
            </p:nvSpPr>
            <p:spPr>
              <a:xfrm>
                <a:off x="6746568" y="4002405"/>
                <a:ext cx="692697" cy="335348"/>
              </a:xfrm>
              <a:custGeom>
                <a:avLst/>
                <a:gdLst/>
                <a:ahLst/>
                <a:cxnLst/>
                <a:rect l="l" t="t" r="r" b="b"/>
                <a:pathLst>
                  <a:path w="29848" h="14450" extrusionOk="0">
                    <a:moveTo>
                      <a:pt x="9240" y="2249"/>
                    </a:moveTo>
                    <a:cubicBezTo>
                      <a:pt x="9235" y="2249"/>
                      <a:pt x="9223" y="2252"/>
                      <a:pt x="9201" y="2257"/>
                    </a:cubicBezTo>
                    <a:lnTo>
                      <a:pt x="9156" y="2280"/>
                    </a:lnTo>
                    <a:lnTo>
                      <a:pt x="9156" y="2280"/>
                    </a:lnTo>
                    <a:cubicBezTo>
                      <a:pt x="9197" y="2272"/>
                      <a:pt x="9255" y="2249"/>
                      <a:pt x="9240" y="2249"/>
                    </a:cubicBezTo>
                    <a:close/>
                    <a:moveTo>
                      <a:pt x="14727" y="0"/>
                    </a:moveTo>
                    <a:cubicBezTo>
                      <a:pt x="13587" y="0"/>
                      <a:pt x="12454" y="104"/>
                      <a:pt x="11338" y="337"/>
                    </a:cubicBezTo>
                    <a:cubicBezTo>
                      <a:pt x="9853" y="663"/>
                      <a:pt x="8404" y="1207"/>
                      <a:pt x="7100" y="2004"/>
                    </a:cubicBezTo>
                    <a:cubicBezTo>
                      <a:pt x="5796" y="2764"/>
                      <a:pt x="4601" y="3742"/>
                      <a:pt x="3587" y="4865"/>
                    </a:cubicBezTo>
                    <a:cubicBezTo>
                      <a:pt x="3044" y="5445"/>
                      <a:pt x="2573" y="6060"/>
                      <a:pt x="2174" y="6676"/>
                    </a:cubicBezTo>
                    <a:cubicBezTo>
                      <a:pt x="1740" y="7292"/>
                      <a:pt x="1377" y="7944"/>
                      <a:pt x="1088" y="8632"/>
                    </a:cubicBezTo>
                    <a:cubicBezTo>
                      <a:pt x="943" y="8994"/>
                      <a:pt x="834" y="9356"/>
                      <a:pt x="725" y="9719"/>
                    </a:cubicBezTo>
                    <a:lnTo>
                      <a:pt x="725" y="9827"/>
                    </a:lnTo>
                    <a:lnTo>
                      <a:pt x="725" y="9864"/>
                    </a:lnTo>
                    <a:lnTo>
                      <a:pt x="653" y="9972"/>
                    </a:lnTo>
                    <a:cubicBezTo>
                      <a:pt x="653" y="9972"/>
                      <a:pt x="653" y="10045"/>
                      <a:pt x="653" y="10045"/>
                    </a:cubicBezTo>
                    <a:lnTo>
                      <a:pt x="617" y="10190"/>
                    </a:lnTo>
                    <a:cubicBezTo>
                      <a:pt x="544" y="10334"/>
                      <a:pt x="508" y="10516"/>
                      <a:pt x="436" y="10660"/>
                    </a:cubicBezTo>
                    <a:cubicBezTo>
                      <a:pt x="363" y="11023"/>
                      <a:pt x="254" y="11349"/>
                      <a:pt x="182" y="11675"/>
                    </a:cubicBezTo>
                    <a:cubicBezTo>
                      <a:pt x="110" y="12037"/>
                      <a:pt x="73" y="12363"/>
                      <a:pt x="73" y="12725"/>
                    </a:cubicBezTo>
                    <a:cubicBezTo>
                      <a:pt x="73" y="13015"/>
                      <a:pt x="37" y="13377"/>
                      <a:pt x="1" y="13703"/>
                    </a:cubicBezTo>
                    <a:cubicBezTo>
                      <a:pt x="1" y="13800"/>
                      <a:pt x="81" y="13832"/>
                      <a:pt x="157" y="13832"/>
                    </a:cubicBezTo>
                    <a:cubicBezTo>
                      <a:pt x="194" y="13832"/>
                      <a:pt x="230" y="13824"/>
                      <a:pt x="254" y="13812"/>
                    </a:cubicBezTo>
                    <a:cubicBezTo>
                      <a:pt x="399" y="13739"/>
                      <a:pt x="508" y="13594"/>
                      <a:pt x="544" y="13449"/>
                    </a:cubicBezTo>
                    <a:cubicBezTo>
                      <a:pt x="580" y="12942"/>
                      <a:pt x="725" y="12471"/>
                      <a:pt x="870" y="12037"/>
                    </a:cubicBezTo>
                    <a:cubicBezTo>
                      <a:pt x="1015" y="11566"/>
                      <a:pt x="1124" y="11131"/>
                      <a:pt x="1305" y="10660"/>
                    </a:cubicBezTo>
                    <a:cubicBezTo>
                      <a:pt x="1305" y="10660"/>
                      <a:pt x="1305" y="10624"/>
                      <a:pt x="1305" y="10588"/>
                    </a:cubicBezTo>
                    <a:cubicBezTo>
                      <a:pt x="1305" y="10588"/>
                      <a:pt x="1325" y="10527"/>
                      <a:pt x="1320" y="10527"/>
                    </a:cubicBezTo>
                    <a:lnTo>
                      <a:pt x="1320" y="10527"/>
                    </a:lnTo>
                    <a:cubicBezTo>
                      <a:pt x="1318" y="10527"/>
                      <a:pt x="1314" y="10534"/>
                      <a:pt x="1305" y="10552"/>
                    </a:cubicBezTo>
                    <a:cubicBezTo>
                      <a:pt x="1287" y="10570"/>
                      <a:pt x="1278" y="10577"/>
                      <a:pt x="1274" y="10577"/>
                    </a:cubicBezTo>
                    <a:cubicBezTo>
                      <a:pt x="1264" y="10577"/>
                      <a:pt x="1305" y="10516"/>
                      <a:pt x="1305" y="10516"/>
                    </a:cubicBezTo>
                    <a:lnTo>
                      <a:pt x="1305" y="10443"/>
                    </a:lnTo>
                    <a:lnTo>
                      <a:pt x="1450" y="10117"/>
                    </a:lnTo>
                    <a:cubicBezTo>
                      <a:pt x="1450" y="10045"/>
                      <a:pt x="1486" y="9972"/>
                      <a:pt x="1522" y="9936"/>
                    </a:cubicBezTo>
                    <a:cubicBezTo>
                      <a:pt x="1558" y="9864"/>
                      <a:pt x="1558" y="9864"/>
                      <a:pt x="1558" y="9864"/>
                    </a:cubicBezTo>
                    <a:lnTo>
                      <a:pt x="1558" y="9864"/>
                    </a:lnTo>
                    <a:cubicBezTo>
                      <a:pt x="1555" y="9869"/>
                      <a:pt x="1551" y="9875"/>
                      <a:pt x="1548" y="9880"/>
                    </a:cubicBezTo>
                    <a:lnTo>
                      <a:pt x="1548" y="9880"/>
                    </a:lnTo>
                    <a:cubicBezTo>
                      <a:pt x="1560" y="9858"/>
                      <a:pt x="1576" y="9828"/>
                      <a:pt x="1595" y="9791"/>
                    </a:cubicBezTo>
                    <a:lnTo>
                      <a:pt x="1776" y="9429"/>
                    </a:lnTo>
                    <a:cubicBezTo>
                      <a:pt x="1884" y="9212"/>
                      <a:pt x="1993" y="8994"/>
                      <a:pt x="2138" y="8813"/>
                    </a:cubicBezTo>
                    <a:lnTo>
                      <a:pt x="2174" y="8741"/>
                    </a:lnTo>
                    <a:cubicBezTo>
                      <a:pt x="2174" y="8704"/>
                      <a:pt x="2210" y="8668"/>
                      <a:pt x="2210" y="8632"/>
                    </a:cubicBezTo>
                    <a:cubicBezTo>
                      <a:pt x="2247" y="8596"/>
                      <a:pt x="2283" y="8560"/>
                      <a:pt x="2319" y="8487"/>
                    </a:cubicBezTo>
                    <a:cubicBezTo>
                      <a:pt x="2346" y="8460"/>
                      <a:pt x="2372" y="8395"/>
                      <a:pt x="2399" y="8333"/>
                    </a:cubicBezTo>
                    <a:lnTo>
                      <a:pt x="2399" y="8333"/>
                    </a:lnTo>
                    <a:cubicBezTo>
                      <a:pt x="2435" y="8282"/>
                      <a:pt x="2485" y="8213"/>
                      <a:pt x="2500" y="8197"/>
                    </a:cubicBezTo>
                    <a:lnTo>
                      <a:pt x="2681" y="7871"/>
                    </a:lnTo>
                    <a:cubicBezTo>
                      <a:pt x="2718" y="7799"/>
                      <a:pt x="2790" y="7690"/>
                      <a:pt x="2862" y="7582"/>
                    </a:cubicBezTo>
                    <a:lnTo>
                      <a:pt x="2862" y="7582"/>
                    </a:lnTo>
                    <a:cubicBezTo>
                      <a:pt x="2862" y="7582"/>
                      <a:pt x="2862" y="7582"/>
                      <a:pt x="2862" y="7582"/>
                    </a:cubicBezTo>
                    <a:lnTo>
                      <a:pt x="2862" y="7582"/>
                    </a:lnTo>
                    <a:cubicBezTo>
                      <a:pt x="2862" y="7582"/>
                      <a:pt x="2862" y="7582"/>
                      <a:pt x="2862" y="7582"/>
                    </a:cubicBezTo>
                    <a:cubicBezTo>
                      <a:pt x="2899" y="7545"/>
                      <a:pt x="2899" y="7473"/>
                      <a:pt x="2935" y="7437"/>
                    </a:cubicBezTo>
                    <a:lnTo>
                      <a:pt x="3152" y="7147"/>
                    </a:lnTo>
                    <a:cubicBezTo>
                      <a:pt x="3406" y="6748"/>
                      <a:pt x="3659" y="6386"/>
                      <a:pt x="3949" y="6024"/>
                    </a:cubicBezTo>
                    <a:lnTo>
                      <a:pt x="4166" y="5771"/>
                    </a:lnTo>
                    <a:cubicBezTo>
                      <a:pt x="4178" y="5753"/>
                      <a:pt x="4181" y="5746"/>
                      <a:pt x="4179" y="5746"/>
                    </a:cubicBezTo>
                    <a:lnTo>
                      <a:pt x="4179" y="5746"/>
                    </a:lnTo>
                    <a:cubicBezTo>
                      <a:pt x="4173" y="5746"/>
                      <a:pt x="4136" y="5784"/>
                      <a:pt x="4106" y="5818"/>
                    </a:cubicBezTo>
                    <a:lnTo>
                      <a:pt x="4106" y="5818"/>
                    </a:lnTo>
                    <a:lnTo>
                      <a:pt x="4130" y="5771"/>
                    </a:lnTo>
                    <a:lnTo>
                      <a:pt x="4275" y="5626"/>
                    </a:lnTo>
                    <a:cubicBezTo>
                      <a:pt x="4420" y="5481"/>
                      <a:pt x="4565" y="5300"/>
                      <a:pt x="4710" y="5155"/>
                    </a:cubicBezTo>
                    <a:cubicBezTo>
                      <a:pt x="4855" y="4974"/>
                      <a:pt x="5072" y="4793"/>
                      <a:pt x="5217" y="4648"/>
                    </a:cubicBezTo>
                    <a:lnTo>
                      <a:pt x="5470" y="4430"/>
                    </a:lnTo>
                    <a:cubicBezTo>
                      <a:pt x="5499" y="4416"/>
                      <a:pt x="5546" y="4378"/>
                      <a:pt x="5575" y="4352"/>
                    </a:cubicBezTo>
                    <a:lnTo>
                      <a:pt x="5575" y="4352"/>
                    </a:lnTo>
                    <a:lnTo>
                      <a:pt x="5615" y="4322"/>
                    </a:lnTo>
                    <a:cubicBezTo>
                      <a:pt x="5977" y="4032"/>
                      <a:pt x="6340" y="3742"/>
                      <a:pt x="6738" y="3489"/>
                    </a:cubicBezTo>
                    <a:lnTo>
                      <a:pt x="7028" y="3307"/>
                    </a:lnTo>
                    <a:lnTo>
                      <a:pt x="7173" y="3199"/>
                    </a:lnTo>
                    <a:cubicBezTo>
                      <a:pt x="7390" y="3090"/>
                      <a:pt x="7607" y="2981"/>
                      <a:pt x="7788" y="2873"/>
                    </a:cubicBezTo>
                    <a:cubicBezTo>
                      <a:pt x="8223" y="2655"/>
                      <a:pt x="8658" y="2474"/>
                      <a:pt x="9129" y="2293"/>
                    </a:cubicBezTo>
                    <a:lnTo>
                      <a:pt x="9156" y="2280"/>
                    </a:lnTo>
                    <a:lnTo>
                      <a:pt x="9156" y="2280"/>
                    </a:lnTo>
                    <a:cubicBezTo>
                      <a:pt x="9147" y="2282"/>
                      <a:pt x="9138" y="2283"/>
                      <a:pt x="9132" y="2283"/>
                    </a:cubicBezTo>
                    <a:cubicBezTo>
                      <a:pt x="9116" y="2283"/>
                      <a:pt x="9110" y="2276"/>
                      <a:pt x="9129" y="2257"/>
                    </a:cubicBezTo>
                    <a:lnTo>
                      <a:pt x="9310" y="2185"/>
                    </a:lnTo>
                    <a:lnTo>
                      <a:pt x="9672" y="2076"/>
                    </a:lnTo>
                    <a:cubicBezTo>
                      <a:pt x="9889" y="2004"/>
                      <a:pt x="10143" y="1931"/>
                      <a:pt x="10396" y="1895"/>
                    </a:cubicBezTo>
                    <a:cubicBezTo>
                      <a:pt x="10867" y="1750"/>
                      <a:pt x="11374" y="1641"/>
                      <a:pt x="11882" y="1569"/>
                    </a:cubicBezTo>
                    <a:lnTo>
                      <a:pt x="12026" y="1569"/>
                    </a:lnTo>
                    <a:cubicBezTo>
                      <a:pt x="11978" y="1569"/>
                      <a:pt x="11930" y="1585"/>
                      <a:pt x="11946" y="1585"/>
                    </a:cubicBezTo>
                    <a:cubicBezTo>
                      <a:pt x="11954" y="1585"/>
                      <a:pt x="11978" y="1581"/>
                      <a:pt x="12026" y="1569"/>
                    </a:cubicBezTo>
                    <a:lnTo>
                      <a:pt x="12135" y="1569"/>
                    </a:lnTo>
                    <a:lnTo>
                      <a:pt x="12606" y="1533"/>
                    </a:lnTo>
                    <a:cubicBezTo>
                      <a:pt x="12859" y="1533"/>
                      <a:pt x="13113" y="1496"/>
                      <a:pt x="13403" y="1496"/>
                    </a:cubicBezTo>
                    <a:cubicBezTo>
                      <a:pt x="13634" y="1488"/>
                      <a:pt x="13867" y="1483"/>
                      <a:pt x="14101" y="1483"/>
                    </a:cubicBezTo>
                    <a:cubicBezTo>
                      <a:pt x="14858" y="1483"/>
                      <a:pt x="15626" y="1531"/>
                      <a:pt x="16373" y="1641"/>
                    </a:cubicBezTo>
                    <a:cubicBezTo>
                      <a:pt x="16518" y="1641"/>
                      <a:pt x="16626" y="1678"/>
                      <a:pt x="16735" y="1678"/>
                    </a:cubicBezTo>
                    <a:lnTo>
                      <a:pt x="16808" y="1678"/>
                    </a:lnTo>
                    <a:lnTo>
                      <a:pt x="17025" y="1714"/>
                    </a:lnTo>
                    <a:cubicBezTo>
                      <a:pt x="17242" y="1786"/>
                      <a:pt x="17496" y="1822"/>
                      <a:pt x="17749" y="1895"/>
                    </a:cubicBezTo>
                    <a:cubicBezTo>
                      <a:pt x="18184" y="2004"/>
                      <a:pt x="18655" y="2112"/>
                      <a:pt x="19090" y="2293"/>
                    </a:cubicBezTo>
                    <a:cubicBezTo>
                      <a:pt x="19959" y="2583"/>
                      <a:pt x="20792" y="2945"/>
                      <a:pt x="21589" y="3416"/>
                    </a:cubicBezTo>
                    <a:cubicBezTo>
                      <a:pt x="21806" y="3525"/>
                      <a:pt x="21987" y="3633"/>
                      <a:pt x="22168" y="3742"/>
                    </a:cubicBezTo>
                    <a:lnTo>
                      <a:pt x="22060" y="3670"/>
                    </a:lnTo>
                    <a:lnTo>
                      <a:pt x="22060" y="3670"/>
                    </a:lnTo>
                    <a:cubicBezTo>
                      <a:pt x="23400" y="4539"/>
                      <a:pt x="24631" y="5626"/>
                      <a:pt x="25609" y="6893"/>
                    </a:cubicBezTo>
                    <a:cubicBezTo>
                      <a:pt x="25899" y="7256"/>
                      <a:pt x="26153" y="7618"/>
                      <a:pt x="26406" y="8016"/>
                    </a:cubicBezTo>
                    <a:lnTo>
                      <a:pt x="26298" y="7871"/>
                    </a:lnTo>
                    <a:lnTo>
                      <a:pt x="26298" y="7871"/>
                    </a:lnTo>
                    <a:cubicBezTo>
                      <a:pt x="27239" y="9356"/>
                      <a:pt x="27891" y="10986"/>
                      <a:pt x="28254" y="12725"/>
                    </a:cubicBezTo>
                    <a:cubicBezTo>
                      <a:pt x="28254" y="12797"/>
                      <a:pt x="28254" y="12834"/>
                      <a:pt x="28290" y="12906"/>
                    </a:cubicBezTo>
                    <a:cubicBezTo>
                      <a:pt x="28290" y="12885"/>
                      <a:pt x="28290" y="12876"/>
                      <a:pt x="28290" y="12876"/>
                    </a:cubicBezTo>
                    <a:cubicBezTo>
                      <a:pt x="28290" y="12876"/>
                      <a:pt x="28291" y="12892"/>
                      <a:pt x="28293" y="12913"/>
                    </a:cubicBezTo>
                    <a:lnTo>
                      <a:pt x="28293" y="12913"/>
                    </a:lnTo>
                    <a:cubicBezTo>
                      <a:pt x="28292" y="12911"/>
                      <a:pt x="28291" y="12909"/>
                      <a:pt x="28290" y="12906"/>
                    </a:cubicBezTo>
                    <a:lnTo>
                      <a:pt x="28290" y="12906"/>
                    </a:lnTo>
                    <a:cubicBezTo>
                      <a:pt x="28290" y="12951"/>
                      <a:pt x="28296" y="12971"/>
                      <a:pt x="28301" y="12974"/>
                    </a:cubicBezTo>
                    <a:lnTo>
                      <a:pt x="28301" y="12974"/>
                    </a:lnTo>
                    <a:cubicBezTo>
                      <a:pt x="28297" y="12953"/>
                      <a:pt x="28295" y="12931"/>
                      <a:pt x="28293" y="12913"/>
                    </a:cubicBezTo>
                    <a:lnTo>
                      <a:pt x="28293" y="12913"/>
                    </a:lnTo>
                    <a:cubicBezTo>
                      <a:pt x="28309" y="12949"/>
                      <a:pt x="28307" y="12975"/>
                      <a:pt x="28302" y="12975"/>
                    </a:cubicBezTo>
                    <a:cubicBezTo>
                      <a:pt x="28302" y="12975"/>
                      <a:pt x="28301" y="12975"/>
                      <a:pt x="28301" y="12974"/>
                    </a:cubicBezTo>
                    <a:lnTo>
                      <a:pt x="28301" y="12974"/>
                    </a:lnTo>
                    <a:cubicBezTo>
                      <a:pt x="28306" y="13007"/>
                      <a:pt x="28314" y="13039"/>
                      <a:pt x="28326" y="13051"/>
                    </a:cubicBezTo>
                    <a:lnTo>
                      <a:pt x="28326" y="13160"/>
                    </a:lnTo>
                    <a:lnTo>
                      <a:pt x="28326" y="13305"/>
                    </a:lnTo>
                    <a:cubicBezTo>
                      <a:pt x="28362" y="13558"/>
                      <a:pt x="28398" y="13812"/>
                      <a:pt x="28435" y="14101"/>
                    </a:cubicBezTo>
                    <a:cubicBezTo>
                      <a:pt x="28435" y="14246"/>
                      <a:pt x="28507" y="14355"/>
                      <a:pt x="28652" y="14427"/>
                    </a:cubicBezTo>
                    <a:cubicBezTo>
                      <a:pt x="28718" y="14441"/>
                      <a:pt x="28780" y="14449"/>
                      <a:pt x="28840" y="14449"/>
                    </a:cubicBezTo>
                    <a:cubicBezTo>
                      <a:pt x="28944" y="14449"/>
                      <a:pt x="29044" y="14424"/>
                      <a:pt x="29159" y="14355"/>
                    </a:cubicBezTo>
                    <a:cubicBezTo>
                      <a:pt x="29521" y="14210"/>
                      <a:pt x="29811" y="13812"/>
                      <a:pt x="29847" y="13413"/>
                    </a:cubicBezTo>
                    <a:lnTo>
                      <a:pt x="29847" y="13413"/>
                    </a:lnTo>
                    <a:lnTo>
                      <a:pt x="29811" y="13449"/>
                    </a:lnTo>
                    <a:cubicBezTo>
                      <a:pt x="29702" y="12037"/>
                      <a:pt x="29413" y="10660"/>
                      <a:pt x="28906" y="9356"/>
                    </a:cubicBezTo>
                    <a:cubicBezTo>
                      <a:pt x="28435" y="8089"/>
                      <a:pt x="27746" y="6893"/>
                      <a:pt x="26913" y="5807"/>
                    </a:cubicBezTo>
                    <a:cubicBezTo>
                      <a:pt x="26116" y="4756"/>
                      <a:pt x="25175" y="3815"/>
                      <a:pt x="24088" y="3018"/>
                    </a:cubicBezTo>
                    <a:cubicBezTo>
                      <a:pt x="22965" y="2185"/>
                      <a:pt x="21734" y="1496"/>
                      <a:pt x="20430" y="1026"/>
                    </a:cubicBezTo>
                    <a:cubicBezTo>
                      <a:pt x="19017" y="518"/>
                      <a:pt x="17568" y="192"/>
                      <a:pt x="16083" y="48"/>
                    </a:cubicBezTo>
                    <a:cubicBezTo>
                      <a:pt x="15631" y="17"/>
                      <a:pt x="15178" y="0"/>
                      <a:pt x="14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3" name="Google Shape;1313;p30"/>
            <p:cNvGrpSpPr/>
            <p:nvPr/>
          </p:nvGrpSpPr>
          <p:grpSpPr>
            <a:xfrm>
              <a:off x="3665980" y="2895325"/>
              <a:ext cx="178233" cy="162917"/>
              <a:chOff x="4902328" y="3014808"/>
              <a:chExt cx="178233" cy="162917"/>
            </a:xfrm>
          </p:grpSpPr>
          <p:sp>
            <p:nvSpPr>
              <p:cNvPr id="1314" name="Google Shape;1314;p30"/>
              <p:cNvSpPr/>
              <p:nvPr/>
            </p:nvSpPr>
            <p:spPr>
              <a:xfrm>
                <a:off x="4910311" y="3028106"/>
                <a:ext cx="170250" cy="137435"/>
              </a:xfrm>
              <a:custGeom>
                <a:avLst/>
                <a:gdLst/>
                <a:ahLst/>
                <a:cxnLst/>
                <a:rect l="l" t="t" r="r" b="b"/>
                <a:pathLst>
                  <a:path w="7336" h="5922" extrusionOk="0">
                    <a:moveTo>
                      <a:pt x="3268" y="1"/>
                    </a:moveTo>
                    <a:cubicBezTo>
                      <a:pt x="2209" y="1"/>
                      <a:pt x="1264" y="513"/>
                      <a:pt x="734" y="1391"/>
                    </a:cubicBezTo>
                    <a:lnTo>
                      <a:pt x="734" y="1391"/>
                    </a:lnTo>
                    <a:cubicBezTo>
                      <a:pt x="0" y="2389"/>
                      <a:pt x="126" y="3809"/>
                      <a:pt x="820" y="4792"/>
                    </a:cubicBezTo>
                    <a:lnTo>
                      <a:pt x="820" y="4792"/>
                    </a:lnTo>
                    <a:cubicBezTo>
                      <a:pt x="947" y="4986"/>
                      <a:pt x="1097" y="5158"/>
                      <a:pt x="1270" y="5294"/>
                    </a:cubicBezTo>
                    <a:lnTo>
                      <a:pt x="1270" y="5294"/>
                    </a:lnTo>
                    <a:cubicBezTo>
                      <a:pt x="1708" y="5679"/>
                      <a:pt x="2269" y="5922"/>
                      <a:pt x="2918" y="5922"/>
                    </a:cubicBezTo>
                    <a:cubicBezTo>
                      <a:pt x="2965" y="5922"/>
                      <a:pt x="3013" y="5921"/>
                      <a:pt x="3061" y="5918"/>
                    </a:cubicBezTo>
                    <a:cubicBezTo>
                      <a:pt x="5850" y="5773"/>
                      <a:pt x="7335" y="1499"/>
                      <a:pt x="4510" y="231"/>
                    </a:cubicBezTo>
                    <a:cubicBezTo>
                      <a:pt x="4091" y="75"/>
                      <a:pt x="3671" y="1"/>
                      <a:pt x="32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0"/>
              <p:cNvSpPr/>
              <p:nvPr/>
            </p:nvSpPr>
            <p:spPr>
              <a:xfrm>
                <a:off x="4902328" y="3014808"/>
                <a:ext cx="163102" cy="162917"/>
              </a:xfrm>
              <a:custGeom>
                <a:avLst/>
                <a:gdLst/>
                <a:ahLst/>
                <a:cxnLst/>
                <a:rect l="l" t="t" r="r" b="b"/>
                <a:pathLst>
                  <a:path w="7028" h="7020" extrusionOk="0">
                    <a:moveTo>
                      <a:pt x="1864" y="1407"/>
                    </a:moveTo>
                    <a:lnTo>
                      <a:pt x="1864" y="1407"/>
                    </a:lnTo>
                    <a:cubicBezTo>
                      <a:pt x="1863" y="1412"/>
                      <a:pt x="1859" y="1417"/>
                      <a:pt x="1854" y="1424"/>
                    </a:cubicBezTo>
                    <a:lnTo>
                      <a:pt x="1854" y="1424"/>
                    </a:lnTo>
                    <a:cubicBezTo>
                      <a:pt x="1857" y="1418"/>
                      <a:pt x="1861" y="1413"/>
                      <a:pt x="1864" y="1407"/>
                    </a:cubicBezTo>
                    <a:close/>
                    <a:moveTo>
                      <a:pt x="1568" y="1959"/>
                    </a:moveTo>
                    <a:lnTo>
                      <a:pt x="1558" y="2000"/>
                    </a:lnTo>
                    <a:cubicBezTo>
                      <a:pt x="1565" y="1979"/>
                      <a:pt x="1568" y="1966"/>
                      <a:pt x="1568" y="1959"/>
                    </a:cubicBezTo>
                    <a:close/>
                    <a:moveTo>
                      <a:pt x="1473" y="2117"/>
                    </a:moveTo>
                    <a:lnTo>
                      <a:pt x="1413" y="2217"/>
                    </a:lnTo>
                    <a:cubicBezTo>
                      <a:pt x="1458" y="2157"/>
                      <a:pt x="1472" y="2128"/>
                      <a:pt x="1473" y="2117"/>
                    </a:cubicBezTo>
                    <a:close/>
                    <a:moveTo>
                      <a:pt x="5796" y="2941"/>
                    </a:moveTo>
                    <a:cubicBezTo>
                      <a:pt x="5809" y="2962"/>
                      <a:pt x="5818" y="2973"/>
                      <a:pt x="5823" y="2978"/>
                    </a:cubicBezTo>
                    <a:lnTo>
                      <a:pt x="5823" y="2978"/>
                    </a:lnTo>
                    <a:cubicBezTo>
                      <a:pt x="5822" y="2957"/>
                      <a:pt x="5813" y="2941"/>
                      <a:pt x="5796" y="2941"/>
                    </a:cubicBezTo>
                    <a:close/>
                    <a:moveTo>
                      <a:pt x="5454" y="4794"/>
                    </a:moveTo>
                    <a:lnTo>
                      <a:pt x="5454" y="4794"/>
                    </a:lnTo>
                    <a:cubicBezTo>
                      <a:pt x="5454" y="4794"/>
                      <a:pt x="5449" y="4802"/>
                      <a:pt x="5434" y="4825"/>
                    </a:cubicBezTo>
                    <a:lnTo>
                      <a:pt x="5434" y="4829"/>
                    </a:lnTo>
                    <a:lnTo>
                      <a:pt x="5434" y="4829"/>
                    </a:lnTo>
                    <a:cubicBezTo>
                      <a:pt x="5444" y="4811"/>
                      <a:pt x="5455" y="4794"/>
                      <a:pt x="5454" y="4794"/>
                    </a:cubicBezTo>
                    <a:close/>
                    <a:moveTo>
                      <a:pt x="4672" y="5623"/>
                    </a:moveTo>
                    <a:lnTo>
                      <a:pt x="4637" y="5658"/>
                    </a:lnTo>
                    <a:cubicBezTo>
                      <a:pt x="4621" y="5663"/>
                      <a:pt x="4612" y="5665"/>
                      <a:pt x="4608" y="5665"/>
                    </a:cubicBezTo>
                    <a:cubicBezTo>
                      <a:pt x="4594" y="5665"/>
                      <a:pt x="4644" y="5638"/>
                      <a:pt x="4672" y="5623"/>
                    </a:cubicBezTo>
                    <a:close/>
                    <a:moveTo>
                      <a:pt x="3455" y="1103"/>
                    </a:moveTo>
                    <a:cubicBezTo>
                      <a:pt x="3514" y="1103"/>
                      <a:pt x="3568" y="1112"/>
                      <a:pt x="3622" y="1130"/>
                    </a:cubicBezTo>
                    <a:lnTo>
                      <a:pt x="3912" y="1130"/>
                    </a:lnTo>
                    <a:cubicBezTo>
                      <a:pt x="4166" y="1166"/>
                      <a:pt x="4383" y="1239"/>
                      <a:pt x="4600" y="1348"/>
                    </a:cubicBezTo>
                    <a:lnTo>
                      <a:pt x="4745" y="1420"/>
                    </a:lnTo>
                    <a:cubicBezTo>
                      <a:pt x="4745" y="1420"/>
                      <a:pt x="4827" y="1481"/>
                      <a:pt x="4837" y="1481"/>
                    </a:cubicBezTo>
                    <a:cubicBezTo>
                      <a:pt x="4840" y="1481"/>
                      <a:pt x="4836" y="1474"/>
                      <a:pt x="4818" y="1456"/>
                    </a:cubicBezTo>
                    <a:lnTo>
                      <a:pt x="4818" y="1456"/>
                    </a:lnTo>
                    <a:cubicBezTo>
                      <a:pt x="4890" y="1492"/>
                      <a:pt x="4963" y="1565"/>
                      <a:pt x="5035" y="1637"/>
                    </a:cubicBezTo>
                    <a:cubicBezTo>
                      <a:pt x="5180" y="1746"/>
                      <a:pt x="5289" y="1855"/>
                      <a:pt x="5397" y="2000"/>
                    </a:cubicBezTo>
                    <a:lnTo>
                      <a:pt x="5470" y="2108"/>
                    </a:lnTo>
                    <a:lnTo>
                      <a:pt x="5542" y="2181"/>
                    </a:lnTo>
                    <a:cubicBezTo>
                      <a:pt x="5651" y="2398"/>
                      <a:pt x="5760" y="2615"/>
                      <a:pt x="5796" y="2869"/>
                    </a:cubicBezTo>
                    <a:cubicBezTo>
                      <a:pt x="5796" y="2895"/>
                      <a:pt x="5835" y="2981"/>
                      <a:pt x="5827" y="2981"/>
                    </a:cubicBezTo>
                    <a:cubicBezTo>
                      <a:pt x="5826" y="2981"/>
                      <a:pt x="5825" y="2980"/>
                      <a:pt x="5823" y="2978"/>
                    </a:cubicBezTo>
                    <a:lnTo>
                      <a:pt x="5823" y="2978"/>
                    </a:lnTo>
                    <a:cubicBezTo>
                      <a:pt x="5824" y="3002"/>
                      <a:pt x="5815" y="3031"/>
                      <a:pt x="5796" y="3050"/>
                    </a:cubicBezTo>
                    <a:cubicBezTo>
                      <a:pt x="5796" y="3122"/>
                      <a:pt x="5796" y="3231"/>
                      <a:pt x="5832" y="3303"/>
                    </a:cubicBezTo>
                    <a:cubicBezTo>
                      <a:pt x="5868" y="3412"/>
                      <a:pt x="5832" y="3485"/>
                      <a:pt x="5832" y="3557"/>
                    </a:cubicBezTo>
                    <a:lnTo>
                      <a:pt x="5832" y="3666"/>
                    </a:lnTo>
                    <a:cubicBezTo>
                      <a:pt x="5832" y="3702"/>
                      <a:pt x="5832" y="3702"/>
                      <a:pt x="5832" y="3738"/>
                    </a:cubicBezTo>
                    <a:cubicBezTo>
                      <a:pt x="5796" y="3919"/>
                      <a:pt x="5760" y="4100"/>
                      <a:pt x="5723" y="4245"/>
                    </a:cubicBezTo>
                    <a:lnTo>
                      <a:pt x="5687" y="4390"/>
                    </a:lnTo>
                    <a:cubicBezTo>
                      <a:pt x="5682" y="4401"/>
                      <a:pt x="5679" y="4405"/>
                      <a:pt x="5677" y="4405"/>
                    </a:cubicBezTo>
                    <a:cubicBezTo>
                      <a:pt x="5671" y="4405"/>
                      <a:pt x="5703" y="4303"/>
                      <a:pt x="5697" y="4303"/>
                    </a:cubicBezTo>
                    <a:lnTo>
                      <a:pt x="5697" y="4303"/>
                    </a:lnTo>
                    <a:cubicBezTo>
                      <a:pt x="5695" y="4303"/>
                      <a:pt x="5692" y="4307"/>
                      <a:pt x="5687" y="4318"/>
                    </a:cubicBezTo>
                    <a:lnTo>
                      <a:pt x="5651" y="4390"/>
                    </a:lnTo>
                    <a:cubicBezTo>
                      <a:pt x="5615" y="4463"/>
                      <a:pt x="5578" y="4571"/>
                      <a:pt x="5542" y="4644"/>
                    </a:cubicBezTo>
                    <a:cubicBezTo>
                      <a:pt x="5506" y="4752"/>
                      <a:pt x="5470" y="4789"/>
                      <a:pt x="5434" y="4861"/>
                    </a:cubicBezTo>
                    <a:lnTo>
                      <a:pt x="5434" y="4829"/>
                    </a:lnTo>
                    <a:lnTo>
                      <a:pt x="5434" y="4829"/>
                    </a:lnTo>
                    <a:cubicBezTo>
                      <a:pt x="5421" y="4852"/>
                      <a:pt x="5408" y="4876"/>
                      <a:pt x="5414" y="4876"/>
                    </a:cubicBezTo>
                    <a:cubicBezTo>
                      <a:pt x="5417" y="4876"/>
                      <a:pt x="5423" y="4872"/>
                      <a:pt x="5433" y="4861"/>
                    </a:cubicBezTo>
                    <a:lnTo>
                      <a:pt x="5433" y="4861"/>
                    </a:lnTo>
                    <a:lnTo>
                      <a:pt x="5325" y="4970"/>
                    </a:lnTo>
                    <a:cubicBezTo>
                      <a:pt x="5299" y="5021"/>
                      <a:pt x="5274" y="5072"/>
                      <a:pt x="5235" y="5123"/>
                    </a:cubicBezTo>
                    <a:lnTo>
                      <a:pt x="5235" y="5123"/>
                    </a:lnTo>
                    <a:cubicBezTo>
                      <a:pt x="5238" y="5115"/>
                      <a:pt x="5237" y="5110"/>
                      <a:pt x="5231" y="5110"/>
                    </a:cubicBezTo>
                    <a:cubicBezTo>
                      <a:pt x="5228" y="5110"/>
                      <a:pt x="5223" y="5111"/>
                      <a:pt x="5216" y="5115"/>
                    </a:cubicBezTo>
                    <a:lnTo>
                      <a:pt x="5180" y="5187"/>
                    </a:lnTo>
                    <a:cubicBezTo>
                      <a:pt x="5144" y="5223"/>
                      <a:pt x="5108" y="5259"/>
                      <a:pt x="5071" y="5296"/>
                    </a:cubicBezTo>
                    <a:lnTo>
                      <a:pt x="4999" y="5368"/>
                    </a:lnTo>
                    <a:cubicBezTo>
                      <a:pt x="4999" y="5368"/>
                      <a:pt x="4910" y="5428"/>
                      <a:pt x="4893" y="5466"/>
                    </a:cubicBezTo>
                    <a:lnTo>
                      <a:pt x="4893" y="5466"/>
                    </a:lnTo>
                    <a:lnTo>
                      <a:pt x="4782" y="5549"/>
                    </a:lnTo>
                    <a:lnTo>
                      <a:pt x="4673" y="5622"/>
                    </a:lnTo>
                    <a:lnTo>
                      <a:pt x="4419" y="5730"/>
                    </a:lnTo>
                    <a:lnTo>
                      <a:pt x="4331" y="5789"/>
                    </a:lnTo>
                    <a:lnTo>
                      <a:pt x="4331" y="5789"/>
                    </a:lnTo>
                    <a:cubicBezTo>
                      <a:pt x="4331" y="5787"/>
                      <a:pt x="4329" y="5787"/>
                      <a:pt x="4324" y="5787"/>
                    </a:cubicBezTo>
                    <a:cubicBezTo>
                      <a:pt x="4303" y="5787"/>
                      <a:pt x="4238" y="5803"/>
                      <a:pt x="4238" y="5803"/>
                    </a:cubicBezTo>
                    <a:lnTo>
                      <a:pt x="4311" y="5803"/>
                    </a:lnTo>
                    <a:lnTo>
                      <a:pt x="4331" y="5789"/>
                    </a:lnTo>
                    <a:lnTo>
                      <a:pt x="4331" y="5789"/>
                    </a:lnTo>
                    <a:cubicBezTo>
                      <a:pt x="4330" y="5792"/>
                      <a:pt x="4324" y="5796"/>
                      <a:pt x="4311" y="5803"/>
                    </a:cubicBezTo>
                    <a:lnTo>
                      <a:pt x="4021" y="5875"/>
                    </a:lnTo>
                    <a:lnTo>
                      <a:pt x="3079" y="5875"/>
                    </a:lnTo>
                    <a:cubicBezTo>
                      <a:pt x="2898" y="5839"/>
                      <a:pt x="2753" y="5767"/>
                      <a:pt x="2608" y="5694"/>
                    </a:cubicBezTo>
                    <a:cubicBezTo>
                      <a:pt x="2500" y="5658"/>
                      <a:pt x="2427" y="5622"/>
                      <a:pt x="2355" y="5585"/>
                    </a:cubicBezTo>
                    <a:lnTo>
                      <a:pt x="2318" y="5549"/>
                    </a:lnTo>
                    <a:lnTo>
                      <a:pt x="2210" y="5477"/>
                    </a:lnTo>
                    <a:cubicBezTo>
                      <a:pt x="2065" y="5368"/>
                      <a:pt x="1920" y="5223"/>
                      <a:pt x="1811" y="5115"/>
                    </a:cubicBezTo>
                    <a:cubicBezTo>
                      <a:pt x="1775" y="5042"/>
                      <a:pt x="1703" y="4970"/>
                      <a:pt x="1667" y="4897"/>
                    </a:cubicBezTo>
                    <a:cubicBezTo>
                      <a:pt x="1594" y="4825"/>
                      <a:pt x="1630" y="4861"/>
                      <a:pt x="1594" y="4825"/>
                    </a:cubicBezTo>
                    <a:cubicBezTo>
                      <a:pt x="1569" y="4800"/>
                      <a:pt x="1544" y="4758"/>
                      <a:pt x="1555" y="4758"/>
                    </a:cubicBezTo>
                    <a:cubicBezTo>
                      <a:pt x="1560" y="4758"/>
                      <a:pt x="1572" y="4766"/>
                      <a:pt x="1594" y="4789"/>
                    </a:cubicBezTo>
                    <a:cubicBezTo>
                      <a:pt x="1617" y="4811"/>
                      <a:pt x="1625" y="4820"/>
                      <a:pt x="1626" y="4820"/>
                    </a:cubicBezTo>
                    <a:cubicBezTo>
                      <a:pt x="1629" y="4820"/>
                      <a:pt x="1594" y="4777"/>
                      <a:pt x="1594" y="4752"/>
                    </a:cubicBezTo>
                    <a:cubicBezTo>
                      <a:pt x="1413" y="4463"/>
                      <a:pt x="1268" y="4137"/>
                      <a:pt x="1196" y="3774"/>
                    </a:cubicBezTo>
                    <a:lnTo>
                      <a:pt x="1196" y="3738"/>
                    </a:lnTo>
                    <a:cubicBezTo>
                      <a:pt x="1196" y="3702"/>
                      <a:pt x="1196" y="3666"/>
                      <a:pt x="1196" y="3593"/>
                    </a:cubicBezTo>
                    <a:cubicBezTo>
                      <a:pt x="1196" y="3521"/>
                      <a:pt x="1196" y="3448"/>
                      <a:pt x="1196" y="3340"/>
                    </a:cubicBezTo>
                    <a:cubicBezTo>
                      <a:pt x="1159" y="3267"/>
                      <a:pt x="1196" y="3159"/>
                      <a:pt x="1196" y="3086"/>
                    </a:cubicBezTo>
                    <a:lnTo>
                      <a:pt x="1196" y="2977"/>
                    </a:lnTo>
                    <a:lnTo>
                      <a:pt x="1196" y="2905"/>
                    </a:lnTo>
                    <a:cubicBezTo>
                      <a:pt x="1196" y="2796"/>
                      <a:pt x="1196" y="2724"/>
                      <a:pt x="1232" y="2652"/>
                    </a:cubicBezTo>
                    <a:lnTo>
                      <a:pt x="1268" y="2543"/>
                    </a:lnTo>
                    <a:cubicBezTo>
                      <a:pt x="1268" y="2525"/>
                      <a:pt x="1268" y="2516"/>
                      <a:pt x="1268" y="2507"/>
                    </a:cubicBezTo>
                    <a:cubicBezTo>
                      <a:pt x="1304" y="2434"/>
                      <a:pt x="1341" y="2362"/>
                      <a:pt x="1377" y="2289"/>
                    </a:cubicBezTo>
                    <a:lnTo>
                      <a:pt x="1449" y="2144"/>
                    </a:lnTo>
                    <a:cubicBezTo>
                      <a:pt x="1449" y="2128"/>
                      <a:pt x="1464" y="2112"/>
                      <a:pt x="1470" y="2112"/>
                    </a:cubicBezTo>
                    <a:cubicBezTo>
                      <a:pt x="1472" y="2112"/>
                      <a:pt x="1473" y="2114"/>
                      <a:pt x="1473" y="2117"/>
                    </a:cubicBezTo>
                    <a:lnTo>
                      <a:pt x="1473" y="2117"/>
                    </a:lnTo>
                    <a:lnTo>
                      <a:pt x="1522" y="2036"/>
                    </a:lnTo>
                    <a:cubicBezTo>
                      <a:pt x="1522" y="2011"/>
                      <a:pt x="1555" y="1952"/>
                      <a:pt x="1565" y="1952"/>
                    </a:cubicBezTo>
                    <a:cubicBezTo>
                      <a:pt x="1567" y="1952"/>
                      <a:pt x="1568" y="1954"/>
                      <a:pt x="1568" y="1959"/>
                    </a:cubicBezTo>
                    <a:lnTo>
                      <a:pt x="1568" y="1959"/>
                    </a:lnTo>
                    <a:lnTo>
                      <a:pt x="1582" y="1902"/>
                    </a:lnTo>
                    <a:lnTo>
                      <a:pt x="1582" y="1902"/>
                    </a:lnTo>
                    <a:cubicBezTo>
                      <a:pt x="1608" y="1876"/>
                      <a:pt x="1628" y="1849"/>
                      <a:pt x="1630" y="1822"/>
                    </a:cubicBezTo>
                    <a:lnTo>
                      <a:pt x="1630" y="1822"/>
                    </a:lnTo>
                    <a:cubicBezTo>
                      <a:pt x="1641" y="1809"/>
                      <a:pt x="1653" y="1795"/>
                      <a:pt x="1666" y="1782"/>
                    </a:cubicBezTo>
                    <a:lnTo>
                      <a:pt x="1666" y="1782"/>
                    </a:lnTo>
                    <a:cubicBezTo>
                      <a:pt x="1678" y="1771"/>
                      <a:pt x="1690" y="1759"/>
                      <a:pt x="1703" y="1746"/>
                    </a:cubicBezTo>
                    <a:lnTo>
                      <a:pt x="1848" y="1601"/>
                    </a:lnTo>
                    <a:lnTo>
                      <a:pt x="1993" y="1492"/>
                    </a:lnTo>
                    <a:lnTo>
                      <a:pt x="2101" y="1420"/>
                    </a:lnTo>
                    <a:lnTo>
                      <a:pt x="2101" y="1420"/>
                    </a:lnTo>
                    <a:lnTo>
                      <a:pt x="2137" y="1384"/>
                    </a:lnTo>
                    <a:cubicBezTo>
                      <a:pt x="2246" y="1348"/>
                      <a:pt x="2318" y="1311"/>
                      <a:pt x="2427" y="1275"/>
                    </a:cubicBezTo>
                    <a:lnTo>
                      <a:pt x="2500" y="1239"/>
                    </a:lnTo>
                    <a:lnTo>
                      <a:pt x="2681" y="1166"/>
                    </a:lnTo>
                    <a:cubicBezTo>
                      <a:pt x="2789" y="1166"/>
                      <a:pt x="2898" y="1130"/>
                      <a:pt x="3007" y="1130"/>
                    </a:cubicBezTo>
                    <a:lnTo>
                      <a:pt x="3079" y="1130"/>
                    </a:lnTo>
                    <a:cubicBezTo>
                      <a:pt x="3115" y="1112"/>
                      <a:pt x="3143" y="1103"/>
                      <a:pt x="3170" y="1103"/>
                    </a:cubicBezTo>
                    <a:cubicBezTo>
                      <a:pt x="3197" y="1103"/>
                      <a:pt x="3224" y="1112"/>
                      <a:pt x="3260" y="1130"/>
                    </a:cubicBezTo>
                    <a:cubicBezTo>
                      <a:pt x="3333" y="1112"/>
                      <a:pt x="3396" y="1103"/>
                      <a:pt x="3455" y="1103"/>
                    </a:cubicBezTo>
                    <a:close/>
                    <a:moveTo>
                      <a:pt x="3866" y="1"/>
                    </a:moveTo>
                    <a:cubicBezTo>
                      <a:pt x="2899" y="1"/>
                      <a:pt x="1968" y="394"/>
                      <a:pt x="1268" y="1094"/>
                    </a:cubicBezTo>
                    <a:cubicBezTo>
                      <a:pt x="1073" y="1289"/>
                      <a:pt x="899" y="1507"/>
                      <a:pt x="751" y="1739"/>
                    </a:cubicBezTo>
                    <a:lnTo>
                      <a:pt x="751" y="1739"/>
                    </a:lnTo>
                    <a:cubicBezTo>
                      <a:pt x="730" y="1765"/>
                      <a:pt x="709" y="1791"/>
                      <a:pt x="689" y="1818"/>
                    </a:cubicBezTo>
                    <a:cubicBezTo>
                      <a:pt x="435" y="2217"/>
                      <a:pt x="218" y="2652"/>
                      <a:pt x="145" y="3086"/>
                    </a:cubicBezTo>
                    <a:cubicBezTo>
                      <a:pt x="0" y="3919"/>
                      <a:pt x="145" y="4789"/>
                      <a:pt x="580" y="5477"/>
                    </a:cubicBezTo>
                    <a:cubicBezTo>
                      <a:pt x="942" y="6237"/>
                      <a:pt x="1630" y="6745"/>
                      <a:pt x="2427" y="6962"/>
                    </a:cubicBezTo>
                    <a:cubicBezTo>
                      <a:pt x="2629" y="7001"/>
                      <a:pt x="2832" y="7019"/>
                      <a:pt x="3035" y="7019"/>
                    </a:cubicBezTo>
                    <a:cubicBezTo>
                      <a:pt x="3779" y="7019"/>
                      <a:pt x="4517" y="6765"/>
                      <a:pt x="5144" y="6310"/>
                    </a:cubicBezTo>
                    <a:cubicBezTo>
                      <a:pt x="5904" y="5730"/>
                      <a:pt x="6484" y="4897"/>
                      <a:pt x="6774" y="3992"/>
                    </a:cubicBezTo>
                    <a:cubicBezTo>
                      <a:pt x="7027" y="3195"/>
                      <a:pt x="6991" y="2362"/>
                      <a:pt x="6665" y="1601"/>
                    </a:cubicBezTo>
                    <a:cubicBezTo>
                      <a:pt x="6484" y="1239"/>
                      <a:pt x="6230" y="913"/>
                      <a:pt x="5904" y="623"/>
                    </a:cubicBezTo>
                    <a:cubicBezTo>
                      <a:pt x="5470" y="333"/>
                      <a:pt x="4963" y="116"/>
                      <a:pt x="4419" y="44"/>
                    </a:cubicBezTo>
                    <a:cubicBezTo>
                      <a:pt x="4235" y="15"/>
                      <a:pt x="4050" y="1"/>
                      <a:pt x="38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6" name="Google Shape;1316;p30"/>
            <p:cNvSpPr txBox="1"/>
            <p:nvPr/>
          </p:nvSpPr>
          <p:spPr>
            <a:xfrm>
              <a:off x="2787106" y="2239299"/>
              <a:ext cx="19374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dirty="0" smtClean="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r>
                <a:rPr lang="en" sz="2000" dirty="0" smtClean="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asso-a-passo</a:t>
              </a:r>
              <a:endParaRPr sz="20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17" name="Google Shape;1317;p30"/>
            <p:cNvSpPr txBox="1"/>
            <p:nvPr/>
          </p:nvSpPr>
          <p:spPr>
            <a:xfrm>
              <a:off x="2786547" y="1530700"/>
              <a:ext cx="19374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40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Preciso ter todo esse trabalho?</a:t>
            </a:r>
            <a:endParaRPr dirty="0"/>
          </a:p>
        </p:txBody>
      </p:sp>
      <p:grpSp>
        <p:nvGrpSpPr>
          <p:cNvPr id="1876" name="Google Shape;1876;p40"/>
          <p:cNvGrpSpPr/>
          <p:nvPr/>
        </p:nvGrpSpPr>
        <p:grpSpPr>
          <a:xfrm>
            <a:off x="457163" y="377402"/>
            <a:ext cx="4114899" cy="4387868"/>
            <a:chOff x="457163" y="377402"/>
            <a:chExt cx="4114899" cy="4387868"/>
          </a:xfrm>
        </p:grpSpPr>
        <p:sp>
          <p:nvSpPr>
            <p:cNvPr id="1877" name="Google Shape;1877;p40"/>
            <p:cNvSpPr/>
            <p:nvPr/>
          </p:nvSpPr>
          <p:spPr>
            <a:xfrm rot="-5712163" flipH="1">
              <a:off x="551697" y="749977"/>
              <a:ext cx="1753378" cy="1102790"/>
            </a:xfrm>
            <a:custGeom>
              <a:avLst/>
              <a:gdLst/>
              <a:ahLst/>
              <a:cxnLst/>
              <a:rect l="l" t="t" r="r" b="b"/>
              <a:pathLst>
                <a:path w="93299" h="59197" extrusionOk="0">
                  <a:moveTo>
                    <a:pt x="37799" y="0"/>
                  </a:moveTo>
                  <a:cubicBezTo>
                    <a:pt x="36512" y="0"/>
                    <a:pt x="35245" y="354"/>
                    <a:pt x="33979" y="995"/>
                  </a:cubicBezTo>
                  <a:lnTo>
                    <a:pt x="18802" y="8706"/>
                  </a:lnTo>
                  <a:lnTo>
                    <a:pt x="11527" y="12412"/>
                  </a:lnTo>
                  <a:cubicBezTo>
                    <a:pt x="8938" y="13720"/>
                    <a:pt x="6513" y="15491"/>
                    <a:pt x="4061" y="17071"/>
                  </a:cubicBezTo>
                  <a:cubicBezTo>
                    <a:pt x="1227" y="18870"/>
                    <a:pt x="1" y="22303"/>
                    <a:pt x="1336" y="25436"/>
                  </a:cubicBezTo>
                  <a:cubicBezTo>
                    <a:pt x="2285" y="27733"/>
                    <a:pt x="4828" y="29671"/>
                    <a:pt x="7425" y="29671"/>
                  </a:cubicBezTo>
                  <a:cubicBezTo>
                    <a:pt x="8033" y="29671"/>
                    <a:pt x="8644" y="29565"/>
                    <a:pt x="9238" y="29333"/>
                  </a:cubicBezTo>
                  <a:cubicBezTo>
                    <a:pt x="12371" y="28107"/>
                    <a:pt x="15559" y="27098"/>
                    <a:pt x="18557" y="25654"/>
                  </a:cubicBezTo>
                  <a:cubicBezTo>
                    <a:pt x="21091" y="24428"/>
                    <a:pt x="23598" y="23120"/>
                    <a:pt x="26132" y="21840"/>
                  </a:cubicBezTo>
                  <a:lnTo>
                    <a:pt x="34088" y="17834"/>
                  </a:lnTo>
                  <a:cubicBezTo>
                    <a:pt x="38175" y="26799"/>
                    <a:pt x="43025" y="35436"/>
                    <a:pt x="49183" y="43120"/>
                  </a:cubicBezTo>
                  <a:cubicBezTo>
                    <a:pt x="56349" y="51981"/>
                    <a:pt x="67341" y="59196"/>
                    <a:pt x="79054" y="59196"/>
                  </a:cubicBezTo>
                  <a:cubicBezTo>
                    <a:pt x="79767" y="59196"/>
                    <a:pt x="80482" y="59170"/>
                    <a:pt x="81200" y="59115"/>
                  </a:cubicBezTo>
                  <a:cubicBezTo>
                    <a:pt x="85451" y="58788"/>
                    <a:pt x="89592" y="57534"/>
                    <a:pt x="93298" y="55436"/>
                  </a:cubicBezTo>
                  <a:cubicBezTo>
                    <a:pt x="89919" y="51622"/>
                    <a:pt x="87140" y="47344"/>
                    <a:pt x="84279" y="43120"/>
                  </a:cubicBezTo>
                  <a:cubicBezTo>
                    <a:pt x="84143" y="43175"/>
                    <a:pt x="84006" y="43229"/>
                    <a:pt x="83925" y="43256"/>
                  </a:cubicBezTo>
                  <a:cubicBezTo>
                    <a:pt x="83353" y="43447"/>
                    <a:pt x="82780" y="43611"/>
                    <a:pt x="82208" y="43720"/>
                  </a:cubicBezTo>
                  <a:cubicBezTo>
                    <a:pt x="81963" y="43774"/>
                    <a:pt x="81745" y="43829"/>
                    <a:pt x="81500" y="43883"/>
                  </a:cubicBezTo>
                  <a:cubicBezTo>
                    <a:pt x="81309" y="43883"/>
                    <a:pt x="81145" y="43910"/>
                    <a:pt x="80955" y="43910"/>
                  </a:cubicBezTo>
                  <a:cubicBezTo>
                    <a:pt x="80709" y="43938"/>
                    <a:pt x="80464" y="43938"/>
                    <a:pt x="80192" y="43938"/>
                  </a:cubicBezTo>
                  <a:cubicBezTo>
                    <a:pt x="79876" y="43949"/>
                    <a:pt x="79555" y="43956"/>
                    <a:pt x="79234" y="43956"/>
                  </a:cubicBezTo>
                  <a:cubicBezTo>
                    <a:pt x="78779" y="43956"/>
                    <a:pt x="78323" y="43942"/>
                    <a:pt x="77876" y="43910"/>
                  </a:cubicBezTo>
                  <a:lnTo>
                    <a:pt x="77603" y="43883"/>
                  </a:lnTo>
                  <a:lnTo>
                    <a:pt x="77358" y="43856"/>
                  </a:lnTo>
                  <a:lnTo>
                    <a:pt x="77331" y="43856"/>
                  </a:lnTo>
                  <a:cubicBezTo>
                    <a:pt x="76731" y="43747"/>
                    <a:pt x="76159" y="43611"/>
                    <a:pt x="75560" y="43474"/>
                  </a:cubicBezTo>
                  <a:cubicBezTo>
                    <a:pt x="74497" y="43202"/>
                    <a:pt x="73516" y="42766"/>
                    <a:pt x="72481" y="42439"/>
                  </a:cubicBezTo>
                  <a:lnTo>
                    <a:pt x="72481" y="42439"/>
                  </a:lnTo>
                  <a:cubicBezTo>
                    <a:pt x="72548" y="42464"/>
                    <a:pt x="72558" y="42477"/>
                    <a:pt x="72530" y="42477"/>
                  </a:cubicBezTo>
                  <a:cubicBezTo>
                    <a:pt x="72468" y="42477"/>
                    <a:pt x="72216" y="42416"/>
                    <a:pt x="71990" y="42303"/>
                  </a:cubicBezTo>
                  <a:lnTo>
                    <a:pt x="71854" y="42248"/>
                  </a:lnTo>
                  <a:lnTo>
                    <a:pt x="71609" y="42167"/>
                  </a:lnTo>
                  <a:lnTo>
                    <a:pt x="71609" y="42167"/>
                  </a:lnTo>
                  <a:lnTo>
                    <a:pt x="71827" y="42221"/>
                  </a:lnTo>
                  <a:cubicBezTo>
                    <a:pt x="71581" y="42085"/>
                    <a:pt x="71309" y="41976"/>
                    <a:pt x="71036" y="41840"/>
                  </a:cubicBezTo>
                  <a:cubicBezTo>
                    <a:pt x="70491" y="41567"/>
                    <a:pt x="69974" y="41267"/>
                    <a:pt x="69429" y="40940"/>
                  </a:cubicBezTo>
                  <a:cubicBezTo>
                    <a:pt x="68829" y="40613"/>
                    <a:pt x="68230" y="40232"/>
                    <a:pt x="67658" y="39850"/>
                  </a:cubicBezTo>
                  <a:cubicBezTo>
                    <a:pt x="67440" y="39687"/>
                    <a:pt x="67222" y="39551"/>
                    <a:pt x="67004" y="39387"/>
                  </a:cubicBezTo>
                  <a:lnTo>
                    <a:pt x="66840" y="39278"/>
                  </a:lnTo>
                  <a:cubicBezTo>
                    <a:pt x="66595" y="38870"/>
                    <a:pt x="65778" y="38406"/>
                    <a:pt x="65451" y="38107"/>
                  </a:cubicBezTo>
                  <a:cubicBezTo>
                    <a:pt x="64987" y="37698"/>
                    <a:pt x="64524" y="37289"/>
                    <a:pt x="64088" y="36853"/>
                  </a:cubicBezTo>
                  <a:cubicBezTo>
                    <a:pt x="62998" y="35818"/>
                    <a:pt x="61990" y="34728"/>
                    <a:pt x="61009" y="33583"/>
                  </a:cubicBezTo>
                  <a:cubicBezTo>
                    <a:pt x="60600" y="33120"/>
                    <a:pt x="60219" y="32630"/>
                    <a:pt x="59810" y="32139"/>
                  </a:cubicBezTo>
                  <a:lnTo>
                    <a:pt x="59619" y="31921"/>
                  </a:lnTo>
                  <a:cubicBezTo>
                    <a:pt x="59538" y="31785"/>
                    <a:pt x="59456" y="31676"/>
                    <a:pt x="59374" y="31567"/>
                  </a:cubicBezTo>
                  <a:cubicBezTo>
                    <a:pt x="58530" y="30423"/>
                    <a:pt x="57712" y="29251"/>
                    <a:pt x="56949" y="28052"/>
                  </a:cubicBezTo>
                  <a:cubicBezTo>
                    <a:pt x="55369" y="25682"/>
                    <a:pt x="53925" y="23202"/>
                    <a:pt x="52535" y="20695"/>
                  </a:cubicBezTo>
                  <a:cubicBezTo>
                    <a:pt x="51064" y="18079"/>
                    <a:pt x="49674" y="15436"/>
                    <a:pt x="48366" y="12739"/>
                  </a:cubicBezTo>
                  <a:cubicBezTo>
                    <a:pt x="47712" y="11404"/>
                    <a:pt x="47085" y="10041"/>
                    <a:pt x="46459" y="8652"/>
                  </a:cubicBezTo>
                  <a:cubicBezTo>
                    <a:pt x="46132" y="7943"/>
                    <a:pt x="45805" y="7207"/>
                    <a:pt x="45478" y="6472"/>
                  </a:cubicBezTo>
                  <a:lnTo>
                    <a:pt x="45178" y="5763"/>
                  </a:lnTo>
                  <a:cubicBezTo>
                    <a:pt x="45151" y="5709"/>
                    <a:pt x="45124" y="5600"/>
                    <a:pt x="45069" y="5518"/>
                  </a:cubicBezTo>
                  <a:cubicBezTo>
                    <a:pt x="44143" y="3257"/>
                    <a:pt x="43025" y="1594"/>
                    <a:pt x="40709" y="613"/>
                  </a:cubicBezTo>
                  <a:cubicBezTo>
                    <a:pt x="39722" y="195"/>
                    <a:pt x="38755" y="0"/>
                    <a:pt x="37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0"/>
            <p:cNvSpPr/>
            <p:nvPr/>
          </p:nvSpPr>
          <p:spPr>
            <a:xfrm flipH="1">
              <a:off x="1749988" y="1880045"/>
              <a:ext cx="1025" cy="5150"/>
            </a:xfrm>
            <a:custGeom>
              <a:avLst/>
              <a:gdLst/>
              <a:ahLst/>
              <a:cxnLst/>
              <a:rect l="l" t="t" r="r" b="b"/>
              <a:pathLst>
                <a:path w="55" h="274" extrusionOk="0">
                  <a:moveTo>
                    <a:pt x="55" y="1"/>
                  </a:moveTo>
                  <a:cubicBezTo>
                    <a:pt x="55" y="55"/>
                    <a:pt x="28" y="110"/>
                    <a:pt x="28" y="164"/>
                  </a:cubicBezTo>
                  <a:cubicBezTo>
                    <a:pt x="13" y="192"/>
                    <a:pt x="14" y="206"/>
                    <a:pt x="14" y="220"/>
                  </a:cubicBezTo>
                  <a:lnTo>
                    <a:pt x="14" y="220"/>
                  </a:lnTo>
                  <a:cubicBezTo>
                    <a:pt x="36" y="137"/>
                    <a:pt x="55" y="69"/>
                    <a:pt x="55" y="1"/>
                  </a:cubicBezTo>
                  <a:close/>
                  <a:moveTo>
                    <a:pt x="14" y="220"/>
                  </a:moveTo>
                  <a:cubicBezTo>
                    <a:pt x="9" y="237"/>
                    <a:pt x="5" y="255"/>
                    <a:pt x="0" y="273"/>
                  </a:cubicBezTo>
                  <a:cubicBezTo>
                    <a:pt x="13" y="247"/>
                    <a:pt x="14" y="233"/>
                    <a:pt x="14" y="22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0"/>
            <p:cNvSpPr/>
            <p:nvPr/>
          </p:nvSpPr>
          <p:spPr>
            <a:xfrm flipH="1">
              <a:off x="2897538" y="2414686"/>
              <a:ext cx="13263" cy="11765"/>
            </a:xfrm>
            <a:custGeom>
              <a:avLst/>
              <a:gdLst/>
              <a:ahLst/>
              <a:cxnLst/>
              <a:rect l="l" t="t" r="r" b="b"/>
              <a:pathLst>
                <a:path w="712" h="626" extrusionOk="0">
                  <a:moveTo>
                    <a:pt x="1" y="0"/>
                  </a:moveTo>
                  <a:cubicBezTo>
                    <a:pt x="297" y="435"/>
                    <a:pt x="578" y="626"/>
                    <a:pt x="670" y="626"/>
                  </a:cubicBezTo>
                  <a:cubicBezTo>
                    <a:pt x="705" y="626"/>
                    <a:pt x="712" y="598"/>
                    <a:pt x="682" y="545"/>
                  </a:cubicBezTo>
                  <a:lnTo>
                    <a:pt x="627" y="518"/>
                  </a:lnTo>
                  <a:cubicBezTo>
                    <a:pt x="409" y="355"/>
                    <a:pt x="219" y="191"/>
                    <a:pt x="28" y="2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0"/>
            <p:cNvSpPr/>
            <p:nvPr/>
          </p:nvSpPr>
          <p:spPr>
            <a:xfrm flipH="1">
              <a:off x="2790988" y="2526944"/>
              <a:ext cx="11903" cy="12197"/>
            </a:xfrm>
            <a:custGeom>
              <a:avLst/>
              <a:gdLst/>
              <a:ahLst/>
              <a:cxnLst/>
              <a:rect l="l" t="t" r="r" b="b"/>
              <a:pathLst>
                <a:path w="639" h="649" extrusionOk="0">
                  <a:moveTo>
                    <a:pt x="42" y="1"/>
                  </a:moveTo>
                  <a:cubicBezTo>
                    <a:pt x="1" y="1"/>
                    <a:pt x="129" y="172"/>
                    <a:pt x="638" y="649"/>
                  </a:cubicBezTo>
                  <a:lnTo>
                    <a:pt x="611" y="594"/>
                  </a:lnTo>
                  <a:cubicBezTo>
                    <a:pt x="502" y="485"/>
                    <a:pt x="393" y="349"/>
                    <a:pt x="311" y="213"/>
                  </a:cubicBezTo>
                  <a:cubicBezTo>
                    <a:pt x="186" y="88"/>
                    <a:pt x="71" y="1"/>
                    <a:pt x="42" y="1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0"/>
            <p:cNvSpPr/>
            <p:nvPr/>
          </p:nvSpPr>
          <p:spPr>
            <a:xfrm flipH="1">
              <a:off x="2834130" y="3652704"/>
              <a:ext cx="1737932" cy="1112566"/>
            </a:xfrm>
            <a:custGeom>
              <a:avLst/>
              <a:gdLst/>
              <a:ahLst/>
              <a:cxnLst/>
              <a:rect l="l" t="t" r="r" b="b"/>
              <a:pathLst>
                <a:path w="93299" h="59197" extrusionOk="0">
                  <a:moveTo>
                    <a:pt x="37799" y="0"/>
                  </a:moveTo>
                  <a:cubicBezTo>
                    <a:pt x="36512" y="0"/>
                    <a:pt x="35245" y="354"/>
                    <a:pt x="33979" y="995"/>
                  </a:cubicBezTo>
                  <a:lnTo>
                    <a:pt x="18802" y="8706"/>
                  </a:lnTo>
                  <a:lnTo>
                    <a:pt x="11527" y="12412"/>
                  </a:lnTo>
                  <a:cubicBezTo>
                    <a:pt x="8938" y="13720"/>
                    <a:pt x="6513" y="15491"/>
                    <a:pt x="4061" y="17071"/>
                  </a:cubicBezTo>
                  <a:cubicBezTo>
                    <a:pt x="1227" y="18870"/>
                    <a:pt x="1" y="22303"/>
                    <a:pt x="1336" y="25436"/>
                  </a:cubicBezTo>
                  <a:cubicBezTo>
                    <a:pt x="2285" y="27733"/>
                    <a:pt x="4828" y="29671"/>
                    <a:pt x="7425" y="29671"/>
                  </a:cubicBezTo>
                  <a:cubicBezTo>
                    <a:pt x="8033" y="29671"/>
                    <a:pt x="8644" y="29565"/>
                    <a:pt x="9238" y="29333"/>
                  </a:cubicBezTo>
                  <a:cubicBezTo>
                    <a:pt x="12371" y="28107"/>
                    <a:pt x="15559" y="27098"/>
                    <a:pt x="18557" y="25654"/>
                  </a:cubicBezTo>
                  <a:cubicBezTo>
                    <a:pt x="21091" y="24428"/>
                    <a:pt x="23598" y="23120"/>
                    <a:pt x="26132" y="21840"/>
                  </a:cubicBezTo>
                  <a:lnTo>
                    <a:pt x="34088" y="17834"/>
                  </a:lnTo>
                  <a:cubicBezTo>
                    <a:pt x="38175" y="26799"/>
                    <a:pt x="43025" y="35436"/>
                    <a:pt x="49183" y="43120"/>
                  </a:cubicBezTo>
                  <a:cubicBezTo>
                    <a:pt x="56349" y="51981"/>
                    <a:pt x="67341" y="59196"/>
                    <a:pt x="79054" y="59196"/>
                  </a:cubicBezTo>
                  <a:cubicBezTo>
                    <a:pt x="79767" y="59196"/>
                    <a:pt x="80482" y="59170"/>
                    <a:pt x="81200" y="59115"/>
                  </a:cubicBezTo>
                  <a:cubicBezTo>
                    <a:pt x="85451" y="58788"/>
                    <a:pt x="89592" y="57534"/>
                    <a:pt x="93298" y="55436"/>
                  </a:cubicBezTo>
                  <a:cubicBezTo>
                    <a:pt x="89919" y="51622"/>
                    <a:pt x="87140" y="47344"/>
                    <a:pt x="84279" y="43120"/>
                  </a:cubicBezTo>
                  <a:cubicBezTo>
                    <a:pt x="84143" y="43175"/>
                    <a:pt x="84006" y="43229"/>
                    <a:pt x="83925" y="43256"/>
                  </a:cubicBezTo>
                  <a:cubicBezTo>
                    <a:pt x="83353" y="43447"/>
                    <a:pt x="82780" y="43611"/>
                    <a:pt x="82208" y="43720"/>
                  </a:cubicBezTo>
                  <a:cubicBezTo>
                    <a:pt x="81963" y="43774"/>
                    <a:pt x="81745" y="43829"/>
                    <a:pt x="81500" y="43883"/>
                  </a:cubicBezTo>
                  <a:cubicBezTo>
                    <a:pt x="81309" y="43883"/>
                    <a:pt x="81145" y="43910"/>
                    <a:pt x="80955" y="43910"/>
                  </a:cubicBezTo>
                  <a:cubicBezTo>
                    <a:pt x="80709" y="43938"/>
                    <a:pt x="80464" y="43938"/>
                    <a:pt x="80192" y="43938"/>
                  </a:cubicBezTo>
                  <a:cubicBezTo>
                    <a:pt x="79876" y="43949"/>
                    <a:pt x="79555" y="43956"/>
                    <a:pt x="79234" y="43956"/>
                  </a:cubicBezTo>
                  <a:cubicBezTo>
                    <a:pt x="78779" y="43956"/>
                    <a:pt x="78323" y="43942"/>
                    <a:pt x="77876" y="43910"/>
                  </a:cubicBezTo>
                  <a:lnTo>
                    <a:pt x="77603" y="43883"/>
                  </a:lnTo>
                  <a:lnTo>
                    <a:pt x="77358" y="43856"/>
                  </a:lnTo>
                  <a:lnTo>
                    <a:pt x="77331" y="43856"/>
                  </a:lnTo>
                  <a:cubicBezTo>
                    <a:pt x="76731" y="43747"/>
                    <a:pt x="76159" y="43611"/>
                    <a:pt x="75560" y="43474"/>
                  </a:cubicBezTo>
                  <a:cubicBezTo>
                    <a:pt x="74497" y="43202"/>
                    <a:pt x="73516" y="42766"/>
                    <a:pt x="72481" y="42439"/>
                  </a:cubicBezTo>
                  <a:lnTo>
                    <a:pt x="72481" y="42439"/>
                  </a:lnTo>
                  <a:cubicBezTo>
                    <a:pt x="72548" y="42464"/>
                    <a:pt x="72558" y="42477"/>
                    <a:pt x="72530" y="42477"/>
                  </a:cubicBezTo>
                  <a:cubicBezTo>
                    <a:pt x="72468" y="42477"/>
                    <a:pt x="72216" y="42416"/>
                    <a:pt x="71990" y="42303"/>
                  </a:cubicBezTo>
                  <a:lnTo>
                    <a:pt x="71854" y="42248"/>
                  </a:lnTo>
                  <a:lnTo>
                    <a:pt x="71609" y="42167"/>
                  </a:lnTo>
                  <a:lnTo>
                    <a:pt x="71609" y="42167"/>
                  </a:lnTo>
                  <a:lnTo>
                    <a:pt x="71827" y="42221"/>
                  </a:lnTo>
                  <a:cubicBezTo>
                    <a:pt x="71581" y="42085"/>
                    <a:pt x="71309" y="41976"/>
                    <a:pt x="71036" y="41840"/>
                  </a:cubicBezTo>
                  <a:cubicBezTo>
                    <a:pt x="70491" y="41567"/>
                    <a:pt x="69974" y="41267"/>
                    <a:pt x="69429" y="40940"/>
                  </a:cubicBezTo>
                  <a:cubicBezTo>
                    <a:pt x="68829" y="40613"/>
                    <a:pt x="68230" y="40232"/>
                    <a:pt x="67658" y="39850"/>
                  </a:cubicBezTo>
                  <a:cubicBezTo>
                    <a:pt x="67440" y="39687"/>
                    <a:pt x="67222" y="39551"/>
                    <a:pt x="67004" y="39387"/>
                  </a:cubicBezTo>
                  <a:lnTo>
                    <a:pt x="66840" y="39278"/>
                  </a:lnTo>
                  <a:cubicBezTo>
                    <a:pt x="66595" y="38870"/>
                    <a:pt x="65778" y="38406"/>
                    <a:pt x="65451" y="38107"/>
                  </a:cubicBezTo>
                  <a:cubicBezTo>
                    <a:pt x="64987" y="37698"/>
                    <a:pt x="64524" y="37289"/>
                    <a:pt x="64088" y="36853"/>
                  </a:cubicBezTo>
                  <a:cubicBezTo>
                    <a:pt x="62998" y="35818"/>
                    <a:pt x="61990" y="34728"/>
                    <a:pt x="61009" y="33583"/>
                  </a:cubicBezTo>
                  <a:cubicBezTo>
                    <a:pt x="60600" y="33120"/>
                    <a:pt x="60219" y="32630"/>
                    <a:pt x="59810" y="32139"/>
                  </a:cubicBezTo>
                  <a:lnTo>
                    <a:pt x="59619" y="31921"/>
                  </a:lnTo>
                  <a:cubicBezTo>
                    <a:pt x="59538" y="31785"/>
                    <a:pt x="59456" y="31676"/>
                    <a:pt x="59374" y="31567"/>
                  </a:cubicBezTo>
                  <a:cubicBezTo>
                    <a:pt x="58530" y="30423"/>
                    <a:pt x="57712" y="29251"/>
                    <a:pt x="56949" y="28052"/>
                  </a:cubicBezTo>
                  <a:cubicBezTo>
                    <a:pt x="55369" y="25682"/>
                    <a:pt x="53925" y="23202"/>
                    <a:pt x="52535" y="20695"/>
                  </a:cubicBezTo>
                  <a:cubicBezTo>
                    <a:pt x="51064" y="18079"/>
                    <a:pt x="49674" y="15436"/>
                    <a:pt x="48366" y="12739"/>
                  </a:cubicBezTo>
                  <a:cubicBezTo>
                    <a:pt x="47712" y="11404"/>
                    <a:pt x="47085" y="10041"/>
                    <a:pt x="46459" y="8652"/>
                  </a:cubicBezTo>
                  <a:cubicBezTo>
                    <a:pt x="46132" y="7943"/>
                    <a:pt x="45805" y="7207"/>
                    <a:pt x="45478" y="6472"/>
                  </a:cubicBezTo>
                  <a:lnTo>
                    <a:pt x="45178" y="5763"/>
                  </a:lnTo>
                  <a:cubicBezTo>
                    <a:pt x="45151" y="5709"/>
                    <a:pt x="45124" y="5600"/>
                    <a:pt x="45069" y="5518"/>
                  </a:cubicBezTo>
                  <a:cubicBezTo>
                    <a:pt x="44143" y="3257"/>
                    <a:pt x="43025" y="1594"/>
                    <a:pt x="40709" y="613"/>
                  </a:cubicBezTo>
                  <a:cubicBezTo>
                    <a:pt x="39722" y="195"/>
                    <a:pt x="38755" y="0"/>
                    <a:pt x="377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0"/>
            <p:cNvSpPr/>
            <p:nvPr/>
          </p:nvSpPr>
          <p:spPr>
            <a:xfrm flipH="1">
              <a:off x="2586961" y="3182847"/>
              <a:ext cx="897885" cy="1489222"/>
            </a:xfrm>
            <a:custGeom>
              <a:avLst/>
              <a:gdLst/>
              <a:ahLst/>
              <a:cxnLst/>
              <a:rect l="l" t="t" r="r" b="b"/>
              <a:pathLst>
                <a:path w="48202" h="79238" extrusionOk="0">
                  <a:moveTo>
                    <a:pt x="13488" y="0"/>
                  </a:moveTo>
                  <a:cubicBezTo>
                    <a:pt x="11962" y="981"/>
                    <a:pt x="10382" y="1880"/>
                    <a:pt x="8774" y="2725"/>
                  </a:cubicBezTo>
                  <a:cubicBezTo>
                    <a:pt x="5913" y="4278"/>
                    <a:pt x="2997" y="5722"/>
                    <a:pt x="0" y="7058"/>
                  </a:cubicBezTo>
                  <a:lnTo>
                    <a:pt x="1362" y="9564"/>
                  </a:lnTo>
                  <a:cubicBezTo>
                    <a:pt x="7166" y="20218"/>
                    <a:pt x="13488" y="30627"/>
                    <a:pt x="20872" y="40273"/>
                  </a:cubicBezTo>
                  <a:cubicBezTo>
                    <a:pt x="22861" y="42889"/>
                    <a:pt x="24959" y="45423"/>
                    <a:pt x="27003" y="48011"/>
                  </a:cubicBezTo>
                  <a:cubicBezTo>
                    <a:pt x="27139" y="48202"/>
                    <a:pt x="27303" y="48393"/>
                    <a:pt x="27439" y="48583"/>
                  </a:cubicBezTo>
                  <a:cubicBezTo>
                    <a:pt x="27793" y="49047"/>
                    <a:pt x="28147" y="49510"/>
                    <a:pt x="28474" y="50000"/>
                  </a:cubicBezTo>
                  <a:cubicBezTo>
                    <a:pt x="29292" y="51118"/>
                    <a:pt x="30027" y="52262"/>
                    <a:pt x="30709" y="53461"/>
                  </a:cubicBezTo>
                  <a:cubicBezTo>
                    <a:pt x="31036" y="54006"/>
                    <a:pt x="31308" y="54578"/>
                    <a:pt x="31608" y="55150"/>
                  </a:cubicBezTo>
                  <a:cubicBezTo>
                    <a:pt x="31662" y="55259"/>
                    <a:pt x="31717" y="55368"/>
                    <a:pt x="31771" y="55504"/>
                  </a:cubicBezTo>
                  <a:cubicBezTo>
                    <a:pt x="31771" y="55532"/>
                    <a:pt x="31799" y="55586"/>
                    <a:pt x="31826" y="55613"/>
                  </a:cubicBezTo>
                  <a:cubicBezTo>
                    <a:pt x="31853" y="55722"/>
                    <a:pt x="31908" y="55831"/>
                    <a:pt x="31962" y="55940"/>
                  </a:cubicBezTo>
                  <a:lnTo>
                    <a:pt x="31853" y="55777"/>
                  </a:lnTo>
                  <a:lnTo>
                    <a:pt x="31853" y="55777"/>
                  </a:lnTo>
                  <a:cubicBezTo>
                    <a:pt x="32044" y="56295"/>
                    <a:pt x="32234" y="56840"/>
                    <a:pt x="32371" y="57385"/>
                  </a:cubicBezTo>
                  <a:cubicBezTo>
                    <a:pt x="32425" y="57630"/>
                    <a:pt x="32480" y="57875"/>
                    <a:pt x="32534" y="58147"/>
                  </a:cubicBezTo>
                  <a:cubicBezTo>
                    <a:pt x="32534" y="58665"/>
                    <a:pt x="32643" y="59237"/>
                    <a:pt x="32643" y="59755"/>
                  </a:cubicBezTo>
                  <a:cubicBezTo>
                    <a:pt x="32643" y="59946"/>
                    <a:pt x="32643" y="60109"/>
                    <a:pt x="32616" y="60300"/>
                  </a:cubicBezTo>
                  <a:lnTo>
                    <a:pt x="32663" y="60183"/>
                  </a:lnTo>
                  <a:lnTo>
                    <a:pt x="32663" y="60183"/>
                  </a:lnTo>
                  <a:cubicBezTo>
                    <a:pt x="32645" y="60240"/>
                    <a:pt x="32630" y="60297"/>
                    <a:pt x="32616" y="60355"/>
                  </a:cubicBezTo>
                  <a:lnTo>
                    <a:pt x="32616" y="60709"/>
                  </a:lnTo>
                  <a:cubicBezTo>
                    <a:pt x="32616" y="61001"/>
                    <a:pt x="32523" y="61200"/>
                    <a:pt x="32476" y="61200"/>
                  </a:cubicBezTo>
                  <a:cubicBezTo>
                    <a:pt x="32465" y="61200"/>
                    <a:pt x="32457" y="61191"/>
                    <a:pt x="32452" y="61172"/>
                  </a:cubicBezTo>
                  <a:cubicBezTo>
                    <a:pt x="32425" y="61308"/>
                    <a:pt x="32398" y="61417"/>
                    <a:pt x="32371" y="61526"/>
                  </a:cubicBezTo>
                  <a:cubicBezTo>
                    <a:pt x="32318" y="61711"/>
                    <a:pt x="32265" y="61871"/>
                    <a:pt x="32212" y="62054"/>
                  </a:cubicBezTo>
                  <a:lnTo>
                    <a:pt x="32212" y="62054"/>
                  </a:lnTo>
                  <a:cubicBezTo>
                    <a:pt x="32200" y="62067"/>
                    <a:pt x="32189" y="62081"/>
                    <a:pt x="32180" y="62098"/>
                  </a:cubicBezTo>
                  <a:cubicBezTo>
                    <a:pt x="32153" y="62180"/>
                    <a:pt x="32125" y="62262"/>
                    <a:pt x="32098" y="62371"/>
                  </a:cubicBezTo>
                  <a:cubicBezTo>
                    <a:pt x="31983" y="62716"/>
                    <a:pt x="31888" y="62847"/>
                    <a:pt x="31828" y="62847"/>
                  </a:cubicBezTo>
                  <a:cubicBezTo>
                    <a:pt x="31817" y="62847"/>
                    <a:pt x="31807" y="62843"/>
                    <a:pt x="31799" y="62834"/>
                  </a:cubicBezTo>
                  <a:cubicBezTo>
                    <a:pt x="31744" y="62998"/>
                    <a:pt x="31662" y="63188"/>
                    <a:pt x="31581" y="63352"/>
                  </a:cubicBezTo>
                  <a:cubicBezTo>
                    <a:pt x="31390" y="63706"/>
                    <a:pt x="31172" y="64006"/>
                    <a:pt x="30954" y="64306"/>
                  </a:cubicBezTo>
                  <a:cubicBezTo>
                    <a:pt x="30790" y="64469"/>
                    <a:pt x="30654" y="64714"/>
                    <a:pt x="30491" y="64850"/>
                  </a:cubicBezTo>
                  <a:cubicBezTo>
                    <a:pt x="30055" y="65368"/>
                    <a:pt x="29564" y="65831"/>
                    <a:pt x="29046" y="66267"/>
                  </a:cubicBezTo>
                  <a:lnTo>
                    <a:pt x="28883" y="66431"/>
                  </a:lnTo>
                  <a:cubicBezTo>
                    <a:pt x="28529" y="66649"/>
                    <a:pt x="28229" y="66867"/>
                    <a:pt x="27902" y="67085"/>
                  </a:cubicBezTo>
                  <a:cubicBezTo>
                    <a:pt x="30709" y="71254"/>
                    <a:pt x="33488" y="75504"/>
                    <a:pt x="36839" y="79237"/>
                  </a:cubicBezTo>
                  <a:cubicBezTo>
                    <a:pt x="42997" y="75041"/>
                    <a:pt x="47357" y="68474"/>
                    <a:pt x="47820" y="60491"/>
                  </a:cubicBezTo>
                  <a:cubicBezTo>
                    <a:pt x="48202" y="54224"/>
                    <a:pt x="45532" y="48011"/>
                    <a:pt x="42071" y="42943"/>
                  </a:cubicBezTo>
                  <a:cubicBezTo>
                    <a:pt x="40273" y="40355"/>
                    <a:pt x="38256" y="37875"/>
                    <a:pt x="36294" y="35423"/>
                  </a:cubicBezTo>
                  <a:cubicBezTo>
                    <a:pt x="35423" y="34360"/>
                    <a:pt x="34551" y="33297"/>
                    <a:pt x="33706" y="32207"/>
                  </a:cubicBezTo>
                  <a:cubicBezTo>
                    <a:pt x="33679" y="32153"/>
                    <a:pt x="33624" y="32098"/>
                    <a:pt x="33570" y="32044"/>
                  </a:cubicBezTo>
                  <a:cubicBezTo>
                    <a:pt x="33488" y="31935"/>
                    <a:pt x="33379" y="31799"/>
                    <a:pt x="33297" y="31663"/>
                  </a:cubicBezTo>
                  <a:cubicBezTo>
                    <a:pt x="32779" y="30981"/>
                    <a:pt x="32262" y="30273"/>
                    <a:pt x="31744" y="29564"/>
                  </a:cubicBezTo>
                  <a:cubicBezTo>
                    <a:pt x="24878" y="20218"/>
                    <a:pt x="18992" y="10218"/>
                    <a:pt x="13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0"/>
            <p:cNvSpPr/>
            <p:nvPr/>
          </p:nvSpPr>
          <p:spPr>
            <a:xfrm flipH="1">
              <a:off x="2602682" y="2033162"/>
              <a:ext cx="1145091" cy="1245987"/>
            </a:xfrm>
            <a:custGeom>
              <a:avLst/>
              <a:gdLst/>
              <a:ahLst/>
              <a:cxnLst/>
              <a:rect l="l" t="t" r="r" b="b"/>
              <a:pathLst>
                <a:path w="61473" h="66296" extrusionOk="0">
                  <a:moveTo>
                    <a:pt x="29956" y="0"/>
                  </a:moveTo>
                  <a:cubicBezTo>
                    <a:pt x="24624" y="0"/>
                    <a:pt x="19359" y="1263"/>
                    <a:pt x="14715" y="4251"/>
                  </a:cubicBezTo>
                  <a:cubicBezTo>
                    <a:pt x="4524" y="10791"/>
                    <a:pt x="1" y="23379"/>
                    <a:pt x="1363" y="35123"/>
                  </a:cubicBezTo>
                  <a:cubicBezTo>
                    <a:pt x="2671" y="46322"/>
                    <a:pt x="7739" y="56458"/>
                    <a:pt x="13080" y="66295"/>
                  </a:cubicBezTo>
                  <a:cubicBezTo>
                    <a:pt x="15886" y="65042"/>
                    <a:pt x="18638" y="63679"/>
                    <a:pt x="21363" y="62235"/>
                  </a:cubicBezTo>
                  <a:cubicBezTo>
                    <a:pt x="23107" y="61281"/>
                    <a:pt x="24878" y="60328"/>
                    <a:pt x="26567" y="59238"/>
                  </a:cubicBezTo>
                  <a:cubicBezTo>
                    <a:pt x="25232" y="56758"/>
                    <a:pt x="23924" y="54251"/>
                    <a:pt x="22644" y="51745"/>
                  </a:cubicBezTo>
                  <a:cubicBezTo>
                    <a:pt x="21990" y="50464"/>
                    <a:pt x="21363" y="49156"/>
                    <a:pt x="20764" y="47848"/>
                  </a:cubicBezTo>
                  <a:cubicBezTo>
                    <a:pt x="20409" y="47167"/>
                    <a:pt x="20137" y="46459"/>
                    <a:pt x="19810" y="45750"/>
                  </a:cubicBezTo>
                  <a:cubicBezTo>
                    <a:pt x="19719" y="45561"/>
                    <a:pt x="19680" y="45489"/>
                    <a:pt x="19675" y="45489"/>
                  </a:cubicBezTo>
                  <a:cubicBezTo>
                    <a:pt x="19662" y="45489"/>
                    <a:pt x="19890" y="46013"/>
                    <a:pt x="19972" y="46186"/>
                  </a:cubicBezTo>
                  <a:lnTo>
                    <a:pt x="19972" y="46186"/>
                  </a:lnTo>
                  <a:cubicBezTo>
                    <a:pt x="19713" y="45685"/>
                    <a:pt x="19504" y="45159"/>
                    <a:pt x="19347" y="44633"/>
                  </a:cubicBezTo>
                  <a:cubicBezTo>
                    <a:pt x="18257" y="41881"/>
                    <a:pt x="17412" y="39020"/>
                    <a:pt x="16813" y="36132"/>
                  </a:cubicBezTo>
                  <a:cubicBezTo>
                    <a:pt x="16731" y="35777"/>
                    <a:pt x="16622" y="35396"/>
                    <a:pt x="16513" y="35014"/>
                  </a:cubicBezTo>
                  <a:cubicBezTo>
                    <a:pt x="16540" y="34878"/>
                    <a:pt x="16540" y="34769"/>
                    <a:pt x="16513" y="34660"/>
                  </a:cubicBezTo>
                  <a:cubicBezTo>
                    <a:pt x="16486" y="34360"/>
                    <a:pt x="16458" y="34033"/>
                    <a:pt x="16431" y="33706"/>
                  </a:cubicBezTo>
                  <a:cubicBezTo>
                    <a:pt x="16349" y="32426"/>
                    <a:pt x="16322" y="31145"/>
                    <a:pt x="16377" y="29865"/>
                  </a:cubicBezTo>
                  <a:cubicBezTo>
                    <a:pt x="16404" y="29265"/>
                    <a:pt x="16458" y="28666"/>
                    <a:pt x="16513" y="28066"/>
                  </a:cubicBezTo>
                  <a:cubicBezTo>
                    <a:pt x="16513" y="28012"/>
                    <a:pt x="16513" y="27930"/>
                    <a:pt x="16540" y="27848"/>
                  </a:cubicBezTo>
                  <a:cubicBezTo>
                    <a:pt x="16758" y="26595"/>
                    <a:pt x="17085" y="25341"/>
                    <a:pt x="17467" y="24142"/>
                  </a:cubicBezTo>
                  <a:cubicBezTo>
                    <a:pt x="17630" y="23625"/>
                    <a:pt x="17875" y="23107"/>
                    <a:pt x="18039" y="22589"/>
                  </a:cubicBezTo>
                  <a:lnTo>
                    <a:pt x="18039" y="22589"/>
                  </a:lnTo>
                  <a:cubicBezTo>
                    <a:pt x="17839" y="23283"/>
                    <a:pt x="17766" y="23529"/>
                    <a:pt x="17768" y="23529"/>
                  </a:cubicBezTo>
                  <a:cubicBezTo>
                    <a:pt x="17773" y="23529"/>
                    <a:pt x="18044" y="22670"/>
                    <a:pt x="18257" y="22262"/>
                  </a:cubicBezTo>
                  <a:cubicBezTo>
                    <a:pt x="18557" y="21717"/>
                    <a:pt x="18856" y="21172"/>
                    <a:pt x="19183" y="20655"/>
                  </a:cubicBezTo>
                  <a:cubicBezTo>
                    <a:pt x="19292" y="20464"/>
                    <a:pt x="19401" y="20300"/>
                    <a:pt x="19537" y="20164"/>
                  </a:cubicBezTo>
                  <a:cubicBezTo>
                    <a:pt x="20355" y="19429"/>
                    <a:pt x="21009" y="18475"/>
                    <a:pt x="21826" y="17766"/>
                  </a:cubicBezTo>
                  <a:lnTo>
                    <a:pt x="21854" y="17739"/>
                  </a:lnTo>
                  <a:lnTo>
                    <a:pt x="22017" y="17630"/>
                  </a:lnTo>
                  <a:cubicBezTo>
                    <a:pt x="22562" y="17276"/>
                    <a:pt x="23134" y="16922"/>
                    <a:pt x="23679" y="16622"/>
                  </a:cubicBezTo>
                  <a:cubicBezTo>
                    <a:pt x="23870" y="16540"/>
                    <a:pt x="24469" y="16268"/>
                    <a:pt x="24715" y="16159"/>
                  </a:cubicBezTo>
                  <a:lnTo>
                    <a:pt x="25014" y="16050"/>
                  </a:lnTo>
                  <a:cubicBezTo>
                    <a:pt x="25995" y="15723"/>
                    <a:pt x="27003" y="15478"/>
                    <a:pt x="28012" y="15314"/>
                  </a:cubicBezTo>
                  <a:cubicBezTo>
                    <a:pt x="28175" y="15287"/>
                    <a:pt x="28339" y="15260"/>
                    <a:pt x="28475" y="15260"/>
                  </a:cubicBezTo>
                  <a:cubicBezTo>
                    <a:pt x="29074" y="15205"/>
                    <a:pt x="29646" y="15178"/>
                    <a:pt x="30219" y="15178"/>
                  </a:cubicBezTo>
                  <a:cubicBezTo>
                    <a:pt x="31309" y="15178"/>
                    <a:pt x="32371" y="15369"/>
                    <a:pt x="33434" y="15396"/>
                  </a:cubicBezTo>
                  <a:lnTo>
                    <a:pt x="33952" y="15505"/>
                  </a:lnTo>
                  <a:cubicBezTo>
                    <a:pt x="34469" y="15587"/>
                    <a:pt x="34960" y="15723"/>
                    <a:pt x="35478" y="15832"/>
                  </a:cubicBezTo>
                  <a:cubicBezTo>
                    <a:pt x="36676" y="16132"/>
                    <a:pt x="37821" y="16486"/>
                    <a:pt x="38965" y="16922"/>
                  </a:cubicBezTo>
                  <a:lnTo>
                    <a:pt x="39347" y="17085"/>
                  </a:lnTo>
                  <a:cubicBezTo>
                    <a:pt x="39810" y="17303"/>
                    <a:pt x="40246" y="17494"/>
                    <a:pt x="40709" y="17739"/>
                  </a:cubicBezTo>
                  <a:cubicBezTo>
                    <a:pt x="41799" y="18284"/>
                    <a:pt x="42862" y="18884"/>
                    <a:pt x="43870" y="19565"/>
                  </a:cubicBezTo>
                  <a:cubicBezTo>
                    <a:pt x="44251" y="19810"/>
                    <a:pt x="44606" y="20055"/>
                    <a:pt x="44960" y="20300"/>
                  </a:cubicBezTo>
                  <a:lnTo>
                    <a:pt x="44960" y="20300"/>
                  </a:lnTo>
                  <a:cubicBezTo>
                    <a:pt x="44969" y="20310"/>
                    <a:pt x="44978" y="20319"/>
                    <a:pt x="44987" y="20328"/>
                  </a:cubicBezTo>
                  <a:lnTo>
                    <a:pt x="45369" y="20600"/>
                  </a:lnTo>
                  <a:cubicBezTo>
                    <a:pt x="45478" y="20655"/>
                    <a:pt x="45559" y="20764"/>
                    <a:pt x="45614" y="20845"/>
                  </a:cubicBezTo>
                  <a:cubicBezTo>
                    <a:pt x="46595" y="21690"/>
                    <a:pt x="47521" y="22589"/>
                    <a:pt x="48420" y="23516"/>
                  </a:cubicBezTo>
                  <a:lnTo>
                    <a:pt x="48502" y="23597"/>
                  </a:lnTo>
                  <a:cubicBezTo>
                    <a:pt x="52671" y="20600"/>
                    <a:pt x="57112" y="18039"/>
                    <a:pt x="61472" y="15314"/>
                  </a:cubicBezTo>
                  <a:cubicBezTo>
                    <a:pt x="57494" y="10600"/>
                    <a:pt x="52753" y="6595"/>
                    <a:pt x="47140" y="4006"/>
                  </a:cubicBezTo>
                  <a:cubicBezTo>
                    <a:pt x="41831" y="1545"/>
                    <a:pt x="35853" y="0"/>
                    <a:pt x="29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0"/>
            <p:cNvSpPr/>
            <p:nvPr/>
          </p:nvSpPr>
          <p:spPr>
            <a:xfrm flipH="1">
              <a:off x="964781" y="2022919"/>
              <a:ext cx="1007024" cy="1406264"/>
            </a:xfrm>
            <a:custGeom>
              <a:avLst/>
              <a:gdLst/>
              <a:ahLst/>
              <a:cxnLst/>
              <a:rect l="l" t="t" r="r" b="b"/>
              <a:pathLst>
                <a:path w="54061" h="74824" extrusionOk="0">
                  <a:moveTo>
                    <a:pt x="13243" y="1"/>
                  </a:moveTo>
                  <a:cubicBezTo>
                    <a:pt x="8720" y="2344"/>
                    <a:pt x="4088" y="4578"/>
                    <a:pt x="0" y="7603"/>
                  </a:cubicBezTo>
                  <a:cubicBezTo>
                    <a:pt x="273" y="8284"/>
                    <a:pt x="573" y="8965"/>
                    <a:pt x="872" y="9647"/>
                  </a:cubicBezTo>
                  <a:cubicBezTo>
                    <a:pt x="3161" y="14769"/>
                    <a:pt x="5777" y="19756"/>
                    <a:pt x="8556" y="24660"/>
                  </a:cubicBezTo>
                  <a:cubicBezTo>
                    <a:pt x="18447" y="42126"/>
                    <a:pt x="30600" y="58121"/>
                    <a:pt x="41690" y="74824"/>
                  </a:cubicBezTo>
                  <a:cubicBezTo>
                    <a:pt x="45532" y="71554"/>
                    <a:pt x="49919" y="68938"/>
                    <a:pt x="54061" y="65995"/>
                  </a:cubicBezTo>
                  <a:cubicBezTo>
                    <a:pt x="48693" y="57957"/>
                    <a:pt x="43080" y="50055"/>
                    <a:pt x="37657" y="42099"/>
                  </a:cubicBezTo>
                  <a:cubicBezTo>
                    <a:pt x="31281" y="32807"/>
                    <a:pt x="25096" y="23352"/>
                    <a:pt x="19728" y="13434"/>
                  </a:cubicBezTo>
                  <a:cubicBezTo>
                    <a:pt x="18366" y="10900"/>
                    <a:pt x="17030" y="8339"/>
                    <a:pt x="15777" y="5750"/>
                  </a:cubicBezTo>
                  <a:cubicBezTo>
                    <a:pt x="15205" y="4578"/>
                    <a:pt x="14660" y="3407"/>
                    <a:pt x="14115" y="2235"/>
                  </a:cubicBezTo>
                  <a:lnTo>
                    <a:pt x="13815" y="1554"/>
                  </a:lnTo>
                  <a:lnTo>
                    <a:pt x="13733" y="1309"/>
                  </a:lnTo>
                  <a:cubicBezTo>
                    <a:pt x="13570" y="873"/>
                    <a:pt x="13406" y="437"/>
                    <a:pt x="132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0"/>
            <p:cNvSpPr/>
            <p:nvPr/>
          </p:nvSpPr>
          <p:spPr>
            <a:xfrm flipH="1">
              <a:off x="504419" y="3297548"/>
              <a:ext cx="668487" cy="1309474"/>
            </a:xfrm>
            <a:custGeom>
              <a:avLst/>
              <a:gdLst/>
              <a:ahLst/>
              <a:cxnLst/>
              <a:rect l="l" t="t" r="r" b="b"/>
              <a:pathLst>
                <a:path w="35887" h="69674" extrusionOk="0">
                  <a:moveTo>
                    <a:pt x="20273" y="48639"/>
                  </a:moveTo>
                  <a:cubicBezTo>
                    <a:pt x="20273" y="48643"/>
                    <a:pt x="20274" y="48648"/>
                    <a:pt x="20274" y="48652"/>
                  </a:cubicBezTo>
                  <a:lnTo>
                    <a:pt x="20274" y="48652"/>
                  </a:lnTo>
                  <a:cubicBezTo>
                    <a:pt x="20274" y="48647"/>
                    <a:pt x="20274" y="48643"/>
                    <a:pt x="20273" y="48639"/>
                  </a:cubicBezTo>
                  <a:close/>
                  <a:moveTo>
                    <a:pt x="12371" y="1"/>
                  </a:moveTo>
                  <a:cubicBezTo>
                    <a:pt x="8230" y="2916"/>
                    <a:pt x="3843" y="5532"/>
                    <a:pt x="1" y="8884"/>
                  </a:cubicBezTo>
                  <a:cubicBezTo>
                    <a:pt x="982" y="10355"/>
                    <a:pt x="1963" y="11881"/>
                    <a:pt x="2916" y="13380"/>
                  </a:cubicBezTo>
                  <a:cubicBezTo>
                    <a:pt x="5914" y="18094"/>
                    <a:pt x="8775" y="22889"/>
                    <a:pt x="11445" y="27767"/>
                  </a:cubicBezTo>
                  <a:cubicBezTo>
                    <a:pt x="12780" y="30219"/>
                    <a:pt x="14061" y="32698"/>
                    <a:pt x="15287" y="35205"/>
                  </a:cubicBezTo>
                  <a:cubicBezTo>
                    <a:pt x="15886" y="36404"/>
                    <a:pt x="16459" y="37630"/>
                    <a:pt x="17031" y="38856"/>
                  </a:cubicBezTo>
                  <a:cubicBezTo>
                    <a:pt x="17331" y="39510"/>
                    <a:pt x="17630" y="40164"/>
                    <a:pt x="17930" y="40846"/>
                  </a:cubicBezTo>
                  <a:cubicBezTo>
                    <a:pt x="18012" y="41091"/>
                    <a:pt x="18094" y="41309"/>
                    <a:pt x="18230" y="41554"/>
                  </a:cubicBezTo>
                  <a:cubicBezTo>
                    <a:pt x="18257" y="41636"/>
                    <a:pt x="18311" y="41718"/>
                    <a:pt x="18339" y="41827"/>
                  </a:cubicBezTo>
                  <a:cubicBezTo>
                    <a:pt x="18802" y="43025"/>
                    <a:pt x="19238" y="44279"/>
                    <a:pt x="19592" y="45532"/>
                  </a:cubicBezTo>
                  <a:cubicBezTo>
                    <a:pt x="19810" y="46241"/>
                    <a:pt x="19974" y="46949"/>
                    <a:pt x="20137" y="47685"/>
                  </a:cubicBezTo>
                  <a:cubicBezTo>
                    <a:pt x="20137" y="47767"/>
                    <a:pt x="20164" y="47876"/>
                    <a:pt x="20164" y="47957"/>
                  </a:cubicBezTo>
                  <a:cubicBezTo>
                    <a:pt x="20219" y="48148"/>
                    <a:pt x="20273" y="48366"/>
                    <a:pt x="20273" y="48584"/>
                  </a:cubicBezTo>
                  <a:cubicBezTo>
                    <a:pt x="20273" y="48639"/>
                    <a:pt x="20301" y="48693"/>
                    <a:pt x="20328" y="48747"/>
                  </a:cubicBezTo>
                  <a:cubicBezTo>
                    <a:pt x="20303" y="48723"/>
                    <a:pt x="20278" y="48698"/>
                    <a:pt x="20274" y="48652"/>
                  </a:cubicBezTo>
                  <a:lnTo>
                    <a:pt x="20274" y="48652"/>
                  </a:lnTo>
                  <a:cubicBezTo>
                    <a:pt x="20301" y="49274"/>
                    <a:pt x="20328" y="49869"/>
                    <a:pt x="20301" y="50491"/>
                  </a:cubicBezTo>
                  <a:cubicBezTo>
                    <a:pt x="20301" y="50655"/>
                    <a:pt x="20246" y="50873"/>
                    <a:pt x="20219" y="51091"/>
                  </a:cubicBezTo>
                  <a:cubicBezTo>
                    <a:pt x="20137" y="51336"/>
                    <a:pt x="20083" y="51609"/>
                    <a:pt x="20028" y="51854"/>
                  </a:cubicBezTo>
                  <a:cubicBezTo>
                    <a:pt x="20028" y="51881"/>
                    <a:pt x="20001" y="51936"/>
                    <a:pt x="19974" y="51990"/>
                  </a:cubicBezTo>
                  <a:cubicBezTo>
                    <a:pt x="19919" y="52153"/>
                    <a:pt x="19865" y="52317"/>
                    <a:pt x="19783" y="52453"/>
                  </a:cubicBezTo>
                  <a:cubicBezTo>
                    <a:pt x="19647" y="52726"/>
                    <a:pt x="19483" y="52971"/>
                    <a:pt x="19320" y="53243"/>
                  </a:cubicBezTo>
                  <a:cubicBezTo>
                    <a:pt x="19374" y="53216"/>
                    <a:pt x="19429" y="53189"/>
                    <a:pt x="19483" y="53135"/>
                  </a:cubicBezTo>
                  <a:lnTo>
                    <a:pt x="19483" y="53135"/>
                  </a:lnTo>
                  <a:cubicBezTo>
                    <a:pt x="19401" y="53216"/>
                    <a:pt x="19320" y="53271"/>
                    <a:pt x="19265" y="53352"/>
                  </a:cubicBezTo>
                  <a:lnTo>
                    <a:pt x="19156" y="53516"/>
                  </a:lnTo>
                  <a:cubicBezTo>
                    <a:pt x="19020" y="53761"/>
                    <a:pt x="18884" y="53843"/>
                    <a:pt x="18856" y="53843"/>
                  </a:cubicBezTo>
                  <a:cubicBezTo>
                    <a:pt x="18502" y="54224"/>
                    <a:pt x="18121" y="54551"/>
                    <a:pt x="17739" y="54906"/>
                  </a:cubicBezTo>
                  <a:cubicBezTo>
                    <a:pt x="17603" y="55015"/>
                    <a:pt x="17440" y="55151"/>
                    <a:pt x="17331" y="55233"/>
                  </a:cubicBezTo>
                  <a:cubicBezTo>
                    <a:pt x="16704" y="55641"/>
                    <a:pt x="16050" y="56023"/>
                    <a:pt x="15396" y="56350"/>
                  </a:cubicBezTo>
                  <a:cubicBezTo>
                    <a:pt x="15232" y="56431"/>
                    <a:pt x="15096" y="56486"/>
                    <a:pt x="14933" y="56568"/>
                  </a:cubicBezTo>
                  <a:cubicBezTo>
                    <a:pt x="14388" y="56677"/>
                    <a:pt x="13707" y="57058"/>
                    <a:pt x="13162" y="57222"/>
                  </a:cubicBezTo>
                  <a:cubicBezTo>
                    <a:pt x="12807" y="57331"/>
                    <a:pt x="12426" y="57412"/>
                    <a:pt x="12044" y="57521"/>
                  </a:cubicBezTo>
                  <a:cubicBezTo>
                    <a:pt x="15341" y="61827"/>
                    <a:pt x="18747" y="66077"/>
                    <a:pt x="22780" y="69674"/>
                  </a:cubicBezTo>
                  <a:cubicBezTo>
                    <a:pt x="23380" y="69320"/>
                    <a:pt x="23979" y="68993"/>
                    <a:pt x="24579" y="68611"/>
                  </a:cubicBezTo>
                  <a:cubicBezTo>
                    <a:pt x="31009" y="64606"/>
                    <a:pt x="35042" y="58366"/>
                    <a:pt x="35478" y="50764"/>
                  </a:cubicBezTo>
                  <a:cubicBezTo>
                    <a:pt x="35886" y="43979"/>
                    <a:pt x="33025" y="37440"/>
                    <a:pt x="30273" y="31445"/>
                  </a:cubicBezTo>
                  <a:cubicBezTo>
                    <a:pt x="25260" y="20410"/>
                    <a:pt x="19020" y="10083"/>
                    <a:pt x="12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0"/>
            <p:cNvSpPr/>
            <p:nvPr/>
          </p:nvSpPr>
          <p:spPr>
            <a:xfrm flipH="1">
              <a:off x="788154" y="3602768"/>
              <a:ext cx="1356737" cy="1070467"/>
            </a:xfrm>
            <a:custGeom>
              <a:avLst/>
              <a:gdLst/>
              <a:ahLst/>
              <a:cxnLst/>
              <a:rect l="l" t="t" r="r" b="b"/>
              <a:pathLst>
                <a:path w="72835" h="56957" extrusionOk="0">
                  <a:moveTo>
                    <a:pt x="12753" y="1"/>
                  </a:moveTo>
                  <a:cubicBezTo>
                    <a:pt x="8393" y="2562"/>
                    <a:pt x="4224" y="5450"/>
                    <a:pt x="1" y="8230"/>
                  </a:cubicBezTo>
                  <a:cubicBezTo>
                    <a:pt x="4579" y="15151"/>
                    <a:pt x="9429" y="21908"/>
                    <a:pt x="14606" y="28420"/>
                  </a:cubicBezTo>
                  <a:cubicBezTo>
                    <a:pt x="21799" y="37576"/>
                    <a:pt x="29837" y="46813"/>
                    <a:pt x="40437" y="52126"/>
                  </a:cubicBezTo>
                  <a:cubicBezTo>
                    <a:pt x="46383" y="55124"/>
                    <a:pt x="53215" y="56956"/>
                    <a:pt x="59964" y="56956"/>
                  </a:cubicBezTo>
                  <a:cubicBezTo>
                    <a:pt x="64380" y="56956"/>
                    <a:pt x="68761" y="56172"/>
                    <a:pt x="72835" y="54415"/>
                  </a:cubicBezTo>
                  <a:cubicBezTo>
                    <a:pt x="68693" y="50600"/>
                    <a:pt x="65205" y="46077"/>
                    <a:pt x="61718" y="41608"/>
                  </a:cubicBezTo>
                  <a:cubicBezTo>
                    <a:pt x="60887" y="41633"/>
                    <a:pt x="60033" y="41775"/>
                    <a:pt x="59221" y="41775"/>
                  </a:cubicBezTo>
                  <a:cubicBezTo>
                    <a:pt x="59154" y="41775"/>
                    <a:pt x="59087" y="41774"/>
                    <a:pt x="59020" y="41772"/>
                  </a:cubicBezTo>
                  <a:cubicBezTo>
                    <a:pt x="58339" y="41772"/>
                    <a:pt x="57658" y="41717"/>
                    <a:pt x="56976" y="41663"/>
                  </a:cubicBezTo>
                  <a:cubicBezTo>
                    <a:pt x="56786" y="41636"/>
                    <a:pt x="56540" y="41581"/>
                    <a:pt x="56350" y="41581"/>
                  </a:cubicBezTo>
                  <a:lnTo>
                    <a:pt x="56159" y="41554"/>
                  </a:lnTo>
                  <a:cubicBezTo>
                    <a:pt x="54960" y="41336"/>
                    <a:pt x="53761" y="41063"/>
                    <a:pt x="52590" y="40709"/>
                  </a:cubicBezTo>
                  <a:cubicBezTo>
                    <a:pt x="51908" y="40518"/>
                    <a:pt x="51254" y="40300"/>
                    <a:pt x="50600" y="40082"/>
                  </a:cubicBezTo>
                  <a:cubicBezTo>
                    <a:pt x="50355" y="40001"/>
                    <a:pt x="50083" y="39892"/>
                    <a:pt x="49837" y="39783"/>
                  </a:cubicBezTo>
                  <a:cubicBezTo>
                    <a:pt x="48720" y="39101"/>
                    <a:pt x="47385" y="38666"/>
                    <a:pt x="46241" y="38012"/>
                  </a:cubicBezTo>
                  <a:cubicBezTo>
                    <a:pt x="45015" y="37303"/>
                    <a:pt x="43816" y="36540"/>
                    <a:pt x="42644" y="35723"/>
                  </a:cubicBezTo>
                  <a:cubicBezTo>
                    <a:pt x="42208" y="35423"/>
                    <a:pt x="41772" y="35096"/>
                    <a:pt x="41336" y="34769"/>
                  </a:cubicBezTo>
                  <a:cubicBezTo>
                    <a:pt x="41091" y="34578"/>
                    <a:pt x="40818" y="34360"/>
                    <a:pt x="40573" y="34170"/>
                  </a:cubicBezTo>
                  <a:cubicBezTo>
                    <a:pt x="39483" y="33243"/>
                    <a:pt x="38421" y="32290"/>
                    <a:pt x="37385" y="31309"/>
                  </a:cubicBezTo>
                  <a:cubicBezTo>
                    <a:pt x="33325" y="27467"/>
                    <a:pt x="29728" y="23189"/>
                    <a:pt x="26241" y="18802"/>
                  </a:cubicBezTo>
                  <a:cubicBezTo>
                    <a:pt x="25750" y="18202"/>
                    <a:pt x="25287" y="17603"/>
                    <a:pt x="24824" y="17003"/>
                  </a:cubicBezTo>
                  <a:cubicBezTo>
                    <a:pt x="24742" y="16894"/>
                    <a:pt x="24633" y="16785"/>
                    <a:pt x="24551" y="16676"/>
                  </a:cubicBezTo>
                  <a:cubicBezTo>
                    <a:pt x="24470" y="16540"/>
                    <a:pt x="24470" y="16540"/>
                    <a:pt x="24442" y="16486"/>
                  </a:cubicBezTo>
                  <a:cubicBezTo>
                    <a:pt x="23516" y="15287"/>
                    <a:pt x="22589" y="14061"/>
                    <a:pt x="21663" y="12834"/>
                  </a:cubicBezTo>
                  <a:cubicBezTo>
                    <a:pt x="19865" y="10382"/>
                    <a:pt x="18094" y="7903"/>
                    <a:pt x="16350" y="5369"/>
                  </a:cubicBezTo>
                  <a:cubicBezTo>
                    <a:pt x="15124" y="3597"/>
                    <a:pt x="13925" y="1799"/>
                    <a:pt x="12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0"/>
            <p:cNvSpPr/>
            <p:nvPr/>
          </p:nvSpPr>
          <p:spPr>
            <a:xfrm flipH="1">
              <a:off x="1930172" y="2353229"/>
              <a:ext cx="886727" cy="1369390"/>
            </a:xfrm>
            <a:custGeom>
              <a:avLst/>
              <a:gdLst/>
              <a:ahLst/>
              <a:cxnLst/>
              <a:rect l="l" t="t" r="r" b="b"/>
              <a:pathLst>
                <a:path w="47603" h="72862" extrusionOk="0">
                  <a:moveTo>
                    <a:pt x="12916" y="1"/>
                  </a:moveTo>
                  <a:cubicBezTo>
                    <a:pt x="8584" y="2671"/>
                    <a:pt x="4142" y="5205"/>
                    <a:pt x="0" y="8202"/>
                  </a:cubicBezTo>
                  <a:cubicBezTo>
                    <a:pt x="355" y="8584"/>
                    <a:pt x="654" y="8965"/>
                    <a:pt x="981" y="9347"/>
                  </a:cubicBezTo>
                  <a:lnTo>
                    <a:pt x="1063" y="9456"/>
                  </a:lnTo>
                  <a:cubicBezTo>
                    <a:pt x="1118" y="9510"/>
                    <a:pt x="1172" y="9565"/>
                    <a:pt x="1199" y="9619"/>
                  </a:cubicBezTo>
                  <a:lnTo>
                    <a:pt x="1363" y="9837"/>
                  </a:lnTo>
                  <a:cubicBezTo>
                    <a:pt x="1377" y="9866"/>
                    <a:pt x="1392" y="9888"/>
                    <a:pt x="1411" y="9906"/>
                  </a:cubicBezTo>
                  <a:lnTo>
                    <a:pt x="1411" y="9906"/>
                  </a:lnTo>
                  <a:lnTo>
                    <a:pt x="1390" y="9892"/>
                  </a:lnTo>
                  <a:lnTo>
                    <a:pt x="1390" y="9892"/>
                  </a:lnTo>
                  <a:cubicBezTo>
                    <a:pt x="1772" y="10409"/>
                    <a:pt x="2153" y="10954"/>
                    <a:pt x="2535" y="11499"/>
                  </a:cubicBezTo>
                  <a:cubicBezTo>
                    <a:pt x="4033" y="13706"/>
                    <a:pt x="5423" y="15968"/>
                    <a:pt x="6676" y="18311"/>
                  </a:cubicBezTo>
                  <a:cubicBezTo>
                    <a:pt x="9265" y="23134"/>
                    <a:pt x="11445" y="28148"/>
                    <a:pt x="13652" y="33161"/>
                  </a:cubicBezTo>
                  <a:cubicBezTo>
                    <a:pt x="18366" y="43952"/>
                    <a:pt x="23706" y="54469"/>
                    <a:pt x="29701" y="64606"/>
                  </a:cubicBezTo>
                  <a:cubicBezTo>
                    <a:pt x="31363" y="67385"/>
                    <a:pt x="33080" y="70137"/>
                    <a:pt x="34851" y="72862"/>
                  </a:cubicBezTo>
                  <a:cubicBezTo>
                    <a:pt x="39101" y="70137"/>
                    <a:pt x="43270" y="67221"/>
                    <a:pt x="47603" y="64633"/>
                  </a:cubicBezTo>
                  <a:cubicBezTo>
                    <a:pt x="42780" y="57112"/>
                    <a:pt x="38338" y="49374"/>
                    <a:pt x="34278" y="41418"/>
                  </a:cubicBezTo>
                  <a:cubicBezTo>
                    <a:pt x="29156" y="31390"/>
                    <a:pt x="25232" y="20791"/>
                    <a:pt x="19919" y="10900"/>
                  </a:cubicBezTo>
                  <a:cubicBezTo>
                    <a:pt x="17902" y="7058"/>
                    <a:pt x="15559" y="3407"/>
                    <a:pt x="12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0"/>
            <p:cNvSpPr/>
            <p:nvPr/>
          </p:nvSpPr>
          <p:spPr>
            <a:xfrm flipH="1">
              <a:off x="1622072" y="1743316"/>
              <a:ext cx="14231" cy="4116"/>
            </a:xfrm>
            <a:custGeom>
              <a:avLst/>
              <a:gdLst/>
              <a:ahLst/>
              <a:cxnLst/>
              <a:rect l="l" t="t" r="r" b="b"/>
              <a:pathLst>
                <a:path w="764" h="219" extrusionOk="0">
                  <a:moveTo>
                    <a:pt x="763" y="0"/>
                  </a:moveTo>
                  <a:lnTo>
                    <a:pt x="763" y="0"/>
                  </a:lnTo>
                  <a:cubicBezTo>
                    <a:pt x="518" y="82"/>
                    <a:pt x="246" y="164"/>
                    <a:pt x="0" y="218"/>
                  </a:cubicBezTo>
                  <a:cubicBezTo>
                    <a:pt x="246" y="164"/>
                    <a:pt x="518" y="109"/>
                    <a:pt x="763" y="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0"/>
            <p:cNvSpPr/>
            <p:nvPr/>
          </p:nvSpPr>
          <p:spPr>
            <a:xfrm flipH="1">
              <a:off x="3222421" y="4446725"/>
              <a:ext cx="12201" cy="3609"/>
            </a:xfrm>
            <a:custGeom>
              <a:avLst/>
              <a:gdLst/>
              <a:ahLst/>
              <a:cxnLst/>
              <a:rect l="l" t="t" r="r" b="b"/>
              <a:pathLst>
                <a:path w="655" h="192" extrusionOk="0">
                  <a:moveTo>
                    <a:pt x="0" y="0"/>
                  </a:moveTo>
                  <a:cubicBezTo>
                    <a:pt x="218" y="55"/>
                    <a:pt x="436" y="109"/>
                    <a:pt x="654" y="191"/>
                  </a:cubicBezTo>
                  <a:cubicBezTo>
                    <a:pt x="464" y="109"/>
                    <a:pt x="246" y="55"/>
                    <a:pt x="28" y="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0"/>
            <p:cNvSpPr/>
            <p:nvPr/>
          </p:nvSpPr>
          <p:spPr>
            <a:xfrm flipH="1">
              <a:off x="2885411" y="4349935"/>
              <a:ext cx="8122" cy="13851"/>
            </a:xfrm>
            <a:custGeom>
              <a:avLst/>
              <a:gdLst/>
              <a:ahLst/>
              <a:cxnLst/>
              <a:rect l="l" t="t" r="r" b="b"/>
              <a:pathLst>
                <a:path w="436" h="737" extrusionOk="0">
                  <a:moveTo>
                    <a:pt x="436" y="0"/>
                  </a:moveTo>
                  <a:lnTo>
                    <a:pt x="436" y="0"/>
                  </a:lnTo>
                  <a:cubicBezTo>
                    <a:pt x="109" y="327"/>
                    <a:pt x="0" y="682"/>
                    <a:pt x="55" y="736"/>
                  </a:cubicBezTo>
                  <a:cubicBezTo>
                    <a:pt x="136" y="491"/>
                    <a:pt x="272" y="246"/>
                    <a:pt x="436" y="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0"/>
            <p:cNvSpPr/>
            <p:nvPr/>
          </p:nvSpPr>
          <p:spPr>
            <a:xfrm flipH="1">
              <a:off x="795251" y="4198565"/>
              <a:ext cx="3223" cy="13118"/>
            </a:xfrm>
            <a:custGeom>
              <a:avLst/>
              <a:gdLst/>
              <a:ahLst/>
              <a:cxnLst/>
              <a:rect l="l" t="t" r="r" b="b"/>
              <a:pathLst>
                <a:path w="173" h="698" extrusionOk="0">
                  <a:moveTo>
                    <a:pt x="48" y="0"/>
                  </a:moveTo>
                  <a:cubicBezTo>
                    <a:pt x="6" y="0"/>
                    <a:pt x="1" y="404"/>
                    <a:pt x="172" y="698"/>
                  </a:cubicBezTo>
                  <a:lnTo>
                    <a:pt x="172" y="670"/>
                  </a:lnTo>
                  <a:cubicBezTo>
                    <a:pt x="172" y="670"/>
                    <a:pt x="172" y="643"/>
                    <a:pt x="172" y="643"/>
                  </a:cubicBezTo>
                  <a:cubicBezTo>
                    <a:pt x="118" y="425"/>
                    <a:pt x="91" y="234"/>
                    <a:pt x="63" y="16"/>
                  </a:cubicBezTo>
                  <a:cubicBezTo>
                    <a:pt x="58" y="5"/>
                    <a:pt x="53" y="0"/>
                    <a:pt x="48" y="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0"/>
            <p:cNvSpPr/>
            <p:nvPr/>
          </p:nvSpPr>
          <p:spPr>
            <a:xfrm flipH="1">
              <a:off x="812519" y="4298213"/>
              <a:ext cx="10171" cy="11277"/>
            </a:xfrm>
            <a:custGeom>
              <a:avLst/>
              <a:gdLst/>
              <a:ahLst/>
              <a:cxnLst/>
              <a:rect l="l" t="t" r="r" b="b"/>
              <a:pathLst>
                <a:path w="546" h="600" extrusionOk="0">
                  <a:moveTo>
                    <a:pt x="546" y="0"/>
                  </a:moveTo>
                  <a:lnTo>
                    <a:pt x="546" y="0"/>
                  </a:lnTo>
                  <a:cubicBezTo>
                    <a:pt x="110" y="300"/>
                    <a:pt x="1" y="573"/>
                    <a:pt x="55" y="600"/>
                  </a:cubicBezTo>
                  <a:lnTo>
                    <a:pt x="192" y="464"/>
                  </a:lnTo>
                  <a:cubicBezTo>
                    <a:pt x="273" y="382"/>
                    <a:pt x="355" y="246"/>
                    <a:pt x="464" y="109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0"/>
            <p:cNvSpPr/>
            <p:nvPr/>
          </p:nvSpPr>
          <p:spPr>
            <a:xfrm flipH="1">
              <a:off x="2877290" y="4316143"/>
              <a:ext cx="3055" cy="16915"/>
            </a:xfrm>
            <a:custGeom>
              <a:avLst/>
              <a:gdLst/>
              <a:ahLst/>
              <a:cxnLst/>
              <a:rect l="l" t="t" r="r" b="b"/>
              <a:pathLst>
                <a:path w="164" h="900" extrusionOk="0">
                  <a:moveTo>
                    <a:pt x="164" y="0"/>
                  </a:moveTo>
                  <a:cubicBezTo>
                    <a:pt x="55" y="273"/>
                    <a:pt x="0" y="572"/>
                    <a:pt x="0" y="899"/>
                  </a:cubicBezTo>
                  <a:cubicBezTo>
                    <a:pt x="55" y="600"/>
                    <a:pt x="109" y="327"/>
                    <a:pt x="164" y="55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0"/>
            <p:cNvSpPr/>
            <p:nvPr/>
          </p:nvSpPr>
          <p:spPr>
            <a:xfrm flipH="1">
              <a:off x="2891484" y="4217473"/>
              <a:ext cx="7619" cy="13663"/>
            </a:xfrm>
            <a:custGeom>
              <a:avLst/>
              <a:gdLst/>
              <a:ahLst/>
              <a:cxnLst/>
              <a:rect l="l" t="t" r="r" b="b"/>
              <a:pathLst>
                <a:path w="409" h="727" extrusionOk="0">
                  <a:moveTo>
                    <a:pt x="43" y="0"/>
                  </a:moveTo>
                  <a:cubicBezTo>
                    <a:pt x="1" y="0"/>
                    <a:pt x="62" y="207"/>
                    <a:pt x="408" y="727"/>
                  </a:cubicBezTo>
                  <a:lnTo>
                    <a:pt x="354" y="563"/>
                  </a:lnTo>
                  <a:cubicBezTo>
                    <a:pt x="299" y="454"/>
                    <a:pt x="245" y="318"/>
                    <a:pt x="190" y="209"/>
                  </a:cubicBezTo>
                  <a:lnTo>
                    <a:pt x="136" y="100"/>
                  </a:lnTo>
                  <a:cubicBezTo>
                    <a:pt x="96" y="36"/>
                    <a:pt x="60" y="0"/>
                    <a:pt x="43" y="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1443688" y="125729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</a:t>
              </a:r>
              <a:endParaRPr/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1304538" y="240864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</a:t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457163" y="3801056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</a:t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1381675" y="398339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2255975" y="255049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5</a:t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3086863" y="198514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6</a:t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2905138" y="3355531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7</a:t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3200525" y="4230731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8</a:t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1903" name="Google Shape;1903;p40"/>
          <p:cNvGrpSpPr/>
          <p:nvPr/>
        </p:nvGrpSpPr>
        <p:grpSpPr>
          <a:xfrm>
            <a:off x="4724388" y="1586335"/>
            <a:ext cx="1851562" cy="495000"/>
            <a:chOff x="4724388" y="1586335"/>
            <a:chExt cx="1851562" cy="495000"/>
          </a:xfrm>
        </p:grpSpPr>
        <p:sp>
          <p:nvSpPr>
            <p:cNvPr id="1904" name="Google Shape;1904;p40"/>
            <p:cNvSpPr/>
            <p:nvPr/>
          </p:nvSpPr>
          <p:spPr>
            <a:xfrm>
              <a:off x="4724388" y="1586335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</a:t>
              </a:r>
              <a:endParaRPr/>
            </a:p>
          </p:txBody>
        </p:sp>
        <p:sp>
          <p:nvSpPr>
            <p:cNvPr id="1905" name="Google Shape;1905;p40"/>
            <p:cNvSpPr txBox="1"/>
            <p:nvPr/>
          </p:nvSpPr>
          <p:spPr>
            <a:xfrm>
              <a:off x="5219050" y="1605985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Não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06" name="Google Shape;1906;p40"/>
          <p:cNvGrpSpPr/>
          <p:nvPr/>
        </p:nvGrpSpPr>
        <p:grpSpPr>
          <a:xfrm>
            <a:off x="6840515" y="1586335"/>
            <a:ext cx="1851562" cy="495000"/>
            <a:chOff x="6840515" y="1586335"/>
            <a:chExt cx="1851562" cy="495000"/>
          </a:xfrm>
        </p:grpSpPr>
        <p:sp>
          <p:nvSpPr>
            <p:cNvPr id="1907" name="Google Shape;1907;p40"/>
            <p:cNvSpPr/>
            <p:nvPr/>
          </p:nvSpPr>
          <p:spPr>
            <a:xfrm>
              <a:off x="6840515" y="1586335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5</a:t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08" name="Google Shape;1908;p40"/>
            <p:cNvSpPr txBox="1"/>
            <p:nvPr/>
          </p:nvSpPr>
          <p:spPr>
            <a:xfrm>
              <a:off x="7335178" y="1605985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09" name="Google Shape;1909;p40"/>
          <p:cNvGrpSpPr/>
          <p:nvPr/>
        </p:nvGrpSpPr>
        <p:grpSpPr>
          <a:xfrm>
            <a:off x="4724388" y="2356414"/>
            <a:ext cx="1851562" cy="495000"/>
            <a:chOff x="4724388" y="2356414"/>
            <a:chExt cx="1851562" cy="495000"/>
          </a:xfrm>
        </p:grpSpPr>
        <p:sp>
          <p:nvSpPr>
            <p:cNvPr id="1910" name="Google Shape;1910;p40"/>
            <p:cNvSpPr/>
            <p:nvPr/>
          </p:nvSpPr>
          <p:spPr>
            <a:xfrm>
              <a:off x="4724388" y="2356414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</a:t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911" name="Google Shape;1911;p40"/>
            <p:cNvSpPr txBox="1"/>
            <p:nvPr/>
          </p:nvSpPr>
          <p:spPr>
            <a:xfrm>
              <a:off x="5219050" y="2376064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far away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12" name="Google Shape;1912;p40"/>
          <p:cNvGrpSpPr/>
          <p:nvPr/>
        </p:nvGrpSpPr>
        <p:grpSpPr>
          <a:xfrm>
            <a:off x="6840515" y="2356414"/>
            <a:ext cx="1851562" cy="495000"/>
            <a:chOff x="6840515" y="2356414"/>
            <a:chExt cx="1851562" cy="495000"/>
          </a:xfrm>
        </p:grpSpPr>
        <p:sp>
          <p:nvSpPr>
            <p:cNvPr id="1913" name="Google Shape;1913;p40"/>
            <p:cNvSpPr/>
            <p:nvPr/>
          </p:nvSpPr>
          <p:spPr>
            <a:xfrm>
              <a:off x="6840515" y="2356414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6</a:t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914" name="Google Shape;1914;p40"/>
            <p:cNvSpPr txBox="1"/>
            <p:nvPr/>
          </p:nvSpPr>
          <p:spPr>
            <a:xfrm>
              <a:off x="7335178" y="2376064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15" name="Google Shape;1915;p40"/>
          <p:cNvGrpSpPr/>
          <p:nvPr/>
        </p:nvGrpSpPr>
        <p:grpSpPr>
          <a:xfrm>
            <a:off x="4724388" y="3126493"/>
            <a:ext cx="1851562" cy="495000"/>
            <a:chOff x="4724388" y="3126493"/>
            <a:chExt cx="1851562" cy="495000"/>
          </a:xfrm>
        </p:grpSpPr>
        <p:sp>
          <p:nvSpPr>
            <p:cNvPr id="1916" name="Google Shape;1916;p40"/>
            <p:cNvSpPr/>
            <p:nvPr/>
          </p:nvSpPr>
          <p:spPr>
            <a:xfrm>
              <a:off x="4724388" y="312649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</a:t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917" name="Google Shape;1917;p40"/>
            <p:cNvSpPr txBox="1"/>
            <p:nvPr/>
          </p:nvSpPr>
          <p:spPr>
            <a:xfrm>
              <a:off x="5219050" y="3146143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place we all live on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18" name="Google Shape;1918;p40"/>
          <p:cNvGrpSpPr/>
          <p:nvPr/>
        </p:nvGrpSpPr>
        <p:grpSpPr>
          <a:xfrm>
            <a:off x="6840515" y="3126493"/>
            <a:ext cx="1851562" cy="495000"/>
            <a:chOff x="6840515" y="3126493"/>
            <a:chExt cx="1851562" cy="495000"/>
          </a:xfrm>
        </p:grpSpPr>
        <p:sp>
          <p:nvSpPr>
            <p:cNvPr id="1919" name="Google Shape;1919;p40"/>
            <p:cNvSpPr/>
            <p:nvPr/>
          </p:nvSpPr>
          <p:spPr>
            <a:xfrm>
              <a:off x="6840515" y="312649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7</a:t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920" name="Google Shape;1920;p40"/>
            <p:cNvSpPr txBox="1"/>
            <p:nvPr/>
          </p:nvSpPr>
          <p:spPr>
            <a:xfrm>
              <a:off x="7335178" y="3146143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Sun is the star at the center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21" name="Google Shape;1921;p40"/>
          <p:cNvGrpSpPr/>
          <p:nvPr/>
        </p:nvGrpSpPr>
        <p:grpSpPr>
          <a:xfrm>
            <a:off x="4724388" y="3896572"/>
            <a:ext cx="1851562" cy="495000"/>
            <a:chOff x="4724388" y="3896572"/>
            <a:chExt cx="1851562" cy="495000"/>
          </a:xfrm>
        </p:grpSpPr>
        <p:sp>
          <p:nvSpPr>
            <p:cNvPr id="1922" name="Google Shape;1922;p40"/>
            <p:cNvSpPr/>
            <p:nvPr/>
          </p:nvSpPr>
          <p:spPr>
            <a:xfrm>
              <a:off x="4724388" y="3896572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923" name="Google Shape;1923;p40"/>
            <p:cNvSpPr txBox="1"/>
            <p:nvPr/>
          </p:nvSpPr>
          <p:spPr>
            <a:xfrm>
              <a:off x="5219050" y="3916222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24" name="Google Shape;1924;p40"/>
          <p:cNvGrpSpPr/>
          <p:nvPr/>
        </p:nvGrpSpPr>
        <p:grpSpPr>
          <a:xfrm>
            <a:off x="6840515" y="3896572"/>
            <a:ext cx="1851562" cy="495000"/>
            <a:chOff x="6840515" y="3896572"/>
            <a:chExt cx="1851562" cy="495000"/>
          </a:xfrm>
        </p:grpSpPr>
        <p:sp>
          <p:nvSpPr>
            <p:cNvPr id="1925" name="Google Shape;1925;p40"/>
            <p:cNvSpPr/>
            <p:nvPr/>
          </p:nvSpPr>
          <p:spPr>
            <a:xfrm>
              <a:off x="6840515" y="3896572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8</a:t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926" name="Google Shape;1926;p40"/>
            <p:cNvSpPr txBox="1"/>
            <p:nvPr/>
          </p:nvSpPr>
          <p:spPr>
            <a:xfrm>
              <a:off x="7335178" y="3916222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has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4580169" y="970328"/>
            <a:ext cx="4584613" cy="4173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643070" y="1547314"/>
            <a:ext cx="4263748" cy="30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 smtClean="0">
                <a:solidFill>
                  <a:srgbClr val="344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ea typeface="Fira Sans Extra Condensed Medium"/>
                <a:cs typeface="Fira Sans Extra Condensed Medium"/>
                <a:sym typeface="Fira Sans Extra Condensed Medium"/>
              </a:rPr>
              <a:t>Não!</a:t>
            </a:r>
          </a:p>
          <a:p>
            <a:pPr algn="ctr"/>
            <a:endParaRPr lang="pt-BR" sz="2600" dirty="0" smtClean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algn="ctr"/>
            <a:endParaRPr lang="pt-BR" sz="26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algn="ctr"/>
            <a:endParaRPr lang="pt-BR" sz="2600" dirty="0" smtClean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algn="ctr"/>
            <a:endParaRPr lang="pt-BR" sz="26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algn="ctr"/>
            <a:endParaRPr lang="pt-BR" sz="26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5363808" y="2928193"/>
            <a:ext cx="4976413" cy="2235061"/>
            <a:chOff x="5642263" y="2929411"/>
            <a:chExt cx="4976413" cy="2235061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27"/>
            <a:stretch/>
          </p:blipFill>
          <p:spPr>
            <a:xfrm>
              <a:off x="5850081" y="2929411"/>
              <a:ext cx="4768595" cy="2235061"/>
            </a:xfrm>
            <a:prstGeom prst="rect">
              <a:avLst/>
            </a:prstGeom>
          </p:spPr>
        </p:pic>
        <p:sp>
          <p:nvSpPr>
            <p:cNvPr id="5" name="Forma Livre 4"/>
            <p:cNvSpPr/>
            <p:nvPr/>
          </p:nvSpPr>
          <p:spPr>
            <a:xfrm>
              <a:off x="5642263" y="3304309"/>
              <a:ext cx="914400" cy="758537"/>
            </a:xfrm>
            <a:custGeom>
              <a:avLst/>
              <a:gdLst>
                <a:gd name="connsiteX0" fmla="*/ 727364 w 914400"/>
                <a:gd name="connsiteY0" fmla="*/ 145473 h 758537"/>
                <a:gd name="connsiteX1" fmla="*/ 727364 w 914400"/>
                <a:gd name="connsiteY1" fmla="*/ 145473 h 758537"/>
                <a:gd name="connsiteX2" fmla="*/ 571500 w 914400"/>
                <a:gd name="connsiteY2" fmla="*/ 103909 h 758537"/>
                <a:gd name="connsiteX3" fmla="*/ 467591 w 914400"/>
                <a:gd name="connsiteY3" fmla="*/ 62346 h 758537"/>
                <a:gd name="connsiteX4" fmla="*/ 405246 w 914400"/>
                <a:gd name="connsiteY4" fmla="*/ 31173 h 758537"/>
                <a:gd name="connsiteX5" fmla="*/ 342900 w 914400"/>
                <a:gd name="connsiteY5" fmla="*/ 0 h 758537"/>
                <a:gd name="connsiteX6" fmla="*/ 166255 w 914400"/>
                <a:gd name="connsiteY6" fmla="*/ 20782 h 758537"/>
                <a:gd name="connsiteX7" fmla="*/ 135082 w 914400"/>
                <a:gd name="connsiteY7" fmla="*/ 41564 h 758537"/>
                <a:gd name="connsiteX8" fmla="*/ 93518 w 914400"/>
                <a:gd name="connsiteY8" fmla="*/ 103909 h 758537"/>
                <a:gd name="connsiteX9" fmla="*/ 83128 w 914400"/>
                <a:gd name="connsiteY9" fmla="*/ 135082 h 758537"/>
                <a:gd name="connsiteX10" fmla="*/ 62346 w 914400"/>
                <a:gd name="connsiteY10" fmla="*/ 166255 h 758537"/>
                <a:gd name="connsiteX11" fmla="*/ 41564 w 914400"/>
                <a:gd name="connsiteY11" fmla="*/ 238991 h 758537"/>
                <a:gd name="connsiteX12" fmla="*/ 10391 w 914400"/>
                <a:gd name="connsiteY12" fmla="*/ 436418 h 758537"/>
                <a:gd name="connsiteX13" fmla="*/ 0 w 914400"/>
                <a:gd name="connsiteY13" fmla="*/ 519546 h 758537"/>
                <a:gd name="connsiteX14" fmla="*/ 20782 w 914400"/>
                <a:gd name="connsiteY14" fmla="*/ 696191 h 758537"/>
                <a:gd name="connsiteX15" fmla="*/ 41564 w 914400"/>
                <a:gd name="connsiteY15" fmla="*/ 727364 h 758537"/>
                <a:gd name="connsiteX16" fmla="*/ 103909 w 914400"/>
                <a:gd name="connsiteY16" fmla="*/ 758537 h 758537"/>
                <a:gd name="connsiteX17" fmla="*/ 259773 w 914400"/>
                <a:gd name="connsiteY17" fmla="*/ 737755 h 758537"/>
                <a:gd name="connsiteX18" fmla="*/ 322118 w 914400"/>
                <a:gd name="connsiteY18" fmla="*/ 716973 h 758537"/>
                <a:gd name="connsiteX19" fmla="*/ 353291 w 914400"/>
                <a:gd name="connsiteY19" fmla="*/ 706582 h 758537"/>
                <a:gd name="connsiteX20" fmla="*/ 779318 w 914400"/>
                <a:gd name="connsiteY20" fmla="*/ 685800 h 758537"/>
                <a:gd name="connsiteX21" fmla="*/ 810491 w 914400"/>
                <a:gd name="connsiteY21" fmla="*/ 675409 h 758537"/>
                <a:gd name="connsiteX22" fmla="*/ 872837 w 914400"/>
                <a:gd name="connsiteY22" fmla="*/ 602673 h 758537"/>
                <a:gd name="connsiteX23" fmla="*/ 893618 w 914400"/>
                <a:gd name="connsiteY23" fmla="*/ 519546 h 758537"/>
                <a:gd name="connsiteX24" fmla="*/ 914400 w 914400"/>
                <a:gd name="connsiteY24" fmla="*/ 374073 h 758537"/>
                <a:gd name="connsiteX25" fmla="*/ 893618 w 914400"/>
                <a:gd name="connsiteY25" fmla="*/ 207818 h 758537"/>
                <a:gd name="connsiteX26" fmla="*/ 872837 w 914400"/>
                <a:gd name="connsiteY26" fmla="*/ 176646 h 758537"/>
                <a:gd name="connsiteX27" fmla="*/ 800100 w 914400"/>
                <a:gd name="connsiteY27" fmla="*/ 124691 h 758537"/>
                <a:gd name="connsiteX28" fmla="*/ 789709 w 914400"/>
                <a:gd name="connsiteY28" fmla="*/ 93518 h 758537"/>
                <a:gd name="connsiteX29" fmla="*/ 675409 w 914400"/>
                <a:gd name="connsiteY29" fmla="*/ 114300 h 758537"/>
                <a:gd name="connsiteX30" fmla="*/ 633846 w 914400"/>
                <a:gd name="connsiteY30" fmla="*/ 114300 h 758537"/>
                <a:gd name="connsiteX31" fmla="*/ 633846 w 914400"/>
                <a:gd name="connsiteY31" fmla="*/ 114300 h 75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4400" h="758537">
                  <a:moveTo>
                    <a:pt x="727364" y="145473"/>
                  </a:moveTo>
                  <a:lnTo>
                    <a:pt x="727364" y="145473"/>
                  </a:lnTo>
                  <a:cubicBezTo>
                    <a:pt x="707787" y="141122"/>
                    <a:pt x="598747" y="120257"/>
                    <a:pt x="571500" y="103909"/>
                  </a:cubicBezTo>
                  <a:cubicBezTo>
                    <a:pt x="504402" y="63650"/>
                    <a:pt x="539350" y="76698"/>
                    <a:pt x="467591" y="62346"/>
                  </a:cubicBezTo>
                  <a:cubicBezTo>
                    <a:pt x="378252" y="2787"/>
                    <a:pt x="491286" y="74194"/>
                    <a:pt x="405246" y="31173"/>
                  </a:cubicBezTo>
                  <a:cubicBezTo>
                    <a:pt x="324677" y="-9112"/>
                    <a:pt x="421251" y="26117"/>
                    <a:pt x="342900" y="0"/>
                  </a:cubicBezTo>
                  <a:cubicBezTo>
                    <a:pt x="319914" y="1642"/>
                    <a:pt x="213489" y="-2835"/>
                    <a:pt x="166255" y="20782"/>
                  </a:cubicBezTo>
                  <a:cubicBezTo>
                    <a:pt x="155085" y="26367"/>
                    <a:pt x="145473" y="34637"/>
                    <a:pt x="135082" y="41564"/>
                  </a:cubicBezTo>
                  <a:cubicBezTo>
                    <a:pt x="121227" y="62346"/>
                    <a:pt x="101416" y="80214"/>
                    <a:pt x="93518" y="103909"/>
                  </a:cubicBezTo>
                  <a:cubicBezTo>
                    <a:pt x="90055" y="114300"/>
                    <a:pt x="88026" y="125285"/>
                    <a:pt x="83128" y="135082"/>
                  </a:cubicBezTo>
                  <a:cubicBezTo>
                    <a:pt x="77543" y="146252"/>
                    <a:pt x="67931" y="155085"/>
                    <a:pt x="62346" y="166255"/>
                  </a:cubicBezTo>
                  <a:cubicBezTo>
                    <a:pt x="55914" y="179118"/>
                    <a:pt x="43561" y="228338"/>
                    <a:pt x="41564" y="238991"/>
                  </a:cubicBezTo>
                  <a:cubicBezTo>
                    <a:pt x="30881" y="295965"/>
                    <a:pt x="18531" y="375369"/>
                    <a:pt x="10391" y="436418"/>
                  </a:cubicBezTo>
                  <a:cubicBezTo>
                    <a:pt x="6700" y="464098"/>
                    <a:pt x="3464" y="491837"/>
                    <a:pt x="0" y="519546"/>
                  </a:cubicBezTo>
                  <a:cubicBezTo>
                    <a:pt x="1642" y="542532"/>
                    <a:pt x="-2835" y="648957"/>
                    <a:pt x="20782" y="696191"/>
                  </a:cubicBezTo>
                  <a:cubicBezTo>
                    <a:pt x="26367" y="707361"/>
                    <a:pt x="32733" y="718533"/>
                    <a:pt x="41564" y="727364"/>
                  </a:cubicBezTo>
                  <a:cubicBezTo>
                    <a:pt x="61707" y="747507"/>
                    <a:pt x="78556" y="750086"/>
                    <a:pt x="103909" y="758537"/>
                  </a:cubicBezTo>
                  <a:cubicBezTo>
                    <a:pt x="182027" y="751435"/>
                    <a:pt x="199910" y="755714"/>
                    <a:pt x="259773" y="737755"/>
                  </a:cubicBezTo>
                  <a:cubicBezTo>
                    <a:pt x="280755" y="731460"/>
                    <a:pt x="301336" y="723900"/>
                    <a:pt x="322118" y="716973"/>
                  </a:cubicBezTo>
                  <a:cubicBezTo>
                    <a:pt x="332509" y="713509"/>
                    <a:pt x="342405" y="707792"/>
                    <a:pt x="353291" y="706582"/>
                  </a:cubicBezTo>
                  <a:cubicBezTo>
                    <a:pt x="557021" y="683945"/>
                    <a:pt x="415460" y="697171"/>
                    <a:pt x="779318" y="685800"/>
                  </a:cubicBezTo>
                  <a:cubicBezTo>
                    <a:pt x="789709" y="682336"/>
                    <a:pt x="801578" y="681775"/>
                    <a:pt x="810491" y="675409"/>
                  </a:cubicBezTo>
                  <a:cubicBezTo>
                    <a:pt x="830377" y="661205"/>
                    <a:pt x="860633" y="627082"/>
                    <a:pt x="872837" y="602673"/>
                  </a:cubicBezTo>
                  <a:cubicBezTo>
                    <a:pt x="883138" y="582071"/>
                    <a:pt x="890230" y="538181"/>
                    <a:pt x="893618" y="519546"/>
                  </a:cubicBezTo>
                  <a:cubicBezTo>
                    <a:pt x="905604" y="453618"/>
                    <a:pt x="905366" y="446345"/>
                    <a:pt x="914400" y="374073"/>
                  </a:cubicBezTo>
                  <a:cubicBezTo>
                    <a:pt x="912416" y="348287"/>
                    <a:pt x="916047" y="252677"/>
                    <a:pt x="893618" y="207818"/>
                  </a:cubicBezTo>
                  <a:cubicBezTo>
                    <a:pt x="888033" y="196648"/>
                    <a:pt x="881667" y="185476"/>
                    <a:pt x="872837" y="176646"/>
                  </a:cubicBezTo>
                  <a:cubicBezTo>
                    <a:pt x="859948" y="163757"/>
                    <a:pt x="817800" y="136491"/>
                    <a:pt x="800100" y="124691"/>
                  </a:cubicBezTo>
                  <a:cubicBezTo>
                    <a:pt x="796636" y="114300"/>
                    <a:pt x="800401" y="95894"/>
                    <a:pt x="789709" y="93518"/>
                  </a:cubicBezTo>
                  <a:cubicBezTo>
                    <a:pt x="708410" y="75451"/>
                    <a:pt x="728094" y="106774"/>
                    <a:pt x="675409" y="114300"/>
                  </a:cubicBezTo>
                  <a:cubicBezTo>
                    <a:pt x="661694" y="116259"/>
                    <a:pt x="647700" y="114300"/>
                    <a:pt x="633846" y="114300"/>
                  </a:cubicBezTo>
                  <a:lnTo>
                    <a:pt x="633846" y="11430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4197533" y="2618069"/>
            <a:ext cx="3006033" cy="1367107"/>
            <a:chOff x="4174085" y="2685348"/>
            <a:chExt cx="3006033" cy="1367107"/>
          </a:xfrm>
        </p:grpSpPr>
        <p:pic>
          <p:nvPicPr>
            <p:cNvPr id="56" name="Imagem 5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75" b="45543"/>
            <a:stretch/>
          </p:blipFill>
          <p:spPr>
            <a:xfrm>
              <a:off x="4174085" y="2685348"/>
              <a:ext cx="2905563" cy="1217139"/>
            </a:xfrm>
            <a:prstGeom prst="rect">
              <a:avLst/>
            </a:prstGeom>
          </p:spPr>
        </p:pic>
        <p:sp>
          <p:nvSpPr>
            <p:cNvPr id="6" name="Forma Livre 5"/>
            <p:cNvSpPr/>
            <p:nvPr/>
          </p:nvSpPr>
          <p:spPr>
            <a:xfrm>
              <a:off x="6629400" y="3709555"/>
              <a:ext cx="550718" cy="342900"/>
            </a:xfrm>
            <a:custGeom>
              <a:avLst/>
              <a:gdLst>
                <a:gd name="connsiteX0" fmla="*/ 613064 w 613064"/>
                <a:gd name="connsiteY0" fmla="*/ 0 h 374073"/>
                <a:gd name="connsiteX1" fmla="*/ 613064 w 613064"/>
                <a:gd name="connsiteY1" fmla="*/ 0 h 374073"/>
                <a:gd name="connsiteX2" fmla="*/ 529936 w 613064"/>
                <a:gd name="connsiteY2" fmla="*/ 41563 h 374073"/>
                <a:gd name="connsiteX3" fmla="*/ 498764 w 613064"/>
                <a:gd name="connsiteY3" fmla="*/ 62345 h 374073"/>
                <a:gd name="connsiteX4" fmla="*/ 426027 w 613064"/>
                <a:gd name="connsiteY4" fmla="*/ 83127 h 374073"/>
                <a:gd name="connsiteX5" fmla="*/ 394855 w 613064"/>
                <a:gd name="connsiteY5" fmla="*/ 93518 h 374073"/>
                <a:gd name="connsiteX6" fmla="*/ 332509 w 613064"/>
                <a:gd name="connsiteY6" fmla="*/ 103909 h 374073"/>
                <a:gd name="connsiteX7" fmla="*/ 270164 w 613064"/>
                <a:gd name="connsiteY7" fmla="*/ 124691 h 374073"/>
                <a:gd name="connsiteX8" fmla="*/ 207818 w 613064"/>
                <a:gd name="connsiteY8" fmla="*/ 145473 h 374073"/>
                <a:gd name="connsiteX9" fmla="*/ 176645 w 613064"/>
                <a:gd name="connsiteY9" fmla="*/ 155863 h 374073"/>
                <a:gd name="connsiteX10" fmla="*/ 103909 w 613064"/>
                <a:gd name="connsiteY10" fmla="*/ 166254 h 374073"/>
                <a:gd name="connsiteX11" fmla="*/ 10391 w 613064"/>
                <a:gd name="connsiteY11" fmla="*/ 218209 h 374073"/>
                <a:gd name="connsiteX12" fmla="*/ 0 w 613064"/>
                <a:gd name="connsiteY12" fmla="*/ 249382 h 374073"/>
                <a:gd name="connsiteX13" fmla="*/ 10391 w 613064"/>
                <a:gd name="connsiteY13" fmla="*/ 311727 h 374073"/>
                <a:gd name="connsiteX14" fmla="*/ 72736 w 613064"/>
                <a:gd name="connsiteY14" fmla="*/ 353291 h 374073"/>
                <a:gd name="connsiteX15" fmla="*/ 228600 w 613064"/>
                <a:gd name="connsiteY15" fmla="*/ 374073 h 374073"/>
                <a:gd name="connsiteX16" fmla="*/ 332509 w 613064"/>
                <a:gd name="connsiteY16" fmla="*/ 363682 h 374073"/>
                <a:gd name="connsiteX17" fmla="*/ 394855 w 613064"/>
                <a:gd name="connsiteY17" fmla="*/ 322118 h 374073"/>
                <a:gd name="connsiteX18" fmla="*/ 426027 w 613064"/>
                <a:gd name="connsiteY18" fmla="*/ 311727 h 374073"/>
                <a:gd name="connsiteX19" fmla="*/ 467591 w 613064"/>
                <a:gd name="connsiteY19" fmla="*/ 280554 h 374073"/>
                <a:gd name="connsiteX20" fmla="*/ 498764 w 613064"/>
                <a:gd name="connsiteY20" fmla="*/ 259773 h 374073"/>
                <a:gd name="connsiteX21" fmla="*/ 540327 w 613064"/>
                <a:gd name="connsiteY21" fmla="*/ 197427 h 374073"/>
                <a:gd name="connsiteX22" fmla="*/ 550718 w 613064"/>
                <a:gd name="connsiteY22" fmla="*/ 31173 h 374073"/>
                <a:gd name="connsiteX23" fmla="*/ 550718 w 613064"/>
                <a:gd name="connsiteY23" fmla="*/ 31173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13064" h="374073">
                  <a:moveTo>
                    <a:pt x="613064" y="0"/>
                  </a:moveTo>
                  <a:lnTo>
                    <a:pt x="613064" y="0"/>
                  </a:lnTo>
                  <a:cubicBezTo>
                    <a:pt x="585355" y="13854"/>
                    <a:pt x="557133" y="26728"/>
                    <a:pt x="529936" y="41563"/>
                  </a:cubicBezTo>
                  <a:cubicBezTo>
                    <a:pt x="518973" y="47543"/>
                    <a:pt x="509934" y="56760"/>
                    <a:pt x="498764" y="62345"/>
                  </a:cubicBezTo>
                  <a:cubicBezTo>
                    <a:pt x="482155" y="70650"/>
                    <a:pt x="441563" y="78688"/>
                    <a:pt x="426027" y="83127"/>
                  </a:cubicBezTo>
                  <a:cubicBezTo>
                    <a:pt x="415496" y="86136"/>
                    <a:pt x="405547" y="91142"/>
                    <a:pt x="394855" y="93518"/>
                  </a:cubicBezTo>
                  <a:cubicBezTo>
                    <a:pt x="374288" y="98088"/>
                    <a:pt x="352949" y="98799"/>
                    <a:pt x="332509" y="103909"/>
                  </a:cubicBezTo>
                  <a:cubicBezTo>
                    <a:pt x="311257" y="109222"/>
                    <a:pt x="290946" y="117764"/>
                    <a:pt x="270164" y="124691"/>
                  </a:cubicBezTo>
                  <a:lnTo>
                    <a:pt x="207818" y="145473"/>
                  </a:lnTo>
                  <a:cubicBezTo>
                    <a:pt x="197427" y="148936"/>
                    <a:pt x="187488" y="154314"/>
                    <a:pt x="176645" y="155863"/>
                  </a:cubicBezTo>
                  <a:lnTo>
                    <a:pt x="103909" y="166254"/>
                  </a:lnTo>
                  <a:cubicBezTo>
                    <a:pt x="27623" y="191683"/>
                    <a:pt x="57054" y="171546"/>
                    <a:pt x="10391" y="218209"/>
                  </a:cubicBezTo>
                  <a:cubicBezTo>
                    <a:pt x="6927" y="228600"/>
                    <a:pt x="0" y="238429"/>
                    <a:pt x="0" y="249382"/>
                  </a:cubicBezTo>
                  <a:cubicBezTo>
                    <a:pt x="0" y="270450"/>
                    <a:pt x="1834" y="292475"/>
                    <a:pt x="10391" y="311727"/>
                  </a:cubicBezTo>
                  <a:cubicBezTo>
                    <a:pt x="22463" y="338889"/>
                    <a:pt x="47632" y="347015"/>
                    <a:pt x="72736" y="353291"/>
                  </a:cubicBezTo>
                  <a:cubicBezTo>
                    <a:pt x="130127" y="367639"/>
                    <a:pt x="163678" y="367581"/>
                    <a:pt x="228600" y="374073"/>
                  </a:cubicBezTo>
                  <a:cubicBezTo>
                    <a:pt x="263236" y="370609"/>
                    <a:pt x="299284" y="374065"/>
                    <a:pt x="332509" y="363682"/>
                  </a:cubicBezTo>
                  <a:cubicBezTo>
                    <a:pt x="356349" y="356232"/>
                    <a:pt x="371160" y="330017"/>
                    <a:pt x="394855" y="322118"/>
                  </a:cubicBezTo>
                  <a:lnTo>
                    <a:pt x="426027" y="311727"/>
                  </a:lnTo>
                  <a:cubicBezTo>
                    <a:pt x="439882" y="301336"/>
                    <a:pt x="453498" y="290620"/>
                    <a:pt x="467591" y="280554"/>
                  </a:cubicBezTo>
                  <a:cubicBezTo>
                    <a:pt x="477753" y="273295"/>
                    <a:pt x="490540" y="269171"/>
                    <a:pt x="498764" y="259773"/>
                  </a:cubicBezTo>
                  <a:cubicBezTo>
                    <a:pt x="515211" y="240976"/>
                    <a:pt x="540327" y="197427"/>
                    <a:pt x="540327" y="197427"/>
                  </a:cubicBezTo>
                  <a:cubicBezTo>
                    <a:pt x="560799" y="115541"/>
                    <a:pt x="550718" y="170144"/>
                    <a:pt x="550718" y="31173"/>
                  </a:cubicBezTo>
                  <a:lnTo>
                    <a:pt x="550718" y="31173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7571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4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 smtClean="0"/>
              <a:t>Remoto, híbrido ou presencial?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31" name="Google Shape;831;p24"/>
          <p:cNvSpPr/>
          <p:nvPr/>
        </p:nvSpPr>
        <p:spPr>
          <a:xfrm>
            <a:off x="1391114" y="2977182"/>
            <a:ext cx="6361772" cy="9976"/>
          </a:xfrm>
          <a:custGeom>
            <a:avLst/>
            <a:gdLst/>
            <a:ahLst/>
            <a:cxnLst/>
            <a:rect l="l" t="t" r="r" b="b"/>
            <a:pathLst>
              <a:path w="280749" h="2603" extrusionOk="0">
                <a:moveTo>
                  <a:pt x="247063" y="0"/>
                </a:moveTo>
                <a:cubicBezTo>
                  <a:pt x="243078" y="0"/>
                  <a:pt x="239092" y="42"/>
                  <a:pt x="235105" y="141"/>
                </a:cubicBezTo>
                <a:cubicBezTo>
                  <a:pt x="208282" y="792"/>
                  <a:pt x="181435" y="723"/>
                  <a:pt x="154589" y="1025"/>
                </a:cubicBezTo>
                <a:cubicBezTo>
                  <a:pt x="147776" y="1102"/>
                  <a:pt x="140958" y="1127"/>
                  <a:pt x="134139" y="1127"/>
                </a:cubicBezTo>
                <a:cubicBezTo>
                  <a:pt x="126546" y="1127"/>
                  <a:pt x="118952" y="1096"/>
                  <a:pt x="111364" y="1072"/>
                </a:cubicBezTo>
                <a:cubicBezTo>
                  <a:pt x="91102" y="979"/>
                  <a:pt x="70862" y="886"/>
                  <a:pt x="50599" y="769"/>
                </a:cubicBezTo>
                <a:cubicBezTo>
                  <a:pt x="34873" y="699"/>
                  <a:pt x="19123" y="630"/>
                  <a:pt x="3374" y="560"/>
                </a:cubicBezTo>
                <a:lnTo>
                  <a:pt x="931" y="560"/>
                </a:lnTo>
                <a:cubicBezTo>
                  <a:pt x="0" y="560"/>
                  <a:pt x="0" y="2025"/>
                  <a:pt x="931" y="2025"/>
                </a:cubicBezTo>
                <a:cubicBezTo>
                  <a:pt x="15075" y="2025"/>
                  <a:pt x="29197" y="2142"/>
                  <a:pt x="43341" y="2212"/>
                </a:cubicBezTo>
                <a:cubicBezTo>
                  <a:pt x="63906" y="2305"/>
                  <a:pt x="84495" y="2398"/>
                  <a:pt x="105083" y="2491"/>
                </a:cubicBezTo>
                <a:cubicBezTo>
                  <a:pt x="114562" y="2537"/>
                  <a:pt x="124052" y="2603"/>
                  <a:pt x="133538" y="2603"/>
                </a:cubicBezTo>
                <a:cubicBezTo>
                  <a:pt x="138463" y="2603"/>
                  <a:pt x="143386" y="2585"/>
                  <a:pt x="148307" y="2537"/>
                </a:cubicBezTo>
                <a:cubicBezTo>
                  <a:pt x="174735" y="2305"/>
                  <a:pt x="201140" y="2351"/>
                  <a:pt x="227567" y="1770"/>
                </a:cubicBezTo>
                <a:cubicBezTo>
                  <a:pt x="234149" y="1632"/>
                  <a:pt x="240730" y="1446"/>
                  <a:pt x="247326" y="1446"/>
                </a:cubicBezTo>
                <a:cubicBezTo>
                  <a:pt x="248564" y="1446"/>
                  <a:pt x="249802" y="1452"/>
                  <a:pt x="251041" y="1467"/>
                </a:cubicBezTo>
                <a:cubicBezTo>
                  <a:pt x="260021" y="1583"/>
                  <a:pt x="269000" y="1770"/>
                  <a:pt x="277980" y="1979"/>
                </a:cubicBezTo>
                <a:lnTo>
                  <a:pt x="279818" y="2025"/>
                </a:lnTo>
                <a:cubicBezTo>
                  <a:pt x="279826" y="2026"/>
                  <a:pt x="279833" y="2026"/>
                  <a:pt x="279840" y="2026"/>
                </a:cubicBezTo>
                <a:cubicBezTo>
                  <a:pt x="280749" y="2026"/>
                  <a:pt x="280741" y="606"/>
                  <a:pt x="279818" y="583"/>
                </a:cubicBezTo>
                <a:cubicBezTo>
                  <a:pt x="268893" y="310"/>
                  <a:pt x="257981" y="0"/>
                  <a:pt x="2470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" name="Google Shape;832;p24"/>
          <p:cNvGrpSpPr/>
          <p:nvPr/>
        </p:nvGrpSpPr>
        <p:grpSpPr>
          <a:xfrm>
            <a:off x="633781" y="1212372"/>
            <a:ext cx="1417860" cy="1979170"/>
            <a:chOff x="633781" y="1212372"/>
            <a:chExt cx="1417860" cy="1979170"/>
          </a:xfrm>
        </p:grpSpPr>
        <p:sp>
          <p:nvSpPr>
            <p:cNvPr id="833" name="Google Shape;833;p24"/>
            <p:cNvSpPr/>
            <p:nvPr/>
          </p:nvSpPr>
          <p:spPr>
            <a:xfrm>
              <a:off x="1335497" y="2032110"/>
              <a:ext cx="14420" cy="863470"/>
            </a:xfrm>
            <a:custGeom>
              <a:avLst/>
              <a:gdLst/>
              <a:ahLst/>
              <a:cxnLst/>
              <a:rect l="l" t="t" r="r" b="b"/>
              <a:pathLst>
                <a:path w="629" h="37665" extrusionOk="0">
                  <a:moveTo>
                    <a:pt x="222" y="0"/>
                  </a:moveTo>
                  <a:cubicBezTo>
                    <a:pt x="111" y="0"/>
                    <a:pt x="1" y="70"/>
                    <a:pt x="1" y="210"/>
                  </a:cubicBezTo>
                  <a:cubicBezTo>
                    <a:pt x="1" y="5025"/>
                    <a:pt x="24" y="9841"/>
                    <a:pt x="71" y="14657"/>
                  </a:cubicBezTo>
                  <a:cubicBezTo>
                    <a:pt x="94" y="19565"/>
                    <a:pt x="140" y="24474"/>
                    <a:pt x="187" y="29383"/>
                  </a:cubicBezTo>
                  <a:cubicBezTo>
                    <a:pt x="187" y="32081"/>
                    <a:pt x="187" y="34757"/>
                    <a:pt x="210" y="37455"/>
                  </a:cubicBezTo>
                  <a:cubicBezTo>
                    <a:pt x="210" y="37595"/>
                    <a:pt x="315" y="37664"/>
                    <a:pt x="420" y="37664"/>
                  </a:cubicBezTo>
                  <a:cubicBezTo>
                    <a:pt x="524" y="37664"/>
                    <a:pt x="629" y="37595"/>
                    <a:pt x="629" y="37455"/>
                  </a:cubicBezTo>
                  <a:cubicBezTo>
                    <a:pt x="629" y="32640"/>
                    <a:pt x="606" y="27824"/>
                    <a:pt x="582" y="23008"/>
                  </a:cubicBezTo>
                  <a:cubicBezTo>
                    <a:pt x="536" y="18100"/>
                    <a:pt x="489" y="13191"/>
                    <a:pt x="466" y="8282"/>
                  </a:cubicBezTo>
                  <a:cubicBezTo>
                    <a:pt x="443" y="5584"/>
                    <a:pt x="443" y="2908"/>
                    <a:pt x="443" y="210"/>
                  </a:cubicBezTo>
                  <a:cubicBezTo>
                    <a:pt x="443" y="70"/>
                    <a:pt x="332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4"/>
            <p:cNvSpPr/>
            <p:nvPr/>
          </p:nvSpPr>
          <p:spPr>
            <a:xfrm>
              <a:off x="636322" y="1616054"/>
              <a:ext cx="1412770" cy="794443"/>
            </a:xfrm>
            <a:custGeom>
              <a:avLst/>
              <a:gdLst/>
              <a:ahLst/>
              <a:cxnLst/>
              <a:rect l="l" t="t" r="r" b="b"/>
              <a:pathLst>
                <a:path w="51693" h="34654" extrusionOk="0">
                  <a:moveTo>
                    <a:pt x="9548" y="1"/>
                  </a:moveTo>
                  <a:cubicBezTo>
                    <a:pt x="6128" y="1"/>
                    <a:pt x="2973" y="37"/>
                    <a:pt x="303" y="131"/>
                  </a:cubicBezTo>
                  <a:cubicBezTo>
                    <a:pt x="605" y="8902"/>
                    <a:pt x="1" y="25279"/>
                    <a:pt x="303" y="34282"/>
                  </a:cubicBezTo>
                  <a:cubicBezTo>
                    <a:pt x="2198" y="34550"/>
                    <a:pt x="12478" y="34654"/>
                    <a:pt x="23341" y="34654"/>
                  </a:cubicBezTo>
                  <a:cubicBezTo>
                    <a:pt x="37010" y="34654"/>
                    <a:pt x="51602" y="34490"/>
                    <a:pt x="51577" y="34282"/>
                  </a:cubicBezTo>
                  <a:cubicBezTo>
                    <a:pt x="51414" y="32980"/>
                    <a:pt x="51693" y="154"/>
                    <a:pt x="51577" y="131"/>
                  </a:cubicBezTo>
                  <a:lnTo>
                    <a:pt x="51577" y="131"/>
                  </a:lnTo>
                  <a:cubicBezTo>
                    <a:pt x="49662" y="296"/>
                    <a:pt x="46603" y="354"/>
                    <a:pt x="42857" y="354"/>
                  </a:cubicBezTo>
                  <a:cubicBezTo>
                    <a:pt x="33650" y="354"/>
                    <a:pt x="20290" y="1"/>
                    <a:pt x="9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633781" y="1611056"/>
              <a:ext cx="1417853" cy="804438"/>
            </a:xfrm>
            <a:custGeom>
              <a:avLst/>
              <a:gdLst/>
              <a:ahLst/>
              <a:cxnLst/>
              <a:rect l="l" t="t" r="r" b="b"/>
              <a:pathLst>
                <a:path w="51879" h="35090" extrusionOk="0">
                  <a:moveTo>
                    <a:pt x="51367" y="354"/>
                  </a:moveTo>
                  <a:cubicBezTo>
                    <a:pt x="51372" y="354"/>
                    <a:pt x="51373" y="359"/>
                    <a:pt x="51367" y="370"/>
                  </a:cubicBezTo>
                  <a:cubicBezTo>
                    <a:pt x="51367" y="378"/>
                    <a:pt x="51367" y="386"/>
                    <a:pt x="51367" y="394"/>
                  </a:cubicBezTo>
                  <a:cubicBezTo>
                    <a:pt x="51315" y="394"/>
                    <a:pt x="51354" y="354"/>
                    <a:pt x="51367" y="354"/>
                  </a:cubicBezTo>
                  <a:close/>
                  <a:moveTo>
                    <a:pt x="10935" y="417"/>
                  </a:moveTo>
                  <a:cubicBezTo>
                    <a:pt x="15052" y="417"/>
                    <a:pt x="19193" y="487"/>
                    <a:pt x="23334" y="557"/>
                  </a:cubicBezTo>
                  <a:cubicBezTo>
                    <a:pt x="27452" y="603"/>
                    <a:pt x="31523" y="673"/>
                    <a:pt x="35641" y="719"/>
                  </a:cubicBezTo>
                  <a:cubicBezTo>
                    <a:pt x="37783" y="748"/>
                    <a:pt x="39917" y="768"/>
                    <a:pt x="42052" y="768"/>
                  </a:cubicBezTo>
                  <a:cubicBezTo>
                    <a:pt x="43372" y="768"/>
                    <a:pt x="44692" y="760"/>
                    <a:pt x="46016" y="743"/>
                  </a:cubicBezTo>
                  <a:cubicBezTo>
                    <a:pt x="47296" y="743"/>
                    <a:pt x="48576" y="719"/>
                    <a:pt x="49855" y="650"/>
                  </a:cubicBezTo>
                  <a:cubicBezTo>
                    <a:pt x="50344" y="626"/>
                    <a:pt x="50855" y="603"/>
                    <a:pt x="51344" y="557"/>
                  </a:cubicBezTo>
                  <a:cubicBezTo>
                    <a:pt x="51352" y="561"/>
                    <a:pt x="51361" y="564"/>
                    <a:pt x="51369" y="567"/>
                  </a:cubicBezTo>
                  <a:lnTo>
                    <a:pt x="51369" y="567"/>
                  </a:lnTo>
                  <a:cubicBezTo>
                    <a:pt x="51412" y="1920"/>
                    <a:pt x="51367" y="3274"/>
                    <a:pt x="51367" y="4628"/>
                  </a:cubicBezTo>
                  <a:cubicBezTo>
                    <a:pt x="51367" y="7210"/>
                    <a:pt x="51367" y="9816"/>
                    <a:pt x="51344" y="12398"/>
                  </a:cubicBezTo>
                  <a:lnTo>
                    <a:pt x="51297" y="21447"/>
                  </a:lnTo>
                  <a:cubicBezTo>
                    <a:pt x="51297" y="24123"/>
                    <a:pt x="51297" y="26798"/>
                    <a:pt x="51297" y="29473"/>
                  </a:cubicBezTo>
                  <a:cubicBezTo>
                    <a:pt x="51297" y="31032"/>
                    <a:pt x="51274" y="32568"/>
                    <a:pt x="51321" y="34126"/>
                  </a:cubicBezTo>
                  <a:cubicBezTo>
                    <a:pt x="51321" y="34188"/>
                    <a:pt x="51321" y="34250"/>
                    <a:pt x="51324" y="34312"/>
                  </a:cubicBezTo>
                  <a:lnTo>
                    <a:pt x="51181" y="34312"/>
                  </a:lnTo>
                  <a:cubicBezTo>
                    <a:pt x="50855" y="34336"/>
                    <a:pt x="50506" y="34359"/>
                    <a:pt x="50181" y="34359"/>
                  </a:cubicBezTo>
                  <a:cubicBezTo>
                    <a:pt x="48994" y="34405"/>
                    <a:pt x="47808" y="34429"/>
                    <a:pt x="46645" y="34452"/>
                  </a:cubicBezTo>
                  <a:cubicBezTo>
                    <a:pt x="42806" y="34522"/>
                    <a:pt x="38991" y="34568"/>
                    <a:pt x="35176" y="34591"/>
                  </a:cubicBezTo>
                  <a:cubicBezTo>
                    <a:pt x="30476" y="34615"/>
                    <a:pt x="25777" y="34638"/>
                    <a:pt x="21078" y="34638"/>
                  </a:cubicBezTo>
                  <a:cubicBezTo>
                    <a:pt x="16820" y="34638"/>
                    <a:pt x="12540" y="34615"/>
                    <a:pt x="8283" y="34545"/>
                  </a:cubicBezTo>
                  <a:cubicBezTo>
                    <a:pt x="5770" y="34498"/>
                    <a:pt x="3211" y="34545"/>
                    <a:pt x="698" y="34289"/>
                  </a:cubicBezTo>
                  <a:lnTo>
                    <a:pt x="506" y="34268"/>
                  </a:lnTo>
                  <a:lnTo>
                    <a:pt x="506" y="34268"/>
                  </a:lnTo>
                  <a:cubicBezTo>
                    <a:pt x="374" y="30010"/>
                    <a:pt x="420" y="25752"/>
                    <a:pt x="466" y="21494"/>
                  </a:cubicBezTo>
                  <a:cubicBezTo>
                    <a:pt x="512" y="16678"/>
                    <a:pt x="605" y="11863"/>
                    <a:pt x="605" y="7047"/>
                  </a:cubicBezTo>
                  <a:cubicBezTo>
                    <a:pt x="605" y="4881"/>
                    <a:pt x="605" y="2693"/>
                    <a:pt x="521" y="526"/>
                  </a:cubicBezTo>
                  <a:lnTo>
                    <a:pt x="521" y="526"/>
                  </a:lnTo>
                  <a:cubicBezTo>
                    <a:pt x="3985" y="417"/>
                    <a:pt x="7471" y="417"/>
                    <a:pt x="10935" y="417"/>
                  </a:cubicBezTo>
                  <a:close/>
                  <a:moveTo>
                    <a:pt x="8903" y="1"/>
                  </a:moveTo>
                  <a:cubicBezTo>
                    <a:pt x="6819" y="1"/>
                    <a:pt x="4736" y="17"/>
                    <a:pt x="2653" y="68"/>
                  </a:cubicBezTo>
                  <a:cubicBezTo>
                    <a:pt x="1885" y="68"/>
                    <a:pt x="1094" y="91"/>
                    <a:pt x="303" y="115"/>
                  </a:cubicBezTo>
                  <a:cubicBezTo>
                    <a:pt x="187" y="115"/>
                    <a:pt x="94" y="231"/>
                    <a:pt x="94" y="347"/>
                  </a:cubicBezTo>
                  <a:cubicBezTo>
                    <a:pt x="233" y="4604"/>
                    <a:pt x="187" y="8885"/>
                    <a:pt x="140" y="13166"/>
                  </a:cubicBezTo>
                  <a:cubicBezTo>
                    <a:pt x="94" y="18004"/>
                    <a:pt x="1" y="22820"/>
                    <a:pt x="1" y="27659"/>
                  </a:cubicBezTo>
                  <a:cubicBezTo>
                    <a:pt x="1" y="29939"/>
                    <a:pt x="1" y="32219"/>
                    <a:pt x="94" y="34498"/>
                  </a:cubicBezTo>
                  <a:cubicBezTo>
                    <a:pt x="94" y="34591"/>
                    <a:pt x="163" y="34661"/>
                    <a:pt x="256" y="34708"/>
                  </a:cubicBezTo>
                  <a:cubicBezTo>
                    <a:pt x="1071" y="34801"/>
                    <a:pt x="1885" y="34847"/>
                    <a:pt x="2722" y="34871"/>
                  </a:cubicBezTo>
                  <a:cubicBezTo>
                    <a:pt x="4165" y="34917"/>
                    <a:pt x="5630" y="34940"/>
                    <a:pt x="7073" y="34964"/>
                  </a:cubicBezTo>
                  <a:cubicBezTo>
                    <a:pt x="11284" y="35057"/>
                    <a:pt x="15494" y="35080"/>
                    <a:pt x="19682" y="35080"/>
                  </a:cubicBezTo>
                  <a:cubicBezTo>
                    <a:pt x="21085" y="35087"/>
                    <a:pt x="22487" y="35090"/>
                    <a:pt x="23888" y="35090"/>
                  </a:cubicBezTo>
                  <a:cubicBezTo>
                    <a:pt x="27270" y="35090"/>
                    <a:pt x="30647" y="35073"/>
                    <a:pt x="34036" y="35057"/>
                  </a:cubicBezTo>
                  <a:cubicBezTo>
                    <a:pt x="38037" y="35033"/>
                    <a:pt x="42038" y="34987"/>
                    <a:pt x="46040" y="34917"/>
                  </a:cubicBezTo>
                  <a:cubicBezTo>
                    <a:pt x="47296" y="34894"/>
                    <a:pt x="48576" y="34871"/>
                    <a:pt x="49855" y="34824"/>
                  </a:cubicBezTo>
                  <a:cubicBezTo>
                    <a:pt x="50227" y="34824"/>
                    <a:pt x="50623" y="34801"/>
                    <a:pt x="51018" y="34778"/>
                  </a:cubicBezTo>
                  <a:cubicBezTo>
                    <a:pt x="51204" y="34778"/>
                    <a:pt x="51414" y="34754"/>
                    <a:pt x="51623" y="34708"/>
                  </a:cubicBezTo>
                  <a:cubicBezTo>
                    <a:pt x="51739" y="34685"/>
                    <a:pt x="51832" y="34615"/>
                    <a:pt x="51832" y="34475"/>
                  </a:cubicBezTo>
                  <a:cubicBezTo>
                    <a:pt x="51832" y="34405"/>
                    <a:pt x="51807" y="34351"/>
                    <a:pt x="51768" y="34313"/>
                  </a:cubicBezTo>
                  <a:lnTo>
                    <a:pt x="51768" y="34313"/>
                  </a:lnTo>
                  <a:cubicBezTo>
                    <a:pt x="51739" y="33995"/>
                    <a:pt x="51739" y="33677"/>
                    <a:pt x="51739" y="33359"/>
                  </a:cubicBezTo>
                  <a:cubicBezTo>
                    <a:pt x="51739" y="32568"/>
                    <a:pt x="51739" y="31753"/>
                    <a:pt x="51739" y="30939"/>
                  </a:cubicBezTo>
                  <a:lnTo>
                    <a:pt x="51739" y="23448"/>
                  </a:lnTo>
                  <a:cubicBezTo>
                    <a:pt x="51739" y="20401"/>
                    <a:pt x="51739" y="17376"/>
                    <a:pt x="51763" y="14352"/>
                  </a:cubicBezTo>
                  <a:cubicBezTo>
                    <a:pt x="51786" y="11560"/>
                    <a:pt x="51786" y="8792"/>
                    <a:pt x="51786" y="6024"/>
                  </a:cubicBezTo>
                  <a:cubicBezTo>
                    <a:pt x="51786" y="4325"/>
                    <a:pt x="51809" y="2627"/>
                    <a:pt x="51786" y="929"/>
                  </a:cubicBezTo>
                  <a:cubicBezTo>
                    <a:pt x="51786" y="650"/>
                    <a:pt x="51879" y="115"/>
                    <a:pt x="51507" y="115"/>
                  </a:cubicBezTo>
                  <a:cubicBezTo>
                    <a:pt x="51018" y="115"/>
                    <a:pt x="50506" y="184"/>
                    <a:pt x="50018" y="208"/>
                  </a:cubicBezTo>
                  <a:cubicBezTo>
                    <a:pt x="49436" y="231"/>
                    <a:pt x="48855" y="254"/>
                    <a:pt x="48250" y="277"/>
                  </a:cubicBezTo>
                  <a:cubicBezTo>
                    <a:pt x="46501" y="329"/>
                    <a:pt x="44745" y="345"/>
                    <a:pt x="42986" y="345"/>
                  </a:cubicBezTo>
                  <a:cubicBezTo>
                    <a:pt x="41562" y="345"/>
                    <a:pt x="40137" y="334"/>
                    <a:pt x="38712" y="324"/>
                  </a:cubicBezTo>
                  <a:cubicBezTo>
                    <a:pt x="34687" y="301"/>
                    <a:pt x="30662" y="231"/>
                    <a:pt x="26661" y="184"/>
                  </a:cubicBezTo>
                  <a:cubicBezTo>
                    <a:pt x="22427" y="115"/>
                    <a:pt x="18193" y="45"/>
                    <a:pt x="13959" y="21"/>
                  </a:cubicBezTo>
                  <a:cubicBezTo>
                    <a:pt x="12273" y="11"/>
                    <a:pt x="10588" y="1"/>
                    <a:pt x="8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6" name="Google Shape;836;p24"/>
            <p:cNvGrpSpPr/>
            <p:nvPr/>
          </p:nvGrpSpPr>
          <p:grpSpPr>
            <a:xfrm>
              <a:off x="1124564" y="2763096"/>
              <a:ext cx="436286" cy="428445"/>
              <a:chOff x="2478124" y="2763096"/>
              <a:chExt cx="436286" cy="428445"/>
            </a:xfrm>
          </p:grpSpPr>
          <p:sp>
            <p:nvSpPr>
              <p:cNvPr id="837" name="Google Shape;837;p24"/>
              <p:cNvSpPr/>
              <p:nvPr/>
            </p:nvSpPr>
            <p:spPr>
              <a:xfrm>
                <a:off x="2493598" y="2770226"/>
                <a:ext cx="413338" cy="413338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8030" extrusionOk="0">
                    <a:moveTo>
                      <a:pt x="9027" y="0"/>
                    </a:moveTo>
                    <a:cubicBezTo>
                      <a:pt x="4048" y="0"/>
                      <a:pt x="0" y="4048"/>
                      <a:pt x="0" y="9027"/>
                    </a:cubicBezTo>
                    <a:cubicBezTo>
                      <a:pt x="0" y="14005"/>
                      <a:pt x="4048" y="18030"/>
                      <a:pt x="9027" y="18030"/>
                    </a:cubicBezTo>
                    <a:cubicBezTo>
                      <a:pt x="14005" y="18030"/>
                      <a:pt x="18030" y="14005"/>
                      <a:pt x="18030" y="9027"/>
                    </a:cubicBezTo>
                    <a:cubicBezTo>
                      <a:pt x="18030" y="4048"/>
                      <a:pt x="14005" y="0"/>
                      <a:pt x="90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4"/>
              <p:cNvSpPr/>
              <p:nvPr/>
            </p:nvSpPr>
            <p:spPr>
              <a:xfrm>
                <a:off x="2478124" y="2763096"/>
                <a:ext cx="436286" cy="42844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18689" extrusionOk="0">
                    <a:moveTo>
                      <a:pt x="9728" y="649"/>
                    </a:moveTo>
                    <a:cubicBezTo>
                      <a:pt x="13931" y="649"/>
                      <a:pt x="17617" y="3717"/>
                      <a:pt x="18286" y="7965"/>
                    </a:cubicBezTo>
                    <a:cubicBezTo>
                      <a:pt x="18356" y="8431"/>
                      <a:pt x="18379" y="8873"/>
                      <a:pt x="18379" y="9338"/>
                    </a:cubicBezTo>
                    <a:cubicBezTo>
                      <a:pt x="18379" y="13991"/>
                      <a:pt x="14680" y="17806"/>
                      <a:pt x="10050" y="17969"/>
                    </a:cubicBezTo>
                    <a:cubicBezTo>
                      <a:pt x="9947" y="17972"/>
                      <a:pt x="9843" y="17974"/>
                      <a:pt x="9740" y="17974"/>
                    </a:cubicBezTo>
                    <a:cubicBezTo>
                      <a:pt x="5223" y="17974"/>
                      <a:pt x="1435" y="14515"/>
                      <a:pt x="1094" y="9966"/>
                    </a:cubicBezTo>
                    <a:cubicBezTo>
                      <a:pt x="745" y="5336"/>
                      <a:pt x="4095" y="1242"/>
                      <a:pt x="8724" y="707"/>
                    </a:cubicBezTo>
                    <a:cubicBezTo>
                      <a:pt x="9061" y="668"/>
                      <a:pt x="9396" y="649"/>
                      <a:pt x="9728" y="649"/>
                    </a:cubicBezTo>
                    <a:close/>
                    <a:moveTo>
                      <a:pt x="9679" y="1"/>
                    </a:moveTo>
                    <a:cubicBezTo>
                      <a:pt x="4849" y="1"/>
                      <a:pt x="781" y="3724"/>
                      <a:pt x="396" y="8593"/>
                    </a:cubicBezTo>
                    <a:cubicBezTo>
                      <a:pt x="0" y="13595"/>
                      <a:pt x="3606" y="18015"/>
                      <a:pt x="8585" y="18620"/>
                    </a:cubicBezTo>
                    <a:cubicBezTo>
                      <a:pt x="8966" y="18666"/>
                      <a:pt x="9345" y="18689"/>
                      <a:pt x="9719" y="18689"/>
                    </a:cubicBezTo>
                    <a:cubicBezTo>
                      <a:pt x="14239" y="18689"/>
                      <a:pt x="18184" y="15403"/>
                      <a:pt x="18914" y="10827"/>
                    </a:cubicBezTo>
                    <a:cubicBezTo>
                      <a:pt x="18984" y="10338"/>
                      <a:pt x="19030" y="9826"/>
                      <a:pt x="19030" y="9338"/>
                    </a:cubicBezTo>
                    <a:cubicBezTo>
                      <a:pt x="19030" y="4336"/>
                      <a:pt x="15075" y="218"/>
                      <a:pt x="10074" y="9"/>
                    </a:cubicBezTo>
                    <a:cubicBezTo>
                      <a:pt x="9942" y="4"/>
                      <a:pt x="9810" y="1"/>
                      <a:pt x="9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4"/>
              <p:cNvSpPr/>
              <p:nvPr/>
            </p:nvSpPr>
            <p:spPr>
              <a:xfrm>
                <a:off x="2690386" y="2826209"/>
                <a:ext cx="167490" cy="158962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6934" extrusionOk="0">
                    <a:moveTo>
                      <a:pt x="1074" y="0"/>
                    </a:moveTo>
                    <a:cubicBezTo>
                      <a:pt x="1" y="0"/>
                      <a:pt x="15" y="1700"/>
                      <a:pt x="1117" y="1746"/>
                    </a:cubicBezTo>
                    <a:cubicBezTo>
                      <a:pt x="3606" y="1816"/>
                      <a:pt x="5537" y="3584"/>
                      <a:pt x="5468" y="6096"/>
                    </a:cubicBezTo>
                    <a:cubicBezTo>
                      <a:pt x="5456" y="6655"/>
                      <a:pt x="5886" y="6934"/>
                      <a:pt x="6322" y="6934"/>
                    </a:cubicBezTo>
                    <a:cubicBezTo>
                      <a:pt x="6759" y="6934"/>
                      <a:pt x="7201" y="6655"/>
                      <a:pt x="7212" y="6096"/>
                    </a:cubicBezTo>
                    <a:cubicBezTo>
                      <a:pt x="7305" y="2607"/>
                      <a:pt x="4537" y="94"/>
                      <a:pt x="1117" y="1"/>
                    </a:cubicBezTo>
                    <a:cubicBezTo>
                      <a:pt x="1102" y="1"/>
                      <a:pt x="1088" y="0"/>
                      <a:pt x="1074" y="0"/>
                    </a:cubicBezTo>
                    <a:close/>
                  </a:path>
                </a:pathLst>
              </a:custGeom>
              <a:solidFill>
                <a:srgbClr val="FFFFFF">
                  <a:alpha val="4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4"/>
              <p:cNvSpPr/>
              <p:nvPr/>
            </p:nvSpPr>
            <p:spPr>
              <a:xfrm>
                <a:off x="2529407" y="2945832"/>
                <a:ext cx="221112" cy="215816"/>
              </a:xfrm>
              <a:custGeom>
                <a:avLst/>
                <a:gdLst/>
                <a:ahLst/>
                <a:cxnLst/>
                <a:rect l="l" t="t" r="r" b="b"/>
                <a:pathLst>
                  <a:path w="9645" h="9414" extrusionOk="0">
                    <a:moveTo>
                      <a:pt x="1372" y="0"/>
                    </a:moveTo>
                    <a:cubicBezTo>
                      <a:pt x="718" y="0"/>
                      <a:pt x="55" y="425"/>
                      <a:pt x="43" y="1274"/>
                    </a:cubicBezTo>
                    <a:cubicBezTo>
                      <a:pt x="0" y="4745"/>
                      <a:pt x="3373" y="9414"/>
                      <a:pt x="7181" y="9414"/>
                    </a:cubicBezTo>
                    <a:cubicBezTo>
                      <a:pt x="7483" y="9414"/>
                      <a:pt x="7787" y="9385"/>
                      <a:pt x="8093" y="9323"/>
                    </a:cubicBezTo>
                    <a:cubicBezTo>
                      <a:pt x="9644" y="8995"/>
                      <a:pt x="9122" y="6758"/>
                      <a:pt x="7684" y="6758"/>
                    </a:cubicBezTo>
                    <a:cubicBezTo>
                      <a:pt x="7591" y="6758"/>
                      <a:pt x="7495" y="6768"/>
                      <a:pt x="7395" y="6787"/>
                    </a:cubicBezTo>
                    <a:cubicBezTo>
                      <a:pt x="7310" y="6806"/>
                      <a:pt x="7223" y="6814"/>
                      <a:pt x="7135" y="6814"/>
                    </a:cubicBezTo>
                    <a:cubicBezTo>
                      <a:pt x="6215" y="6814"/>
                      <a:pt x="5177" y="5876"/>
                      <a:pt x="4603" y="5345"/>
                    </a:cubicBezTo>
                    <a:cubicBezTo>
                      <a:pt x="3463" y="4298"/>
                      <a:pt x="2649" y="2856"/>
                      <a:pt x="2649" y="1274"/>
                    </a:cubicBezTo>
                    <a:cubicBezTo>
                      <a:pt x="2672" y="425"/>
                      <a:pt x="2027" y="0"/>
                      <a:pt x="1372" y="0"/>
                    </a:cubicBezTo>
                    <a:close/>
                  </a:path>
                </a:pathLst>
              </a:custGeom>
              <a:solidFill>
                <a:srgbClr val="000000">
                  <a:alpha val="9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1" name="Google Shape;841;p24"/>
            <p:cNvSpPr/>
            <p:nvPr/>
          </p:nvSpPr>
          <p:spPr>
            <a:xfrm>
              <a:off x="636329" y="1214275"/>
              <a:ext cx="1412770" cy="305302"/>
            </a:xfrm>
            <a:custGeom>
              <a:avLst/>
              <a:gdLst/>
              <a:ahLst/>
              <a:cxnLst/>
              <a:rect l="l" t="t" r="r" b="b"/>
              <a:pathLst>
                <a:path w="51693" h="34654" extrusionOk="0">
                  <a:moveTo>
                    <a:pt x="9548" y="1"/>
                  </a:moveTo>
                  <a:cubicBezTo>
                    <a:pt x="6128" y="1"/>
                    <a:pt x="2973" y="37"/>
                    <a:pt x="303" y="131"/>
                  </a:cubicBezTo>
                  <a:cubicBezTo>
                    <a:pt x="605" y="8902"/>
                    <a:pt x="1" y="25279"/>
                    <a:pt x="303" y="34282"/>
                  </a:cubicBezTo>
                  <a:cubicBezTo>
                    <a:pt x="2198" y="34550"/>
                    <a:pt x="12478" y="34654"/>
                    <a:pt x="23341" y="34654"/>
                  </a:cubicBezTo>
                  <a:cubicBezTo>
                    <a:pt x="37010" y="34654"/>
                    <a:pt x="51602" y="34490"/>
                    <a:pt x="51577" y="34282"/>
                  </a:cubicBezTo>
                  <a:cubicBezTo>
                    <a:pt x="51414" y="32980"/>
                    <a:pt x="51693" y="154"/>
                    <a:pt x="51577" y="131"/>
                  </a:cubicBezTo>
                  <a:lnTo>
                    <a:pt x="51577" y="131"/>
                  </a:lnTo>
                  <a:cubicBezTo>
                    <a:pt x="49662" y="296"/>
                    <a:pt x="46603" y="354"/>
                    <a:pt x="42857" y="354"/>
                  </a:cubicBezTo>
                  <a:cubicBezTo>
                    <a:pt x="33650" y="354"/>
                    <a:pt x="20290" y="1"/>
                    <a:pt x="9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Todos os tipos</a:t>
              </a:r>
              <a:endParaRPr dirty="0"/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633788" y="1212372"/>
              <a:ext cx="1417853" cy="309143"/>
            </a:xfrm>
            <a:custGeom>
              <a:avLst/>
              <a:gdLst/>
              <a:ahLst/>
              <a:cxnLst/>
              <a:rect l="l" t="t" r="r" b="b"/>
              <a:pathLst>
                <a:path w="51879" h="35090" extrusionOk="0">
                  <a:moveTo>
                    <a:pt x="51367" y="354"/>
                  </a:moveTo>
                  <a:cubicBezTo>
                    <a:pt x="51372" y="354"/>
                    <a:pt x="51373" y="359"/>
                    <a:pt x="51367" y="370"/>
                  </a:cubicBezTo>
                  <a:cubicBezTo>
                    <a:pt x="51367" y="378"/>
                    <a:pt x="51367" y="386"/>
                    <a:pt x="51367" y="394"/>
                  </a:cubicBezTo>
                  <a:cubicBezTo>
                    <a:pt x="51315" y="394"/>
                    <a:pt x="51354" y="354"/>
                    <a:pt x="51367" y="354"/>
                  </a:cubicBezTo>
                  <a:close/>
                  <a:moveTo>
                    <a:pt x="10935" y="417"/>
                  </a:moveTo>
                  <a:cubicBezTo>
                    <a:pt x="15052" y="417"/>
                    <a:pt x="19193" y="487"/>
                    <a:pt x="23334" y="557"/>
                  </a:cubicBezTo>
                  <a:cubicBezTo>
                    <a:pt x="27452" y="603"/>
                    <a:pt x="31523" y="673"/>
                    <a:pt x="35641" y="719"/>
                  </a:cubicBezTo>
                  <a:cubicBezTo>
                    <a:pt x="37783" y="748"/>
                    <a:pt x="39917" y="768"/>
                    <a:pt x="42052" y="768"/>
                  </a:cubicBezTo>
                  <a:cubicBezTo>
                    <a:pt x="43372" y="768"/>
                    <a:pt x="44692" y="760"/>
                    <a:pt x="46016" y="743"/>
                  </a:cubicBezTo>
                  <a:cubicBezTo>
                    <a:pt x="47296" y="743"/>
                    <a:pt x="48576" y="719"/>
                    <a:pt x="49855" y="650"/>
                  </a:cubicBezTo>
                  <a:cubicBezTo>
                    <a:pt x="50344" y="626"/>
                    <a:pt x="50855" y="603"/>
                    <a:pt x="51344" y="557"/>
                  </a:cubicBezTo>
                  <a:cubicBezTo>
                    <a:pt x="51352" y="561"/>
                    <a:pt x="51361" y="564"/>
                    <a:pt x="51369" y="567"/>
                  </a:cubicBezTo>
                  <a:lnTo>
                    <a:pt x="51369" y="567"/>
                  </a:lnTo>
                  <a:cubicBezTo>
                    <a:pt x="51412" y="1920"/>
                    <a:pt x="51367" y="3274"/>
                    <a:pt x="51367" y="4628"/>
                  </a:cubicBezTo>
                  <a:cubicBezTo>
                    <a:pt x="51367" y="7210"/>
                    <a:pt x="51367" y="9816"/>
                    <a:pt x="51344" y="12398"/>
                  </a:cubicBezTo>
                  <a:lnTo>
                    <a:pt x="51297" y="21447"/>
                  </a:lnTo>
                  <a:cubicBezTo>
                    <a:pt x="51297" y="24123"/>
                    <a:pt x="51297" y="26798"/>
                    <a:pt x="51297" y="29473"/>
                  </a:cubicBezTo>
                  <a:cubicBezTo>
                    <a:pt x="51297" y="31032"/>
                    <a:pt x="51274" y="32568"/>
                    <a:pt x="51321" y="34126"/>
                  </a:cubicBezTo>
                  <a:cubicBezTo>
                    <a:pt x="51321" y="34188"/>
                    <a:pt x="51321" y="34250"/>
                    <a:pt x="51324" y="34312"/>
                  </a:cubicBezTo>
                  <a:lnTo>
                    <a:pt x="51181" y="34312"/>
                  </a:lnTo>
                  <a:cubicBezTo>
                    <a:pt x="50855" y="34336"/>
                    <a:pt x="50506" y="34359"/>
                    <a:pt x="50181" y="34359"/>
                  </a:cubicBezTo>
                  <a:cubicBezTo>
                    <a:pt x="48994" y="34405"/>
                    <a:pt x="47808" y="34429"/>
                    <a:pt x="46645" y="34452"/>
                  </a:cubicBezTo>
                  <a:cubicBezTo>
                    <a:pt x="42806" y="34522"/>
                    <a:pt x="38991" y="34568"/>
                    <a:pt x="35176" y="34591"/>
                  </a:cubicBezTo>
                  <a:cubicBezTo>
                    <a:pt x="30476" y="34615"/>
                    <a:pt x="25777" y="34638"/>
                    <a:pt x="21078" y="34638"/>
                  </a:cubicBezTo>
                  <a:cubicBezTo>
                    <a:pt x="16820" y="34638"/>
                    <a:pt x="12540" y="34615"/>
                    <a:pt x="8283" y="34545"/>
                  </a:cubicBezTo>
                  <a:cubicBezTo>
                    <a:pt x="5770" y="34498"/>
                    <a:pt x="3211" y="34545"/>
                    <a:pt x="698" y="34289"/>
                  </a:cubicBezTo>
                  <a:lnTo>
                    <a:pt x="506" y="34268"/>
                  </a:lnTo>
                  <a:lnTo>
                    <a:pt x="506" y="34268"/>
                  </a:lnTo>
                  <a:cubicBezTo>
                    <a:pt x="374" y="30010"/>
                    <a:pt x="420" y="25752"/>
                    <a:pt x="466" y="21494"/>
                  </a:cubicBezTo>
                  <a:cubicBezTo>
                    <a:pt x="512" y="16678"/>
                    <a:pt x="605" y="11863"/>
                    <a:pt x="605" y="7047"/>
                  </a:cubicBezTo>
                  <a:cubicBezTo>
                    <a:pt x="605" y="4881"/>
                    <a:pt x="605" y="2693"/>
                    <a:pt x="521" y="526"/>
                  </a:cubicBezTo>
                  <a:lnTo>
                    <a:pt x="521" y="526"/>
                  </a:lnTo>
                  <a:cubicBezTo>
                    <a:pt x="3985" y="417"/>
                    <a:pt x="7471" y="417"/>
                    <a:pt x="10935" y="417"/>
                  </a:cubicBezTo>
                  <a:close/>
                  <a:moveTo>
                    <a:pt x="8903" y="1"/>
                  </a:moveTo>
                  <a:cubicBezTo>
                    <a:pt x="6819" y="1"/>
                    <a:pt x="4736" y="17"/>
                    <a:pt x="2653" y="68"/>
                  </a:cubicBezTo>
                  <a:cubicBezTo>
                    <a:pt x="1885" y="68"/>
                    <a:pt x="1094" y="91"/>
                    <a:pt x="303" y="115"/>
                  </a:cubicBezTo>
                  <a:cubicBezTo>
                    <a:pt x="187" y="115"/>
                    <a:pt x="94" y="231"/>
                    <a:pt x="94" y="347"/>
                  </a:cubicBezTo>
                  <a:cubicBezTo>
                    <a:pt x="233" y="4604"/>
                    <a:pt x="187" y="8885"/>
                    <a:pt x="140" y="13166"/>
                  </a:cubicBezTo>
                  <a:cubicBezTo>
                    <a:pt x="94" y="18004"/>
                    <a:pt x="1" y="22820"/>
                    <a:pt x="1" y="27659"/>
                  </a:cubicBezTo>
                  <a:cubicBezTo>
                    <a:pt x="1" y="29939"/>
                    <a:pt x="1" y="32219"/>
                    <a:pt x="94" y="34498"/>
                  </a:cubicBezTo>
                  <a:cubicBezTo>
                    <a:pt x="94" y="34591"/>
                    <a:pt x="163" y="34661"/>
                    <a:pt x="256" y="34708"/>
                  </a:cubicBezTo>
                  <a:cubicBezTo>
                    <a:pt x="1071" y="34801"/>
                    <a:pt x="1885" y="34847"/>
                    <a:pt x="2722" y="34871"/>
                  </a:cubicBezTo>
                  <a:cubicBezTo>
                    <a:pt x="4165" y="34917"/>
                    <a:pt x="5630" y="34940"/>
                    <a:pt x="7073" y="34964"/>
                  </a:cubicBezTo>
                  <a:cubicBezTo>
                    <a:pt x="11284" y="35057"/>
                    <a:pt x="15494" y="35080"/>
                    <a:pt x="19682" y="35080"/>
                  </a:cubicBezTo>
                  <a:cubicBezTo>
                    <a:pt x="21085" y="35087"/>
                    <a:pt x="22487" y="35090"/>
                    <a:pt x="23888" y="35090"/>
                  </a:cubicBezTo>
                  <a:cubicBezTo>
                    <a:pt x="27270" y="35090"/>
                    <a:pt x="30647" y="35073"/>
                    <a:pt x="34036" y="35057"/>
                  </a:cubicBezTo>
                  <a:cubicBezTo>
                    <a:pt x="38037" y="35033"/>
                    <a:pt x="42038" y="34987"/>
                    <a:pt x="46040" y="34917"/>
                  </a:cubicBezTo>
                  <a:cubicBezTo>
                    <a:pt x="47296" y="34894"/>
                    <a:pt x="48576" y="34871"/>
                    <a:pt x="49855" y="34824"/>
                  </a:cubicBezTo>
                  <a:cubicBezTo>
                    <a:pt x="50227" y="34824"/>
                    <a:pt x="50623" y="34801"/>
                    <a:pt x="51018" y="34778"/>
                  </a:cubicBezTo>
                  <a:cubicBezTo>
                    <a:pt x="51204" y="34778"/>
                    <a:pt x="51414" y="34754"/>
                    <a:pt x="51623" y="34708"/>
                  </a:cubicBezTo>
                  <a:cubicBezTo>
                    <a:pt x="51739" y="34685"/>
                    <a:pt x="51832" y="34615"/>
                    <a:pt x="51832" y="34475"/>
                  </a:cubicBezTo>
                  <a:cubicBezTo>
                    <a:pt x="51832" y="34405"/>
                    <a:pt x="51807" y="34351"/>
                    <a:pt x="51768" y="34313"/>
                  </a:cubicBezTo>
                  <a:lnTo>
                    <a:pt x="51768" y="34313"/>
                  </a:lnTo>
                  <a:cubicBezTo>
                    <a:pt x="51739" y="33995"/>
                    <a:pt x="51739" y="33677"/>
                    <a:pt x="51739" y="33359"/>
                  </a:cubicBezTo>
                  <a:cubicBezTo>
                    <a:pt x="51739" y="32568"/>
                    <a:pt x="51739" y="31753"/>
                    <a:pt x="51739" y="30939"/>
                  </a:cubicBezTo>
                  <a:lnTo>
                    <a:pt x="51739" y="23448"/>
                  </a:lnTo>
                  <a:cubicBezTo>
                    <a:pt x="51739" y="20401"/>
                    <a:pt x="51739" y="17376"/>
                    <a:pt x="51763" y="14352"/>
                  </a:cubicBezTo>
                  <a:cubicBezTo>
                    <a:pt x="51786" y="11560"/>
                    <a:pt x="51786" y="8792"/>
                    <a:pt x="51786" y="6024"/>
                  </a:cubicBezTo>
                  <a:cubicBezTo>
                    <a:pt x="51786" y="4325"/>
                    <a:pt x="51809" y="2627"/>
                    <a:pt x="51786" y="929"/>
                  </a:cubicBezTo>
                  <a:cubicBezTo>
                    <a:pt x="51786" y="650"/>
                    <a:pt x="51879" y="115"/>
                    <a:pt x="51507" y="115"/>
                  </a:cubicBezTo>
                  <a:cubicBezTo>
                    <a:pt x="51018" y="115"/>
                    <a:pt x="50506" y="184"/>
                    <a:pt x="50018" y="208"/>
                  </a:cubicBezTo>
                  <a:cubicBezTo>
                    <a:pt x="49436" y="231"/>
                    <a:pt x="48855" y="254"/>
                    <a:pt x="48250" y="277"/>
                  </a:cubicBezTo>
                  <a:cubicBezTo>
                    <a:pt x="46501" y="329"/>
                    <a:pt x="44745" y="345"/>
                    <a:pt x="42986" y="345"/>
                  </a:cubicBezTo>
                  <a:cubicBezTo>
                    <a:pt x="41562" y="345"/>
                    <a:pt x="40137" y="334"/>
                    <a:pt x="38712" y="324"/>
                  </a:cubicBezTo>
                  <a:cubicBezTo>
                    <a:pt x="34687" y="301"/>
                    <a:pt x="30662" y="231"/>
                    <a:pt x="26661" y="184"/>
                  </a:cubicBezTo>
                  <a:cubicBezTo>
                    <a:pt x="22427" y="115"/>
                    <a:pt x="18193" y="45"/>
                    <a:pt x="13959" y="21"/>
                  </a:cubicBezTo>
                  <a:cubicBezTo>
                    <a:pt x="12273" y="11"/>
                    <a:pt x="10588" y="1"/>
                    <a:pt x="8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4"/>
            <p:cNvSpPr txBox="1"/>
            <p:nvPr/>
          </p:nvSpPr>
          <p:spPr>
            <a:xfrm>
              <a:off x="711823" y="1694375"/>
              <a:ext cx="12618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Ferramenta eficaz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4" name="Google Shape;844;p24"/>
          <p:cNvGrpSpPr/>
          <p:nvPr/>
        </p:nvGrpSpPr>
        <p:grpSpPr>
          <a:xfrm>
            <a:off x="2246705" y="2763096"/>
            <a:ext cx="1421379" cy="2002994"/>
            <a:chOff x="2245058" y="2763096"/>
            <a:chExt cx="1421379" cy="2002994"/>
          </a:xfrm>
        </p:grpSpPr>
        <p:sp>
          <p:nvSpPr>
            <p:cNvPr id="845" name="Google Shape;845;p24"/>
            <p:cNvSpPr/>
            <p:nvPr/>
          </p:nvSpPr>
          <p:spPr>
            <a:xfrm>
              <a:off x="2945170" y="3101951"/>
              <a:ext cx="24025" cy="876675"/>
            </a:xfrm>
            <a:custGeom>
              <a:avLst/>
              <a:gdLst/>
              <a:ahLst/>
              <a:cxnLst/>
              <a:rect l="l" t="t" r="r" b="b"/>
              <a:pathLst>
                <a:path w="1048" h="38241" extrusionOk="0">
                  <a:moveTo>
                    <a:pt x="827" y="1"/>
                  </a:moveTo>
                  <a:cubicBezTo>
                    <a:pt x="716" y="1"/>
                    <a:pt x="606" y="70"/>
                    <a:pt x="606" y="210"/>
                  </a:cubicBezTo>
                  <a:cubicBezTo>
                    <a:pt x="419" y="5072"/>
                    <a:pt x="280" y="9934"/>
                    <a:pt x="210" y="14820"/>
                  </a:cubicBezTo>
                  <a:cubicBezTo>
                    <a:pt x="94" y="19868"/>
                    <a:pt x="47" y="24939"/>
                    <a:pt x="24" y="30011"/>
                  </a:cubicBezTo>
                  <a:cubicBezTo>
                    <a:pt x="1" y="32686"/>
                    <a:pt x="1" y="35338"/>
                    <a:pt x="24" y="38014"/>
                  </a:cubicBezTo>
                  <a:cubicBezTo>
                    <a:pt x="24" y="38165"/>
                    <a:pt x="129" y="38240"/>
                    <a:pt x="233" y="38240"/>
                  </a:cubicBezTo>
                  <a:cubicBezTo>
                    <a:pt x="338" y="38240"/>
                    <a:pt x="443" y="38165"/>
                    <a:pt x="443" y="38014"/>
                  </a:cubicBezTo>
                  <a:cubicBezTo>
                    <a:pt x="443" y="33152"/>
                    <a:pt x="466" y="28289"/>
                    <a:pt x="512" y="23404"/>
                  </a:cubicBezTo>
                  <a:cubicBezTo>
                    <a:pt x="559" y="18356"/>
                    <a:pt x="652" y="13284"/>
                    <a:pt x="792" y="8213"/>
                  </a:cubicBezTo>
                  <a:cubicBezTo>
                    <a:pt x="861" y="5561"/>
                    <a:pt x="954" y="2885"/>
                    <a:pt x="1048" y="210"/>
                  </a:cubicBezTo>
                  <a:cubicBezTo>
                    <a:pt x="1048" y="70"/>
                    <a:pt x="93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4"/>
            <p:cNvSpPr/>
            <p:nvPr/>
          </p:nvSpPr>
          <p:spPr>
            <a:xfrm>
              <a:off x="2250798" y="3585449"/>
              <a:ext cx="1412770" cy="794260"/>
            </a:xfrm>
            <a:custGeom>
              <a:avLst/>
              <a:gdLst/>
              <a:ahLst/>
              <a:cxnLst/>
              <a:rect l="l" t="t" r="r" b="b"/>
              <a:pathLst>
                <a:path w="51693" h="34646" extrusionOk="0">
                  <a:moveTo>
                    <a:pt x="9327" y="1"/>
                  </a:moveTo>
                  <a:cubicBezTo>
                    <a:pt x="5994" y="1"/>
                    <a:pt x="2918" y="34"/>
                    <a:pt x="303" y="123"/>
                  </a:cubicBezTo>
                  <a:cubicBezTo>
                    <a:pt x="629" y="8893"/>
                    <a:pt x="1" y="25271"/>
                    <a:pt x="303" y="34274"/>
                  </a:cubicBezTo>
                  <a:cubicBezTo>
                    <a:pt x="2198" y="34542"/>
                    <a:pt x="12483" y="34645"/>
                    <a:pt x="23349" y="34645"/>
                  </a:cubicBezTo>
                  <a:cubicBezTo>
                    <a:pt x="37022" y="34645"/>
                    <a:pt x="51615" y="34481"/>
                    <a:pt x="51576" y="34274"/>
                  </a:cubicBezTo>
                  <a:cubicBezTo>
                    <a:pt x="51437" y="32971"/>
                    <a:pt x="51693" y="146"/>
                    <a:pt x="51576" y="123"/>
                  </a:cubicBezTo>
                  <a:lnTo>
                    <a:pt x="51576" y="123"/>
                  </a:lnTo>
                  <a:cubicBezTo>
                    <a:pt x="49634" y="290"/>
                    <a:pt x="46516" y="349"/>
                    <a:pt x="42697" y="349"/>
                  </a:cubicBezTo>
                  <a:cubicBezTo>
                    <a:pt x="33434" y="349"/>
                    <a:pt x="20049" y="1"/>
                    <a:pt x="9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4"/>
            <p:cNvSpPr/>
            <p:nvPr/>
          </p:nvSpPr>
          <p:spPr>
            <a:xfrm>
              <a:off x="2247928" y="3580279"/>
              <a:ext cx="1418509" cy="804599"/>
            </a:xfrm>
            <a:custGeom>
              <a:avLst/>
              <a:gdLst/>
              <a:ahLst/>
              <a:cxnLst/>
              <a:rect l="l" t="t" r="r" b="b"/>
              <a:pathLst>
                <a:path w="51903" h="35097" extrusionOk="0">
                  <a:moveTo>
                    <a:pt x="51381" y="371"/>
                  </a:moveTo>
                  <a:cubicBezTo>
                    <a:pt x="51386" y="371"/>
                    <a:pt x="51390" y="375"/>
                    <a:pt x="51390" y="387"/>
                  </a:cubicBezTo>
                  <a:cubicBezTo>
                    <a:pt x="51387" y="394"/>
                    <a:pt x="51383" y="402"/>
                    <a:pt x="51381" y="410"/>
                  </a:cubicBezTo>
                  <a:lnTo>
                    <a:pt x="51381" y="410"/>
                  </a:lnTo>
                  <a:cubicBezTo>
                    <a:pt x="51342" y="405"/>
                    <a:pt x="51365" y="371"/>
                    <a:pt x="51381" y="371"/>
                  </a:cubicBezTo>
                  <a:close/>
                  <a:moveTo>
                    <a:pt x="10935" y="433"/>
                  </a:moveTo>
                  <a:cubicBezTo>
                    <a:pt x="15075" y="457"/>
                    <a:pt x="19193" y="503"/>
                    <a:pt x="23334" y="573"/>
                  </a:cubicBezTo>
                  <a:cubicBezTo>
                    <a:pt x="27475" y="620"/>
                    <a:pt x="31546" y="689"/>
                    <a:pt x="35641" y="736"/>
                  </a:cubicBezTo>
                  <a:cubicBezTo>
                    <a:pt x="37783" y="765"/>
                    <a:pt x="39925" y="784"/>
                    <a:pt x="42068" y="784"/>
                  </a:cubicBezTo>
                  <a:cubicBezTo>
                    <a:pt x="43392" y="784"/>
                    <a:pt x="44716" y="777"/>
                    <a:pt x="46040" y="759"/>
                  </a:cubicBezTo>
                  <a:cubicBezTo>
                    <a:pt x="47319" y="759"/>
                    <a:pt x="48599" y="736"/>
                    <a:pt x="49855" y="666"/>
                  </a:cubicBezTo>
                  <a:cubicBezTo>
                    <a:pt x="50367" y="643"/>
                    <a:pt x="50855" y="620"/>
                    <a:pt x="51367" y="573"/>
                  </a:cubicBezTo>
                  <a:cubicBezTo>
                    <a:pt x="51375" y="577"/>
                    <a:pt x="51384" y="581"/>
                    <a:pt x="51392" y="583"/>
                  </a:cubicBezTo>
                  <a:lnTo>
                    <a:pt x="51392" y="583"/>
                  </a:lnTo>
                  <a:cubicBezTo>
                    <a:pt x="51436" y="1937"/>
                    <a:pt x="51390" y="3291"/>
                    <a:pt x="51390" y="4644"/>
                  </a:cubicBezTo>
                  <a:cubicBezTo>
                    <a:pt x="51390" y="7226"/>
                    <a:pt x="51367" y="9832"/>
                    <a:pt x="51344" y="12414"/>
                  </a:cubicBezTo>
                  <a:lnTo>
                    <a:pt x="51321" y="21464"/>
                  </a:lnTo>
                  <a:cubicBezTo>
                    <a:pt x="51321" y="24139"/>
                    <a:pt x="51321" y="26815"/>
                    <a:pt x="51297" y="29490"/>
                  </a:cubicBezTo>
                  <a:cubicBezTo>
                    <a:pt x="51297" y="31049"/>
                    <a:pt x="51297" y="32584"/>
                    <a:pt x="51344" y="34143"/>
                  </a:cubicBezTo>
                  <a:cubicBezTo>
                    <a:pt x="51344" y="34205"/>
                    <a:pt x="51344" y="34267"/>
                    <a:pt x="51344" y="34329"/>
                  </a:cubicBezTo>
                  <a:lnTo>
                    <a:pt x="51181" y="34329"/>
                  </a:lnTo>
                  <a:cubicBezTo>
                    <a:pt x="50855" y="34352"/>
                    <a:pt x="50530" y="34375"/>
                    <a:pt x="50181" y="34375"/>
                  </a:cubicBezTo>
                  <a:cubicBezTo>
                    <a:pt x="49017" y="34422"/>
                    <a:pt x="47831" y="34445"/>
                    <a:pt x="46645" y="34468"/>
                  </a:cubicBezTo>
                  <a:cubicBezTo>
                    <a:pt x="42829" y="34538"/>
                    <a:pt x="39014" y="34585"/>
                    <a:pt x="35175" y="34608"/>
                  </a:cubicBezTo>
                  <a:cubicBezTo>
                    <a:pt x="30476" y="34631"/>
                    <a:pt x="25777" y="34654"/>
                    <a:pt x="21101" y="34654"/>
                  </a:cubicBezTo>
                  <a:cubicBezTo>
                    <a:pt x="16820" y="34654"/>
                    <a:pt x="12563" y="34631"/>
                    <a:pt x="8306" y="34561"/>
                  </a:cubicBezTo>
                  <a:cubicBezTo>
                    <a:pt x="5770" y="34515"/>
                    <a:pt x="3211" y="34538"/>
                    <a:pt x="698" y="34306"/>
                  </a:cubicBezTo>
                  <a:lnTo>
                    <a:pt x="528" y="34284"/>
                  </a:lnTo>
                  <a:lnTo>
                    <a:pt x="528" y="34284"/>
                  </a:lnTo>
                  <a:cubicBezTo>
                    <a:pt x="375" y="30026"/>
                    <a:pt x="443" y="25768"/>
                    <a:pt x="489" y="21510"/>
                  </a:cubicBezTo>
                  <a:cubicBezTo>
                    <a:pt x="536" y="16695"/>
                    <a:pt x="605" y="11879"/>
                    <a:pt x="629" y="7064"/>
                  </a:cubicBezTo>
                  <a:cubicBezTo>
                    <a:pt x="629" y="4897"/>
                    <a:pt x="629" y="2709"/>
                    <a:pt x="544" y="542"/>
                  </a:cubicBezTo>
                  <a:lnTo>
                    <a:pt x="544" y="542"/>
                  </a:lnTo>
                  <a:cubicBezTo>
                    <a:pt x="4022" y="433"/>
                    <a:pt x="7478" y="433"/>
                    <a:pt x="10935" y="433"/>
                  </a:cubicBezTo>
                  <a:close/>
                  <a:moveTo>
                    <a:pt x="9804" y="1"/>
                  </a:moveTo>
                  <a:cubicBezTo>
                    <a:pt x="7422" y="1"/>
                    <a:pt x="5042" y="17"/>
                    <a:pt x="2653" y="61"/>
                  </a:cubicBezTo>
                  <a:cubicBezTo>
                    <a:pt x="1862" y="84"/>
                    <a:pt x="1071" y="108"/>
                    <a:pt x="303" y="131"/>
                  </a:cubicBezTo>
                  <a:cubicBezTo>
                    <a:pt x="187" y="131"/>
                    <a:pt x="94" y="224"/>
                    <a:pt x="70" y="340"/>
                  </a:cubicBezTo>
                  <a:cubicBezTo>
                    <a:pt x="233" y="4621"/>
                    <a:pt x="163" y="8901"/>
                    <a:pt x="140" y="13182"/>
                  </a:cubicBezTo>
                  <a:cubicBezTo>
                    <a:pt x="70" y="17998"/>
                    <a:pt x="1" y="22836"/>
                    <a:pt x="1" y="27652"/>
                  </a:cubicBezTo>
                  <a:cubicBezTo>
                    <a:pt x="1" y="29932"/>
                    <a:pt x="1" y="32212"/>
                    <a:pt x="70" y="34492"/>
                  </a:cubicBezTo>
                  <a:cubicBezTo>
                    <a:pt x="94" y="34585"/>
                    <a:pt x="140" y="34678"/>
                    <a:pt x="233" y="34701"/>
                  </a:cubicBezTo>
                  <a:cubicBezTo>
                    <a:pt x="1047" y="34794"/>
                    <a:pt x="1885" y="34864"/>
                    <a:pt x="2699" y="34864"/>
                  </a:cubicBezTo>
                  <a:cubicBezTo>
                    <a:pt x="4141" y="34934"/>
                    <a:pt x="5607" y="34957"/>
                    <a:pt x="7049" y="34980"/>
                  </a:cubicBezTo>
                  <a:cubicBezTo>
                    <a:pt x="11260" y="35050"/>
                    <a:pt x="15471" y="35073"/>
                    <a:pt x="19658" y="35096"/>
                  </a:cubicBezTo>
                  <a:cubicBezTo>
                    <a:pt x="24451" y="35096"/>
                    <a:pt x="29243" y="35096"/>
                    <a:pt x="34036" y="35050"/>
                  </a:cubicBezTo>
                  <a:cubicBezTo>
                    <a:pt x="38014" y="35027"/>
                    <a:pt x="42015" y="35003"/>
                    <a:pt x="46016" y="34934"/>
                  </a:cubicBezTo>
                  <a:cubicBezTo>
                    <a:pt x="47296" y="34910"/>
                    <a:pt x="48552" y="34887"/>
                    <a:pt x="49832" y="34841"/>
                  </a:cubicBezTo>
                  <a:cubicBezTo>
                    <a:pt x="50227" y="34841"/>
                    <a:pt x="50599" y="34817"/>
                    <a:pt x="50995" y="34794"/>
                  </a:cubicBezTo>
                  <a:cubicBezTo>
                    <a:pt x="51204" y="34794"/>
                    <a:pt x="51414" y="34771"/>
                    <a:pt x="51600" y="34724"/>
                  </a:cubicBezTo>
                  <a:cubicBezTo>
                    <a:pt x="51632" y="34711"/>
                    <a:pt x="51662" y="34699"/>
                    <a:pt x="51689" y="34684"/>
                  </a:cubicBezTo>
                  <a:lnTo>
                    <a:pt x="51689" y="34684"/>
                  </a:lnTo>
                  <a:cubicBezTo>
                    <a:pt x="51713" y="34674"/>
                    <a:pt x="51735" y="34659"/>
                    <a:pt x="51751" y="34640"/>
                  </a:cubicBezTo>
                  <a:lnTo>
                    <a:pt x="51751" y="34640"/>
                  </a:lnTo>
                  <a:cubicBezTo>
                    <a:pt x="51787" y="34605"/>
                    <a:pt x="51809" y="34559"/>
                    <a:pt x="51809" y="34492"/>
                  </a:cubicBezTo>
                  <a:cubicBezTo>
                    <a:pt x="51809" y="34443"/>
                    <a:pt x="51798" y="34403"/>
                    <a:pt x="51778" y="34371"/>
                  </a:cubicBezTo>
                  <a:lnTo>
                    <a:pt x="51778" y="34371"/>
                  </a:lnTo>
                  <a:cubicBezTo>
                    <a:pt x="51758" y="34039"/>
                    <a:pt x="51742" y="33707"/>
                    <a:pt x="51763" y="33375"/>
                  </a:cubicBezTo>
                  <a:cubicBezTo>
                    <a:pt x="51763" y="32584"/>
                    <a:pt x="51739" y="31770"/>
                    <a:pt x="51739" y="30956"/>
                  </a:cubicBezTo>
                  <a:lnTo>
                    <a:pt x="51739" y="23465"/>
                  </a:lnTo>
                  <a:cubicBezTo>
                    <a:pt x="51739" y="20417"/>
                    <a:pt x="51763" y="17393"/>
                    <a:pt x="51786" y="14368"/>
                  </a:cubicBezTo>
                  <a:cubicBezTo>
                    <a:pt x="51786" y="11577"/>
                    <a:pt x="51786" y="8808"/>
                    <a:pt x="51809" y="6040"/>
                  </a:cubicBezTo>
                  <a:cubicBezTo>
                    <a:pt x="51809" y="4342"/>
                    <a:pt x="51832" y="2643"/>
                    <a:pt x="51809" y="945"/>
                  </a:cubicBezTo>
                  <a:cubicBezTo>
                    <a:pt x="51809" y="666"/>
                    <a:pt x="51902" y="131"/>
                    <a:pt x="51507" y="131"/>
                  </a:cubicBezTo>
                  <a:cubicBezTo>
                    <a:pt x="51018" y="131"/>
                    <a:pt x="50530" y="201"/>
                    <a:pt x="50041" y="224"/>
                  </a:cubicBezTo>
                  <a:cubicBezTo>
                    <a:pt x="49459" y="247"/>
                    <a:pt x="48878" y="271"/>
                    <a:pt x="48273" y="294"/>
                  </a:cubicBezTo>
                  <a:cubicBezTo>
                    <a:pt x="46498" y="345"/>
                    <a:pt x="44738" y="361"/>
                    <a:pt x="42980" y="361"/>
                  </a:cubicBezTo>
                  <a:cubicBezTo>
                    <a:pt x="41558" y="361"/>
                    <a:pt x="40137" y="351"/>
                    <a:pt x="38712" y="340"/>
                  </a:cubicBezTo>
                  <a:cubicBezTo>
                    <a:pt x="34687" y="317"/>
                    <a:pt x="30662" y="247"/>
                    <a:pt x="26638" y="177"/>
                  </a:cubicBezTo>
                  <a:cubicBezTo>
                    <a:pt x="22404" y="108"/>
                    <a:pt x="18170" y="61"/>
                    <a:pt x="13936" y="15"/>
                  </a:cubicBezTo>
                  <a:cubicBezTo>
                    <a:pt x="12556" y="6"/>
                    <a:pt x="11180" y="1"/>
                    <a:pt x="9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8" name="Google Shape;848;p24"/>
            <p:cNvGrpSpPr/>
            <p:nvPr/>
          </p:nvGrpSpPr>
          <p:grpSpPr>
            <a:xfrm>
              <a:off x="2738776" y="2763096"/>
              <a:ext cx="436813" cy="428445"/>
              <a:chOff x="3351176" y="2763096"/>
              <a:chExt cx="436813" cy="428445"/>
            </a:xfrm>
          </p:grpSpPr>
          <p:sp>
            <p:nvSpPr>
              <p:cNvPr id="849" name="Google Shape;849;p24"/>
              <p:cNvSpPr/>
              <p:nvPr/>
            </p:nvSpPr>
            <p:spPr>
              <a:xfrm>
                <a:off x="3367178" y="2770226"/>
                <a:ext cx="413338" cy="413338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8030" extrusionOk="0">
                    <a:moveTo>
                      <a:pt x="9003" y="0"/>
                    </a:moveTo>
                    <a:cubicBezTo>
                      <a:pt x="4025" y="0"/>
                      <a:pt x="0" y="4048"/>
                      <a:pt x="0" y="9027"/>
                    </a:cubicBezTo>
                    <a:cubicBezTo>
                      <a:pt x="0" y="14005"/>
                      <a:pt x="4025" y="18030"/>
                      <a:pt x="9003" y="18030"/>
                    </a:cubicBezTo>
                    <a:cubicBezTo>
                      <a:pt x="13982" y="18030"/>
                      <a:pt x="18030" y="14005"/>
                      <a:pt x="18030" y="9027"/>
                    </a:cubicBezTo>
                    <a:cubicBezTo>
                      <a:pt x="18030" y="4048"/>
                      <a:pt x="13982" y="0"/>
                      <a:pt x="90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4"/>
              <p:cNvSpPr/>
              <p:nvPr/>
            </p:nvSpPr>
            <p:spPr>
              <a:xfrm>
                <a:off x="3351176" y="2763096"/>
                <a:ext cx="436813" cy="428445"/>
              </a:xfrm>
              <a:custGeom>
                <a:avLst/>
                <a:gdLst/>
                <a:ahLst/>
                <a:cxnLst/>
                <a:rect l="l" t="t" r="r" b="b"/>
                <a:pathLst>
                  <a:path w="19054" h="18689" extrusionOk="0">
                    <a:moveTo>
                      <a:pt x="9732" y="649"/>
                    </a:moveTo>
                    <a:cubicBezTo>
                      <a:pt x="13951" y="649"/>
                      <a:pt x="17617" y="3717"/>
                      <a:pt x="18286" y="7965"/>
                    </a:cubicBezTo>
                    <a:cubicBezTo>
                      <a:pt x="18356" y="8431"/>
                      <a:pt x="18402" y="8873"/>
                      <a:pt x="18402" y="9338"/>
                    </a:cubicBezTo>
                    <a:cubicBezTo>
                      <a:pt x="18379" y="13991"/>
                      <a:pt x="14703" y="17806"/>
                      <a:pt x="10050" y="17969"/>
                    </a:cubicBezTo>
                    <a:cubicBezTo>
                      <a:pt x="9947" y="17972"/>
                      <a:pt x="9844" y="17974"/>
                      <a:pt x="9741" y="17974"/>
                    </a:cubicBezTo>
                    <a:cubicBezTo>
                      <a:pt x="5246" y="17974"/>
                      <a:pt x="1458" y="14515"/>
                      <a:pt x="1117" y="9966"/>
                    </a:cubicBezTo>
                    <a:cubicBezTo>
                      <a:pt x="745" y="5336"/>
                      <a:pt x="4118" y="1242"/>
                      <a:pt x="8724" y="707"/>
                    </a:cubicBezTo>
                    <a:cubicBezTo>
                      <a:pt x="9063" y="668"/>
                      <a:pt x="9399" y="649"/>
                      <a:pt x="9732" y="649"/>
                    </a:cubicBezTo>
                    <a:close/>
                    <a:moveTo>
                      <a:pt x="9679" y="1"/>
                    </a:moveTo>
                    <a:cubicBezTo>
                      <a:pt x="4850" y="1"/>
                      <a:pt x="804" y="3724"/>
                      <a:pt x="396" y="8593"/>
                    </a:cubicBezTo>
                    <a:cubicBezTo>
                      <a:pt x="0" y="13595"/>
                      <a:pt x="3606" y="18015"/>
                      <a:pt x="8585" y="18620"/>
                    </a:cubicBezTo>
                    <a:cubicBezTo>
                      <a:pt x="8966" y="18666"/>
                      <a:pt x="9345" y="18689"/>
                      <a:pt x="9719" y="18689"/>
                    </a:cubicBezTo>
                    <a:cubicBezTo>
                      <a:pt x="14239" y="18689"/>
                      <a:pt x="18185" y="15403"/>
                      <a:pt x="18937" y="10827"/>
                    </a:cubicBezTo>
                    <a:cubicBezTo>
                      <a:pt x="19007" y="10338"/>
                      <a:pt x="19054" y="9826"/>
                      <a:pt x="19054" y="9338"/>
                    </a:cubicBezTo>
                    <a:cubicBezTo>
                      <a:pt x="19054" y="4336"/>
                      <a:pt x="15075" y="218"/>
                      <a:pt x="10074" y="9"/>
                    </a:cubicBezTo>
                    <a:cubicBezTo>
                      <a:pt x="9942" y="4"/>
                      <a:pt x="9810" y="1"/>
                      <a:pt x="9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4"/>
              <p:cNvSpPr/>
              <p:nvPr/>
            </p:nvSpPr>
            <p:spPr>
              <a:xfrm>
                <a:off x="3575750" y="2821991"/>
                <a:ext cx="153575" cy="165519"/>
              </a:xfrm>
              <a:custGeom>
                <a:avLst/>
                <a:gdLst/>
                <a:ahLst/>
                <a:cxnLst/>
                <a:rect l="l" t="t" r="r" b="b"/>
                <a:pathLst>
                  <a:path w="6699" h="7220" extrusionOk="0">
                    <a:moveTo>
                      <a:pt x="1303" y="0"/>
                    </a:moveTo>
                    <a:cubicBezTo>
                      <a:pt x="340" y="0"/>
                      <a:pt x="1" y="1480"/>
                      <a:pt x="1045" y="1697"/>
                    </a:cubicBezTo>
                    <a:cubicBezTo>
                      <a:pt x="3372" y="2163"/>
                      <a:pt x="4884" y="4024"/>
                      <a:pt x="4651" y="6373"/>
                    </a:cubicBezTo>
                    <a:cubicBezTo>
                      <a:pt x="4605" y="6940"/>
                      <a:pt x="5013" y="7220"/>
                      <a:pt x="5447" y="7220"/>
                    </a:cubicBezTo>
                    <a:cubicBezTo>
                      <a:pt x="5885" y="7220"/>
                      <a:pt x="6349" y="6935"/>
                      <a:pt x="6396" y="6373"/>
                    </a:cubicBezTo>
                    <a:cubicBezTo>
                      <a:pt x="6699" y="3326"/>
                      <a:pt x="4535" y="627"/>
                      <a:pt x="1511" y="22"/>
                    </a:cubicBezTo>
                    <a:cubicBezTo>
                      <a:pt x="1438" y="7"/>
                      <a:pt x="1369" y="0"/>
                      <a:pt x="1303" y="0"/>
                    </a:cubicBezTo>
                    <a:close/>
                  </a:path>
                </a:pathLst>
              </a:custGeom>
              <a:solidFill>
                <a:srgbClr val="FFFFFF">
                  <a:alpha val="4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4"/>
              <p:cNvSpPr/>
              <p:nvPr/>
            </p:nvSpPr>
            <p:spPr>
              <a:xfrm>
                <a:off x="3400511" y="2968229"/>
                <a:ext cx="207219" cy="187641"/>
              </a:xfrm>
              <a:custGeom>
                <a:avLst/>
                <a:gdLst/>
                <a:ahLst/>
                <a:cxnLst/>
                <a:rect l="l" t="t" r="r" b="b"/>
                <a:pathLst>
                  <a:path w="9039" h="8185" extrusionOk="0">
                    <a:moveTo>
                      <a:pt x="1297" y="0"/>
                    </a:moveTo>
                    <a:cubicBezTo>
                      <a:pt x="640" y="0"/>
                      <a:pt x="0" y="425"/>
                      <a:pt x="35" y="1274"/>
                    </a:cubicBezTo>
                    <a:cubicBezTo>
                      <a:pt x="198" y="4926"/>
                      <a:pt x="3781" y="8067"/>
                      <a:pt x="7363" y="8183"/>
                    </a:cubicBezTo>
                    <a:cubicBezTo>
                      <a:pt x="7385" y="8184"/>
                      <a:pt x="7407" y="8185"/>
                      <a:pt x="7429" y="8185"/>
                    </a:cubicBezTo>
                    <a:cubicBezTo>
                      <a:pt x="9038" y="8185"/>
                      <a:pt x="9016" y="5647"/>
                      <a:pt x="7363" y="5578"/>
                    </a:cubicBezTo>
                    <a:cubicBezTo>
                      <a:pt x="5246" y="5508"/>
                      <a:pt x="2757" y="3461"/>
                      <a:pt x="2664" y="1274"/>
                    </a:cubicBezTo>
                    <a:cubicBezTo>
                      <a:pt x="2629" y="425"/>
                      <a:pt x="1954" y="0"/>
                      <a:pt x="1297" y="0"/>
                    </a:cubicBezTo>
                    <a:close/>
                  </a:path>
                </a:pathLst>
              </a:custGeom>
              <a:solidFill>
                <a:srgbClr val="000000">
                  <a:alpha val="9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3" name="Google Shape;853;p24"/>
            <p:cNvSpPr/>
            <p:nvPr/>
          </p:nvSpPr>
          <p:spPr>
            <a:xfrm>
              <a:off x="2248254" y="4458850"/>
              <a:ext cx="1412770" cy="305302"/>
            </a:xfrm>
            <a:custGeom>
              <a:avLst/>
              <a:gdLst/>
              <a:ahLst/>
              <a:cxnLst/>
              <a:rect l="l" t="t" r="r" b="b"/>
              <a:pathLst>
                <a:path w="51693" h="34654" extrusionOk="0">
                  <a:moveTo>
                    <a:pt x="9548" y="1"/>
                  </a:moveTo>
                  <a:cubicBezTo>
                    <a:pt x="6128" y="1"/>
                    <a:pt x="2973" y="37"/>
                    <a:pt x="303" y="131"/>
                  </a:cubicBezTo>
                  <a:cubicBezTo>
                    <a:pt x="605" y="8902"/>
                    <a:pt x="1" y="25279"/>
                    <a:pt x="303" y="34282"/>
                  </a:cubicBezTo>
                  <a:cubicBezTo>
                    <a:pt x="2198" y="34550"/>
                    <a:pt x="12478" y="34654"/>
                    <a:pt x="23341" y="34654"/>
                  </a:cubicBezTo>
                  <a:cubicBezTo>
                    <a:pt x="37010" y="34654"/>
                    <a:pt x="51602" y="34490"/>
                    <a:pt x="51577" y="34282"/>
                  </a:cubicBezTo>
                  <a:cubicBezTo>
                    <a:pt x="51414" y="32980"/>
                    <a:pt x="51693" y="154"/>
                    <a:pt x="51577" y="131"/>
                  </a:cubicBezTo>
                  <a:lnTo>
                    <a:pt x="51577" y="131"/>
                  </a:lnTo>
                  <a:cubicBezTo>
                    <a:pt x="49662" y="296"/>
                    <a:pt x="46603" y="354"/>
                    <a:pt x="42857" y="354"/>
                  </a:cubicBezTo>
                  <a:cubicBezTo>
                    <a:pt x="33650" y="354"/>
                    <a:pt x="20290" y="1"/>
                    <a:pt x="9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Cuidado</a:t>
              </a:r>
              <a:endParaRPr dirty="0"/>
            </a:p>
          </p:txBody>
        </p:sp>
        <p:sp>
          <p:nvSpPr>
            <p:cNvPr id="854" name="Google Shape;854;p24"/>
            <p:cNvSpPr/>
            <p:nvPr/>
          </p:nvSpPr>
          <p:spPr>
            <a:xfrm>
              <a:off x="2245713" y="4456947"/>
              <a:ext cx="1417853" cy="309143"/>
            </a:xfrm>
            <a:custGeom>
              <a:avLst/>
              <a:gdLst/>
              <a:ahLst/>
              <a:cxnLst/>
              <a:rect l="l" t="t" r="r" b="b"/>
              <a:pathLst>
                <a:path w="51879" h="35090" extrusionOk="0">
                  <a:moveTo>
                    <a:pt x="51367" y="354"/>
                  </a:moveTo>
                  <a:cubicBezTo>
                    <a:pt x="51372" y="354"/>
                    <a:pt x="51373" y="359"/>
                    <a:pt x="51367" y="370"/>
                  </a:cubicBezTo>
                  <a:cubicBezTo>
                    <a:pt x="51367" y="378"/>
                    <a:pt x="51367" y="386"/>
                    <a:pt x="51367" y="394"/>
                  </a:cubicBezTo>
                  <a:cubicBezTo>
                    <a:pt x="51315" y="394"/>
                    <a:pt x="51354" y="354"/>
                    <a:pt x="51367" y="354"/>
                  </a:cubicBezTo>
                  <a:close/>
                  <a:moveTo>
                    <a:pt x="10935" y="417"/>
                  </a:moveTo>
                  <a:cubicBezTo>
                    <a:pt x="15052" y="417"/>
                    <a:pt x="19193" y="487"/>
                    <a:pt x="23334" y="557"/>
                  </a:cubicBezTo>
                  <a:cubicBezTo>
                    <a:pt x="27452" y="603"/>
                    <a:pt x="31523" y="673"/>
                    <a:pt x="35641" y="719"/>
                  </a:cubicBezTo>
                  <a:cubicBezTo>
                    <a:pt x="37783" y="748"/>
                    <a:pt x="39917" y="768"/>
                    <a:pt x="42052" y="768"/>
                  </a:cubicBezTo>
                  <a:cubicBezTo>
                    <a:pt x="43372" y="768"/>
                    <a:pt x="44692" y="760"/>
                    <a:pt x="46016" y="743"/>
                  </a:cubicBezTo>
                  <a:cubicBezTo>
                    <a:pt x="47296" y="743"/>
                    <a:pt x="48576" y="719"/>
                    <a:pt x="49855" y="650"/>
                  </a:cubicBezTo>
                  <a:cubicBezTo>
                    <a:pt x="50344" y="626"/>
                    <a:pt x="50855" y="603"/>
                    <a:pt x="51344" y="557"/>
                  </a:cubicBezTo>
                  <a:cubicBezTo>
                    <a:pt x="51352" y="561"/>
                    <a:pt x="51361" y="564"/>
                    <a:pt x="51369" y="567"/>
                  </a:cubicBezTo>
                  <a:lnTo>
                    <a:pt x="51369" y="567"/>
                  </a:lnTo>
                  <a:cubicBezTo>
                    <a:pt x="51412" y="1920"/>
                    <a:pt x="51367" y="3274"/>
                    <a:pt x="51367" y="4628"/>
                  </a:cubicBezTo>
                  <a:cubicBezTo>
                    <a:pt x="51367" y="7210"/>
                    <a:pt x="51367" y="9816"/>
                    <a:pt x="51344" y="12398"/>
                  </a:cubicBezTo>
                  <a:lnTo>
                    <a:pt x="51297" y="21447"/>
                  </a:lnTo>
                  <a:cubicBezTo>
                    <a:pt x="51297" y="24123"/>
                    <a:pt x="51297" y="26798"/>
                    <a:pt x="51297" y="29473"/>
                  </a:cubicBezTo>
                  <a:cubicBezTo>
                    <a:pt x="51297" y="31032"/>
                    <a:pt x="51274" y="32568"/>
                    <a:pt x="51321" y="34126"/>
                  </a:cubicBezTo>
                  <a:cubicBezTo>
                    <a:pt x="51321" y="34188"/>
                    <a:pt x="51321" y="34250"/>
                    <a:pt x="51324" y="34312"/>
                  </a:cubicBezTo>
                  <a:lnTo>
                    <a:pt x="51181" y="34312"/>
                  </a:lnTo>
                  <a:cubicBezTo>
                    <a:pt x="50855" y="34336"/>
                    <a:pt x="50506" y="34359"/>
                    <a:pt x="50181" y="34359"/>
                  </a:cubicBezTo>
                  <a:cubicBezTo>
                    <a:pt x="48994" y="34405"/>
                    <a:pt x="47808" y="34429"/>
                    <a:pt x="46645" y="34452"/>
                  </a:cubicBezTo>
                  <a:cubicBezTo>
                    <a:pt x="42806" y="34522"/>
                    <a:pt x="38991" y="34568"/>
                    <a:pt x="35176" y="34591"/>
                  </a:cubicBezTo>
                  <a:cubicBezTo>
                    <a:pt x="30476" y="34615"/>
                    <a:pt x="25777" y="34638"/>
                    <a:pt x="21078" y="34638"/>
                  </a:cubicBezTo>
                  <a:cubicBezTo>
                    <a:pt x="16820" y="34638"/>
                    <a:pt x="12540" y="34615"/>
                    <a:pt x="8283" y="34545"/>
                  </a:cubicBezTo>
                  <a:cubicBezTo>
                    <a:pt x="5770" y="34498"/>
                    <a:pt x="3211" y="34545"/>
                    <a:pt x="698" y="34289"/>
                  </a:cubicBezTo>
                  <a:lnTo>
                    <a:pt x="506" y="34268"/>
                  </a:lnTo>
                  <a:lnTo>
                    <a:pt x="506" y="34268"/>
                  </a:lnTo>
                  <a:cubicBezTo>
                    <a:pt x="374" y="30010"/>
                    <a:pt x="420" y="25752"/>
                    <a:pt x="466" y="21494"/>
                  </a:cubicBezTo>
                  <a:cubicBezTo>
                    <a:pt x="512" y="16678"/>
                    <a:pt x="605" y="11863"/>
                    <a:pt x="605" y="7047"/>
                  </a:cubicBezTo>
                  <a:cubicBezTo>
                    <a:pt x="605" y="4881"/>
                    <a:pt x="605" y="2693"/>
                    <a:pt x="521" y="526"/>
                  </a:cubicBezTo>
                  <a:lnTo>
                    <a:pt x="521" y="526"/>
                  </a:lnTo>
                  <a:cubicBezTo>
                    <a:pt x="3985" y="417"/>
                    <a:pt x="7471" y="417"/>
                    <a:pt x="10935" y="417"/>
                  </a:cubicBezTo>
                  <a:close/>
                  <a:moveTo>
                    <a:pt x="8903" y="1"/>
                  </a:moveTo>
                  <a:cubicBezTo>
                    <a:pt x="6819" y="1"/>
                    <a:pt x="4736" y="17"/>
                    <a:pt x="2653" y="68"/>
                  </a:cubicBezTo>
                  <a:cubicBezTo>
                    <a:pt x="1885" y="68"/>
                    <a:pt x="1094" y="91"/>
                    <a:pt x="303" y="115"/>
                  </a:cubicBezTo>
                  <a:cubicBezTo>
                    <a:pt x="187" y="115"/>
                    <a:pt x="94" y="231"/>
                    <a:pt x="94" y="347"/>
                  </a:cubicBezTo>
                  <a:cubicBezTo>
                    <a:pt x="233" y="4604"/>
                    <a:pt x="187" y="8885"/>
                    <a:pt x="140" y="13166"/>
                  </a:cubicBezTo>
                  <a:cubicBezTo>
                    <a:pt x="94" y="18004"/>
                    <a:pt x="1" y="22820"/>
                    <a:pt x="1" y="27659"/>
                  </a:cubicBezTo>
                  <a:cubicBezTo>
                    <a:pt x="1" y="29939"/>
                    <a:pt x="1" y="32219"/>
                    <a:pt x="94" y="34498"/>
                  </a:cubicBezTo>
                  <a:cubicBezTo>
                    <a:pt x="94" y="34591"/>
                    <a:pt x="163" y="34661"/>
                    <a:pt x="256" y="34708"/>
                  </a:cubicBezTo>
                  <a:cubicBezTo>
                    <a:pt x="1071" y="34801"/>
                    <a:pt x="1885" y="34847"/>
                    <a:pt x="2722" y="34871"/>
                  </a:cubicBezTo>
                  <a:cubicBezTo>
                    <a:pt x="4165" y="34917"/>
                    <a:pt x="5630" y="34940"/>
                    <a:pt x="7073" y="34964"/>
                  </a:cubicBezTo>
                  <a:cubicBezTo>
                    <a:pt x="11284" y="35057"/>
                    <a:pt x="15494" y="35080"/>
                    <a:pt x="19682" y="35080"/>
                  </a:cubicBezTo>
                  <a:cubicBezTo>
                    <a:pt x="21085" y="35087"/>
                    <a:pt x="22487" y="35090"/>
                    <a:pt x="23888" y="35090"/>
                  </a:cubicBezTo>
                  <a:cubicBezTo>
                    <a:pt x="27270" y="35090"/>
                    <a:pt x="30647" y="35073"/>
                    <a:pt x="34036" y="35057"/>
                  </a:cubicBezTo>
                  <a:cubicBezTo>
                    <a:pt x="38037" y="35033"/>
                    <a:pt x="42038" y="34987"/>
                    <a:pt x="46040" y="34917"/>
                  </a:cubicBezTo>
                  <a:cubicBezTo>
                    <a:pt x="47296" y="34894"/>
                    <a:pt x="48576" y="34871"/>
                    <a:pt x="49855" y="34824"/>
                  </a:cubicBezTo>
                  <a:cubicBezTo>
                    <a:pt x="50227" y="34824"/>
                    <a:pt x="50623" y="34801"/>
                    <a:pt x="51018" y="34778"/>
                  </a:cubicBezTo>
                  <a:cubicBezTo>
                    <a:pt x="51204" y="34778"/>
                    <a:pt x="51414" y="34754"/>
                    <a:pt x="51623" y="34708"/>
                  </a:cubicBezTo>
                  <a:cubicBezTo>
                    <a:pt x="51739" y="34685"/>
                    <a:pt x="51832" y="34615"/>
                    <a:pt x="51832" y="34475"/>
                  </a:cubicBezTo>
                  <a:cubicBezTo>
                    <a:pt x="51832" y="34405"/>
                    <a:pt x="51807" y="34351"/>
                    <a:pt x="51768" y="34313"/>
                  </a:cubicBezTo>
                  <a:lnTo>
                    <a:pt x="51768" y="34313"/>
                  </a:lnTo>
                  <a:cubicBezTo>
                    <a:pt x="51739" y="33995"/>
                    <a:pt x="51739" y="33677"/>
                    <a:pt x="51739" y="33359"/>
                  </a:cubicBezTo>
                  <a:cubicBezTo>
                    <a:pt x="51739" y="32568"/>
                    <a:pt x="51739" y="31753"/>
                    <a:pt x="51739" y="30939"/>
                  </a:cubicBezTo>
                  <a:lnTo>
                    <a:pt x="51739" y="23448"/>
                  </a:lnTo>
                  <a:cubicBezTo>
                    <a:pt x="51739" y="20401"/>
                    <a:pt x="51739" y="17376"/>
                    <a:pt x="51763" y="14352"/>
                  </a:cubicBezTo>
                  <a:cubicBezTo>
                    <a:pt x="51786" y="11560"/>
                    <a:pt x="51786" y="8792"/>
                    <a:pt x="51786" y="6024"/>
                  </a:cubicBezTo>
                  <a:cubicBezTo>
                    <a:pt x="51786" y="4325"/>
                    <a:pt x="51809" y="2627"/>
                    <a:pt x="51786" y="929"/>
                  </a:cubicBezTo>
                  <a:cubicBezTo>
                    <a:pt x="51786" y="650"/>
                    <a:pt x="51879" y="115"/>
                    <a:pt x="51507" y="115"/>
                  </a:cubicBezTo>
                  <a:cubicBezTo>
                    <a:pt x="51018" y="115"/>
                    <a:pt x="50506" y="184"/>
                    <a:pt x="50018" y="208"/>
                  </a:cubicBezTo>
                  <a:cubicBezTo>
                    <a:pt x="49436" y="231"/>
                    <a:pt x="48855" y="254"/>
                    <a:pt x="48250" y="277"/>
                  </a:cubicBezTo>
                  <a:cubicBezTo>
                    <a:pt x="46501" y="329"/>
                    <a:pt x="44745" y="345"/>
                    <a:pt x="42986" y="345"/>
                  </a:cubicBezTo>
                  <a:cubicBezTo>
                    <a:pt x="41562" y="345"/>
                    <a:pt x="40137" y="334"/>
                    <a:pt x="38712" y="324"/>
                  </a:cubicBezTo>
                  <a:cubicBezTo>
                    <a:pt x="34687" y="301"/>
                    <a:pt x="30662" y="231"/>
                    <a:pt x="26661" y="184"/>
                  </a:cubicBezTo>
                  <a:cubicBezTo>
                    <a:pt x="22427" y="115"/>
                    <a:pt x="18193" y="45"/>
                    <a:pt x="13959" y="21"/>
                  </a:cubicBezTo>
                  <a:cubicBezTo>
                    <a:pt x="12273" y="11"/>
                    <a:pt x="10588" y="1"/>
                    <a:pt x="8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4"/>
            <p:cNvSpPr txBox="1"/>
            <p:nvPr/>
          </p:nvSpPr>
          <p:spPr>
            <a:xfrm>
              <a:off x="2245058" y="3663678"/>
              <a:ext cx="1415966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Ferramenta para complementação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56" name="Google Shape;856;p24"/>
          <p:cNvGrpSpPr/>
          <p:nvPr/>
        </p:nvGrpSpPr>
        <p:grpSpPr>
          <a:xfrm>
            <a:off x="5477410" y="2763096"/>
            <a:ext cx="1418509" cy="2002994"/>
            <a:chOff x="5476907" y="2763096"/>
            <a:chExt cx="1418509" cy="2002994"/>
          </a:xfrm>
        </p:grpSpPr>
        <p:sp>
          <p:nvSpPr>
            <p:cNvPr id="857" name="Google Shape;857;p24"/>
            <p:cNvSpPr/>
            <p:nvPr/>
          </p:nvSpPr>
          <p:spPr>
            <a:xfrm>
              <a:off x="6181083" y="3121827"/>
              <a:ext cx="10156" cy="870141"/>
            </a:xfrm>
            <a:custGeom>
              <a:avLst/>
              <a:gdLst/>
              <a:ahLst/>
              <a:cxnLst/>
              <a:rect l="l" t="t" r="r" b="b"/>
              <a:pathLst>
                <a:path w="443" h="37956" extrusionOk="0">
                  <a:moveTo>
                    <a:pt x="221" y="0"/>
                  </a:moveTo>
                  <a:cubicBezTo>
                    <a:pt x="111" y="0"/>
                    <a:pt x="0" y="76"/>
                    <a:pt x="0" y="227"/>
                  </a:cubicBezTo>
                  <a:lnTo>
                    <a:pt x="0" y="37728"/>
                  </a:lnTo>
                  <a:cubicBezTo>
                    <a:pt x="0" y="37879"/>
                    <a:pt x="111" y="37955"/>
                    <a:pt x="221" y="37955"/>
                  </a:cubicBezTo>
                  <a:cubicBezTo>
                    <a:pt x="332" y="37955"/>
                    <a:pt x="442" y="37879"/>
                    <a:pt x="442" y="37728"/>
                  </a:cubicBezTo>
                  <a:lnTo>
                    <a:pt x="442" y="227"/>
                  </a:lnTo>
                  <a:cubicBezTo>
                    <a:pt x="442" y="76"/>
                    <a:pt x="332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4"/>
            <p:cNvSpPr/>
            <p:nvPr/>
          </p:nvSpPr>
          <p:spPr>
            <a:xfrm>
              <a:off x="5479776" y="3585334"/>
              <a:ext cx="1412770" cy="794489"/>
            </a:xfrm>
            <a:custGeom>
              <a:avLst/>
              <a:gdLst/>
              <a:ahLst/>
              <a:cxnLst/>
              <a:rect l="l" t="t" r="r" b="b"/>
              <a:pathLst>
                <a:path w="51693" h="34656" extrusionOk="0">
                  <a:moveTo>
                    <a:pt x="9327" y="1"/>
                  </a:moveTo>
                  <a:cubicBezTo>
                    <a:pt x="5994" y="1"/>
                    <a:pt x="2918" y="35"/>
                    <a:pt x="303" y="123"/>
                  </a:cubicBezTo>
                  <a:cubicBezTo>
                    <a:pt x="606" y="8893"/>
                    <a:pt x="1" y="25294"/>
                    <a:pt x="303" y="34274"/>
                  </a:cubicBezTo>
                  <a:cubicBezTo>
                    <a:pt x="2182" y="34550"/>
                    <a:pt x="12302" y="34655"/>
                    <a:pt x="23064" y="34655"/>
                  </a:cubicBezTo>
                  <a:cubicBezTo>
                    <a:pt x="36821" y="34655"/>
                    <a:pt x="51626" y="34483"/>
                    <a:pt x="51600" y="34274"/>
                  </a:cubicBezTo>
                  <a:cubicBezTo>
                    <a:pt x="51437" y="32971"/>
                    <a:pt x="51693" y="146"/>
                    <a:pt x="51577" y="123"/>
                  </a:cubicBezTo>
                  <a:lnTo>
                    <a:pt x="51577" y="123"/>
                  </a:lnTo>
                  <a:cubicBezTo>
                    <a:pt x="49634" y="290"/>
                    <a:pt x="46516" y="349"/>
                    <a:pt x="42697" y="349"/>
                  </a:cubicBezTo>
                  <a:cubicBezTo>
                    <a:pt x="33434" y="349"/>
                    <a:pt x="20050" y="1"/>
                    <a:pt x="93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4"/>
            <p:cNvSpPr/>
            <p:nvPr/>
          </p:nvSpPr>
          <p:spPr>
            <a:xfrm>
              <a:off x="5476907" y="3580474"/>
              <a:ext cx="1418509" cy="804209"/>
            </a:xfrm>
            <a:custGeom>
              <a:avLst/>
              <a:gdLst/>
              <a:ahLst/>
              <a:cxnLst/>
              <a:rect l="l" t="t" r="r" b="b"/>
              <a:pathLst>
                <a:path w="51903" h="35080" extrusionOk="0">
                  <a:moveTo>
                    <a:pt x="51371" y="377"/>
                  </a:moveTo>
                  <a:cubicBezTo>
                    <a:pt x="51373" y="377"/>
                    <a:pt x="51373" y="382"/>
                    <a:pt x="51367" y="393"/>
                  </a:cubicBezTo>
                  <a:cubicBezTo>
                    <a:pt x="51367" y="401"/>
                    <a:pt x="51367" y="409"/>
                    <a:pt x="51367" y="417"/>
                  </a:cubicBezTo>
                  <a:cubicBezTo>
                    <a:pt x="51332" y="417"/>
                    <a:pt x="51363" y="377"/>
                    <a:pt x="51371" y="377"/>
                  </a:cubicBezTo>
                  <a:close/>
                  <a:moveTo>
                    <a:pt x="8550" y="432"/>
                  </a:moveTo>
                  <a:cubicBezTo>
                    <a:pt x="9345" y="432"/>
                    <a:pt x="10140" y="435"/>
                    <a:pt x="10935" y="440"/>
                  </a:cubicBezTo>
                  <a:cubicBezTo>
                    <a:pt x="15076" y="440"/>
                    <a:pt x="19193" y="486"/>
                    <a:pt x="23334" y="556"/>
                  </a:cubicBezTo>
                  <a:cubicBezTo>
                    <a:pt x="27452" y="626"/>
                    <a:pt x="31546" y="672"/>
                    <a:pt x="35641" y="742"/>
                  </a:cubicBezTo>
                  <a:cubicBezTo>
                    <a:pt x="38032" y="758"/>
                    <a:pt x="40424" y="785"/>
                    <a:pt x="42815" y="785"/>
                  </a:cubicBezTo>
                  <a:cubicBezTo>
                    <a:pt x="43890" y="785"/>
                    <a:pt x="44965" y="780"/>
                    <a:pt x="46040" y="766"/>
                  </a:cubicBezTo>
                  <a:cubicBezTo>
                    <a:pt x="47296" y="742"/>
                    <a:pt x="48576" y="719"/>
                    <a:pt x="49855" y="672"/>
                  </a:cubicBezTo>
                  <a:cubicBezTo>
                    <a:pt x="50367" y="649"/>
                    <a:pt x="50855" y="603"/>
                    <a:pt x="51344" y="579"/>
                  </a:cubicBezTo>
                  <a:lnTo>
                    <a:pt x="51369" y="579"/>
                  </a:lnTo>
                  <a:cubicBezTo>
                    <a:pt x="51413" y="1936"/>
                    <a:pt x="51367" y="3293"/>
                    <a:pt x="51367" y="4627"/>
                  </a:cubicBezTo>
                  <a:cubicBezTo>
                    <a:pt x="51391" y="7233"/>
                    <a:pt x="51367" y="9815"/>
                    <a:pt x="51344" y="12421"/>
                  </a:cubicBezTo>
                  <a:lnTo>
                    <a:pt x="51321" y="21470"/>
                  </a:lnTo>
                  <a:cubicBezTo>
                    <a:pt x="51321" y="24146"/>
                    <a:pt x="51321" y="26798"/>
                    <a:pt x="51297" y="29473"/>
                  </a:cubicBezTo>
                  <a:cubicBezTo>
                    <a:pt x="51297" y="31032"/>
                    <a:pt x="51297" y="32590"/>
                    <a:pt x="51344" y="34126"/>
                  </a:cubicBezTo>
                  <a:cubicBezTo>
                    <a:pt x="51344" y="34188"/>
                    <a:pt x="51344" y="34250"/>
                    <a:pt x="51344" y="34312"/>
                  </a:cubicBezTo>
                  <a:lnTo>
                    <a:pt x="51181" y="34312"/>
                  </a:lnTo>
                  <a:cubicBezTo>
                    <a:pt x="50855" y="34358"/>
                    <a:pt x="50530" y="34358"/>
                    <a:pt x="50181" y="34382"/>
                  </a:cubicBezTo>
                  <a:cubicBezTo>
                    <a:pt x="49018" y="34428"/>
                    <a:pt x="47831" y="34452"/>
                    <a:pt x="46645" y="34475"/>
                  </a:cubicBezTo>
                  <a:cubicBezTo>
                    <a:pt x="42829" y="34545"/>
                    <a:pt x="39014" y="34568"/>
                    <a:pt x="35176" y="34591"/>
                  </a:cubicBezTo>
                  <a:cubicBezTo>
                    <a:pt x="30476" y="34638"/>
                    <a:pt x="25777" y="34638"/>
                    <a:pt x="21101" y="34638"/>
                  </a:cubicBezTo>
                  <a:cubicBezTo>
                    <a:pt x="16820" y="34638"/>
                    <a:pt x="12563" y="34614"/>
                    <a:pt x="8306" y="34545"/>
                  </a:cubicBezTo>
                  <a:cubicBezTo>
                    <a:pt x="5770" y="34521"/>
                    <a:pt x="3211" y="34545"/>
                    <a:pt x="699" y="34312"/>
                  </a:cubicBezTo>
                  <a:lnTo>
                    <a:pt x="529" y="34291"/>
                  </a:lnTo>
                  <a:lnTo>
                    <a:pt x="529" y="34291"/>
                  </a:lnTo>
                  <a:cubicBezTo>
                    <a:pt x="375" y="30025"/>
                    <a:pt x="443" y="25759"/>
                    <a:pt x="489" y="21494"/>
                  </a:cubicBezTo>
                  <a:cubicBezTo>
                    <a:pt x="536" y="16678"/>
                    <a:pt x="606" y="11886"/>
                    <a:pt x="606" y="7070"/>
                  </a:cubicBezTo>
                  <a:cubicBezTo>
                    <a:pt x="606" y="4888"/>
                    <a:pt x="606" y="2729"/>
                    <a:pt x="542" y="548"/>
                  </a:cubicBezTo>
                  <a:lnTo>
                    <a:pt x="542" y="548"/>
                  </a:lnTo>
                  <a:cubicBezTo>
                    <a:pt x="3221" y="464"/>
                    <a:pt x="5887" y="432"/>
                    <a:pt x="8550" y="432"/>
                  </a:cubicBezTo>
                  <a:close/>
                  <a:moveTo>
                    <a:pt x="8881" y="0"/>
                  </a:moveTo>
                  <a:cubicBezTo>
                    <a:pt x="6801" y="0"/>
                    <a:pt x="4723" y="16"/>
                    <a:pt x="2653" y="68"/>
                  </a:cubicBezTo>
                  <a:cubicBezTo>
                    <a:pt x="1862" y="68"/>
                    <a:pt x="1071" y="91"/>
                    <a:pt x="303" y="114"/>
                  </a:cubicBezTo>
                  <a:cubicBezTo>
                    <a:pt x="187" y="114"/>
                    <a:pt x="94" y="230"/>
                    <a:pt x="70" y="347"/>
                  </a:cubicBezTo>
                  <a:cubicBezTo>
                    <a:pt x="233" y="4604"/>
                    <a:pt x="164" y="8885"/>
                    <a:pt x="117" y="13165"/>
                  </a:cubicBezTo>
                  <a:cubicBezTo>
                    <a:pt x="70" y="17981"/>
                    <a:pt x="1" y="22820"/>
                    <a:pt x="1" y="27658"/>
                  </a:cubicBezTo>
                  <a:cubicBezTo>
                    <a:pt x="1" y="29938"/>
                    <a:pt x="1" y="32218"/>
                    <a:pt x="70" y="34475"/>
                  </a:cubicBezTo>
                  <a:cubicBezTo>
                    <a:pt x="94" y="34591"/>
                    <a:pt x="140" y="34661"/>
                    <a:pt x="233" y="34684"/>
                  </a:cubicBezTo>
                  <a:cubicBezTo>
                    <a:pt x="1048" y="34800"/>
                    <a:pt x="1885" y="34847"/>
                    <a:pt x="2699" y="34870"/>
                  </a:cubicBezTo>
                  <a:cubicBezTo>
                    <a:pt x="4142" y="34917"/>
                    <a:pt x="5607" y="34940"/>
                    <a:pt x="7050" y="34963"/>
                  </a:cubicBezTo>
                  <a:cubicBezTo>
                    <a:pt x="11260" y="35056"/>
                    <a:pt x="15471" y="35080"/>
                    <a:pt x="19659" y="35080"/>
                  </a:cubicBezTo>
                  <a:cubicBezTo>
                    <a:pt x="24451" y="35080"/>
                    <a:pt x="29243" y="35080"/>
                    <a:pt x="34012" y="35056"/>
                  </a:cubicBezTo>
                  <a:cubicBezTo>
                    <a:pt x="38014" y="35033"/>
                    <a:pt x="42015" y="34987"/>
                    <a:pt x="46017" y="34917"/>
                  </a:cubicBezTo>
                  <a:cubicBezTo>
                    <a:pt x="47296" y="34894"/>
                    <a:pt x="48552" y="34870"/>
                    <a:pt x="49832" y="34824"/>
                  </a:cubicBezTo>
                  <a:cubicBezTo>
                    <a:pt x="50227" y="34824"/>
                    <a:pt x="50600" y="34800"/>
                    <a:pt x="50995" y="34777"/>
                  </a:cubicBezTo>
                  <a:cubicBezTo>
                    <a:pt x="51204" y="34777"/>
                    <a:pt x="51414" y="34754"/>
                    <a:pt x="51600" y="34707"/>
                  </a:cubicBezTo>
                  <a:cubicBezTo>
                    <a:pt x="51631" y="34701"/>
                    <a:pt x="51661" y="34692"/>
                    <a:pt x="51687" y="34678"/>
                  </a:cubicBezTo>
                  <a:lnTo>
                    <a:pt x="51687" y="34678"/>
                  </a:lnTo>
                  <a:cubicBezTo>
                    <a:pt x="51715" y="34667"/>
                    <a:pt x="51740" y="34649"/>
                    <a:pt x="51757" y="34625"/>
                  </a:cubicBezTo>
                  <a:lnTo>
                    <a:pt x="51757" y="34625"/>
                  </a:lnTo>
                  <a:cubicBezTo>
                    <a:pt x="51790" y="34588"/>
                    <a:pt x="51809" y="34539"/>
                    <a:pt x="51809" y="34475"/>
                  </a:cubicBezTo>
                  <a:cubicBezTo>
                    <a:pt x="51809" y="34430"/>
                    <a:pt x="51798" y="34393"/>
                    <a:pt x="51779" y="34362"/>
                  </a:cubicBezTo>
                  <a:lnTo>
                    <a:pt x="51779" y="34362"/>
                  </a:lnTo>
                  <a:cubicBezTo>
                    <a:pt x="51759" y="34032"/>
                    <a:pt x="51742" y="33716"/>
                    <a:pt x="51763" y="33381"/>
                  </a:cubicBezTo>
                  <a:cubicBezTo>
                    <a:pt x="51763" y="32567"/>
                    <a:pt x="51739" y="31753"/>
                    <a:pt x="51739" y="30962"/>
                  </a:cubicBezTo>
                  <a:lnTo>
                    <a:pt x="51739" y="23448"/>
                  </a:lnTo>
                  <a:cubicBezTo>
                    <a:pt x="51739" y="20423"/>
                    <a:pt x="51739" y="17376"/>
                    <a:pt x="51786" y="14352"/>
                  </a:cubicBezTo>
                  <a:cubicBezTo>
                    <a:pt x="51786" y="11583"/>
                    <a:pt x="51786" y="8815"/>
                    <a:pt x="51809" y="6023"/>
                  </a:cubicBezTo>
                  <a:cubicBezTo>
                    <a:pt x="51809" y="4348"/>
                    <a:pt x="51809" y="2650"/>
                    <a:pt x="51809" y="952"/>
                  </a:cubicBezTo>
                  <a:cubicBezTo>
                    <a:pt x="51809" y="649"/>
                    <a:pt x="51902" y="137"/>
                    <a:pt x="51507" y="137"/>
                  </a:cubicBezTo>
                  <a:cubicBezTo>
                    <a:pt x="51018" y="137"/>
                    <a:pt x="50530" y="207"/>
                    <a:pt x="50041" y="230"/>
                  </a:cubicBezTo>
                  <a:cubicBezTo>
                    <a:pt x="49460" y="254"/>
                    <a:pt x="48878" y="277"/>
                    <a:pt x="48273" y="277"/>
                  </a:cubicBezTo>
                  <a:cubicBezTo>
                    <a:pt x="46498" y="328"/>
                    <a:pt x="44738" y="344"/>
                    <a:pt x="42980" y="344"/>
                  </a:cubicBezTo>
                  <a:cubicBezTo>
                    <a:pt x="41558" y="344"/>
                    <a:pt x="40137" y="334"/>
                    <a:pt x="38712" y="323"/>
                  </a:cubicBezTo>
                  <a:cubicBezTo>
                    <a:pt x="34687" y="300"/>
                    <a:pt x="30662" y="230"/>
                    <a:pt x="26638" y="184"/>
                  </a:cubicBezTo>
                  <a:cubicBezTo>
                    <a:pt x="22404" y="114"/>
                    <a:pt x="18170" y="44"/>
                    <a:pt x="13936" y="21"/>
                  </a:cubicBezTo>
                  <a:cubicBezTo>
                    <a:pt x="12250" y="11"/>
                    <a:pt x="10565" y="0"/>
                    <a:pt x="8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0" name="Google Shape;860;p24"/>
            <p:cNvGrpSpPr/>
            <p:nvPr/>
          </p:nvGrpSpPr>
          <p:grpSpPr>
            <a:xfrm>
              <a:off x="5967755" y="2763096"/>
              <a:ext cx="436813" cy="428445"/>
              <a:chOff x="5097809" y="2763096"/>
              <a:chExt cx="436813" cy="428445"/>
            </a:xfrm>
          </p:grpSpPr>
          <p:sp>
            <p:nvSpPr>
              <p:cNvPr id="861" name="Google Shape;861;p24"/>
              <p:cNvSpPr/>
              <p:nvPr/>
            </p:nvSpPr>
            <p:spPr>
              <a:xfrm>
                <a:off x="5113811" y="2770226"/>
                <a:ext cx="413338" cy="413338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8030" extrusionOk="0">
                    <a:moveTo>
                      <a:pt x="9004" y="0"/>
                    </a:moveTo>
                    <a:cubicBezTo>
                      <a:pt x="4025" y="0"/>
                      <a:pt x="0" y="4048"/>
                      <a:pt x="0" y="9027"/>
                    </a:cubicBezTo>
                    <a:cubicBezTo>
                      <a:pt x="0" y="14005"/>
                      <a:pt x="4025" y="18030"/>
                      <a:pt x="9004" y="18030"/>
                    </a:cubicBezTo>
                    <a:cubicBezTo>
                      <a:pt x="13982" y="18030"/>
                      <a:pt x="18030" y="14005"/>
                      <a:pt x="18030" y="9027"/>
                    </a:cubicBezTo>
                    <a:cubicBezTo>
                      <a:pt x="18030" y="4048"/>
                      <a:pt x="13982" y="0"/>
                      <a:pt x="90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4"/>
              <p:cNvSpPr/>
              <p:nvPr/>
            </p:nvSpPr>
            <p:spPr>
              <a:xfrm>
                <a:off x="5097809" y="2763096"/>
                <a:ext cx="436813" cy="428445"/>
              </a:xfrm>
              <a:custGeom>
                <a:avLst/>
                <a:gdLst/>
                <a:ahLst/>
                <a:cxnLst/>
                <a:rect l="l" t="t" r="r" b="b"/>
                <a:pathLst>
                  <a:path w="19054" h="18689" extrusionOk="0">
                    <a:moveTo>
                      <a:pt x="9732" y="649"/>
                    </a:moveTo>
                    <a:cubicBezTo>
                      <a:pt x="13951" y="649"/>
                      <a:pt x="17618" y="3717"/>
                      <a:pt x="18286" y="7965"/>
                    </a:cubicBezTo>
                    <a:cubicBezTo>
                      <a:pt x="18356" y="8431"/>
                      <a:pt x="18402" y="8873"/>
                      <a:pt x="18402" y="9338"/>
                    </a:cubicBezTo>
                    <a:cubicBezTo>
                      <a:pt x="18379" y="13991"/>
                      <a:pt x="14703" y="17806"/>
                      <a:pt x="10051" y="17969"/>
                    </a:cubicBezTo>
                    <a:cubicBezTo>
                      <a:pt x="9947" y="17972"/>
                      <a:pt x="9844" y="17974"/>
                      <a:pt x="9742" y="17974"/>
                    </a:cubicBezTo>
                    <a:cubicBezTo>
                      <a:pt x="5246" y="17974"/>
                      <a:pt x="1458" y="14515"/>
                      <a:pt x="1117" y="9966"/>
                    </a:cubicBezTo>
                    <a:cubicBezTo>
                      <a:pt x="745" y="5336"/>
                      <a:pt x="4118" y="1242"/>
                      <a:pt x="8725" y="707"/>
                    </a:cubicBezTo>
                    <a:cubicBezTo>
                      <a:pt x="9063" y="668"/>
                      <a:pt x="9399" y="649"/>
                      <a:pt x="9732" y="649"/>
                    </a:cubicBezTo>
                    <a:close/>
                    <a:moveTo>
                      <a:pt x="9679" y="1"/>
                    </a:moveTo>
                    <a:cubicBezTo>
                      <a:pt x="4850" y="1"/>
                      <a:pt x="804" y="3724"/>
                      <a:pt x="396" y="8593"/>
                    </a:cubicBezTo>
                    <a:cubicBezTo>
                      <a:pt x="1" y="13595"/>
                      <a:pt x="3606" y="18015"/>
                      <a:pt x="8585" y="18620"/>
                    </a:cubicBezTo>
                    <a:cubicBezTo>
                      <a:pt x="8966" y="18666"/>
                      <a:pt x="9345" y="18689"/>
                      <a:pt x="9719" y="18689"/>
                    </a:cubicBezTo>
                    <a:cubicBezTo>
                      <a:pt x="14240" y="18689"/>
                      <a:pt x="18185" y="15403"/>
                      <a:pt x="18937" y="10827"/>
                    </a:cubicBezTo>
                    <a:cubicBezTo>
                      <a:pt x="19007" y="10338"/>
                      <a:pt x="19054" y="9826"/>
                      <a:pt x="19054" y="9338"/>
                    </a:cubicBezTo>
                    <a:cubicBezTo>
                      <a:pt x="19054" y="4336"/>
                      <a:pt x="15076" y="218"/>
                      <a:pt x="10074" y="9"/>
                    </a:cubicBezTo>
                    <a:cubicBezTo>
                      <a:pt x="9942" y="4"/>
                      <a:pt x="9810" y="1"/>
                      <a:pt x="9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4"/>
              <p:cNvSpPr/>
              <p:nvPr/>
            </p:nvSpPr>
            <p:spPr>
              <a:xfrm>
                <a:off x="5321282" y="2821303"/>
                <a:ext cx="158205" cy="160269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6991" extrusionOk="0">
                    <a:moveTo>
                      <a:pt x="1373" y="1"/>
                    </a:moveTo>
                    <a:cubicBezTo>
                      <a:pt x="1289" y="1"/>
                      <a:pt x="1203" y="2"/>
                      <a:pt x="1117" y="6"/>
                    </a:cubicBezTo>
                    <a:cubicBezTo>
                      <a:pt x="15" y="52"/>
                      <a:pt x="0" y="1752"/>
                      <a:pt x="1073" y="1752"/>
                    </a:cubicBezTo>
                    <a:cubicBezTo>
                      <a:pt x="1088" y="1752"/>
                      <a:pt x="1102" y="1751"/>
                      <a:pt x="1117" y="1751"/>
                    </a:cubicBezTo>
                    <a:lnTo>
                      <a:pt x="1698" y="1751"/>
                    </a:lnTo>
                    <a:cubicBezTo>
                      <a:pt x="3885" y="1937"/>
                      <a:pt x="4792" y="3821"/>
                      <a:pt x="5118" y="6357"/>
                    </a:cubicBezTo>
                    <a:cubicBezTo>
                      <a:pt x="5183" y="6800"/>
                      <a:pt x="5486" y="6990"/>
                      <a:pt x="5819" y="6990"/>
                    </a:cubicBezTo>
                    <a:cubicBezTo>
                      <a:pt x="6325" y="6990"/>
                      <a:pt x="6901" y="6551"/>
                      <a:pt x="6816" y="5892"/>
                    </a:cubicBezTo>
                    <a:cubicBezTo>
                      <a:pt x="6363" y="2669"/>
                      <a:pt x="4714" y="1"/>
                      <a:pt x="1373" y="1"/>
                    </a:cubicBezTo>
                    <a:close/>
                  </a:path>
                </a:pathLst>
              </a:custGeom>
              <a:solidFill>
                <a:srgbClr val="FFFFFF">
                  <a:alpha val="4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4"/>
              <p:cNvSpPr/>
              <p:nvPr/>
            </p:nvSpPr>
            <p:spPr>
              <a:xfrm>
                <a:off x="5159684" y="2990696"/>
                <a:ext cx="250960" cy="171892"/>
              </a:xfrm>
              <a:custGeom>
                <a:avLst/>
                <a:gdLst/>
                <a:ahLst/>
                <a:cxnLst/>
                <a:rect l="l" t="t" r="r" b="b"/>
                <a:pathLst>
                  <a:path w="10947" h="7498" extrusionOk="0">
                    <a:moveTo>
                      <a:pt x="1264" y="0"/>
                    </a:moveTo>
                    <a:cubicBezTo>
                      <a:pt x="612" y="0"/>
                      <a:pt x="0" y="413"/>
                      <a:pt x="70" y="1248"/>
                    </a:cubicBezTo>
                    <a:cubicBezTo>
                      <a:pt x="413" y="4981"/>
                      <a:pt x="3314" y="7498"/>
                      <a:pt x="6649" y="7498"/>
                    </a:cubicBezTo>
                    <a:cubicBezTo>
                      <a:pt x="7616" y="7498"/>
                      <a:pt x="8620" y="7286"/>
                      <a:pt x="9608" y="6831"/>
                    </a:cubicBezTo>
                    <a:cubicBezTo>
                      <a:pt x="10946" y="6223"/>
                      <a:pt x="10111" y="4449"/>
                      <a:pt x="8859" y="4449"/>
                    </a:cubicBezTo>
                    <a:cubicBezTo>
                      <a:pt x="8674" y="4449"/>
                      <a:pt x="8480" y="4488"/>
                      <a:pt x="8282" y="4574"/>
                    </a:cubicBezTo>
                    <a:cubicBezTo>
                      <a:pt x="7745" y="4818"/>
                      <a:pt x="7190" y="4931"/>
                      <a:pt x="6649" y="4931"/>
                    </a:cubicBezTo>
                    <a:cubicBezTo>
                      <a:pt x="4659" y="4931"/>
                      <a:pt x="2845" y="3406"/>
                      <a:pt x="2699" y="1248"/>
                    </a:cubicBezTo>
                    <a:cubicBezTo>
                      <a:pt x="2617" y="419"/>
                      <a:pt x="1920" y="0"/>
                      <a:pt x="1264" y="0"/>
                    </a:cubicBezTo>
                    <a:close/>
                  </a:path>
                </a:pathLst>
              </a:custGeom>
              <a:solidFill>
                <a:srgbClr val="000000">
                  <a:alpha val="9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5" name="Google Shape;865;p24"/>
            <p:cNvSpPr/>
            <p:nvPr/>
          </p:nvSpPr>
          <p:spPr>
            <a:xfrm>
              <a:off x="5479767" y="4458850"/>
              <a:ext cx="1412770" cy="305302"/>
            </a:xfrm>
            <a:custGeom>
              <a:avLst/>
              <a:gdLst/>
              <a:ahLst/>
              <a:cxnLst/>
              <a:rect l="l" t="t" r="r" b="b"/>
              <a:pathLst>
                <a:path w="51693" h="34654" extrusionOk="0">
                  <a:moveTo>
                    <a:pt x="9548" y="1"/>
                  </a:moveTo>
                  <a:cubicBezTo>
                    <a:pt x="6128" y="1"/>
                    <a:pt x="2973" y="37"/>
                    <a:pt x="303" y="131"/>
                  </a:cubicBezTo>
                  <a:cubicBezTo>
                    <a:pt x="605" y="8902"/>
                    <a:pt x="1" y="25279"/>
                    <a:pt x="303" y="34282"/>
                  </a:cubicBezTo>
                  <a:cubicBezTo>
                    <a:pt x="2198" y="34550"/>
                    <a:pt x="12478" y="34654"/>
                    <a:pt x="23341" y="34654"/>
                  </a:cubicBezTo>
                  <a:cubicBezTo>
                    <a:pt x="37010" y="34654"/>
                    <a:pt x="51602" y="34490"/>
                    <a:pt x="51577" y="34282"/>
                  </a:cubicBezTo>
                  <a:cubicBezTo>
                    <a:pt x="51414" y="32980"/>
                    <a:pt x="51693" y="154"/>
                    <a:pt x="51577" y="131"/>
                  </a:cubicBezTo>
                  <a:lnTo>
                    <a:pt x="51577" y="131"/>
                  </a:lnTo>
                  <a:cubicBezTo>
                    <a:pt x="49662" y="296"/>
                    <a:pt x="46603" y="354"/>
                    <a:pt x="42857" y="354"/>
                  </a:cubicBezTo>
                  <a:cubicBezTo>
                    <a:pt x="33650" y="354"/>
                    <a:pt x="20290" y="1"/>
                    <a:pt x="9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Professor</a:t>
              </a:r>
              <a:endParaRPr dirty="0"/>
            </a:p>
          </p:txBody>
        </p:sp>
        <p:sp>
          <p:nvSpPr>
            <p:cNvPr id="866" name="Google Shape;866;p24"/>
            <p:cNvSpPr/>
            <p:nvPr/>
          </p:nvSpPr>
          <p:spPr>
            <a:xfrm>
              <a:off x="5477225" y="4456947"/>
              <a:ext cx="1417853" cy="309143"/>
            </a:xfrm>
            <a:custGeom>
              <a:avLst/>
              <a:gdLst/>
              <a:ahLst/>
              <a:cxnLst/>
              <a:rect l="l" t="t" r="r" b="b"/>
              <a:pathLst>
                <a:path w="51879" h="35090" extrusionOk="0">
                  <a:moveTo>
                    <a:pt x="51367" y="354"/>
                  </a:moveTo>
                  <a:cubicBezTo>
                    <a:pt x="51372" y="354"/>
                    <a:pt x="51373" y="359"/>
                    <a:pt x="51367" y="370"/>
                  </a:cubicBezTo>
                  <a:cubicBezTo>
                    <a:pt x="51367" y="378"/>
                    <a:pt x="51367" y="386"/>
                    <a:pt x="51367" y="394"/>
                  </a:cubicBezTo>
                  <a:cubicBezTo>
                    <a:pt x="51315" y="394"/>
                    <a:pt x="51354" y="354"/>
                    <a:pt x="51367" y="354"/>
                  </a:cubicBezTo>
                  <a:close/>
                  <a:moveTo>
                    <a:pt x="10935" y="417"/>
                  </a:moveTo>
                  <a:cubicBezTo>
                    <a:pt x="15052" y="417"/>
                    <a:pt x="19193" y="487"/>
                    <a:pt x="23334" y="557"/>
                  </a:cubicBezTo>
                  <a:cubicBezTo>
                    <a:pt x="27452" y="603"/>
                    <a:pt x="31523" y="673"/>
                    <a:pt x="35641" y="719"/>
                  </a:cubicBezTo>
                  <a:cubicBezTo>
                    <a:pt x="37783" y="748"/>
                    <a:pt x="39917" y="768"/>
                    <a:pt x="42052" y="768"/>
                  </a:cubicBezTo>
                  <a:cubicBezTo>
                    <a:pt x="43372" y="768"/>
                    <a:pt x="44692" y="760"/>
                    <a:pt x="46016" y="743"/>
                  </a:cubicBezTo>
                  <a:cubicBezTo>
                    <a:pt x="47296" y="743"/>
                    <a:pt x="48576" y="719"/>
                    <a:pt x="49855" y="650"/>
                  </a:cubicBezTo>
                  <a:cubicBezTo>
                    <a:pt x="50344" y="626"/>
                    <a:pt x="50855" y="603"/>
                    <a:pt x="51344" y="557"/>
                  </a:cubicBezTo>
                  <a:cubicBezTo>
                    <a:pt x="51352" y="561"/>
                    <a:pt x="51361" y="564"/>
                    <a:pt x="51369" y="567"/>
                  </a:cubicBezTo>
                  <a:lnTo>
                    <a:pt x="51369" y="567"/>
                  </a:lnTo>
                  <a:cubicBezTo>
                    <a:pt x="51412" y="1920"/>
                    <a:pt x="51367" y="3274"/>
                    <a:pt x="51367" y="4628"/>
                  </a:cubicBezTo>
                  <a:cubicBezTo>
                    <a:pt x="51367" y="7210"/>
                    <a:pt x="51367" y="9816"/>
                    <a:pt x="51344" y="12398"/>
                  </a:cubicBezTo>
                  <a:lnTo>
                    <a:pt x="51297" y="21447"/>
                  </a:lnTo>
                  <a:cubicBezTo>
                    <a:pt x="51297" y="24123"/>
                    <a:pt x="51297" y="26798"/>
                    <a:pt x="51297" y="29473"/>
                  </a:cubicBezTo>
                  <a:cubicBezTo>
                    <a:pt x="51297" y="31032"/>
                    <a:pt x="51274" y="32568"/>
                    <a:pt x="51321" y="34126"/>
                  </a:cubicBezTo>
                  <a:cubicBezTo>
                    <a:pt x="51321" y="34188"/>
                    <a:pt x="51321" y="34250"/>
                    <a:pt x="51324" y="34312"/>
                  </a:cubicBezTo>
                  <a:lnTo>
                    <a:pt x="51181" y="34312"/>
                  </a:lnTo>
                  <a:cubicBezTo>
                    <a:pt x="50855" y="34336"/>
                    <a:pt x="50506" y="34359"/>
                    <a:pt x="50181" y="34359"/>
                  </a:cubicBezTo>
                  <a:cubicBezTo>
                    <a:pt x="48994" y="34405"/>
                    <a:pt x="47808" y="34429"/>
                    <a:pt x="46645" y="34452"/>
                  </a:cubicBezTo>
                  <a:cubicBezTo>
                    <a:pt x="42806" y="34522"/>
                    <a:pt x="38991" y="34568"/>
                    <a:pt x="35176" y="34591"/>
                  </a:cubicBezTo>
                  <a:cubicBezTo>
                    <a:pt x="30476" y="34615"/>
                    <a:pt x="25777" y="34638"/>
                    <a:pt x="21078" y="34638"/>
                  </a:cubicBezTo>
                  <a:cubicBezTo>
                    <a:pt x="16820" y="34638"/>
                    <a:pt x="12540" y="34615"/>
                    <a:pt x="8283" y="34545"/>
                  </a:cubicBezTo>
                  <a:cubicBezTo>
                    <a:pt x="5770" y="34498"/>
                    <a:pt x="3211" y="34545"/>
                    <a:pt x="698" y="34289"/>
                  </a:cubicBezTo>
                  <a:lnTo>
                    <a:pt x="506" y="34268"/>
                  </a:lnTo>
                  <a:lnTo>
                    <a:pt x="506" y="34268"/>
                  </a:lnTo>
                  <a:cubicBezTo>
                    <a:pt x="374" y="30010"/>
                    <a:pt x="420" y="25752"/>
                    <a:pt x="466" y="21494"/>
                  </a:cubicBezTo>
                  <a:cubicBezTo>
                    <a:pt x="512" y="16678"/>
                    <a:pt x="605" y="11863"/>
                    <a:pt x="605" y="7047"/>
                  </a:cubicBezTo>
                  <a:cubicBezTo>
                    <a:pt x="605" y="4881"/>
                    <a:pt x="605" y="2693"/>
                    <a:pt x="521" y="526"/>
                  </a:cubicBezTo>
                  <a:lnTo>
                    <a:pt x="521" y="526"/>
                  </a:lnTo>
                  <a:cubicBezTo>
                    <a:pt x="3985" y="417"/>
                    <a:pt x="7471" y="417"/>
                    <a:pt x="10935" y="417"/>
                  </a:cubicBezTo>
                  <a:close/>
                  <a:moveTo>
                    <a:pt x="8903" y="1"/>
                  </a:moveTo>
                  <a:cubicBezTo>
                    <a:pt x="6819" y="1"/>
                    <a:pt x="4736" y="17"/>
                    <a:pt x="2653" y="68"/>
                  </a:cubicBezTo>
                  <a:cubicBezTo>
                    <a:pt x="1885" y="68"/>
                    <a:pt x="1094" y="91"/>
                    <a:pt x="303" y="115"/>
                  </a:cubicBezTo>
                  <a:cubicBezTo>
                    <a:pt x="187" y="115"/>
                    <a:pt x="94" y="231"/>
                    <a:pt x="94" y="347"/>
                  </a:cubicBezTo>
                  <a:cubicBezTo>
                    <a:pt x="233" y="4604"/>
                    <a:pt x="187" y="8885"/>
                    <a:pt x="140" y="13166"/>
                  </a:cubicBezTo>
                  <a:cubicBezTo>
                    <a:pt x="94" y="18004"/>
                    <a:pt x="1" y="22820"/>
                    <a:pt x="1" y="27659"/>
                  </a:cubicBezTo>
                  <a:cubicBezTo>
                    <a:pt x="1" y="29939"/>
                    <a:pt x="1" y="32219"/>
                    <a:pt x="94" y="34498"/>
                  </a:cubicBezTo>
                  <a:cubicBezTo>
                    <a:pt x="94" y="34591"/>
                    <a:pt x="163" y="34661"/>
                    <a:pt x="256" y="34708"/>
                  </a:cubicBezTo>
                  <a:cubicBezTo>
                    <a:pt x="1071" y="34801"/>
                    <a:pt x="1885" y="34847"/>
                    <a:pt x="2722" y="34871"/>
                  </a:cubicBezTo>
                  <a:cubicBezTo>
                    <a:pt x="4165" y="34917"/>
                    <a:pt x="5630" y="34940"/>
                    <a:pt x="7073" y="34964"/>
                  </a:cubicBezTo>
                  <a:cubicBezTo>
                    <a:pt x="11284" y="35057"/>
                    <a:pt x="15494" y="35080"/>
                    <a:pt x="19682" y="35080"/>
                  </a:cubicBezTo>
                  <a:cubicBezTo>
                    <a:pt x="21085" y="35087"/>
                    <a:pt x="22487" y="35090"/>
                    <a:pt x="23888" y="35090"/>
                  </a:cubicBezTo>
                  <a:cubicBezTo>
                    <a:pt x="27270" y="35090"/>
                    <a:pt x="30647" y="35073"/>
                    <a:pt x="34036" y="35057"/>
                  </a:cubicBezTo>
                  <a:cubicBezTo>
                    <a:pt x="38037" y="35033"/>
                    <a:pt x="42038" y="34987"/>
                    <a:pt x="46040" y="34917"/>
                  </a:cubicBezTo>
                  <a:cubicBezTo>
                    <a:pt x="47296" y="34894"/>
                    <a:pt x="48576" y="34871"/>
                    <a:pt x="49855" y="34824"/>
                  </a:cubicBezTo>
                  <a:cubicBezTo>
                    <a:pt x="50227" y="34824"/>
                    <a:pt x="50623" y="34801"/>
                    <a:pt x="51018" y="34778"/>
                  </a:cubicBezTo>
                  <a:cubicBezTo>
                    <a:pt x="51204" y="34778"/>
                    <a:pt x="51414" y="34754"/>
                    <a:pt x="51623" y="34708"/>
                  </a:cubicBezTo>
                  <a:cubicBezTo>
                    <a:pt x="51739" y="34685"/>
                    <a:pt x="51832" y="34615"/>
                    <a:pt x="51832" y="34475"/>
                  </a:cubicBezTo>
                  <a:cubicBezTo>
                    <a:pt x="51832" y="34405"/>
                    <a:pt x="51807" y="34351"/>
                    <a:pt x="51768" y="34313"/>
                  </a:cubicBezTo>
                  <a:lnTo>
                    <a:pt x="51768" y="34313"/>
                  </a:lnTo>
                  <a:cubicBezTo>
                    <a:pt x="51739" y="33995"/>
                    <a:pt x="51739" y="33677"/>
                    <a:pt x="51739" y="33359"/>
                  </a:cubicBezTo>
                  <a:cubicBezTo>
                    <a:pt x="51739" y="32568"/>
                    <a:pt x="51739" y="31753"/>
                    <a:pt x="51739" y="30939"/>
                  </a:cubicBezTo>
                  <a:lnTo>
                    <a:pt x="51739" y="23448"/>
                  </a:lnTo>
                  <a:cubicBezTo>
                    <a:pt x="51739" y="20401"/>
                    <a:pt x="51739" y="17376"/>
                    <a:pt x="51763" y="14352"/>
                  </a:cubicBezTo>
                  <a:cubicBezTo>
                    <a:pt x="51786" y="11560"/>
                    <a:pt x="51786" y="8792"/>
                    <a:pt x="51786" y="6024"/>
                  </a:cubicBezTo>
                  <a:cubicBezTo>
                    <a:pt x="51786" y="4325"/>
                    <a:pt x="51809" y="2627"/>
                    <a:pt x="51786" y="929"/>
                  </a:cubicBezTo>
                  <a:cubicBezTo>
                    <a:pt x="51786" y="650"/>
                    <a:pt x="51879" y="115"/>
                    <a:pt x="51507" y="115"/>
                  </a:cubicBezTo>
                  <a:cubicBezTo>
                    <a:pt x="51018" y="115"/>
                    <a:pt x="50506" y="184"/>
                    <a:pt x="50018" y="208"/>
                  </a:cubicBezTo>
                  <a:cubicBezTo>
                    <a:pt x="49436" y="231"/>
                    <a:pt x="48855" y="254"/>
                    <a:pt x="48250" y="277"/>
                  </a:cubicBezTo>
                  <a:cubicBezTo>
                    <a:pt x="46501" y="329"/>
                    <a:pt x="44745" y="345"/>
                    <a:pt x="42986" y="345"/>
                  </a:cubicBezTo>
                  <a:cubicBezTo>
                    <a:pt x="41562" y="345"/>
                    <a:pt x="40137" y="334"/>
                    <a:pt x="38712" y="324"/>
                  </a:cubicBezTo>
                  <a:cubicBezTo>
                    <a:pt x="34687" y="301"/>
                    <a:pt x="30662" y="231"/>
                    <a:pt x="26661" y="184"/>
                  </a:cubicBezTo>
                  <a:cubicBezTo>
                    <a:pt x="22427" y="115"/>
                    <a:pt x="18193" y="45"/>
                    <a:pt x="13959" y="21"/>
                  </a:cubicBezTo>
                  <a:cubicBezTo>
                    <a:pt x="12273" y="11"/>
                    <a:pt x="10588" y="1"/>
                    <a:pt x="8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4"/>
            <p:cNvSpPr txBox="1"/>
            <p:nvPr/>
          </p:nvSpPr>
          <p:spPr>
            <a:xfrm>
              <a:off x="5479767" y="3663678"/>
              <a:ext cx="141277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Vínculo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Facilitador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Não substituível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8" name="Google Shape;868;p24"/>
          <p:cNvGrpSpPr/>
          <p:nvPr/>
        </p:nvGrpSpPr>
        <p:grpSpPr>
          <a:xfrm>
            <a:off x="3863803" y="1212347"/>
            <a:ext cx="1417887" cy="1979195"/>
            <a:chOff x="3862725" y="1212347"/>
            <a:chExt cx="1417887" cy="1979195"/>
          </a:xfrm>
        </p:grpSpPr>
        <p:sp>
          <p:nvSpPr>
            <p:cNvPr id="869" name="Google Shape;869;p24"/>
            <p:cNvSpPr/>
            <p:nvPr/>
          </p:nvSpPr>
          <p:spPr>
            <a:xfrm>
              <a:off x="4566594" y="1961845"/>
              <a:ext cx="10156" cy="933735"/>
            </a:xfrm>
            <a:custGeom>
              <a:avLst/>
              <a:gdLst/>
              <a:ahLst/>
              <a:cxnLst/>
              <a:rect l="l" t="t" r="r" b="b"/>
              <a:pathLst>
                <a:path w="443" h="40730" extrusionOk="0">
                  <a:moveTo>
                    <a:pt x="221" y="0"/>
                  </a:moveTo>
                  <a:cubicBezTo>
                    <a:pt x="111" y="0"/>
                    <a:pt x="0" y="76"/>
                    <a:pt x="0" y="227"/>
                  </a:cubicBezTo>
                  <a:lnTo>
                    <a:pt x="0" y="40520"/>
                  </a:lnTo>
                  <a:cubicBezTo>
                    <a:pt x="0" y="40660"/>
                    <a:pt x="111" y="40729"/>
                    <a:pt x="221" y="40729"/>
                  </a:cubicBezTo>
                  <a:cubicBezTo>
                    <a:pt x="332" y="40729"/>
                    <a:pt x="442" y="40660"/>
                    <a:pt x="442" y="40520"/>
                  </a:cubicBezTo>
                  <a:lnTo>
                    <a:pt x="442" y="227"/>
                  </a:lnTo>
                  <a:cubicBezTo>
                    <a:pt x="442" y="76"/>
                    <a:pt x="332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4"/>
            <p:cNvSpPr/>
            <p:nvPr/>
          </p:nvSpPr>
          <p:spPr>
            <a:xfrm>
              <a:off x="3865274" y="1616054"/>
              <a:ext cx="1412797" cy="794443"/>
            </a:xfrm>
            <a:custGeom>
              <a:avLst/>
              <a:gdLst/>
              <a:ahLst/>
              <a:cxnLst/>
              <a:rect l="l" t="t" r="r" b="b"/>
              <a:pathLst>
                <a:path w="51694" h="34654" extrusionOk="0">
                  <a:moveTo>
                    <a:pt x="9548" y="1"/>
                  </a:moveTo>
                  <a:cubicBezTo>
                    <a:pt x="6128" y="1"/>
                    <a:pt x="2974" y="37"/>
                    <a:pt x="303" y="131"/>
                  </a:cubicBezTo>
                  <a:cubicBezTo>
                    <a:pt x="582" y="8901"/>
                    <a:pt x="1" y="25279"/>
                    <a:pt x="303" y="34282"/>
                  </a:cubicBezTo>
                  <a:cubicBezTo>
                    <a:pt x="2199" y="34550"/>
                    <a:pt x="12478" y="34654"/>
                    <a:pt x="23341" y="34654"/>
                  </a:cubicBezTo>
                  <a:cubicBezTo>
                    <a:pt x="37010" y="34654"/>
                    <a:pt x="51603" y="34490"/>
                    <a:pt x="51577" y="34282"/>
                  </a:cubicBezTo>
                  <a:cubicBezTo>
                    <a:pt x="51414" y="32979"/>
                    <a:pt x="51693" y="154"/>
                    <a:pt x="51577" y="131"/>
                  </a:cubicBezTo>
                  <a:lnTo>
                    <a:pt x="51577" y="131"/>
                  </a:lnTo>
                  <a:cubicBezTo>
                    <a:pt x="49662" y="296"/>
                    <a:pt x="46604" y="354"/>
                    <a:pt x="42857" y="354"/>
                  </a:cubicBezTo>
                  <a:cubicBezTo>
                    <a:pt x="33650" y="354"/>
                    <a:pt x="20290" y="1"/>
                    <a:pt x="9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4"/>
            <p:cNvSpPr/>
            <p:nvPr/>
          </p:nvSpPr>
          <p:spPr>
            <a:xfrm>
              <a:off x="3862732" y="1611056"/>
              <a:ext cx="1417880" cy="804438"/>
            </a:xfrm>
            <a:custGeom>
              <a:avLst/>
              <a:gdLst/>
              <a:ahLst/>
              <a:cxnLst/>
              <a:rect l="l" t="t" r="r" b="b"/>
              <a:pathLst>
                <a:path w="51880" h="35090" extrusionOk="0">
                  <a:moveTo>
                    <a:pt x="51367" y="354"/>
                  </a:moveTo>
                  <a:cubicBezTo>
                    <a:pt x="51372" y="354"/>
                    <a:pt x="51373" y="359"/>
                    <a:pt x="51367" y="370"/>
                  </a:cubicBezTo>
                  <a:cubicBezTo>
                    <a:pt x="51367" y="378"/>
                    <a:pt x="51367" y="386"/>
                    <a:pt x="51367" y="393"/>
                  </a:cubicBezTo>
                  <a:cubicBezTo>
                    <a:pt x="51315" y="393"/>
                    <a:pt x="51354" y="354"/>
                    <a:pt x="51367" y="354"/>
                  </a:cubicBezTo>
                  <a:close/>
                  <a:moveTo>
                    <a:pt x="10935" y="417"/>
                  </a:moveTo>
                  <a:cubicBezTo>
                    <a:pt x="15052" y="440"/>
                    <a:pt x="19193" y="487"/>
                    <a:pt x="23311" y="556"/>
                  </a:cubicBezTo>
                  <a:cubicBezTo>
                    <a:pt x="27452" y="603"/>
                    <a:pt x="31523" y="673"/>
                    <a:pt x="35641" y="719"/>
                  </a:cubicBezTo>
                  <a:cubicBezTo>
                    <a:pt x="37769" y="748"/>
                    <a:pt x="39906" y="768"/>
                    <a:pt x="42046" y="768"/>
                  </a:cubicBezTo>
                  <a:cubicBezTo>
                    <a:pt x="43369" y="768"/>
                    <a:pt x="44693" y="760"/>
                    <a:pt x="46017" y="742"/>
                  </a:cubicBezTo>
                  <a:cubicBezTo>
                    <a:pt x="47296" y="742"/>
                    <a:pt x="48576" y="719"/>
                    <a:pt x="49855" y="649"/>
                  </a:cubicBezTo>
                  <a:cubicBezTo>
                    <a:pt x="50344" y="626"/>
                    <a:pt x="50856" y="603"/>
                    <a:pt x="51344" y="556"/>
                  </a:cubicBezTo>
                  <a:cubicBezTo>
                    <a:pt x="51352" y="561"/>
                    <a:pt x="51361" y="564"/>
                    <a:pt x="51369" y="567"/>
                  </a:cubicBezTo>
                  <a:lnTo>
                    <a:pt x="51369" y="567"/>
                  </a:lnTo>
                  <a:cubicBezTo>
                    <a:pt x="51413" y="1920"/>
                    <a:pt x="51367" y="3274"/>
                    <a:pt x="51367" y="4628"/>
                  </a:cubicBezTo>
                  <a:cubicBezTo>
                    <a:pt x="51367" y="7210"/>
                    <a:pt x="51367" y="9815"/>
                    <a:pt x="51344" y="12398"/>
                  </a:cubicBezTo>
                  <a:lnTo>
                    <a:pt x="51298" y="21447"/>
                  </a:lnTo>
                  <a:cubicBezTo>
                    <a:pt x="51298" y="24123"/>
                    <a:pt x="51298" y="26798"/>
                    <a:pt x="51298" y="29473"/>
                  </a:cubicBezTo>
                  <a:cubicBezTo>
                    <a:pt x="51298" y="31032"/>
                    <a:pt x="51298" y="32567"/>
                    <a:pt x="51321" y="34126"/>
                  </a:cubicBezTo>
                  <a:cubicBezTo>
                    <a:pt x="51321" y="34188"/>
                    <a:pt x="51321" y="34250"/>
                    <a:pt x="51324" y="34312"/>
                  </a:cubicBezTo>
                  <a:lnTo>
                    <a:pt x="51181" y="34312"/>
                  </a:lnTo>
                  <a:cubicBezTo>
                    <a:pt x="50856" y="34335"/>
                    <a:pt x="50507" y="34359"/>
                    <a:pt x="50181" y="34359"/>
                  </a:cubicBezTo>
                  <a:cubicBezTo>
                    <a:pt x="48994" y="34405"/>
                    <a:pt x="47808" y="34428"/>
                    <a:pt x="46645" y="34452"/>
                  </a:cubicBezTo>
                  <a:cubicBezTo>
                    <a:pt x="42806" y="34522"/>
                    <a:pt x="38991" y="34568"/>
                    <a:pt x="35176" y="34591"/>
                  </a:cubicBezTo>
                  <a:cubicBezTo>
                    <a:pt x="30476" y="34615"/>
                    <a:pt x="25777" y="34638"/>
                    <a:pt x="21078" y="34638"/>
                  </a:cubicBezTo>
                  <a:cubicBezTo>
                    <a:pt x="16820" y="34638"/>
                    <a:pt x="12540" y="34615"/>
                    <a:pt x="8283" y="34545"/>
                  </a:cubicBezTo>
                  <a:cubicBezTo>
                    <a:pt x="5770" y="34498"/>
                    <a:pt x="3211" y="34545"/>
                    <a:pt x="699" y="34289"/>
                  </a:cubicBezTo>
                  <a:lnTo>
                    <a:pt x="506" y="34267"/>
                  </a:lnTo>
                  <a:lnTo>
                    <a:pt x="506" y="34267"/>
                  </a:lnTo>
                  <a:cubicBezTo>
                    <a:pt x="374" y="30010"/>
                    <a:pt x="420" y="25752"/>
                    <a:pt x="466" y="21494"/>
                  </a:cubicBezTo>
                  <a:cubicBezTo>
                    <a:pt x="513" y="16678"/>
                    <a:pt x="606" y="11863"/>
                    <a:pt x="606" y="7047"/>
                  </a:cubicBezTo>
                  <a:cubicBezTo>
                    <a:pt x="606" y="4881"/>
                    <a:pt x="606" y="2693"/>
                    <a:pt x="521" y="526"/>
                  </a:cubicBezTo>
                  <a:lnTo>
                    <a:pt x="521" y="526"/>
                  </a:lnTo>
                  <a:cubicBezTo>
                    <a:pt x="3984" y="417"/>
                    <a:pt x="7448" y="417"/>
                    <a:pt x="10935" y="417"/>
                  </a:cubicBezTo>
                  <a:close/>
                  <a:moveTo>
                    <a:pt x="8889" y="0"/>
                  </a:moveTo>
                  <a:cubicBezTo>
                    <a:pt x="6812" y="0"/>
                    <a:pt x="4736" y="16"/>
                    <a:pt x="2653" y="68"/>
                  </a:cubicBezTo>
                  <a:cubicBezTo>
                    <a:pt x="1862" y="68"/>
                    <a:pt x="1094" y="91"/>
                    <a:pt x="303" y="114"/>
                  </a:cubicBezTo>
                  <a:cubicBezTo>
                    <a:pt x="187" y="114"/>
                    <a:pt x="94" y="231"/>
                    <a:pt x="94" y="347"/>
                  </a:cubicBezTo>
                  <a:cubicBezTo>
                    <a:pt x="233" y="4604"/>
                    <a:pt x="187" y="8885"/>
                    <a:pt x="140" y="13165"/>
                  </a:cubicBezTo>
                  <a:cubicBezTo>
                    <a:pt x="94" y="18004"/>
                    <a:pt x="1" y="22820"/>
                    <a:pt x="1" y="27659"/>
                  </a:cubicBezTo>
                  <a:cubicBezTo>
                    <a:pt x="1" y="29939"/>
                    <a:pt x="1" y="32218"/>
                    <a:pt x="94" y="34498"/>
                  </a:cubicBezTo>
                  <a:cubicBezTo>
                    <a:pt x="94" y="34591"/>
                    <a:pt x="140" y="34661"/>
                    <a:pt x="233" y="34708"/>
                  </a:cubicBezTo>
                  <a:cubicBezTo>
                    <a:pt x="1071" y="34801"/>
                    <a:pt x="1885" y="34847"/>
                    <a:pt x="2699" y="34870"/>
                  </a:cubicBezTo>
                  <a:cubicBezTo>
                    <a:pt x="4165" y="34917"/>
                    <a:pt x="5607" y="34940"/>
                    <a:pt x="7073" y="34964"/>
                  </a:cubicBezTo>
                  <a:cubicBezTo>
                    <a:pt x="11260" y="35057"/>
                    <a:pt x="15471" y="35080"/>
                    <a:pt x="19682" y="35080"/>
                  </a:cubicBezTo>
                  <a:cubicBezTo>
                    <a:pt x="21079" y="35087"/>
                    <a:pt x="22478" y="35089"/>
                    <a:pt x="23878" y="35089"/>
                  </a:cubicBezTo>
                  <a:cubicBezTo>
                    <a:pt x="27258" y="35089"/>
                    <a:pt x="30647" y="35073"/>
                    <a:pt x="34036" y="35057"/>
                  </a:cubicBezTo>
                  <a:cubicBezTo>
                    <a:pt x="38037" y="35033"/>
                    <a:pt x="42015" y="34987"/>
                    <a:pt x="46017" y="34917"/>
                  </a:cubicBezTo>
                  <a:cubicBezTo>
                    <a:pt x="47296" y="34894"/>
                    <a:pt x="48576" y="34870"/>
                    <a:pt x="49832" y="34824"/>
                  </a:cubicBezTo>
                  <a:cubicBezTo>
                    <a:pt x="50227" y="34824"/>
                    <a:pt x="50600" y="34801"/>
                    <a:pt x="50995" y="34777"/>
                  </a:cubicBezTo>
                  <a:cubicBezTo>
                    <a:pt x="51204" y="34777"/>
                    <a:pt x="51414" y="34754"/>
                    <a:pt x="51600" y="34708"/>
                  </a:cubicBezTo>
                  <a:cubicBezTo>
                    <a:pt x="51716" y="34684"/>
                    <a:pt x="51809" y="34615"/>
                    <a:pt x="51809" y="34475"/>
                  </a:cubicBezTo>
                  <a:cubicBezTo>
                    <a:pt x="51809" y="34425"/>
                    <a:pt x="51795" y="34385"/>
                    <a:pt x="51772" y="34353"/>
                  </a:cubicBezTo>
                  <a:lnTo>
                    <a:pt x="51772" y="34353"/>
                  </a:lnTo>
                  <a:cubicBezTo>
                    <a:pt x="51740" y="34021"/>
                    <a:pt x="51740" y="33690"/>
                    <a:pt x="51740" y="33358"/>
                  </a:cubicBezTo>
                  <a:cubicBezTo>
                    <a:pt x="51740" y="32567"/>
                    <a:pt x="51740" y="31753"/>
                    <a:pt x="51740" y="30939"/>
                  </a:cubicBezTo>
                  <a:lnTo>
                    <a:pt x="51740" y="23448"/>
                  </a:lnTo>
                  <a:cubicBezTo>
                    <a:pt x="51716" y="20400"/>
                    <a:pt x="51740" y="17376"/>
                    <a:pt x="51763" y="14352"/>
                  </a:cubicBezTo>
                  <a:cubicBezTo>
                    <a:pt x="51786" y="11560"/>
                    <a:pt x="51786" y="8792"/>
                    <a:pt x="51786" y="6023"/>
                  </a:cubicBezTo>
                  <a:cubicBezTo>
                    <a:pt x="51786" y="4325"/>
                    <a:pt x="51809" y="2627"/>
                    <a:pt x="51786" y="929"/>
                  </a:cubicBezTo>
                  <a:cubicBezTo>
                    <a:pt x="51786" y="649"/>
                    <a:pt x="51879" y="114"/>
                    <a:pt x="51507" y="114"/>
                  </a:cubicBezTo>
                  <a:cubicBezTo>
                    <a:pt x="51018" y="114"/>
                    <a:pt x="50507" y="184"/>
                    <a:pt x="50018" y="207"/>
                  </a:cubicBezTo>
                  <a:cubicBezTo>
                    <a:pt x="49436" y="231"/>
                    <a:pt x="48855" y="254"/>
                    <a:pt x="48250" y="277"/>
                  </a:cubicBezTo>
                  <a:cubicBezTo>
                    <a:pt x="46488" y="329"/>
                    <a:pt x="44726" y="345"/>
                    <a:pt x="42968" y="345"/>
                  </a:cubicBezTo>
                  <a:cubicBezTo>
                    <a:pt x="41546" y="345"/>
                    <a:pt x="40127" y="334"/>
                    <a:pt x="38712" y="324"/>
                  </a:cubicBezTo>
                  <a:cubicBezTo>
                    <a:pt x="34687" y="300"/>
                    <a:pt x="30662" y="231"/>
                    <a:pt x="26661" y="184"/>
                  </a:cubicBezTo>
                  <a:cubicBezTo>
                    <a:pt x="22427" y="114"/>
                    <a:pt x="18193" y="45"/>
                    <a:pt x="13936" y="21"/>
                  </a:cubicBezTo>
                  <a:cubicBezTo>
                    <a:pt x="12250" y="11"/>
                    <a:pt x="10570" y="0"/>
                    <a:pt x="8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2" name="Google Shape;872;p24"/>
            <p:cNvGrpSpPr/>
            <p:nvPr/>
          </p:nvGrpSpPr>
          <p:grpSpPr>
            <a:xfrm>
              <a:off x="4353529" y="2763096"/>
              <a:ext cx="436286" cy="428445"/>
              <a:chOff x="4224756" y="2763096"/>
              <a:chExt cx="436286" cy="428445"/>
            </a:xfrm>
          </p:grpSpPr>
          <p:sp>
            <p:nvSpPr>
              <p:cNvPr id="873" name="Google Shape;873;p24"/>
              <p:cNvSpPr/>
              <p:nvPr/>
            </p:nvSpPr>
            <p:spPr>
              <a:xfrm>
                <a:off x="4240231" y="2770226"/>
                <a:ext cx="413338" cy="413338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8030" extrusionOk="0">
                    <a:moveTo>
                      <a:pt x="9027" y="0"/>
                    </a:moveTo>
                    <a:cubicBezTo>
                      <a:pt x="4048" y="0"/>
                      <a:pt x="0" y="4048"/>
                      <a:pt x="0" y="9027"/>
                    </a:cubicBezTo>
                    <a:cubicBezTo>
                      <a:pt x="0" y="14005"/>
                      <a:pt x="4048" y="18030"/>
                      <a:pt x="9027" y="18030"/>
                    </a:cubicBezTo>
                    <a:cubicBezTo>
                      <a:pt x="14005" y="18030"/>
                      <a:pt x="18030" y="14005"/>
                      <a:pt x="18030" y="9027"/>
                    </a:cubicBezTo>
                    <a:cubicBezTo>
                      <a:pt x="18030" y="4048"/>
                      <a:pt x="14005" y="0"/>
                      <a:pt x="90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4"/>
              <p:cNvSpPr/>
              <p:nvPr/>
            </p:nvSpPr>
            <p:spPr>
              <a:xfrm>
                <a:off x="4224756" y="2763096"/>
                <a:ext cx="436286" cy="42844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18689" extrusionOk="0">
                    <a:moveTo>
                      <a:pt x="9728" y="649"/>
                    </a:moveTo>
                    <a:cubicBezTo>
                      <a:pt x="13931" y="649"/>
                      <a:pt x="17618" y="3717"/>
                      <a:pt x="18286" y="7965"/>
                    </a:cubicBezTo>
                    <a:cubicBezTo>
                      <a:pt x="18356" y="8431"/>
                      <a:pt x="18379" y="8873"/>
                      <a:pt x="18379" y="9338"/>
                    </a:cubicBezTo>
                    <a:cubicBezTo>
                      <a:pt x="18379" y="13991"/>
                      <a:pt x="14680" y="17806"/>
                      <a:pt x="10051" y="17969"/>
                    </a:cubicBezTo>
                    <a:cubicBezTo>
                      <a:pt x="9947" y="17972"/>
                      <a:pt x="9843" y="17974"/>
                      <a:pt x="9740" y="17974"/>
                    </a:cubicBezTo>
                    <a:cubicBezTo>
                      <a:pt x="5223" y="17974"/>
                      <a:pt x="1435" y="14515"/>
                      <a:pt x="1094" y="9966"/>
                    </a:cubicBezTo>
                    <a:cubicBezTo>
                      <a:pt x="745" y="5336"/>
                      <a:pt x="4095" y="1242"/>
                      <a:pt x="8725" y="707"/>
                    </a:cubicBezTo>
                    <a:cubicBezTo>
                      <a:pt x="9061" y="668"/>
                      <a:pt x="9396" y="649"/>
                      <a:pt x="9728" y="649"/>
                    </a:cubicBezTo>
                    <a:close/>
                    <a:moveTo>
                      <a:pt x="9679" y="1"/>
                    </a:moveTo>
                    <a:cubicBezTo>
                      <a:pt x="4849" y="1"/>
                      <a:pt x="781" y="3724"/>
                      <a:pt x="396" y="8593"/>
                    </a:cubicBezTo>
                    <a:cubicBezTo>
                      <a:pt x="1" y="13595"/>
                      <a:pt x="3607" y="18015"/>
                      <a:pt x="8585" y="18620"/>
                    </a:cubicBezTo>
                    <a:cubicBezTo>
                      <a:pt x="8966" y="18666"/>
                      <a:pt x="9345" y="18689"/>
                      <a:pt x="9719" y="18689"/>
                    </a:cubicBezTo>
                    <a:cubicBezTo>
                      <a:pt x="14239" y="18689"/>
                      <a:pt x="18184" y="15403"/>
                      <a:pt x="18914" y="10827"/>
                    </a:cubicBezTo>
                    <a:cubicBezTo>
                      <a:pt x="18984" y="10338"/>
                      <a:pt x="19030" y="9826"/>
                      <a:pt x="19030" y="9338"/>
                    </a:cubicBezTo>
                    <a:cubicBezTo>
                      <a:pt x="19030" y="4336"/>
                      <a:pt x="15076" y="218"/>
                      <a:pt x="10074" y="9"/>
                    </a:cubicBezTo>
                    <a:cubicBezTo>
                      <a:pt x="9942" y="4"/>
                      <a:pt x="9810" y="1"/>
                      <a:pt x="9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4"/>
              <p:cNvSpPr/>
              <p:nvPr/>
            </p:nvSpPr>
            <p:spPr>
              <a:xfrm>
                <a:off x="4445570" y="2826186"/>
                <a:ext cx="157334" cy="156853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6842" extrusionOk="0">
                    <a:moveTo>
                      <a:pt x="1074" y="0"/>
                    </a:moveTo>
                    <a:cubicBezTo>
                      <a:pt x="0" y="0"/>
                      <a:pt x="22" y="1679"/>
                      <a:pt x="1140" y="1747"/>
                    </a:cubicBezTo>
                    <a:cubicBezTo>
                      <a:pt x="3629" y="1840"/>
                      <a:pt x="5048" y="3817"/>
                      <a:pt x="5095" y="6004"/>
                    </a:cubicBezTo>
                    <a:cubicBezTo>
                      <a:pt x="5118" y="6563"/>
                      <a:pt x="5566" y="6842"/>
                      <a:pt x="6002" y="6842"/>
                    </a:cubicBezTo>
                    <a:cubicBezTo>
                      <a:pt x="6438" y="6842"/>
                      <a:pt x="6863" y="6563"/>
                      <a:pt x="6839" y="6004"/>
                    </a:cubicBezTo>
                    <a:cubicBezTo>
                      <a:pt x="6746" y="2817"/>
                      <a:pt x="4606" y="142"/>
                      <a:pt x="1140" y="2"/>
                    </a:cubicBezTo>
                    <a:cubicBezTo>
                      <a:pt x="1117" y="1"/>
                      <a:pt x="1096" y="0"/>
                      <a:pt x="1074" y="0"/>
                    </a:cubicBezTo>
                    <a:close/>
                  </a:path>
                </a:pathLst>
              </a:custGeom>
              <a:solidFill>
                <a:srgbClr val="FFFFFF">
                  <a:alpha val="4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4"/>
              <p:cNvSpPr/>
              <p:nvPr/>
            </p:nvSpPr>
            <p:spPr>
              <a:xfrm>
                <a:off x="4280762" y="2972493"/>
                <a:ext cx="211735" cy="179159"/>
              </a:xfrm>
              <a:custGeom>
                <a:avLst/>
                <a:gdLst/>
                <a:ahLst/>
                <a:cxnLst/>
                <a:rect l="l" t="t" r="r" b="b"/>
                <a:pathLst>
                  <a:path w="9236" h="7815" extrusionOk="0">
                    <a:moveTo>
                      <a:pt x="1303" y="0"/>
                    </a:moveTo>
                    <a:cubicBezTo>
                      <a:pt x="646" y="0"/>
                      <a:pt x="0" y="425"/>
                      <a:pt x="24" y="1274"/>
                    </a:cubicBezTo>
                    <a:cubicBezTo>
                      <a:pt x="137" y="5323"/>
                      <a:pt x="3432" y="7815"/>
                      <a:pt x="7275" y="7815"/>
                    </a:cubicBezTo>
                    <a:cubicBezTo>
                      <a:pt x="7362" y="7815"/>
                      <a:pt x="7450" y="7814"/>
                      <a:pt x="7538" y="7811"/>
                    </a:cubicBezTo>
                    <a:cubicBezTo>
                      <a:pt x="9214" y="7765"/>
                      <a:pt x="9236" y="5204"/>
                      <a:pt x="7604" y="5204"/>
                    </a:cubicBezTo>
                    <a:cubicBezTo>
                      <a:pt x="7582" y="5204"/>
                      <a:pt x="7560" y="5205"/>
                      <a:pt x="7538" y="5206"/>
                    </a:cubicBezTo>
                    <a:cubicBezTo>
                      <a:pt x="7474" y="5207"/>
                      <a:pt x="7409" y="5208"/>
                      <a:pt x="7345" y="5208"/>
                    </a:cubicBezTo>
                    <a:cubicBezTo>
                      <a:pt x="4930" y="5208"/>
                      <a:pt x="2720" y="3926"/>
                      <a:pt x="2652" y="1274"/>
                    </a:cubicBezTo>
                    <a:cubicBezTo>
                      <a:pt x="2629" y="425"/>
                      <a:pt x="1960" y="0"/>
                      <a:pt x="1303" y="0"/>
                    </a:cubicBezTo>
                    <a:close/>
                  </a:path>
                </a:pathLst>
              </a:custGeom>
              <a:solidFill>
                <a:srgbClr val="000000">
                  <a:alpha val="9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7" name="Google Shape;877;p24"/>
            <p:cNvSpPr/>
            <p:nvPr/>
          </p:nvSpPr>
          <p:spPr>
            <a:xfrm>
              <a:off x="3865267" y="1214250"/>
              <a:ext cx="1412770" cy="305302"/>
            </a:xfrm>
            <a:custGeom>
              <a:avLst/>
              <a:gdLst/>
              <a:ahLst/>
              <a:cxnLst/>
              <a:rect l="l" t="t" r="r" b="b"/>
              <a:pathLst>
                <a:path w="51693" h="34654" extrusionOk="0">
                  <a:moveTo>
                    <a:pt x="9548" y="1"/>
                  </a:moveTo>
                  <a:cubicBezTo>
                    <a:pt x="6128" y="1"/>
                    <a:pt x="2973" y="37"/>
                    <a:pt x="303" y="131"/>
                  </a:cubicBezTo>
                  <a:cubicBezTo>
                    <a:pt x="605" y="8902"/>
                    <a:pt x="1" y="25279"/>
                    <a:pt x="303" y="34282"/>
                  </a:cubicBezTo>
                  <a:cubicBezTo>
                    <a:pt x="2198" y="34550"/>
                    <a:pt x="12478" y="34654"/>
                    <a:pt x="23341" y="34654"/>
                  </a:cubicBezTo>
                  <a:cubicBezTo>
                    <a:pt x="37010" y="34654"/>
                    <a:pt x="51602" y="34490"/>
                    <a:pt x="51577" y="34282"/>
                  </a:cubicBezTo>
                  <a:cubicBezTo>
                    <a:pt x="51414" y="32980"/>
                    <a:pt x="51693" y="154"/>
                    <a:pt x="51577" y="131"/>
                  </a:cubicBezTo>
                  <a:lnTo>
                    <a:pt x="51577" y="131"/>
                  </a:lnTo>
                  <a:cubicBezTo>
                    <a:pt x="49662" y="296"/>
                    <a:pt x="46603" y="354"/>
                    <a:pt x="42857" y="354"/>
                  </a:cubicBezTo>
                  <a:cubicBezTo>
                    <a:pt x="33650" y="354"/>
                    <a:pt x="20290" y="1"/>
                    <a:pt x="9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Disponibilização</a:t>
              </a:r>
              <a:endParaRPr dirty="0"/>
            </a:p>
          </p:txBody>
        </p:sp>
        <p:sp>
          <p:nvSpPr>
            <p:cNvPr id="878" name="Google Shape;878;p24"/>
            <p:cNvSpPr/>
            <p:nvPr/>
          </p:nvSpPr>
          <p:spPr>
            <a:xfrm>
              <a:off x="3862725" y="1212347"/>
              <a:ext cx="1417853" cy="309143"/>
            </a:xfrm>
            <a:custGeom>
              <a:avLst/>
              <a:gdLst/>
              <a:ahLst/>
              <a:cxnLst/>
              <a:rect l="l" t="t" r="r" b="b"/>
              <a:pathLst>
                <a:path w="51879" h="35090" extrusionOk="0">
                  <a:moveTo>
                    <a:pt x="51367" y="354"/>
                  </a:moveTo>
                  <a:cubicBezTo>
                    <a:pt x="51372" y="354"/>
                    <a:pt x="51373" y="359"/>
                    <a:pt x="51367" y="370"/>
                  </a:cubicBezTo>
                  <a:cubicBezTo>
                    <a:pt x="51367" y="378"/>
                    <a:pt x="51367" y="386"/>
                    <a:pt x="51367" y="394"/>
                  </a:cubicBezTo>
                  <a:cubicBezTo>
                    <a:pt x="51315" y="394"/>
                    <a:pt x="51354" y="354"/>
                    <a:pt x="51367" y="354"/>
                  </a:cubicBezTo>
                  <a:close/>
                  <a:moveTo>
                    <a:pt x="10935" y="417"/>
                  </a:moveTo>
                  <a:cubicBezTo>
                    <a:pt x="15052" y="417"/>
                    <a:pt x="19193" y="487"/>
                    <a:pt x="23334" y="557"/>
                  </a:cubicBezTo>
                  <a:cubicBezTo>
                    <a:pt x="27452" y="603"/>
                    <a:pt x="31523" y="673"/>
                    <a:pt x="35641" y="719"/>
                  </a:cubicBezTo>
                  <a:cubicBezTo>
                    <a:pt x="37783" y="748"/>
                    <a:pt x="39917" y="768"/>
                    <a:pt x="42052" y="768"/>
                  </a:cubicBezTo>
                  <a:cubicBezTo>
                    <a:pt x="43372" y="768"/>
                    <a:pt x="44692" y="760"/>
                    <a:pt x="46016" y="743"/>
                  </a:cubicBezTo>
                  <a:cubicBezTo>
                    <a:pt x="47296" y="743"/>
                    <a:pt x="48576" y="719"/>
                    <a:pt x="49855" y="650"/>
                  </a:cubicBezTo>
                  <a:cubicBezTo>
                    <a:pt x="50344" y="626"/>
                    <a:pt x="50855" y="603"/>
                    <a:pt x="51344" y="557"/>
                  </a:cubicBezTo>
                  <a:cubicBezTo>
                    <a:pt x="51352" y="561"/>
                    <a:pt x="51361" y="564"/>
                    <a:pt x="51369" y="567"/>
                  </a:cubicBezTo>
                  <a:lnTo>
                    <a:pt x="51369" y="567"/>
                  </a:lnTo>
                  <a:cubicBezTo>
                    <a:pt x="51412" y="1920"/>
                    <a:pt x="51367" y="3274"/>
                    <a:pt x="51367" y="4628"/>
                  </a:cubicBezTo>
                  <a:cubicBezTo>
                    <a:pt x="51367" y="7210"/>
                    <a:pt x="51367" y="9816"/>
                    <a:pt x="51344" y="12398"/>
                  </a:cubicBezTo>
                  <a:lnTo>
                    <a:pt x="51297" y="21447"/>
                  </a:lnTo>
                  <a:cubicBezTo>
                    <a:pt x="51297" y="24123"/>
                    <a:pt x="51297" y="26798"/>
                    <a:pt x="51297" y="29473"/>
                  </a:cubicBezTo>
                  <a:cubicBezTo>
                    <a:pt x="51297" y="31032"/>
                    <a:pt x="51274" y="32568"/>
                    <a:pt x="51321" y="34126"/>
                  </a:cubicBezTo>
                  <a:cubicBezTo>
                    <a:pt x="51321" y="34188"/>
                    <a:pt x="51321" y="34250"/>
                    <a:pt x="51324" y="34312"/>
                  </a:cubicBezTo>
                  <a:lnTo>
                    <a:pt x="51181" y="34312"/>
                  </a:lnTo>
                  <a:cubicBezTo>
                    <a:pt x="50855" y="34336"/>
                    <a:pt x="50506" y="34359"/>
                    <a:pt x="50181" y="34359"/>
                  </a:cubicBezTo>
                  <a:cubicBezTo>
                    <a:pt x="48994" y="34405"/>
                    <a:pt x="47808" y="34429"/>
                    <a:pt x="46645" y="34452"/>
                  </a:cubicBezTo>
                  <a:cubicBezTo>
                    <a:pt x="42806" y="34522"/>
                    <a:pt x="38991" y="34568"/>
                    <a:pt x="35176" y="34591"/>
                  </a:cubicBezTo>
                  <a:cubicBezTo>
                    <a:pt x="30476" y="34615"/>
                    <a:pt x="25777" y="34638"/>
                    <a:pt x="21078" y="34638"/>
                  </a:cubicBezTo>
                  <a:cubicBezTo>
                    <a:pt x="16820" y="34638"/>
                    <a:pt x="12540" y="34615"/>
                    <a:pt x="8283" y="34545"/>
                  </a:cubicBezTo>
                  <a:cubicBezTo>
                    <a:pt x="5770" y="34498"/>
                    <a:pt x="3211" y="34545"/>
                    <a:pt x="698" y="34289"/>
                  </a:cubicBezTo>
                  <a:lnTo>
                    <a:pt x="506" y="34268"/>
                  </a:lnTo>
                  <a:lnTo>
                    <a:pt x="506" y="34268"/>
                  </a:lnTo>
                  <a:cubicBezTo>
                    <a:pt x="374" y="30010"/>
                    <a:pt x="420" y="25752"/>
                    <a:pt x="466" y="21494"/>
                  </a:cubicBezTo>
                  <a:cubicBezTo>
                    <a:pt x="512" y="16678"/>
                    <a:pt x="605" y="11863"/>
                    <a:pt x="605" y="7047"/>
                  </a:cubicBezTo>
                  <a:cubicBezTo>
                    <a:pt x="605" y="4881"/>
                    <a:pt x="605" y="2693"/>
                    <a:pt x="521" y="526"/>
                  </a:cubicBezTo>
                  <a:lnTo>
                    <a:pt x="521" y="526"/>
                  </a:lnTo>
                  <a:cubicBezTo>
                    <a:pt x="3985" y="417"/>
                    <a:pt x="7471" y="417"/>
                    <a:pt x="10935" y="417"/>
                  </a:cubicBezTo>
                  <a:close/>
                  <a:moveTo>
                    <a:pt x="8903" y="1"/>
                  </a:moveTo>
                  <a:cubicBezTo>
                    <a:pt x="6819" y="1"/>
                    <a:pt x="4736" y="17"/>
                    <a:pt x="2653" y="68"/>
                  </a:cubicBezTo>
                  <a:cubicBezTo>
                    <a:pt x="1885" y="68"/>
                    <a:pt x="1094" y="91"/>
                    <a:pt x="303" y="115"/>
                  </a:cubicBezTo>
                  <a:cubicBezTo>
                    <a:pt x="187" y="115"/>
                    <a:pt x="94" y="231"/>
                    <a:pt x="94" y="347"/>
                  </a:cubicBezTo>
                  <a:cubicBezTo>
                    <a:pt x="233" y="4604"/>
                    <a:pt x="187" y="8885"/>
                    <a:pt x="140" y="13166"/>
                  </a:cubicBezTo>
                  <a:cubicBezTo>
                    <a:pt x="94" y="18004"/>
                    <a:pt x="1" y="22820"/>
                    <a:pt x="1" y="27659"/>
                  </a:cubicBezTo>
                  <a:cubicBezTo>
                    <a:pt x="1" y="29939"/>
                    <a:pt x="1" y="32219"/>
                    <a:pt x="94" y="34498"/>
                  </a:cubicBezTo>
                  <a:cubicBezTo>
                    <a:pt x="94" y="34591"/>
                    <a:pt x="163" y="34661"/>
                    <a:pt x="256" y="34708"/>
                  </a:cubicBezTo>
                  <a:cubicBezTo>
                    <a:pt x="1071" y="34801"/>
                    <a:pt x="1885" y="34847"/>
                    <a:pt x="2722" y="34871"/>
                  </a:cubicBezTo>
                  <a:cubicBezTo>
                    <a:pt x="4165" y="34917"/>
                    <a:pt x="5630" y="34940"/>
                    <a:pt x="7073" y="34964"/>
                  </a:cubicBezTo>
                  <a:cubicBezTo>
                    <a:pt x="11284" y="35057"/>
                    <a:pt x="15494" y="35080"/>
                    <a:pt x="19682" y="35080"/>
                  </a:cubicBezTo>
                  <a:cubicBezTo>
                    <a:pt x="21085" y="35087"/>
                    <a:pt x="22487" y="35090"/>
                    <a:pt x="23888" y="35090"/>
                  </a:cubicBezTo>
                  <a:cubicBezTo>
                    <a:pt x="27270" y="35090"/>
                    <a:pt x="30647" y="35073"/>
                    <a:pt x="34036" y="35057"/>
                  </a:cubicBezTo>
                  <a:cubicBezTo>
                    <a:pt x="38037" y="35033"/>
                    <a:pt x="42038" y="34987"/>
                    <a:pt x="46040" y="34917"/>
                  </a:cubicBezTo>
                  <a:cubicBezTo>
                    <a:pt x="47296" y="34894"/>
                    <a:pt x="48576" y="34871"/>
                    <a:pt x="49855" y="34824"/>
                  </a:cubicBezTo>
                  <a:cubicBezTo>
                    <a:pt x="50227" y="34824"/>
                    <a:pt x="50623" y="34801"/>
                    <a:pt x="51018" y="34778"/>
                  </a:cubicBezTo>
                  <a:cubicBezTo>
                    <a:pt x="51204" y="34778"/>
                    <a:pt x="51414" y="34754"/>
                    <a:pt x="51623" y="34708"/>
                  </a:cubicBezTo>
                  <a:cubicBezTo>
                    <a:pt x="51739" y="34685"/>
                    <a:pt x="51832" y="34615"/>
                    <a:pt x="51832" y="34475"/>
                  </a:cubicBezTo>
                  <a:cubicBezTo>
                    <a:pt x="51832" y="34405"/>
                    <a:pt x="51807" y="34351"/>
                    <a:pt x="51768" y="34313"/>
                  </a:cubicBezTo>
                  <a:lnTo>
                    <a:pt x="51768" y="34313"/>
                  </a:lnTo>
                  <a:cubicBezTo>
                    <a:pt x="51739" y="33995"/>
                    <a:pt x="51739" y="33677"/>
                    <a:pt x="51739" y="33359"/>
                  </a:cubicBezTo>
                  <a:cubicBezTo>
                    <a:pt x="51739" y="32568"/>
                    <a:pt x="51739" y="31753"/>
                    <a:pt x="51739" y="30939"/>
                  </a:cubicBezTo>
                  <a:lnTo>
                    <a:pt x="51739" y="23448"/>
                  </a:lnTo>
                  <a:cubicBezTo>
                    <a:pt x="51739" y="20401"/>
                    <a:pt x="51739" y="17376"/>
                    <a:pt x="51763" y="14352"/>
                  </a:cubicBezTo>
                  <a:cubicBezTo>
                    <a:pt x="51786" y="11560"/>
                    <a:pt x="51786" y="8792"/>
                    <a:pt x="51786" y="6024"/>
                  </a:cubicBezTo>
                  <a:cubicBezTo>
                    <a:pt x="51786" y="4325"/>
                    <a:pt x="51809" y="2627"/>
                    <a:pt x="51786" y="929"/>
                  </a:cubicBezTo>
                  <a:cubicBezTo>
                    <a:pt x="51786" y="650"/>
                    <a:pt x="51879" y="115"/>
                    <a:pt x="51507" y="115"/>
                  </a:cubicBezTo>
                  <a:cubicBezTo>
                    <a:pt x="51018" y="115"/>
                    <a:pt x="50506" y="184"/>
                    <a:pt x="50018" y="208"/>
                  </a:cubicBezTo>
                  <a:cubicBezTo>
                    <a:pt x="49436" y="231"/>
                    <a:pt x="48855" y="254"/>
                    <a:pt x="48250" y="277"/>
                  </a:cubicBezTo>
                  <a:cubicBezTo>
                    <a:pt x="46501" y="329"/>
                    <a:pt x="44745" y="345"/>
                    <a:pt x="42986" y="345"/>
                  </a:cubicBezTo>
                  <a:cubicBezTo>
                    <a:pt x="41562" y="345"/>
                    <a:pt x="40137" y="334"/>
                    <a:pt x="38712" y="324"/>
                  </a:cubicBezTo>
                  <a:cubicBezTo>
                    <a:pt x="34687" y="301"/>
                    <a:pt x="30662" y="231"/>
                    <a:pt x="26661" y="184"/>
                  </a:cubicBezTo>
                  <a:cubicBezTo>
                    <a:pt x="22427" y="115"/>
                    <a:pt x="18193" y="45"/>
                    <a:pt x="13959" y="21"/>
                  </a:cubicBezTo>
                  <a:cubicBezTo>
                    <a:pt x="12273" y="11"/>
                    <a:pt x="10588" y="1"/>
                    <a:pt x="8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4"/>
            <p:cNvSpPr txBox="1"/>
            <p:nvPr/>
          </p:nvSpPr>
          <p:spPr>
            <a:xfrm>
              <a:off x="3942211" y="1694378"/>
              <a:ext cx="12618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AVA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</a:t>
              </a: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Link</a:t>
              </a:r>
            </a:p>
          </p:txBody>
        </p:sp>
      </p:grpSp>
      <p:grpSp>
        <p:nvGrpSpPr>
          <p:cNvPr id="880" name="Google Shape;880;p24"/>
          <p:cNvGrpSpPr/>
          <p:nvPr/>
        </p:nvGrpSpPr>
        <p:grpSpPr>
          <a:xfrm>
            <a:off x="7091638" y="1212322"/>
            <a:ext cx="1418581" cy="1979219"/>
            <a:chOff x="7091638" y="1212322"/>
            <a:chExt cx="1418581" cy="1979219"/>
          </a:xfrm>
        </p:grpSpPr>
        <p:sp>
          <p:nvSpPr>
            <p:cNvPr id="881" name="Google Shape;881;p24"/>
            <p:cNvSpPr/>
            <p:nvPr/>
          </p:nvSpPr>
          <p:spPr>
            <a:xfrm>
              <a:off x="7795887" y="1995315"/>
              <a:ext cx="10156" cy="783324"/>
            </a:xfrm>
            <a:custGeom>
              <a:avLst/>
              <a:gdLst/>
              <a:ahLst/>
              <a:cxnLst/>
              <a:rect l="l" t="t" r="r" b="b"/>
              <a:pathLst>
                <a:path w="443" h="34169" extrusionOk="0">
                  <a:moveTo>
                    <a:pt x="221" y="0"/>
                  </a:moveTo>
                  <a:cubicBezTo>
                    <a:pt x="111" y="0"/>
                    <a:pt x="0" y="70"/>
                    <a:pt x="0" y="210"/>
                  </a:cubicBezTo>
                  <a:lnTo>
                    <a:pt x="0" y="33942"/>
                  </a:lnTo>
                  <a:cubicBezTo>
                    <a:pt x="0" y="34093"/>
                    <a:pt x="111" y="34169"/>
                    <a:pt x="221" y="34169"/>
                  </a:cubicBezTo>
                  <a:cubicBezTo>
                    <a:pt x="332" y="34169"/>
                    <a:pt x="442" y="34093"/>
                    <a:pt x="442" y="33942"/>
                  </a:cubicBezTo>
                  <a:lnTo>
                    <a:pt x="442" y="210"/>
                  </a:lnTo>
                  <a:cubicBezTo>
                    <a:pt x="442" y="70"/>
                    <a:pt x="332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4"/>
            <p:cNvSpPr/>
            <p:nvPr/>
          </p:nvSpPr>
          <p:spPr>
            <a:xfrm>
              <a:off x="7094566" y="1616145"/>
              <a:ext cx="1412797" cy="794260"/>
            </a:xfrm>
            <a:custGeom>
              <a:avLst/>
              <a:gdLst/>
              <a:ahLst/>
              <a:cxnLst/>
              <a:rect l="l" t="t" r="r" b="b"/>
              <a:pathLst>
                <a:path w="51694" h="34646" extrusionOk="0">
                  <a:moveTo>
                    <a:pt x="9319" y="1"/>
                  </a:moveTo>
                  <a:cubicBezTo>
                    <a:pt x="5987" y="1"/>
                    <a:pt x="2914" y="34"/>
                    <a:pt x="303" y="123"/>
                  </a:cubicBezTo>
                  <a:cubicBezTo>
                    <a:pt x="582" y="8893"/>
                    <a:pt x="1" y="25271"/>
                    <a:pt x="303" y="34274"/>
                  </a:cubicBezTo>
                  <a:cubicBezTo>
                    <a:pt x="2199" y="34542"/>
                    <a:pt x="12479" y="34645"/>
                    <a:pt x="23342" y="34645"/>
                  </a:cubicBezTo>
                  <a:cubicBezTo>
                    <a:pt x="37010" y="34645"/>
                    <a:pt x="51603" y="34481"/>
                    <a:pt x="51577" y="34274"/>
                  </a:cubicBezTo>
                  <a:cubicBezTo>
                    <a:pt x="51414" y="32971"/>
                    <a:pt x="51693" y="146"/>
                    <a:pt x="51577" y="123"/>
                  </a:cubicBezTo>
                  <a:lnTo>
                    <a:pt x="51577" y="123"/>
                  </a:lnTo>
                  <a:cubicBezTo>
                    <a:pt x="49634" y="290"/>
                    <a:pt x="46515" y="349"/>
                    <a:pt x="42695" y="349"/>
                  </a:cubicBezTo>
                  <a:cubicBezTo>
                    <a:pt x="33427" y="349"/>
                    <a:pt x="20036" y="1"/>
                    <a:pt x="9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4"/>
            <p:cNvSpPr/>
            <p:nvPr/>
          </p:nvSpPr>
          <p:spPr>
            <a:xfrm>
              <a:off x="7091710" y="1611170"/>
              <a:ext cx="1418509" cy="804209"/>
            </a:xfrm>
            <a:custGeom>
              <a:avLst/>
              <a:gdLst/>
              <a:ahLst/>
              <a:cxnLst/>
              <a:rect l="l" t="t" r="r" b="b"/>
              <a:pathLst>
                <a:path w="51903" h="35080" extrusionOk="0">
                  <a:moveTo>
                    <a:pt x="51367" y="377"/>
                  </a:moveTo>
                  <a:cubicBezTo>
                    <a:pt x="51372" y="377"/>
                    <a:pt x="51373" y="381"/>
                    <a:pt x="51367" y="393"/>
                  </a:cubicBezTo>
                  <a:cubicBezTo>
                    <a:pt x="51367" y="401"/>
                    <a:pt x="51367" y="409"/>
                    <a:pt x="51367" y="416"/>
                  </a:cubicBezTo>
                  <a:cubicBezTo>
                    <a:pt x="51315" y="416"/>
                    <a:pt x="51354" y="377"/>
                    <a:pt x="51367" y="377"/>
                  </a:cubicBezTo>
                  <a:close/>
                  <a:moveTo>
                    <a:pt x="10935" y="440"/>
                  </a:moveTo>
                  <a:cubicBezTo>
                    <a:pt x="15053" y="440"/>
                    <a:pt x="19194" y="509"/>
                    <a:pt x="23335" y="556"/>
                  </a:cubicBezTo>
                  <a:cubicBezTo>
                    <a:pt x="27452" y="626"/>
                    <a:pt x="31523" y="695"/>
                    <a:pt x="35641" y="742"/>
                  </a:cubicBezTo>
                  <a:cubicBezTo>
                    <a:pt x="37783" y="771"/>
                    <a:pt x="39926" y="791"/>
                    <a:pt x="42063" y="791"/>
                  </a:cubicBezTo>
                  <a:cubicBezTo>
                    <a:pt x="43383" y="791"/>
                    <a:pt x="44702" y="783"/>
                    <a:pt x="46017" y="765"/>
                  </a:cubicBezTo>
                  <a:cubicBezTo>
                    <a:pt x="47296" y="765"/>
                    <a:pt x="48576" y="719"/>
                    <a:pt x="49855" y="672"/>
                  </a:cubicBezTo>
                  <a:cubicBezTo>
                    <a:pt x="50344" y="649"/>
                    <a:pt x="50856" y="626"/>
                    <a:pt x="51344" y="579"/>
                  </a:cubicBezTo>
                  <a:lnTo>
                    <a:pt x="51369" y="579"/>
                  </a:lnTo>
                  <a:cubicBezTo>
                    <a:pt x="51413" y="1936"/>
                    <a:pt x="51367" y="3293"/>
                    <a:pt x="51367" y="4650"/>
                  </a:cubicBezTo>
                  <a:cubicBezTo>
                    <a:pt x="51367" y="7233"/>
                    <a:pt x="51367" y="9838"/>
                    <a:pt x="51344" y="12420"/>
                  </a:cubicBezTo>
                  <a:lnTo>
                    <a:pt x="51321" y="21470"/>
                  </a:lnTo>
                  <a:cubicBezTo>
                    <a:pt x="51321" y="24145"/>
                    <a:pt x="51298" y="26821"/>
                    <a:pt x="51298" y="29496"/>
                  </a:cubicBezTo>
                  <a:cubicBezTo>
                    <a:pt x="51298" y="31032"/>
                    <a:pt x="51298" y="32590"/>
                    <a:pt x="51321" y="34149"/>
                  </a:cubicBezTo>
                  <a:cubicBezTo>
                    <a:pt x="51321" y="34204"/>
                    <a:pt x="51321" y="34259"/>
                    <a:pt x="51323" y="34315"/>
                  </a:cubicBezTo>
                  <a:lnTo>
                    <a:pt x="51323" y="34315"/>
                  </a:lnTo>
                  <a:lnTo>
                    <a:pt x="51181" y="34335"/>
                  </a:lnTo>
                  <a:cubicBezTo>
                    <a:pt x="50856" y="34358"/>
                    <a:pt x="50507" y="34358"/>
                    <a:pt x="50181" y="34382"/>
                  </a:cubicBezTo>
                  <a:cubicBezTo>
                    <a:pt x="48995" y="34428"/>
                    <a:pt x="47808" y="34451"/>
                    <a:pt x="46645" y="34475"/>
                  </a:cubicBezTo>
                  <a:cubicBezTo>
                    <a:pt x="42806" y="34544"/>
                    <a:pt x="38991" y="34568"/>
                    <a:pt x="35176" y="34591"/>
                  </a:cubicBezTo>
                  <a:cubicBezTo>
                    <a:pt x="30477" y="34637"/>
                    <a:pt x="25777" y="34637"/>
                    <a:pt x="21078" y="34637"/>
                  </a:cubicBezTo>
                  <a:cubicBezTo>
                    <a:pt x="16821" y="34637"/>
                    <a:pt x="12540" y="34614"/>
                    <a:pt x="8283" y="34544"/>
                  </a:cubicBezTo>
                  <a:cubicBezTo>
                    <a:pt x="5770" y="34521"/>
                    <a:pt x="3211" y="34544"/>
                    <a:pt x="699" y="34312"/>
                  </a:cubicBezTo>
                  <a:lnTo>
                    <a:pt x="507" y="34290"/>
                  </a:lnTo>
                  <a:lnTo>
                    <a:pt x="507" y="34290"/>
                  </a:lnTo>
                  <a:cubicBezTo>
                    <a:pt x="374" y="30025"/>
                    <a:pt x="420" y="25759"/>
                    <a:pt x="466" y="21517"/>
                  </a:cubicBezTo>
                  <a:cubicBezTo>
                    <a:pt x="513" y="16701"/>
                    <a:pt x="606" y="11885"/>
                    <a:pt x="606" y="7070"/>
                  </a:cubicBezTo>
                  <a:cubicBezTo>
                    <a:pt x="606" y="4888"/>
                    <a:pt x="606" y="2729"/>
                    <a:pt x="522" y="549"/>
                  </a:cubicBezTo>
                  <a:lnTo>
                    <a:pt x="522" y="549"/>
                  </a:lnTo>
                  <a:cubicBezTo>
                    <a:pt x="3986" y="440"/>
                    <a:pt x="7472" y="440"/>
                    <a:pt x="10935" y="440"/>
                  </a:cubicBezTo>
                  <a:close/>
                  <a:moveTo>
                    <a:pt x="8899" y="0"/>
                  </a:moveTo>
                  <a:cubicBezTo>
                    <a:pt x="6820" y="0"/>
                    <a:pt x="4736" y="16"/>
                    <a:pt x="2653" y="67"/>
                  </a:cubicBezTo>
                  <a:cubicBezTo>
                    <a:pt x="1862" y="67"/>
                    <a:pt x="1094" y="91"/>
                    <a:pt x="303" y="114"/>
                  </a:cubicBezTo>
                  <a:cubicBezTo>
                    <a:pt x="187" y="137"/>
                    <a:pt x="94" y="230"/>
                    <a:pt x="94" y="347"/>
                  </a:cubicBezTo>
                  <a:cubicBezTo>
                    <a:pt x="234" y="4604"/>
                    <a:pt x="187" y="8884"/>
                    <a:pt x="140" y="13165"/>
                  </a:cubicBezTo>
                  <a:cubicBezTo>
                    <a:pt x="94" y="18004"/>
                    <a:pt x="1" y="22819"/>
                    <a:pt x="1" y="27658"/>
                  </a:cubicBezTo>
                  <a:cubicBezTo>
                    <a:pt x="1" y="29938"/>
                    <a:pt x="1" y="32218"/>
                    <a:pt x="94" y="34498"/>
                  </a:cubicBezTo>
                  <a:cubicBezTo>
                    <a:pt x="94" y="34591"/>
                    <a:pt x="140" y="34661"/>
                    <a:pt x="234" y="34707"/>
                  </a:cubicBezTo>
                  <a:cubicBezTo>
                    <a:pt x="1071" y="34800"/>
                    <a:pt x="1885" y="34847"/>
                    <a:pt x="2699" y="34870"/>
                  </a:cubicBezTo>
                  <a:cubicBezTo>
                    <a:pt x="4165" y="34917"/>
                    <a:pt x="5607" y="34963"/>
                    <a:pt x="7073" y="34986"/>
                  </a:cubicBezTo>
                  <a:cubicBezTo>
                    <a:pt x="11261" y="35056"/>
                    <a:pt x="15471" y="35079"/>
                    <a:pt x="19682" y="35079"/>
                  </a:cubicBezTo>
                  <a:cubicBezTo>
                    <a:pt x="24451" y="35079"/>
                    <a:pt x="29244" y="35079"/>
                    <a:pt x="34036" y="35056"/>
                  </a:cubicBezTo>
                  <a:cubicBezTo>
                    <a:pt x="38037" y="35033"/>
                    <a:pt x="42015" y="34986"/>
                    <a:pt x="46017" y="34917"/>
                  </a:cubicBezTo>
                  <a:cubicBezTo>
                    <a:pt x="47296" y="34893"/>
                    <a:pt x="48576" y="34870"/>
                    <a:pt x="49832" y="34824"/>
                  </a:cubicBezTo>
                  <a:cubicBezTo>
                    <a:pt x="50228" y="34824"/>
                    <a:pt x="50600" y="34800"/>
                    <a:pt x="50995" y="34777"/>
                  </a:cubicBezTo>
                  <a:cubicBezTo>
                    <a:pt x="51205" y="34777"/>
                    <a:pt x="51414" y="34754"/>
                    <a:pt x="51600" y="34730"/>
                  </a:cubicBezTo>
                  <a:cubicBezTo>
                    <a:pt x="51635" y="34716"/>
                    <a:pt x="51668" y="34700"/>
                    <a:pt x="51697" y="34681"/>
                  </a:cubicBezTo>
                  <a:lnTo>
                    <a:pt x="51697" y="34681"/>
                  </a:lnTo>
                  <a:cubicBezTo>
                    <a:pt x="51713" y="34673"/>
                    <a:pt x="51727" y="34662"/>
                    <a:pt x="51740" y="34649"/>
                  </a:cubicBezTo>
                  <a:lnTo>
                    <a:pt x="51740" y="34649"/>
                  </a:lnTo>
                  <a:cubicBezTo>
                    <a:pt x="51783" y="34609"/>
                    <a:pt x="51809" y="34560"/>
                    <a:pt x="51809" y="34498"/>
                  </a:cubicBezTo>
                  <a:cubicBezTo>
                    <a:pt x="51809" y="34443"/>
                    <a:pt x="51795" y="34398"/>
                    <a:pt x="51771" y="34363"/>
                  </a:cubicBezTo>
                  <a:lnTo>
                    <a:pt x="51771" y="34363"/>
                  </a:lnTo>
                  <a:cubicBezTo>
                    <a:pt x="51740" y="34036"/>
                    <a:pt x="51740" y="33709"/>
                    <a:pt x="51740" y="33381"/>
                  </a:cubicBezTo>
                  <a:cubicBezTo>
                    <a:pt x="51740" y="32567"/>
                    <a:pt x="51740" y="31776"/>
                    <a:pt x="51740" y="30962"/>
                  </a:cubicBezTo>
                  <a:lnTo>
                    <a:pt x="51740" y="23448"/>
                  </a:lnTo>
                  <a:cubicBezTo>
                    <a:pt x="51740" y="20423"/>
                    <a:pt x="51740" y="17399"/>
                    <a:pt x="51763" y="14375"/>
                  </a:cubicBezTo>
                  <a:cubicBezTo>
                    <a:pt x="51786" y="11583"/>
                    <a:pt x="51786" y="8815"/>
                    <a:pt x="51786" y="6046"/>
                  </a:cubicBezTo>
                  <a:cubicBezTo>
                    <a:pt x="51786" y="4348"/>
                    <a:pt x="51809" y="2650"/>
                    <a:pt x="51786" y="951"/>
                  </a:cubicBezTo>
                  <a:cubicBezTo>
                    <a:pt x="51786" y="672"/>
                    <a:pt x="51903" y="137"/>
                    <a:pt x="51507" y="137"/>
                  </a:cubicBezTo>
                  <a:cubicBezTo>
                    <a:pt x="51019" y="137"/>
                    <a:pt x="50507" y="207"/>
                    <a:pt x="50018" y="230"/>
                  </a:cubicBezTo>
                  <a:cubicBezTo>
                    <a:pt x="49437" y="253"/>
                    <a:pt x="48855" y="277"/>
                    <a:pt x="48273" y="300"/>
                  </a:cubicBezTo>
                  <a:cubicBezTo>
                    <a:pt x="46499" y="351"/>
                    <a:pt x="44738" y="367"/>
                    <a:pt x="42980" y="367"/>
                  </a:cubicBezTo>
                  <a:cubicBezTo>
                    <a:pt x="41558" y="367"/>
                    <a:pt x="40137" y="357"/>
                    <a:pt x="38712" y="347"/>
                  </a:cubicBezTo>
                  <a:cubicBezTo>
                    <a:pt x="34687" y="300"/>
                    <a:pt x="30663" y="253"/>
                    <a:pt x="26638" y="184"/>
                  </a:cubicBezTo>
                  <a:cubicBezTo>
                    <a:pt x="22427" y="114"/>
                    <a:pt x="18193" y="44"/>
                    <a:pt x="13936" y="21"/>
                  </a:cubicBezTo>
                  <a:cubicBezTo>
                    <a:pt x="12261" y="10"/>
                    <a:pt x="10581" y="0"/>
                    <a:pt x="8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4" name="Google Shape;884;p24"/>
            <p:cNvGrpSpPr/>
            <p:nvPr/>
          </p:nvGrpSpPr>
          <p:grpSpPr>
            <a:xfrm>
              <a:off x="7582822" y="2763096"/>
              <a:ext cx="436286" cy="428445"/>
              <a:chOff x="5971389" y="2763096"/>
              <a:chExt cx="436286" cy="428445"/>
            </a:xfrm>
          </p:grpSpPr>
          <p:sp>
            <p:nvSpPr>
              <p:cNvPr id="885" name="Google Shape;885;p24"/>
              <p:cNvSpPr/>
              <p:nvPr/>
            </p:nvSpPr>
            <p:spPr>
              <a:xfrm>
                <a:off x="5986864" y="2770226"/>
                <a:ext cx="413338" cy="413338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8030" extrusionOk="0">
                    <a:moveTo>
                      <a:pt x="9027" y="0"/>
                    </a:moveTo>
                    <a:cubicBezTo>
                      <a:pt x="4048" y="0"/>
                      <a:pt x="0" y="4048"/>
                      <a:pt x="0" y="9027"/>
                    </a:cubicBezTo>
                    <a:cubicBezTo>
                      <a:pt x="0" y="14005"/>
                      <a:pt x="4048" y="18030"/>
                      <a:pt x="9027" y="18030"/>
                    </a:cubicBezTo>
                    <a:cubicBezTo>
                      <a:pt x="14005" y="18030"/>
                      <a:pt x="18030" y="14005"/>
                      <a:pt x="18030" y="9027"/>
                    </a:cubicBezTo>
                    <a:cubicBezTo>
                      <a:pt x="18030" y="4048"/>
                      <a:pt x="14005" y="0"/>
                      <a:pt x="90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4"/>
              <p:cNvSpPr/>
              <p:nvPr/>
            </p:nvSpPr>
            <p:spPr>
              <a:xfrm>
                <a:off x="5971389" y="2763096"/>
                <a:ext cx="436286" cy="42844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18689" extrusionOk="0">
                    <a:moveTo>
                      <a:pt x="9728" y="649"/>
                    </a:moveTo>
                    <a:cubicBezTo>
                      <a:pt x="13931" y="649"/>
                      <a:pt x="17618" y="3717"/>
                      <a:pt x="18286" y="7965"/>
                    </a:cubicBezTo>
                    <a:cubicBezTo>
                      <a:pt x="18356" y="8431"/>
                      <a:pt x="18379" y="8873"/>
                      <a:pt x="18379" y="9338"/>
                    </a:cubicBezTo>
                    <a:cubicBezTo>
                      <a:pt x="18379" y="13991"/>
                      <a:pt x="14680" y="17806"/>
                      <a:pt x="10051" y="17969"/>
                    </a:cubicBezTo>
                    <a:cubicBezTo>
                      <a:pt x="9947" y="17972"/>
                      <a:pt x="9843" y="17974"/>
                      <a:pt x="9740" y="17974"/>
                    </a:cubicBezTo>
                    <a:cubicBezTo>
                      <a:pt x="5223" y="17974"/>
                      <a:pt x="1435" y="14515"/>
                      <a:pt x="1094" y="9966"/>
                    </a:cubicBezTo>
                    <a:cubicBezTo>
                      <a:pt x="745" y="5336"/>
                      <a:pt x="4095" y="1242"/>
                      <a:pt x="8725" y="707"/>
                    </a:cubicBezTo>
                    <a:cubicBezTo>
                      <a:pt x="9062" y="668"/>
                      <a:pt x="9396" y="649"/>
                      <a:pt x="9728" y="649"/>
                    </a:cubicBezTo>
                    <a:close/>
                    <a:moveTo>
                      <a:pt x="9679" y="1"/>
                    </a:moveTo>
                    <a:cubicBezTo>
                      <a:pt x="4849" y="1"/>
                      <a:pt x="781" y="3724"/>
                      <a:pt x="396" y="8593"/>
                    </a:cubicBezTo>
                    <a:cubicBezTo>
                      <a:pt x="1" y="13595"/>
                      <a:pt x="3607" y="18015"/>
                      <a:pt x="8585" y="18620"/>
                    </a:cubicBezTo>
                    <a:cubicBezTo>
                      <a:pt x="8966" y="18666"/>
                      <a:pt x="9345" y="18689"/>
                      <a:pt x="9720" y="18689"/>
                    </a:cubicBezTo>
                    <a:cubicBezTo>
                      <a:pt x="14240" y="18689"/>
                      <a:pt x="18184" y="15403"/>
                      <a:pt x="18914" y="10827"/>
                    </a:cubicBezTo>
                    <a:cubicBezTo>
                      <a:pt x="18984" y="10338"/>
                      <a:pt x="19031" y="9826"/>
                      <a:pt x="19031" y="9338"/>
                    </a:cubicBezTo>
                    <a:cubicBezTo>
                      <a:pt x="19031" y="4336"/>
                      <a:pt x="15076" y="218"/>
                      <a:pt x="10074" y="9"/>
                    </a:cubicBezTo>
                    <a:cubicBezTo>
                      <a:pt x="9942" y="4"/>
                      <a:pt x="9810" y="1"/>
                      <a:pt x="9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4"/>
              <p:cNvSpPr/>
              <p:nvPr/>
            </p:nvSpPr>
            <p:spPr>
              <a:xfrm>
                <a:off x="6191240" y="2817085"/>
                <a:ext cx="152428" cy="190484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8309" extrusionOk="0">
                    <a:moveTo>
                      <a:pt x="1283" y="0"/>
                    </a:moveTo>
                    <a:cubicBezTo>
                      <a:pt x="238" y="0"/>
                      <a:pt x="1" y="1658"/>
                      <a:pt x="1066" y="1748"/>
                    </a:cubicBezTo>
                    <a:lnTo>
                      <a:pt x="1368" y="1748"/>
                    </a:lnTo>
                    <a:cubicBezTo>
                      <a:pt x="4299" y="2004"/>
                      <a:pt x="4881" y="4680"/>
                      <a:pt x="4765" y="7471"/>
                    </a:cubicBezTo>
                    <a:cubicBezTo>
                      <a:pt x="4741" y="8030"/>
                      <a:pt x="5166" y="8309"/>
                      <a:pt x="5602" y="8309"/>
                    </a:cubicBezTo>
                    <a:cubicBezTo>
                      <a:pt x="6038" y="8309"/>
                      <a:pt x="6486" y="8030"/>
                      <a:pt x="6509" y="7471"/>
                    </a:cubicBezTo>
                    <a:cubicBezTo>
                      <a:pt x="6649" y="3656"/>
                      <a:pt x="5230" y="329"/>
                      <a:pt x="1368" y="4"/>
                    </a:cubicBezTo>
                    <a:cubicBezTo>
                      <a:pt x="1339" y="1"/>
                      <a:pt x="1311" y="0"/>
                      <a:pt x="1283" y="0"/>
                    </a:cubicBezTo>
                    <a:close/>
                  </a:path>
                </a:pathLst>
              </a:custGeom>
              <a:solidFill>
                <a:srgbClr val="FFFFFF">
                  <a:alpha val="41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4"/>
              <p:cNvSpPr/>
              <p:nvPr/>
            </p:nvSpPr>
            <p:spPr>
              <a:xfrm>
                <a:off x="6031659" y="2977147"/>
                <a:ext cx="239864" cy="183492"/>
              </a:xfrm>
              <a:custGeom>
                <a:avLst/>
                <a:gdLst/>
                <a:ahLst/>
                <a:cxnLst/>
                <a:rect l="l" t="t" r="r" b="b"/>
                <a:pathLst>
                  <a:path w="10463" h="8004" extrusionOk="0">
                    <a:moveTo>
                      <a:pt x="1289" y="1"/>
                    </a:moveTo>
                    <a:cubicBezTo>
                      <a:pt x="635" y="1"/>
                      <a:pt x="1" y="420"/>
                      <a:pt x="47" y="1257"/>
                    </a:cubicBezTo>
                    <a:cubicBezTo>
                      <a:pt x="199" y="4553"/>
                      <a:pt x="3512" y="8003"/>
                      <a:pt x="6898" y="8003"/>
                    </a:cubicBezTo>
                    <a:cubicBezTo>
                      <a:pt x="7670" y="8003"/>
                      <a:pt x="8447" y="7824"/>
                      <a:pt x="9190" y="7422"/>
                    </a:cubicBezTo>
                    <a:cubicBezTo>
                      <a:pt x="10462" y="6746"/>
                      <a:pt x="9679" y="5000"/>
                      <a:pt x="8495" y="5000"/>
                    </a:cubicBezTo>
                    <a:cubicBezTo>
                      <a:pt x="8293" y="5000"/>
                      <a:pt x="8080" y="5050"/>
                      <a:pt x="7864" y="5165"/>
                    </a:cubicBezTo>
                    <a:cubicBezTo>
                      <a:pt x="7534" y="5343"/>
                      <a:pt x="7185" y="5422"/>
                      <a:pt x="6831" y="5422"/>
                    </a:cubicBezTo>
                    <a:cubicBezTo>
                      <a:pt x="4865" y="5422"/>
                      <a:pt x="2732" y="2972"/>
                      <a:pt x="2653" y="1257"/>
                    </a:cubicBezTo>
                    <a:cubicBezTo>
                      <a:pt x="2618" y="420"/>
                      <a:pt x="1943" y="1"/>
                      <a:pt x="1289" y="1"/>
                    </a:cubicBezTo>
                    <a:close/>
                  </a:path>
                </a:pathLst>
              </a:custGeom>
              <a:solidFill>
                <a:srgbClr val="000000">
                  <a:alpha val="9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9" name="Google Shape;889;p24"/>
            <p:cNvSpPr/>
            <p:nvPr/>
          </p:nvSpPr>
          <p:spPr>
            <a:xfrm>
              <a:off x="7094179" y="1214225"/>
              <a:ext cx="1412770" cy="305302"/>
            </a:xfrm>
            <a:custGeom>
              <a:avLst/>
              <a:gdLst/>
              <a:ahLst/>
              <a:cxnLst/>
              <a:rect l="l" t="t" r="r" b="b"/>
              <a:pathLst>
                <a:path w="51693" h="34654" extrusionOk="0">
                  <a:moveTo>
                    <a:pt x="9548" y="1"/>
                  </a:moveTo>
                  <a:cubicBezTo>
                    <a:pt x="6128" y="1"/>
                    <a:pt x="2973" y="37"/>
                    <a:pt x="303" y="131"/>
                  </a:cubicBezTo>
                  <a:cubicBezTo>
                    <a:pt x="605" y="8902"/>
                    <a:pt x="1" y="25279"/>
                    <a:pt x="303" y="34282"/>
                  </a:cubicBezTo>
                  <a:cubicBezTo>
                    <a:pt x="2198" y="34550"/>
                    <a:pt x="12478" y="34654"/>
                    <a:pt x="23341" y="34654"/>
                  </a:cubicBezTo>
                  <a:cubicBezTo>
                    <a:pt x="37010" y="34654"/>
                    <a:pt x="51602" y="34490"/>
                    <a:pt x="51577" y="34282"/>
                  </a:cubicBezTo>
                  <a:cubicBezTo>
                    <a:pt x="51414" y="32980"/>
                    <a:pt x="51693" y="154"/>
                    <a:pt x="51577" y="131"/>
                  </a:cubicBezTo>
                  <a:lnTo>
                    <a:pt x="51577" y="131"/>
                  </a:lnTo>
                  <a:cubicBezTo>
                    <a:pt x="49662" y="296"/>
                    <a:pt x="46603" y="354"/>
                    <a:pt x="42857" y="354"/>
                  </a:cubicBezTo>
                  <a:cubicBezTo>
                    <a:pt x="33650" y="354"/>
                    <a:pt x="20290" y="1"/>
                    <a:pt x="9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AVA</a:t>
              </a:r>
              <a:endParaRPr dirty="0"/>
            </a:p>
          </p:txBody>
        </p:sp>
        <p:sp>
          <p:nvSpPr>
            <p:cNvPr id="890" name="Google Shape;890;p24"/>
            <p:cNvSpPr/>
            <p:nvPr/>
          </p:nvSpPr>
          <p:spPr>
            <a:xfrm>
              <a:off x="7091638" y="1212322"/>
              <a:ext cx="1417853" cy="309143"/>
            </a:xfrm>
            <a:custGeom>
              <a:avLst/>
              <a:gdLst/>
              <a:ahLst/>
              <a:cxnLst/>
              <a:rect l="l" t="t" r="r" b="b"/>
              <a:pathLst>
                <a:path w="51879" h="35090" extrusionOk="0">
                  <a:moveTo>
                    <a:pt x="51367" y="354"/>
                  </a:moveTo>
                  <a:cubicBezTo>
                    <a:pt x="51372" y="354"/>
                    <a:pt x="51373" y="359"/>
                    <a:pt x="51367" y="370"/>
                  </a:cubicBezTo>
                  <a:cubicBezTo>
                    <a:pt x="51367" y="378"/>
                    <a:pt x="51367" y="386"/>
                    <a:pt x="51367" y="394"/>
                  </a:cubicBezTo>
                  <a:cubicBezTo>
                    <a:pt x="51315" y="394"/>
                    <a:pt x="51354" y="354"/>
                    <a:pt x="51367" y="354"/>
                  </a:cubicBezTo>
                  <a:close/>
                  <a:moveTo>
                    <a:pt x="10935" y="417"/>
                  </a:moveTo>
                  <a:cubicBezTo>
                    <a:pt x="15052" y="417"/>
                    <a:pt x="19193" y="487"/>
                    <a:pt x="23334" y="557"/>
                  </a:cubicBezTo>
                  <a:cubicBezTo>
                    <a:pt x="27452" y="603"/>
                    <a:pt x="31523" y="673"/>
                    <a:pt x="35641" y="719"/>
                  </a:cubicBezTo>
                  <a:cubicBezTo>
                    <a:pt x="37783" y="748"/>
                    <a:pt x="39917" y="768"/>
                    <a:pt x="42052" y="768"/>
                  </a:cubicBezTo>
                  <a:cubicBezTo>
                    <a:pt x="43372" y="768"/>
                    <a:pt x="44692" y="760"/>
                    <a:pt x="46016" y="743"/>
                  </a:cubicBezTo>
                  <a:cubicBezTo>
                    <a:pt x="47296" y="743"/>
                    <a:pt x="48576" y="719"/>
                    <a:pt x="49855" y="650"/>
                  </a:cubicBezTo>
                  <a:cubicBezTo>
                    <a:pt x="50344" y="626"/>
                    <a:pt x="50855" y="603"/>
                    <a:pt x="51344" y="557"/>
                  </a:cubicBezTo>
                  <a:cubicBezTo>
                    <a:pt x="51352" y="561"/>
                    <a:pt x="51361" y="564"/>
                    <a:pt x="51369" y="567"/>
                  </a:cubicBezTo>
                  <a:lnTo>
                    <a:pt x="51369" y="567"/>
                  </a:lnTo>
                  <a:cubicBezTo>
                    <a:pt x="51412" y="1920"/>
                    <a:pt x="51367" y="3274"/>
                    <a:pt x="51367" y="4628"/>
                  </a:cubicBezTo>
                  <a:cubicBezTo>
                    <a:pt x="51367" y="7210"/>
                    <a:pt x="51367" y="9816"/>
                    <a:pt x="51344" y="12398"/>
                  </a:cubicBezTo>
                  <a:lnTo>
                    <a:pt x="51297" y="21447"/>
                  </a:lnTo>
                  <a:cubicBezTo>
                    <a:pt x="51297" y="24123"/>
                    <a:pt x="51297" y="26798"/>
                    <a:pt x="51297" y="29473"/>
                  </a:cubicBezTo>
                  <a:cubicBezTo>
                    <a:pt x="51297" y="31032"/>
                    <a:pt x="51274" y="32568"/>
                    <a:pt x="51321" y="34126"/>
                  </a:cubicBezTo>
                  <a:cubicBezTo>
                    <a:pt x="51321" y="34188"/>
                    <a:pt x="51321" y="34250"/>
                    <a:pt x="51324" y="34312"/>
                  </a:cubicBezTo>
                  <a:lnTo>
                    <a:pt x="51181" y="34312"/>
                  </a:lnTo>
                  <a:cubicBezTo>
                    <a:pt x="50855" y="34336"/>
                    <a:pt x="50506" y="34359"/>
                    <a:pt x="50181" y="34359"/>
                  </a:cubicBezTo>
                  <a:cubicBezTo>
                    <a:pt x="48994" y="34405"/>
                    <a:pt x="47808" y="34429"/>
                    <a:pt x="46645" y="34452"/>
                  </a:cubicBezTo>
                  <a:cubicBezTo>
                    <a:pt x="42806" y="34522"/>
                    <a:pt x="38991" y="34568"/>
                    <a:pt x="35176" y="34591"/>
                  </a:cubicBezTo>
                  <a:cubicBezTo>
                    <a:pt x="30476" y="34615"/>
                    <a:pt x="25777" y="34638"/>
                    <a:pt x="21078" y="34638"/>
                  </a:cubicBezTo>
                  <a:cubicBezTo>
                    <a:pt x="16820" y="34638"/>
                    <a:pt x="12540" y="34615"/>
                    <a:pt x="8283" y="34545"/>
                  </a:cubicBezTo>
                  <a:cubicBezTo>
                    <a:pt x="5770" y="34498"/>
                    <a:pt x="3211" y="34545"/>
                    <a:pt x="698" y="34289"/>
                  </a:cubicBezTo>
                  <a:lnTo>
                    <a:pt x="506" y="34268"/>
                  </a:lnTo>
                  <a:lnTo>
                    <a:pt x="506" y="34268"/>
                  </a:lnTo>
                  <a:cubicBezTo>
                    <a:pt x="374" y="30010"/>
                    <a:pt x="420" y="25752"/>
                    <a:pt x="466" y="21494"/>
                  </a:cubicBezTo>
                  <a:cubicBezTo>
                    <a:pt x="512" y="16678"/>
                    <a:pt x="605" y="11863"/>
                    <a:pt x="605" y="7047"/>
                  </a:cubicBezTo>
                  <a:cubicBezTo>
                    <a:pt x="605" y="4881"/>
                    <a:pt x="605" y="2693"/>
                    <a:pt x="521" y="526"/>
                  </a:cubicBezTo>
                  <a:lnTo>
                    <a:pt x="521" y="526"/>
                  </a:lnTo>
                  <a:cubicBezTo>
                    <a:pt x="3985" y="417"/>
                    <a:pt x="7471" y="417"/>
                    <a:pt x="10935" y="417"/>
                  </a:cubicBezTo>
                  <a:close/>
                  <a:moveTo>
                    <a:pt x="8903" y="1"/>
                  </a:moveTo>
                  <a:cubicBezTo>
                    <a:pt x="6819" y="1"/>
                    <a:pt x="4736" y="17"/>
                    <a:pt x="2653" y="68"/>
                  </a:cubicBezTo>
                  <a:cubicBezTo>
                    <a:pt x="1885" y="68"/>
                    <a:pt x="1094" y="91"/>
                    <a:pt x="303" y="115"/>
                  </a:cubicBezTo>
                  <a:cubicBezTo>
                    <a:pt x="187" y="115"/>
                    <a:pt x="94" y="231"/>
                    <a:pt x="94" y="347"/>
                  </a:cubicBezTo>
                  <a:cubicBezTo>
                    <a:pt x="233" y="4604"/>
                    <a:pt x="187" y="8885"/>
                    <a:pt x="140" y="13166"/>
                  </a:cubicBezTo>
                  <a:cubicBezTo>
                    <a:pt x="94" y="18004"/>
                    <a:pt x="1" y="22820"/>
                    <a:pt x="1" y="27659"/>
                  </a:cubicBezTo>
                  <a:cubicBezTo>
                    <a:pt x="1" y="29939"/>
                    <a:pt x="1" y="32219"/>
                    <a:pt x="94" y="34498"/>
                  </a:cubicBezTo>
                  <a:cubicBezTo>
                    <a:pt x="94" y="34591"/>
                    <a:pt x="163" y="34661"/>
                    <a:pt x="256" y="34708"/>
                  </a:cubicBezTo>
                  <a:cubicBezTo>
                    <a:pt x="1071" y="34801"/>
                    <a:pt x="1885" y="34847"/>
                    <a:pt x="2722" y="34871"/>
                  </a:cubicBezTo>
                  <a:cubicBezTo>
                    <a:pt x="4165" y="34917"/>
                    <a:pt x="5630" y="34940"/>
                    <a:pt x="7073" y="34964"/>
                  </a:cubicBezTo>
                  <a:cubicBezTo>
                    <a:pt x="11284" y="35057"/>
                    <a:pt x="15494" y="35080"/>
                    <a:pt x="19682" y="35080"/>
                  </a:cubicBezTo>
                  <a:cubicBezTo>
                    <a:pt x="21085" y="35087"/>
                    <a:pt x="22487" y="35090"/>
                    <a:pt x="23888" y="35090"/>
                  </a:cubicBezTo>
                  <a:cubicBezTo>
                    <a:pt x="27270" y="35090"/>
                    <a:pt x="30647" y="35073"/>
                    <a:pt x="34036" y="35057"/>
                  </a:cubicBezTo>
                  <a:cubicBezTo>
                    <a:pt x="38037" y="35033"/>
                    <a:pt x="42038" y="34987"/>
                    <a:pt x="46040" y="34917"/>
                  </a:cubicBezTo>
                  <a:cubicBezTo>
                    <a:pt x="47296" y="34894"/>
                    <a:pt x="48576" y="34871"/>
                    <a:pt x="49855" y="34824"/>
                  </a:cubicBezTo>
                  <a:cubicBezTo>
                    <a:pt x="50227" y="34824"/>
                    <a:pt x="50623" y="34801"/>
                    <a:pt x="51018" y="34778"/>
                  </a:cubicBezTo>
                  <a:cubicBezTo>
                    <a:pt x="51204" y="34778"/>
                    <a:pt x="51414" y="34754"/>
                    <a:pt x="51623" y="34708"/>
                  </a:cubicBezTo>
                  <a:cubicBezTo>
                    <a:pt x="51739" y="34685"/>
                    <a:pt x="51832" y="34615"/>
                    <a:pt x="51832" y="34475"/>
                  </a:cubicBezTo>
                  <a:cubicBezTo>
                    <a:pt x="51832" y="34405"/>
                    <a:pt x="51807" y="34351"/>
                    <a:pt x="51768" y="34313"/>
                  </a:cubicBezTo>
                  <a:lnTo>
                    <a:pt x="51768" y="34313"/>
                  </a:lnTo>
                  <a:cubicBezTo>
                    <a:pt x="51739" y="33995"/>
                    <a:pt x="51739" y="33677"/>
                    <a:pt x="51739" y="33359"/>
                  </a:cubicBezTo>
                  <a:cubicBezTo>
                    <a:pt x="51739" y="32568"/>
                    <a:pt x="51739" y="31753"/>
                    <a:pt x="51739" y="30939"/>
                  </a:cubicBezTo>
                  <a:lnTo>
                    <a:pt x="51739" y="23448"/>
                  </a:lnTo>
                  <a:cubicBezTo>
                    <a:pt x="51739" y="20401"/>
                    <a:pt x="51739" y="17376"/>
                    <a:pt x="51763" y="14352"/>
                  </a:cubicBezTo>
                  <a:cubicBezTo>
                    <a:pt x="51786" y="11560"/>
                    <a:pt x="51786" y="8792"/>
                    <a:pt x="51786" y="6024"/>
                  </a:cubicBezTo>
                  <a:cubicBezTo>
                    <a:pt x="51786" y="4325"/>
                    <a:pt x="51809" y="2627"/>
                    <a:pt x="51786" y="929"/>
                  </a:cubicBezTo>
                  <a:cubicBezTo>
                    <a:pt x="51786" y="650"/>
                    <a:pt x="51879" y="115"/>
                    <a:pt x="51507" y="115"/>
                  </a:cubicBezTo>
                  <a:cubicBezTo>
                    <a:pt x="51018" y="115"/>
                    <a:pt x="50506" y="184"/>
                    <a:pt x="50018" y="208"/>
                  </a:cubicBezTo>
                  <a:cubicBezTo>
                    <a:pt x="49436" y="231"/>
                    <a:pt x="48855" y="254"/>
                    <a:pt x="48250" y="277"/>
                  </a:cubicBezTo>
                  <a:cubicBezTo>
                    <a:pt x="46501" y="329"/>
                    <a:pt x="44745" y="345"/>
                    <a:pt x="42986" y="345"/>
                  </a:cubicBezTo>
                  <a:cubicBezTo>
                    <a:pt x="41562" y="345"/>
                    <a:pt x="40137" y="334"/>
                    <a:pt x="38712" y="324"/>
                  </a:cubicBezTo>
                  <a:cubicBezTo>
                    <a:pt x="34687" y="301"/>
                    <a:pt x="30662" y="231"/>
                    <a:pt x="26661" y="184"/>
                  </a:cubicBezTo>
                  <a:cubicBezTo>
                    <a:pt x="22427" y="115"/>
                    <a:pt x="18193" y="45"/>
                    <a:pt x="13959" y="21"/>
                  </a:cubicBezTo>
                  <a:cubicBezTo>
                    <a:pt x="12273" y="11"/>
                    <a:pt x="10588" y="1"/>
                    <a:pt x="8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4"/>
            <p:cNvSpPr txBox="1"/>
            <p:nvPr/>
          </p:nvSpPr>
          <p:spPr>
            <a:xfrm>
              <a:off x="7096408" y="1694378"/>
              <a:ext cx="1400496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i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Google </a:t>
              </a:r>
              <a:r>
                <a:rPr lang="pt-BR" sz="1100" i="1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Classroom</a:t>
              </a:r>
              <a:endParaRPr lang="pt-BR" sz="1100" i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500" i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i="1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Moodle</a:t>
              </a:r>
              <a:endParaRPr sz="1100" i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6" name="Google Shape;896;p25"/>
          <p:cNvGrpSpPr/>
          <p:nvPr/>
        </p:nvGrpSpPr>
        <p:grpSpPr>
          <a:xfrm>
            <a:off x="460200" y="2572575"/>
            <a:ext cx="8257900" cy="758850"/>
            <a:chOff x="460200" y="2572575"/>
            <a:chExt cx="8257900" cy="758850"/>
          </a:xfrm>
        </p:grpSpPr>
        <p:sp>
          <p:nvSpPr>
            <p:cNvPr id="897" name="Google Shape;897;p25"/>
            <p:cNvSpPr/>
            <p:nvPr/>
          </p:nvSpPr>
          <p:spPr>
            <a:xfrm>
              <a:off x="460200" y="2572575"/>
              <a:ext cx="8257900" cy="682650"/>
            </a:xfrm>
            <a:custGeom>
              <a:avLst/>
              <a:gdLst/>
              <a:ahLst/>
              <a:cxnLst/>
              <a:rect l="l" t="t" r="r" b="b"/>
              <a:pathLst>
                <a:path w="330316" h="27306" extrusionOk="0">
                  <a:moveTo>
                    <a:pt x="0" y="0"/>
                  </a:moveTo>
                  <a:cubicBezTo>
                    <a:pt x="6803" y="4549"/>
                    <a:pt x="23671" y="26596"/>
                    <a:pt x="40816" y="27291"/>
                  </a:cubicBezTo>
                  <a:cubicBezTo>
                    <a:pt x="57961" y="27986"/>
                    <a:pt x="82188" y="4287"/>
                    <a:pt x="102869" y="4169"/>
                  </a:cubicBezTo>
                  <a:cubicBezTo>
                    <a:pt x="123550" y="4051"/>
                    <a:pt x="144222" y="26504"/>
                    <a:pt x="164903" y="26583"/>
                  </a:cubicBezTo>
                  <a:cubicBezTo>
                    <a:pt x="185584" y="26662"/>
                    <a:pt x="206252" y="4602"/>
                    <a:pt x="226956" y="4641"/>
                  </a:cubicBezTo>
                  <a:cubicBezTo>
                    <a:pt x="247661" y="4680"/>
                    <a:pt x="271903" y="27514"/>
                    <a:pt x="289130" y="26819"/>
                  </a:cubicBezTo>
                  <a:cubicBezTo>
                    <a:pt x="306357" y="26124"/>
                    <a:pt x="323452" y="4863"/>
                    <a:pt x="330316" y="47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898" name="Google Shape;898;p25"/>
            <p:cNvSpPr/>
            <p:nvPr/>
          </p:nvSpPr>
          <p:spPr>
            <a:xfrm>
              <a:off x="460200" y="2648775"/>
              <a:ext cx="8257900" cy="682650"/>
            </a:xfrm>
            <a:custGeom>
              <a:avLst/>
              <a:gdLst/>
              <a:ahLst/>
              <a:cxnLst/>
              <a:rect l="l" t="t" r="r" b="b"/>
              <a:pathLst>
                <a:path w="330316" h="27306" extrusionOk="0">
                  <a:moveTo>
                    <a:pt x="0" y="0"/>
                  </a:moveTo>
                  <a:cubicBezTo>
                    <a:pt x="6803" y="4549"/>
                    <a:pt x="23671" y="26596"/>
                    <a:pt x="40816" y="27291"/>
                  </a:cubicBezTo>
                  <a:cubicBezTo>
                    <a:pt x="57961" y="27986"/>
                    <a:pt x="82188" y="4287"/>
                    <a:pt x="102869" y="4169"/>
                  </a:cubicBezTo>
                  <a:cubicBezTo>
                    <a:pt x="123550" y="4051"/>
                    <a:pt x="144222" y="26504"/>
                    <a:pt x="164903" y="26583"/>
                  </a:cubicBezTo>
                  <a:cubicBezTo>
                    <a:pt x="185584" y="26662"/>
                    <a:pt x="206252" y="4602"/>
                    <a:pt x="226956" y="4641"/>
                  </a:cubicBezTo>
                  <a:cubicBezTo>
                    <a:pt x="247661" y="4680"/>
                    <a:pt x="271903" y="27514"/>
                    <a:pt x="289130" y="26819"/>
                  </a:cubicBezTo>
                  <a:cubicBezTo>
                    <a:pt x="306357" y="26124"/>
                    <a:pt x="323452" y="4863"/>
                    <a:pt x="330316" y="472"/>
                  </a:cubicBezTo>
                </a:path>
              </a:pathLst>
            </a:custGeom>
            <a:noFill/>
            <a:ln w="9525" cap="rnd" cmpd="sng">
              <a:solidFill>
                <a:srgbClr val="D9D9D9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899" name="Google Shape;899;p25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Como usar?</a:t>
            </a:r>
            <a:endParaRPr dirty="0"/>
          </a:p>
        </p:txBody>
      </p:sp>
      <p:grpSp>
        <p:nvGrpSpPr>
          <p:cNvPr id="900" name="Google Shape;900;p25"/>
          <p:cNvGrpSpPr/>
          <p:nvPr/>
        </p:nvGrpSpPr>
        <p:grpSpPr>
          <a:xfrm>
            <a:off x="2256784" y="1217325"/>
            <a:ext cx="1519459" cy="1954833"/>
            <a:chOff x="2256784" y="1217325"/>
            <a:chExt cx="1519459" cy="1954833"/>
          </a:xfrm>
        </p:grpSpPr>
        <p:sp>
          <p:nvSpPr>
            <p:cNvPr id="901" name="Google Shape;901;p25"/>
            <p:cNvSpPr/>
            <p:nvPr/>
          </p:nvSpPr>
          <p:spPr>
            <a:xfrm>
              <a:off x="2715102" y="2754486"/>
              <a:ext cx="474255" cy="417672"/>
            </a:xfrm>
            <a:custGeom>
              <a:avLst/>
              <a:gdLst/>
              <a:ahLst/>
              <a:cxnLst/>
              <a:rect l="l" t="t" r="r" b="b"/>
              <a:pathLst>
                <a:path w="19697" h="17347" extrusionOk="0">
                  <a:moveTo>
                    <a:pt x="9849" y="0"/>
                  </a:moveTo>
                  <a:cubicBezTo>
                    <a:pt x="8744" y="0"/>
                    <a:pt x="7621" y="212"/>
                    <a:pt x="6535" y="658"/>
                  </a:cubicBezTo>
                  <a:cubicBezTo>
                    <a:pt x="2128" y="2481"/>
                    <a:pt x="0" y="7527"/>
                    <a:pt x="1824" y="11965"/>
                  </a:cubicBezTo>
                  <a:cubicBezTo>
                    <a:pt x="3206" y="15328"/>
                    <a:pt x="6456" y="17347"/>
                    <a:pt x="9867" y="17347"/>
                  </a:cubicBezTo>
                  <a:cubicBezTo>
                    <a:pt x="10957" y="17347"/>
                    <a:pt x="12064" y="17141"/>
                    <a:pt x="13131" y="16707"/>
                  </a:cubicBezTo>
                  <a:cubicBezTo>
                    <a:pt x="17569" y="14883"/>
                    <a:pt x="19697" y="9807"/>
                    <a:pt x="17873" y="5369"/>
                  </a:cubicBezTo>
                  <a:cubicBezTo>
                    <a:pt x="16495" y="2017"/>
                    <a:pt x="13262" y="0"/>
                    <a:pt x="9849" y="0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5"/>
            <p:cNvSpPr/>
            <p:nvPr/>
          </p:nvSpPr>
          <p:spPr>
            <a:xfrm>
              <a:off x="2816083" y="2690536"/>
              <a:ext cx="417913" cy="417913"/>
            </a:xfrm>
            <a:custGeom>
              <a:avLst/>
              <a:gdLst/>
              <a:ahLst/>
              <a:cxnLst/>
              <a:rect l="l" t="t" r="r" b="b"/>
              <a:pathLst>
                <a:path w="17357" h="17357" extrusionOk="0">
                  <a:moveTo>
                    <a:pt x="8694" y="1"/>
                  </a:moveTo>
                  <a:cubicBezTo>
                    <a:pt x="3891" y="1"/>
                    <a:pt x="1" y="3891"/>
                    <a:pt x="1" y="8663"/>
                  </a:cubicBezTo>
                  <a:cubicBezTo>
                    <a:pt x="1" y="13466"/>
                    <a:pt x="3891" y="17356"/>
                    <a:pt x="8694" y="17356"/>
                  </a:cubicBezTo>
                  <a:cubicBezTo>
                    <a:pt x="13466" y="17356"/>
                    <a:pt x="17357" y="13466"/>
                    <a:pt x="17357" y="8663"/>
                  </a:cubicBezTo>
                  <a:cubicBezTo>
                    <a:pt x="17357" y="3891"/>
                    <a:pt x="13466" y="1"/>
                    <a:pt x="8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3" name="Google Shape;903;p25"/>
            <p:cNvGrpSpPr/>
            <p:nvPr/>
          </p:nvGrpSpPr>
          <p:grpSpPr>
            <a:xfrm>
              <a:off x="2256784" y="1217325"/>
              <a:ext cx="1513815" cy="1123414"/>
              <a:chOff x="2245802" y="1217325"/>
              <a:chExt cx="1513815" cy="1123414"/>
            </a:xfrm>
          </p:grpSpPr>
          <p:sp>
            <p:nvSpPr>
              <p:cNvPr id="904" name="Google Shape;904;p25"/>
              <p:cNvSpPr/>
              <p:nvPr/>
            </p:nvSpPr>
            <p:spPr>
              <a:xfrm>
                <a:off x="2245802" y="1291225"/>
                <a:ext cx="1448724" cy="1049514"/>
              </a:xfrm>
              <a:custGeom>
                <a:avLst/>
                <a:gdLst/>
                <a:ahLst/>
                <a:cxnLst/>
                <a:rect l="l" t="t" r="r" b="b"/>
                <a:pathLst>
                  <a:path w="46112" h="43589" extrusionOk="0">
                    <a:moveTo>
                      <a:pt x="3618" y="1"/>
                    </a:moveTo>
                    <a:cubicBezTo>
                      <a:pt x="1612" y="1"/>
                      <a:pt x="1" y="1612"/>
                      <a:pt x="1" y="3618"/>
                    </a:cubicBezTo>
                    <a:lnTo>
                      <a:pt x="1" y="37813"/>
                    </a:lnTo>
                    <a:cubicBezTo>
                      <a:pt x="1" y="39819"/>
                      <a:pt x="1612" y="41430"/>
                      <a:pt x="3618" y="41430"/>
                    </a:cubicBezTo>
                    <a:lnTo>
                      <a:pt x="19272" y="41430"/>
                    </a:lnTo>
                    <a:cubicBezTo>
                      <a:pt x="20001" y="41430"/>
                      <a:pt x="20700" y="41704"/>
                      <a:pt x="21247" y="42190"/>
                    </a:cubicBezTo>
                    <a:lnTo>
                      <a:pt x="22676" y="43467"/>
                    </a:lnTo>
                    <a:cubicBezTo>
                      <a:pt x="22767" y="43558"/>
                      <a:pt x="22919" y="43588"/>
                      <a:pt x="23041" y="43588"/>
                    </a:cubicBezTo>
                    <a:cubicBezTo>
                      <a:pt x="23193" y="43588"/>
                      <a:pt x="23314" y="43558"/>
                      <a:pt x="23436" y="43467"/>
                    </a:cubicBezTo>
                    <a:lnTo>
                      <a:pt x="24834" y="42190"/>
                    </a:lnTo>
                    <a:cubicBezTo>
                      <a:pt x="25381" y="41704"/>
                      <a:pt x="26111" y="41430"/>
                      <a:pt x="26840" y="41430"/>
                    </a:cubicBezTo>
                    <a:lnTo>
                      <a:pt x="42494" y="41430"/>
                    </a:lnTo>
                    <a:cubicBezTo>
                      <a:pt x="44500" y="41430"/>
                      <a:pt x="46111" y="39819"/>
                      <a:pt x="46111" y="37813"/>
                    </a:cubicBezTo>
                    <a:lnTo>
                      <a:pt x="46111" y="3618"/>
                    </a:lnTo>
                    <a:cubicBezTo>
                      <a:pt x="46111" y="1612"/>
                      <a:pt x="44500" y="1"/>
                      <a:pt x="42494" y="1"/>
                    </a:cubicBezTo>
                    <a:close/>
                  </a:path>
                </a:pathLst>
              </a:custGeom>
              <a:solidFill>
                <a:srgbClr val="000000">
                  <a:alpha val="14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05" name="Google Shape;905;p25"/>
              <p:cNvGrpSpPr/>
              <p:nvPr/>
            </p:nvGrpSpPr>
            <p:grpSpPr>
              <a:xfrm>
                <a:off x="2310925" y="1217325"/>
                <a:ext cx="1448692" cy="1063384"/>
                <a:chOff x="2463325" y="1217325"/>
                <a:chExt cx="1448692" cy="1063384"/>
              </a:xfrm>
            </p:grpSpPr>
            <p:sp>
              <p:nvSpPr>
                <p:cNvPr id="906" name="Google Shape;906;p25"/>
                <p:cNvSpPr/>
                <p:nvPr/>
              </p:nvSpPr>
              <p:spPr>
                <a:xfrm>
                  <a:off x="2469925" y="1450775"/>
                  <a:ext cx="1408023" cy="821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34135" extrusionOk="0">
                      <a:moveTo>
                        <a:pt x="1" y="0"/>
                      </a:moveTo>
                      <a:lnTo>
                        <a:pt x="1" y="28329"/>
                      </a:lnTo>
                      <a:cubicBezTo>
                        <a:pt x="1" y="30335"/>
                        <a:pt x="1612" y="31976"/>
                        <a:pt x="3618" y="31976"/>
                      </a:cubicBezTo>
                      <a:lnTo>
                        <a:pt x="19302" y="31976"/>
                      </a:lnTo>
                      <a:cubicBezTo>
                        <a:pt x="20031" y="31976"/>
                        <a:pt x="20730" y="32250"/>
                        <a:pt x="21278" y="32736"/>
                      </a:cubicBezTo>
                      <a:lnTo>
                        <a:pt x="22706" y="33983"/>
                      </a:lnTo>
                      <a:cubicBezTo>
                        <a:pt x="22797" y="34074"/>
                        <a:pt x="22949" y="34135"/>
                        <a:pt x="23071" y="34135"/>
                      </a:cubicBezTo>
                      <a:cubicBezTo>
                        <a:pt x="23223" y="34135"/>
                        <a:pt x="23344" y="34074"/>
                        <a:pt x="23466" y="33983"/>
                      </a:cubicBezTo>
                      <a:lnTo>
                        <a:pt x="24864" y="32736"/>
                      </a:lnTo>
                      <a:cubicBezTo>
                        <a:pt x="25411" y="32250"/>
                        <a:pt x="26141" y="31976"/>
                        <a:pt x="26870" y="31976"/>
                      </a:cubicBezTo>
                      <a:lnTo>
                        <a:pt x="42524" y="31976"/>
                      </a:lnTo>
                      <a:cubicBezTo>
                        <a:pt x="44530" y="31976"/>
                        <a:pt x="46141" y="30335"/>
                        <a:pt x="46141" y="28329"/>
                      </a:cubicBezTo>
                      <a:lnTo>
                        <a:pt x="461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25"/>
                <p:cNvSpPr/>
                <p:nvPr/>
              </p:nvSpPr>
              <p:spPr>
                <a:xfrm>
                  <a:off x="2469926" y="1222425"/>
                  <a:ext cx="1408023" cy="2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9485" extrusionOk="0">
                      <a:moveTo>
                        <a:pt x="3618" y="1"/>
                      </a:moveTo>
                      <a:cubicBezTo>
                        <a:pt x="1612" y="1"/>
                        <a:pt x="1" y="1642"/>
                        <a:pt x="1" y="3648"/>
                      </a:cubicBezTo>
                      <a:lnTo>
                        <a:pt x="1" y="9484"/>
                      </a:lnTo>
                      <a:lnTo>
                        <a:pt x="46141" y="9484"/>
                      </a:lnTo>
                      <a:lnTo>
                        <a:pt x="46141" y="3648"/>
                      </a:lnTo>
                      <a:cubicBezTo>
                        <a:pt x="46141" y="1642"/>
                        <a:pt x="44530" y="1"/>
                        <a:pt x="425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25"/>
                <p:cNvSpPr/>
                <p:nvPr/>
              </p:nvSpPr>
              <p:spPr>
                <a:xfrm>
                  <a:off x="2464280" y="1445316"/>
                  <a:ext cx="1447737" cy="835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34696" extrusionOk="0">
                      <a:moveTo>
                        <a:pt x="15580" y="1"/>
                      </a:moveTo>
                      <a:cubicBezTo>
                        <a:pt x="14546" y="1"/>
                        <a:pt x="13516" y="4"/>
                        <a:pt x="12493" y="14"/>
                      </a:cubicBezTo>
                      <a:lnTo>
                        <a:pt x="6383" y="75"/>
                      </a:lnTo>
                      <a:lnTo>
                        <a:pt x="0" y="75"/>
                      </a:lnTo>
                      <a:lnTo>
                        <a:pt x="0" y="7765"/>
                      </a:lnTo>
                      <a:lnTo>
                        <a:pt x="0" y="10653"/>
                      </a:lnTo>
                      <a:lnTo>
                        <a:pt x="0" y="24240"/>
                      </a:lnTo>
                      <a:lnTo>
                        <a:pt x="0" y="28708"/>
                      </a:lnTo>
                      <a:lnTo>
                        <a:pt x="31" y="29042"/>
                      </a:lnTo>
                      <a:cubicBezTo>
                        <a:pt x="31" y="29164"/>
                        <a:pt x="61" y="29255"/>
                        <a:pt x="61" y="29377"/>
                      </a:cubicBezTo>
                      <a:cubicBezTo>
                        <a:pt x="422" y="31210"/>
                        <a:pt x="2001" y="32538"/>
                        <a:pt x="3888" y="32538"/>
                      </a:cubicBezTo>
                      <a:cubicBezTo>
                        <a:pt x="3909" y="32538"/>
                        <a:pt x="3930" y="32538"/>
                        <a:pt x="3952" y="32538"/>
                      </a:cubicBezTo>
                      <a:lnTo>
                        <a:pt x="18815" y="32538"/>
                      </a:lnTo>
                      <a:cubicBezTo>
                        <a:pt x="18922" y="32529"/>
                        <a:pt x="19032" y="32525"/>
                        <a:pt x="19142" y="32525"/>
                      </a:cubicBezTo>
                      <a:cubicBezTo>
                        <a:pt x="19409" y="32525"/>
                        <a:pt x="19682" y="32547"/>
                        <a:pt x="19940" y="32568"/>
                      </a:cubicBezTo>
                      <a:cubicBezTo>
                        <a:pt x="20305" y="32629"/>
                        <a:pt x="20639" y="32751"/>
                        <a:pt x="20943" y="32933"/>
                      </a:cubicBezTo>
                      <a:cubicBezTo>
                        <a:pt x="21095" y="33024"/>
                        <a:pt x="21247" y="33146"/>
                        <a:pt x="21369" y="33267"/>
                      </a:cubicBezTo>
                      <a:lnTo>
                        <a:pt x="21824" y="33632"/>
                      </a:lnTo>
                      <a:lnTo>
                        <a:pt x="22676" y="34392"/>
                      </a:lnTo>
                      <a:lnTo>
                        <a:pt x="22797" y="34514"/>
                      </a:lnTo>
                      <a:cubicBezTo>
                        <a:pt x="22858" y="34544"/>
                        <a:pt x="22919" y="34574"/>
                        <a:pt x="22980" y="34605"/>
                      </a:cubicBezTo>
                      <a:cubicBezTo>
                        <a:pt x="23101" y="34666"/>
                        <a:pt x="23223" y="34696"/>
                        <a:pt x="23375" y="34696"/>
                      </a:cubicBezTo>
                      <a:cubicBezTo>
                        <a:pt x="23496" y="34666"/>
                        <a:pt x="23618" y="34635"/>
                        <a:pt x="23739" y="34574"/>
                      </a:cubicBezTo>
                      <a:cubicBezTo>
                        <a:pt x="23831" y="34514"/>
                        <a:pt x="23922" y="34422"/>
                        <a:pt x="23983" y="34362"/>
                      </a:cubicBezTo>
                      <a:lnTo>
                        <a:pt x="24864" y="33602"/>
                      </a:lnTo>
                      <a:lnTo>
                        <a:pt x="25290" y="33207"/>
                      </a:lnTo>
                      <a:cubicBezTo>
                        <a:pt x="25442" y="33085"/>
                        <a:pt x="25594" y="32994"/>
                        <a:pt x="25746" y="32903"/>
                      </a:cubicBezTo>
                      <a:cubicBezTo>
                        <a:pt x="26049" y="32720"/>
                        <a:pt x="26384" y="32629"/>
                        <a:pt x="26749" y="32568"/>
                      </a:cubicBezTo>
                      <a:lnTo>
                        <a:pt x="42524" y="32568"/>
                      </a:lnTo>
                      <a:cubicBezTo>
                        <a:pt x="42889" y="32568"/>
                        <a:pt x="43284" y="32538"/>
                        <a:pt x="43649" y="32447"/>
                      </a:cubicBezTo>
                      <a:cubicBezTo>
                        <a:pt x="45229" y="32052"/>
                        <a:pt x="46384" y="30744"/>
                        <a:pt x="46567" y="29164"/>
                      </a:cubicBezTo>
                      <a:cubicBezTo>
                        <a:pt x="46627" y="28799"/>
                        <a:pt x="46627" y="28404"/>
                        <a:pt x="46627" y="28039"/>
                      </a:cubicBezTo>
                      <a:lnTo>
                        <a:pt x="46627" y="26945"/>
                      </a:lnTo>
                      <a:cubicBezTo>
                        <a:pt x="46658" y="24027"/>
                        <a:pt x="46688" y="21109"/>
                        <a:pt x="46688" y="18191"/>
                      </a:cubicBezTo>
                      <a:cubicBezTo>
                        <a:pt x="46719" y="17006"/>
                        <a:pt x="46719" y="15759"/>
                        <a:pt x="46779" y="14665"/>
                      </a:cubicBezTo>
                      <a:cubicBezTo>
                        <a:pt x="46992" y="10592"/>
                        <a:pt x="46992" y="6550"/>
                        <a:pt x="46779" y="2477"/>
                      </a:cubicBezTo>
                      <a:lnTo>
                        <a:pt x="46779" y="2142"/>
                      </a:lnTo>
                      <a:cubicBezTo>
                        <a:pt x="46749" y="1261"/>
                        <a:pt x="46688" y="501"/>
                        <a:pt x="46567" y="379"/>
                      </a:cubicBezTo>
                      <a:cubicBezTo>
                        <a:pt x="46549" y="362"/>
                        <a:pt x="46532" y="353"/>
                        <a:pt x="46516" y="353"/>
                      </a:cubicBezTo>
                      <a:cubicBezTo>
                        <a:pt x="46420" y="353"/>
                        <a:pt x="46345" y="666"/>
                        <a:pt x="46293" y="1291"/>
                      </a:cubicBezTo>
                      <a:cubicBezTo>
                        <a:pt x="46202" y="2294"/>
                        <a:pt x="46141" y="3358"/>
                        <a:pt x="46080" y="4483"/>
                      </a:cubicBezTo>
                      <a:cubicBezTo>
                        <a:pt x="45928" y="7978"/>
                        <a:pt x="45867" y="11686"/>
                        <a:pt x="45867" y="16033"/>
                      </a:cubicBezTo>
                      <a:cubicBezTo>
                        <a:pt x="45867" y="19073"/>
                        <a:pt x="45807" y="22659"/>
                        <a:pt x="45837" y="26489"/>
                      </a:cubicBezTo>
                      <a:cubicBezTo>
                        <a:pt x="45867" y="27279"/>
                        <a:pt x="45867" y="28039"/>
                        <a:pt x="45867" y="28799"/>
                      </a:cubicBezTo>
                      <a:cubicBezTo>
                        <a:pt x="45867" y="30197"/>
                        <a:pt x="44956" y="31413"/>
                        <a:pt x="43618" y="31778"/>
                      </a:cubicBezTo>
                      <a:cubicBezTo>
                        <a:pt x="43343" y="31853"/>
                        <a:pt x="43068" y="31907"/>
                        <a:pt x="42793" y="31907"/>
                      </a:cubicBezTo>
                      <a:cubicBezTo>
                        <a:pt x="42734" y="31907"/>
                        <a:pt x="42674" y="31905"/>
                        <a:pt x="42615" y="31900"/>
                      </a:cubicBezTo>
                      <a:lnTo>
                        <a:pt x="26840" y="31900"/>
                      </a:lnTo>
                      <a:cubicBezTo>
                        <a:pt x="26688" y="31930"/>
                        <a:pt x="26536" y="31930"/>
                        <a:pt x="26384" y="31991"/>
                      </a:cubicBezTo>
                      <a:cubicBezTo>
                        <a:pt x="26080" y="32052"/>
                        <a:pt x="25776" y="32143"/>
                        <a:pt x="25502" y="32295"/>
                      </a:cubicBezTo>
                      <a:cubicBezTo>
                        <a:pt x="25290" y="32386"/>
                        <a:pt x="25107" y="32538"/>
                        <a:pt x="24925" y="32659"/>
                      </a:cubicBezTo>
                      <a:cubicBezTo>
                        <a:pt x="24712" y="32842"/>
                        <a:pt x="24590" y="32963"/>
                        <a:pt x="24439" y="33085"/>
                      </a:cubicBezTo>
                      <a:lnTo>
                        <a:pt x="23527" y="33906"/>
                      </a:lnTo>
                      <a:lnTo>
                        <a:pt x="23405" y="34027"/>
                      </a:lnTo>
                      <a:lnTo>
                        <a:pt x="23375" y="34027"/>
                      </a:lnTo>
                      <a:cubicBezTo>
                        <a:pt x="23359" y="34042"/>
                        <a:pt x="23344" y="34050"/>
                        <a:pt x="23333" y="34050"/>
                      </a:cubicBezTo>
                      <a:cubicBezTo>
                        <a:pt x="23321" y="34050"/>
                        <a:pt x="23314" y="34042"/>
                        <a:pt x="23314" y="34027"/>
                      </a:cubicBezTo>
                      <a:cubicBezTo>
                        <a:pt x="23299" y="34027"/>
                        <a:pt x="23289" y="34029"/>
                        <a:pt x="23280" y="34029"/>
                      </a:cubicBezTo>
                      <a:cubicBezTo>
                        <a:pt x="23253" y="34029"/>
                        <a:pt x="23230" y="34012"/>
                        <a:pt x="23071" y="33875"/>
                      </a:cubicBezTo>
                      <a:lnTo>
                        <a:pt x="22159" y="33055"/>
                      </a:lnTo>
                      <a:cubicBezTo>
                        <a:pt x="22007" y="32933"/>
                        <a:pt x="21855" y="32811"/>
                        <a:pt x="21673" y="32629"/>
                      </a:cubicBezTo>
                      <a:cubicBezTo>
                        <a:pt x="21490" y="32477"/>
                        <a:pt x="21277" y="32355"/>
                        <a:pt x="21065" y="32264"/>
                      </a:cubicBezTo>
                      <a:cubicBezTo>
                        <a:pt x="20639" y="32052"/>
                        <a:pt x="20183" y="31900"/>
                        <a:pt x="19697" y="31869"/>
                      </a:cubicBezTo>
                      <a:lnTo>
                        <a:pt x="17204" y="31869"/>
                      </a:lnTo>
                      <a:lnTo>
                        <a:pt x="7356" y="31930"/>
                      </a:lnTo>
                      <a:lnTo>
                        <a:pt x="3769" y="31930"/>
                      </a:lnTo>
                      <a:cubicBezTo>
                        <a:pt x="3405" y="31900"/>
                        <a:pt x="3040" y="31839"/>
                        <a:pt x="2706" y="31717"/>
                      </a:cubicBezTo>
                      <a:cubicBezTo>
                        <a:pt x="2037" y="31444"/>
                        <a:pt x="1459" y="30988"/>
                        <a:pt x="1064" y="30349"/>
                      </a:cubicBezTo>
                      <a:cubicBezTo>
                        <a:pt x="882" y="30045"/>
                        <a:pt x="760" y="29711"/>
                        <a:pt x="669" y="29377"/>
                      </a:cubicBezTo>
                      <a:cubicBezTo>
                        <a:pt x="608" y="28982"/>
                        <a:pt x="578" y="28617"/>
                        <a:pt x="578" y="28222"/>
                      </a:cubicBezTo>
                      <a:cubicBezTo>
                        <a:pt x="578" y="25000"/>
                        <a:pt x="547" y="21778"/>
                        <a:pt x="517" y="18556"/>
                      </a:cubicBezTo>
                      <a:cubicBezTo>
                        <a:pt x="487" y="15212"/>
                        <a:pt x="487" y="11899"/>
                        <a:pt x="487" y="8556"/>
                      </a:cubicBezTo>
                      <a:cubicBezTo>
                        <a:pt x="456" y="5881"/>
                        <a:pt x="456" y="3206"/>
                        <a:pt x="426" y="531"/>
                      </a:cubicBezTo>
                      <a:lnTo>
                        <a:pt x="7204" y="470"/>
                      </a:lnTo>
                      <a:lnTo>
                        <a:pt x="14226" y="470"/>
                      </a:lnTo>
                      <a:cubicBezTo>
                        <a:pt x="16961" y="470"/>
                        <a:pt x="19697" y="410"/>
                        <a:pt x="22432" y="410"/>
                      </a:cubicBezTo>
                      <a:lnTo>
                        <a:pt x="37448" y="318"/>
                      </a:lnTo>
                      <a:lnTo>
                        <a:pt x="44956" y="258"/>
                      </a:lnTo>
                      <a:cubicBezTo>
                        <a:pt x="45381" y="227"/>
                        <a:pt x="45807" y="197"/>
                        <a:pt x="46232" y="166"/>
                      </a:cubicBezTo>
                      <a:cubicBezTo>
                        <a:pt x="46293" y="166"/>
                        <a:pt x="46384" y="136"/>
                        <a:pt x="46384" y="136"/>
                      </a:cubicBezTo>
                      <a:cubicBezTo>
                        <a:pt x="46293" y="75"/>
                        <a:pt x="46202" y="75"/>
                        <a:pt x="46111" y="75"/>
                      </a:cubicBezTo>
                      <a:cubicBezTo>
                        <a:pt x="45533" y="45"/>
                        <a:pt x="44956" y="45"/>
                        <a:pt x="44348" y="45"/>
                      </a:cubicBezTo>
                      <a:lnTo>
                        <a:pt x="38633" y="45"/>
                      </a:lnTo>
                      <a:lnTo>
                        <a:pt x="21794" y="14"/>
                      </a:lnTo>
                      <a:cubicBezTo>
                        <a:pt x="19727" y="14"/>
                        <a:pt x="17647" y="1"/>
                        <a:pt x="155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25"/>
                <p:cNvSpPr/>
                <p:nvPr/>
              </p:nvSpPr>
              <p:spPr>
                <a:xfrm>
                  <a:off x="2463325" y="1217325"/>
                  <a:ext cx="1446813" cy="244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63" h="10153" extrusionOk="0">
                      <a:moveTo>
                        <a:pt x="41370" y="0"/>
                      </a:moveTo>
                      <a:lnTo>
                        <a:pt x="37357" y="61"/>
                      </a:lnTo>
                      <a:lnTo>
                        <a:pt x="25564" y="30"/>
                      </a:lnTo>
                      <a:cubicBezTo>
                        <a:pt x="24125" y="30"/>
                        <a:pt x="22673" y="17"/>
                        <a:pt x="21225" y="17"/>
                      </a:cubicBezTo>
                      <a:cubicBezTo>
                        <a:pt x="20501" y="17"/>
                        <a:pt x="19778" y="20"/>
                        <a:pt x="19059" y="30"/>
                      </a:cubicBezTo>
                      <a:cubicBezTo>
                        <a:pt x="14469" y="91"/>
                        <a:pt x="9910" y="91"/>
                        <a:pt x="5320" y="91"/>
                      </a:cubicBezTo>
                      <a:lnTo>
                        <a:pt x="4317" y="91"/>
                      </a:lnTo>
                      <a:cubicBezTo>
                        <a:pt x="4219" y="83"/>
                        <a:pt x="4124" y="79"/>
                        <a:pt x="4029" y="79"/>
                      </a:cubicBezTo>
                      <a:cubicBezTo>
                        <a:pt x="3771" y="79"/>
                        <a:pt x="3520" y="107"/>
                        <a:pt x="3253" y="152"/>
                      </a:cubicBezTo>
                      <a:cubicBezTo>
                        <a:pt x="1521" y="426"/>
                        <a:pt x="183" y="1854"/>
                        <a:pt x="31" y="3617"/>
                      </a:cubicBezTo>
                      <a:cubicBezTo>
                        <a:pt x="1" y="4043"/>
                        <a:pt x="31" y="4438"/>
                        <a:pt x="31" y="4833"/>
                      </a:cubicBezTo>
                      <a:lnTo>
                        <a:pt x="31" y="10091"/>
                      </a:lnTo>
                      <a:lnTo>
                        <a:pt x="33193" y="10091"/>
                      </a:lnTo>
                      <a:cubicBezTo>
                        <a:pt x="34395" y="10074"/>
                        <a:pt x="35597" y="10066"/>
                        <a:pt x="36798" y="10066"/>
                      </a:cubicBezTo>
                      <a:cubicBezTo>
                        <a:pt x="39698" y="10066"/>
                        <a:pt x="42593" y="10109"/>
                        <a:pt x="45473" y="10152"/>
                      </a:cubicBezTo>
                      <a:lnTo>
                        <a:pt x="46750" y="10152"/>
                      </a:lnTo>
                      <a:lnTo>
                        <a:pt x="46750" y="9514"/>
                      </a:lnTo>
                      <a:lnTo>
                        <a:pt x="46750" y="9028"/>
                      </a:lnTo>
                      <a:cubicBezTo>
                        <a:pt x="46780" y="8754"/>
                        <a:pt x="46780" y="8511"/>
                        <a:pt x="46780" y="8268"/>
                      </a:cubicBezTo>
                      <a:cubicBezTo>
                        <a:pt x="46902" y="6839"/>
                        <a:pt x="46962" y="5441"/>
                        <a:pt x="46962" y="4012"/>
                      </a:cubicBezTo>
                      <a:cubicBezTo>
                        <a:pt x="46962" y="3192"/>
                        <a:pt x="46719" y="2401"/>
                        <a:pt x="46263" y="1733"/>
                      </a:cubicBezTo>
                      <a:cubicBezTo>
                        <a:pt x="45777" y="1064"/>
                        <a:pt x="45139" y="547"/>
                        <a:pt x="44379" y="274"/>
                      </a:cubicBezTo>
                      <a:cubicBezTo>
                        <a:pt x="44318" y="243"/>
                        <a:pt x="44196" y="213"/>
                        <a:pt x="44136" y="182"/>
                      </a:cubicBezTo>
                      <a:cubicBezTo>
                        <a:pt x="43816" y="81"/>
                        <a:pt x="43518" y="42"/>
                        <a:pt x="43283" y="42"/>
                      </a:cubicBezTo>
                      <a:cubicBezTo>
                        <a:pt x="43026" y="42"/>
                        <a:pt x="42846" y="88"/>
                        <a:pt x="42798" y="152"/>
                      </a:cubicBezTo>
                      <a:cubicBezTo>
                        <a:pt x="42737" y="213"/>
                        <a:pt x="42768" y="274"/>
                        <a:pt x="42889" y="304"/>
                      </a:cubicBezTo>
                      <a:cubicBezTo>
                        <a:pt x="43041" y="395"/>
                        <a:pt x="43224" y="456"/>
                        <a:pt x="43406" y="486"/>
                      </a:cubicBezTo>
                      <a:cubicBezTo>
                        <a:pt x="44075" y="699"/>
                        <a:pt x="44683" y="1094"/>
                        <a:pt x="45139" y="1641"/>
                      </a:cubicBezTo>
                      <a:cubicBezTo>
                        <a:pt x="45534" y="2067"/>
                        <a:pt x="45777" y="2584"/>
                        <a:pt x="45898" y="3161"/>
                      </a:cubicBezTo>
                      <a:cubicBezTo>
                        <a:pt x="45959" y="3435"/>
                        <a:pt x="45990" y="3708"/>
                        <a:pt x="45990" y="4012"/>
                      </a:cubicBezTo>
                      <a:cubicBezTo>
                        <a:pt x="45959" y="4316"/>
                        <a:pt x="45959" y="4651"/>
                        <a:pt x="45959" y="4985"/>
                      </a:cubicBezTo>
                      <a:cubicBezTo>
                        <a:pt x="45929" y="6322"/>
                        <a:pt x="45898" y="7721"/>
                        <a:pt x="45898" y="9240"/>
                      </a:cubicBezTo>
                      <a:lnTo>
                        <a:pt x="45898" y="9301"/>
                      </a:lnTo>
                      <a:lnTo>
                        <a:pt x="43224" y="9271"/>
                      </a:lnTo>
                      <a:lnTo>
                        <a:pt x="39728" y="9271"/>
                      </a:lnTo>
                      <a:cubicBezTo>
                        <a:pt x="37138" y="9325"/>
                        <a:pt x="34527" y="9336"/>
                        <a:pt x="31913" y="9336"/>
                      </a:cubicBezTo>
                      <a:cubicBezTo>
                        <a:pt x="30171" y="9336"/>
                        <a:pt x="28427" y="9331"/>
                        <a:pt x="26688" y="9331"/>
                      </a:cubicBezTo>
                      <a:lnTo>
                        <a:pt x="22190" y="9331"/>
                      </a:lnTo>
                      <a:lnTo>
                        <a:pt x="8390" y="9392"/>
                      </a:lnTo>
                      <a:lnTo>
                        <a:pt x="609" y="9483"/>
                      </a:lnTo>
                      <a:lnTo>
                        <a:pt x="548" y="4407"/>
                      </a:lnTo>
                      <a:lnTo>
                        <a:pt x="548" y="3982"/>
                      </a:lnTo>
                      <a:cubicBezTo>
                        <a:pt x="578" y="3830"/>
                        <a:pt x="578" y="3708"/>
                        <a:pt x="578" y="3587"/>
                      </a:cubicBezTo>
                      <a:cubicBezTo>
                        <a:pt x="609" y="3313"/>
                        <a:pt x="670" y="3040"/>
                        <a:pt x="761" y="2796"/>
                      </a:cubicBezTo>
                      <a:cubicBezTo>
                        <a:pt x="943" y="2280"/>
                        <a:pt x="1247" y="1824"/>
                        <a:pt x="1642" y="1459"/>
                      </a:cubicBezTo>
                      <a:cubicBezTo>
                        <a:pt x="2068" y="1094"/>
                        <a:pt x="2554" y="821"/>
                        <a:pt x="3071" y="699"/>
                      </a:cubicBezTo>
                      <a:cubicBezTo>
                        <a:pt x="3345" y="608"/>
                        <a:pt x="3618" y="578"/>
                        <a:pt x="3892" y="578"/>
                      </a:cubicBezTo>
                      <a:lnTo>
                        <a:pt x="4773" y="578"/>
                      </a:lnTo>
                      <a:cubicBezTo>
                        <a:pt x="9374" y="550"/>
                        <a:pt x="13951" y="451"/>
                        <a:pt x="18568" y="451"/>
                      </a:cubicBezTo>
                      <a:cubicBezTo>
                        <a:pt x="19136" y="451"/>
                        <a:pt x="19705" y="453"/>
                        <a:pt x="20275" y="456"/>
                      </a:cubicBezTo>
                      <a:cubicBezTo>
                        <a:pt x="22190" y="456"/>
                        <a:pt x="24105" y="395"/>
                        <a:pt x="26020" y="395"/>
                      </a:cubicBezTo>
                      <a:lnTo>
                        <a:pt x="36537" y="304"/>
                      </a:lnTo>
                      <a:lnTo>
                        <a:pt x="41795" y="213"/>
                      </a:lnTo>
                      <a:cubicBezTo>
                        <a:pt x="42099" y="213"/>
                        <a:pt x="42403" y="182"/>
                        <a:pt x="42677" y="152"/>
                      </a:cubicBezTo>
                      <a:cubicBezTo>
                        <a:pt x="42737" y="122"/>
                        <a:pt x="42798" y="91"/>
                        <a:pt x="42798" y="91"/>
                      </a:cubicBezTo>
                      <a:cubicBezTo>
                        <a:pt x="42737" y="61"/>
                        <a:pt x="42677" y="30"/>
                        <a:pt x="42585" y="30"/>
                      </a:cubicBezTo>
                      <a:cubicBezTo>
                        <a:pt x="42190" y="0"/>
                        <a:pt x="41765" y="0"/>
                        <a:pt x="413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10" name="Google Shape;910;p25"/>
            <p:cNvSpPr/>
            <p:nvPr/>
          </p:nvSpPr>
          <p:spPr>
            <a:xfrm>
              <a:off x="3014410" y="2275391"/>
              <a:ext cx="21983" cy="422488"/>
            </a:xfrm>
            <a:custGeom>
              <a:avLst/>
              <a:gdLst/>
              <a:ahLst/>
              <a:cxnLst/>
              <a:rect l="l" t="t" r="r" b="b"/>
              <a:pathLst>
                <a:path w="913" h="17547" extrusionOk="0">
                  <a:moveTo>
                    <a:pt x="559" y="0"/>
                  </a:moveTo>
                  <a:cubicBezTo>
                    <a:pt x="486" y="0"/>
                    <a:pt x="421" y="50"/>
                    <a:pt x="396" y="99"/>
                  </a:cubicBezTo>
                  <a:cubicBezTo>
                    <a:pt x="335" y="221"/>
                    <a:pt x="275" y="343"/>
                    <a:pt x="244" y="464"/>
                  </a:cubicBezTo>
                  <a:cubicBezTo>
                    <a:pt x="123" y="890"/>
                    <a:pt x="62" y="1346"/>
                    <a:pt x="62" y="1771"/>
                  </a:cubicBezTo>
                  <a:cubicBezTo>
                    <a:pt x="62" y="2136"/>
                    <a:pt x="31" y="2531"/>
                    <a:pt x="1" y="2957"/>
                  </a:cubicBezTo>
                  <a:cubicBezTo>
                    <a:pt x="62" y="3686"/>
                    <a:pt x="62" y="4385"/>
                    <a:pt x="62" y="5084"/>
                  </a:cubicBezTo>
                  <a:lnTo>
                    <a:pt x="62" y="5814"/>
                  </a:lnTo>
                  <a:cubicBezTo>
                    <a:pt x="62" y="6574"/>
                    <a:pt x="62" y="7334"/>
                    <a:pt x="92" y="8063"/>
                  </a:cubicBezTo>
                  <a:cubicBezTo>
                    <a:pt x="123" y="8793"/>
                    <a:pt x="153" y="9522"/>
                    <a:pt x="183" y="10252"/>
                  </a:cubicBezTo>
                  <a:cubicBezTo>
                    <a:pt x="214" y="10616"/>
                    <a:pt x="214" y="11011"/>
                    <a:pt x="214" y="11376"/>
                  </a:cubicBezTo>
                  <a:cubicBezTo>
                    <a:pt x="244" y="12227"/>
                    <a:pt x="335" y="13048"/>
                    <a:pt x="305" y="13899"/>
                  </a:cubicBezTo>
                  <a:cubicBezTo>
                    <a:pt x="305" y="14203"/>
                    <a:pt x="366" y="14537"/>
                    <a:pt x="366" y="14841"/>
                  </a:cubicBezTo>
                  <a:cubicBezTo>
                    <a:pt x="396" y="15388"/>
                    <a:pt x="396" y="15966"/>
                    <a:pt x="426" y="16543"/>
                  </a:cubicBezTo>
                  <a:cubicBezTo>
                    <a:pt x="457" y="16817"/>
                    <a:pt x="487" y="17121"/>
                    <a:pt x="487" y="17394"/>
                  </a:cubicBezTo>
                  <a:cubicBezTo>
                    <a:pt x="518" y="17455"/>
                    <a:pt x="518" y="17486"/>
                    <a:pt x="548" y="17546"/>
                  </a:cubicBezTo>
                  <a:lnTo>
                    <a:pt x="578" y="17546"/>
                  </a:lnTo>
                  <a:cubicBezTo>
                    <a:pt x="609" y="17516"/>
                    <a:pt x="639" y="17516"/>
                    <a:pt x="639" y="17516"/>
                  </a:cubicBezTo>
                  <a:cubicBezTo>
                    <a:pt x="639" y="17425"/>
                    <a:pt x="670" y="17364"/>
                    <a:pt x="670" y="17303"/>
                  </a:cubicBezTo>
                  <a:cubicBezTo>
                    <a:pt x="639" y="17091"/>
                    <a:pt x="639" y="16878"/>
                    <a:pt x="639" y="16665"/>
                  </a:cubicBezTo>
                  <a:cubicBezTo>
                    <a:pt x="670" y="16027"/>
                    <a:pt x="670" y="15388"/>
                    <a:pt x="670" y="14750"/>
                  </a:cubicBezTo>
                  <a:cubicBezTo>
                    <a:pt x="670" y="14416"/>
                    <a:pt x="700" y="14051"/>
                    <a:pt x="670" y="13686"/>
                  </a:cubicBezTo>
                  <a:cubicBezTo>
                    <a:pt x="609" y="12957"/>
                    <a:pt x="609" y="12227"/>
                    <a:pt x="609" y="11467"/>
                  </a:cubicBezTo>
                  <a:lnTo>
                    <a:pt x="609" y="11133"/>
                  </a:lnTo>
                  <a:lnTo>
                    <a:pt x="609" y="9583"/>
                  </a:lnTo>
                  <a:lnTo>
                    <a:pt x="609" y="7273"/>
                  </a:lnTo>
                  <a:lnTo>
                    <a:pt x="609" y="5175"/>
                  </a:lnTo>
                  <a:lnTo>
                    <a:pt x="609" y="4020"/>
                  </a:lnTo>
                  <a:cubicBezTo>
                    <a:pt x="609" y="3352"/>
                    <a:pt x="639" y="2683"/>
                    <a:pt x="700" y="2045"/>
                  </a:cubicBezTo>
                  <a:cubicBezTo>
                    <a:pt x="700" y="1893"/>
                    <a:pt x="700" y="1741"/>
                    <a:pt x="761" y="1619"/>
                  </a:cubicBezTo>
                  <a:cubicBezTo>
                    <a:pt x="913" y="1163"/>
                    <a:pt x="913" y="677"/>
                    <a:pt x="761" y="221"/>
                  </a:cubicBezTo>
                  <a:cubicBezTo>
                    <a:pt x="761" y="221"/>
                    <a:pt x="761" y="221"/>
                    <a:pt x="761" y="191"/>
                  </a:cubicBezTo>
                  <a:cubicBezTo>
                    <a:pt x="730" y="99"/>
                    <a:pt x="700" y="8"/>
                    <a:pt x="609" y="8"/>
                  </a:cubicBezTo>
                  <a:cubicBezTo>
                    <a:pt x="592" y="3"/>
                    <a:pt x="575" y="0"/>
                    <a:pt x="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5"/>
            <p:cNvSpPr/>
            <p:nvPr/>
          </p:nvSpPr>
          <p:spPr>
            <a:xfrm>
              <a:off x="2807295" y="2685889"/>
              <a:ext cx="485258" cy="427785"/>
            </a:xfrm>
            <a:custGeom>
              <a:avLst/>
              <a:gdLst/>
              <a:ahLst/>
              <a:cxnLst/>
              <a:rect l="l" t="t" r="r" b="b"/>
              <a:pathLst>
                <a:path w="20154" h="17767" extrusionOk="0">
                  <a:moveTo>
                    <a:pt x="9021" y="1"/>
                  </a:moveTo>
                  <a:cubicBezTo>
                    <a:pt x="8648" y="1"/>
                    <a:pt x="8274" y="24"/>
                    <a:pt x="7904" y="72"/>
                  </a:cubicBezTo>
                  <a:cubicBezTo>
                    <a:pt x="5776" y="376"/>
                    <a:pt x="3831" y="1379"/>
                    <a:pt x="2372" y="2929"/>
                  </a:cubicBezTo>
                  <a:lnTo>
                    <a:pt x="2159" y="3172"/>
                  </a:lnTo>
                  <a:lnTo>
                    <a:pt x="1946" y="3415"/>
                  </a:lnTo>
                  <a:cubicBezTo>
                    <a:pt x="1794" y="3598"/>
                    <a:pt x="1642" y="3750"/>
                    <a:pt x="1521" y="3902"/>
                  </a:cubicBezTo>
                  <a:cubicBezTo>
                    <a:pt x="518" y="5057"/>
                    <a:pt x="1" y="6546"/>
                    <a:pt x="92" y="8066"/>
                  </a:cubicBezTo>
                  <a:lnTo>
                    <a:pt x="92" y="8218"/>
                  </a:lnTo>
                  <a:cubicBezTo>
                    <a:pt x="92" y="8522"/>
                    <a:pt x="153" y="8795"/>
                    <a:pt x="244" y="8856"/>
                  </a:cubicBezTo>
                  <a:cubicBezTo>
                    <a:pt x="265" y="8867"/>
                    <a:pt x="285" y="8872"/>
                    <a:pt x="305" y="8872"/>
                  </a:cubicBezTo>
                  <a:cubicBezTo>
                    <a:pt x="405" y="8872"/>
                    <a:pt x="498" y="8749"/>
                    <a:pt x="548" y="8522"/>
                  </a:cubicBezTo>
                  <a:cubicBezTo>
                    <a:pt x="609" y="8370"/>
                    <a:pt x="639" y="8188"/>
                    <a:pt x="700" y="8005"/>
                  </a:cubicBezTo>
                  <a:cubicBezTo>
                    <a:pt x="730" y="7823"/>
                    <a:pt x="791" y="7640"/>
                    <a:pt x="852" y="7458"/>
                  </a:cubicBezTo>
                  <a:cubicBezTo>
                    <a:pt x="1217" y="6242"/>
                    <a:pt x="1794" y="5087"/>
                    <a:pt x="2554" y="4054"/>
                  </a:cubicBezTo>
                  <a:cubicBezTo>
                    <a:pt x="3253" y="3142"/>
                    <a:pt x="4135" y="2412"/>
                    <a:pt x="5107" y="1835"/>
                  </a:cubicBezTo>
                  <a:cubicBezTo>
                    <a:pt x="6314" y="1119"/>
                    <a:pt x="7673" y="761"/>
                    <a:pt x="9044" y="761"/>
                  </a:cubicBezTo>
                  <a:cubicBezTo>
                    <a:pt x="9710" y="761"/>
                    <a:pt x="10379" y="845"/>
                    <a:pt x="11035" y="1014"/>
                  </a:cubicBezTo>
                  <a:cubicBezTo>
                    <a:pt x="17782" y="2625"/>
                    <a:pt x="19606" y="11379"/>
                    <a:pt x="14044" y="15574"/>
                  </a:cubicBezTo>
                  <a:cubicBezTo>
                    <a:pt x="13041" y="16334"/>
                    <a:pt x="11886" y="16881"/>
                    <a:pt x="10639" y="17154"/>
                  </a:cubicBezTo>
                  <a:cubicBezTo>
                    <a:pt x="10079" y="17277"/>
                    <a:pt x="9506" y="17339"/>
                    <a:pt x="8931" y="17339"/>
                  </a:cubicBezTo>
                  <a:cubicBezTo>
                    <a:pt x="8229" y="17339"/>
                    <a:pt x="7525" y="17247"/>
                    <a:pt x="6840" y="17063"/>
                  </a:cubicBezTo>
                  <a:cubicBezTo>
                    <a:pt x="5928" y="16820"/>
                    <a:pt x="5047" y="16425"/>
                    <a:pt x="4256" y="15908"/>
                  </a:cubicBezTo>
                  <a:cubicBezTo>
                    <a:pt x="2037" y="14419"/>
                    <a:pt x="609" y="12017"/>
                    <a:pt x="335" y="9373"/>
                  </a:cubicBezTo>
                  <a:cubicBezTo>
                    <a:pt x="335" y="9191"/>
                    <a:pt x="275" y="9069"/>
                    <a:pt x="244" y="8917"/>
                  </a:cubicBezTo>
                  <a:cubicBezTo>
                    <a:pt x="244" y="8887"/>
                    <a:pt x="214" y="8856"/>
                    <a:pt x="214" y="8856"/>
                  </a:cubicBezTo>
                  <a:cubicBezTo>
                    <a:pt x="183" y="8887"/>
                    <a:pt x="153" y="8917"/>
                    <a:pt x="153" y="8947"/>
                  </a:cubicBezTo>
                  <a:lnTo>
                    <a:pt x="153" y="9586"/>
                  </a:lnTo>
                  <a:cubicBezTo>
                    <a:pt x="153" y="9920"/>
                    <a:pt x="214" y="10285"/>
                    <a:pt x="305" y="10619"/>
                  </a:cubicBezTo>
                  <a:cubicBezTo>
                    <a:pt x="396" y="10954"/>
                    <a:pt x="457" y="11288"/>
                    <a:pt x="578" y="11622"/>
                  </a:cubicBezTo>
                  <a:cubicBezTo>
                    <a:pt x="1217" y="13568"/>
                    <a:pt x="2493" y="15270"/>
                    <a:pt x="4226" y="16394"/>
                  </a:cubicBezTo>
                  <a:cubicBezTo>
                    <a:pt x="5168" y="17002"/>
                    <a:pt x="6232" y="17428"/>
                    <a:pt x="7357" y="17641"/>
                  </a:cubicBezTo>
                  <a:cubicBezTo>
                    <a:pt x="7863" y="17725"/>
                    <a:pt x="8371" y="17766"/>
                    <a:pt x="8877" y="17766"/>
                  </a:cubicBezTo>
                  <a:cubicBezTo>
                    <a:pt x="10744" y="17766"/>
                    <a:pt x="12581" y="17203"/>
                    <a:pt x="14135" y="16151"/>
                  </a:cubicBezTo>
                  <a:cubicBezTo>
                    <a:pt x="14409" y="15938"/>
                    <a:pt x="14682" y="15726"/>
                    <a:pt x="14925" y="15483"/>
                  </a:cubicBezTo>
                  <a:cubicBezTo>
                    <a:pt x="20153" y="10832"/>
                    <a:pt x="18178" y="2260"/>
                    <a:pt x="11460" y="345"/>
                  </a:cubicBezTo>
                  <a:cubicBezTo>
                    <a:pt x="10666" y="116"/>
                    <a:pt x="9843" y="1"/>
                    <a:pt x="9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2" name="Google Shape;912;p25"/>
            <p:cNvGrpSpPr/>
            <p:nvPr/>
          </p:nvGrpSpPr>
          <p:grpSpPr>
            <a:xfrm>
              <a:off x="2915183" y="2770764"/>
              <a:ext cx="231510" cy="257457"/>
              <a:chOff x="2887088" y="2741869"/>
              <a:chExt cx="282501" cy="314163"/>
            </a:xfrm>
          </p:grpSpPr>
          <p:sp>
            <p:nvSpPr>
              <p:cNvPr id="913" name="Google Shape;913;p25"/>
              <p:cNvSpPr/>
              <p:nvPr/>
            </p:nvSpPr>
            <p:spPr>
              <a:xfrm>
                <a:off x="2887088" y="2741869"/>
                <a:ext cx="129561" cy="11119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4618" extrusionOk="0">
                    <a:moveTo>
                      <a:pt x="2961" y="1"/>
                    </a:moveTo>
                    <a:cubicBezTo>
                      <a:pt x="2465" y="1"/>
                      <a:pt x="1968" y="152"/>
                      <a:pt x="1550" y="422"/>
                    </a:cubicBezTo>
                    <a:cubicBezTo>
                      <a:pt x="1489" y="483"/>
                      <a:pt x="1429" y="543"/>
                      <a:pt x="1337" y="604"/>
                    </a:cubicBezTo>
                    <a:cubicBezTo>
                      <a:pt x="0" y="1820"/>
                      <a:pt x="517" y="4008"/>
                      <a:pt x="2249" y="4525"/>
                    </a:cubicBezTo>
                    <a:cubicBezTo>
                      <a:pt x="2446" y="4584"/>
                      <a:pt x="2642" y="4618"/>
                      <a:pt x="2846" y="4618"/>
                    </a:cubicBezTo>
                    <a:cubicBezTo>
                      <a:pt x="2959" y="4618"/>
                      <a:pt x="3073" y="4607"/>
                      <a:pt x="3192" y="4586"/>
                    </a:cubicBezTo>
                    <a:cubicBezTo>
                      <a:pt x="3708" y="4495"/>
                      <a:pt x="4225" y="4252"/>
                      <a:pt x="4651" y="3887"/>
                    </a:cubicBezTo>
                    <a:cubicBezTo>
                      <a:pt x="4711" y="3796"/>
                      <a:pt x="4803" y="3735"/>
                      <a:pt x="4894" y="3644"/>
                    </a:cubicBezTo>
                    <a:cubicBezTo>
                      <a:pt x="5228" y="3401"/>
                      <a:pt x="5380" y="2945"/>
                      <a:pt x="5259" y="2519"/>
                    </a:cubicBezTo>
                    <a:cubicBezTo>
                      <a:pt x="5259" y="2519"/>
                      <a:pt x="5259" y="2519"/>
                      <a:pt x="5259" y="2489"/>
                    </a:cubicBezTo>
                    <a:cubicBezTo>
                      <a:pt x="5259" y="2428"/>
                      <a:pt x="5228" y="2337"/>
                      <a:pt x="5137" y="2337"/>
                    </a:cubicBezTo>
                    <a:cubicBezTo>
                      <a:pt x="5113" y="2329"/>
                      <a:pt x="5088" y="2325"/>
                      <a:pt x="5065" y="2325"/>
                    </a:cubicBezTo>
                    <a:cubicBezTo>
                      <a:pt x="5001" y="2325"/>
                      <a:pt x="4946" y="2353"/>
                      <a:pt x="4924" y="2397"/>
                    </a:cubicBezTo>
                    <a:cubicBezTo>
                      <a:pt x="4863" y="2489"/>
                      <a:pt x="4803" y="2549"/>
                      <a:pt x="4742" y="2641"/>
                    </a:cubicBezTo>
                    <a:cubicBezTo>
                      <a:pt x="4559" y="2884"/>
                      <a:pt x="4438" y="3097"/>
                      <a:pt x="4255" y="3340"/>
                    </a:cubicBezTo>
                    <a:cubicBezTo>
                      <a:pt x="4104" y="3522"/>
                      <a:pt x="3921" y="3674"/>
                      <a:pt x="3739" y="3826"/>
                    </a:cubicBezTo>
                    <a:cubicBezTo>
                      <a:pt x="3475" y="3988"/>
                      <a:pt x="3185" y="4069"/>
                      <a:pt x="2894" y="4069"/>
                    </a:cubicBezTo>
                    <a:cubicBezTo>
                      <a:pt x="2749" y="4069"/>
                      <a:pt x="2604" y="4049"/>
                      <a:pt x="2462" y="4008"/>
                    </a:cubicBezTo>
                    <a:cubicBezTo>
                      <a:pt x="2310" y="3978"/>
                      <a:pt x="2189" y="3917"/>
                      <a:pt x="2037" y="3856"/>
                    </a:cubicBezTo>
                    <a:cubicBezTo>
                      <a:pt x="1611" y="3644"/>
                      <a:pt x="1307" y="3249"/>
                      <a:pt x="1155" y="2793"/>
                    </a:cubicBezTo>
                    <a:cubicBezTo>
                      <a:pt x="1003" y="2337"/>
                      <a:pt x="1034" y="1820"/>
                      <a:pt x="1246" y="1394"/>
                    </a:cubicBezTo>
                    <a:cubicBezTo>
                      <a:pt x="1603" y="732"/>
                      <a:pt x="2280" y="347"/>
                      <a:pt x="2990" y="347"/>
                    </a:cubicBezTo>
                    <a:cubicBezTo>
                      <a:pt x="3128" y="347"/>
                      <a:pt x="3266" y="362"/>
                      <a:pt x="3404" y="391"/>
                    </a:cubicBezTo>
                    <a:cubicBezTo>
                      <a:pt x="3648" y="452"/>
                      <a:pt x="3860" y="513"/>
                      <a:pt x="4043" y="635"/>
                    </a:cubicBezTo>
                    <a:cubicBezTo>
                      <a:pt x="4407" y="847"/>
                      <a:pt x="4711" y="1182"/>
                      <a:pt x="4894" y="1577"/>
                    </a:cubicBezTo>
                    <a:cubicBezTo>
                      <a:pt x="4985" y="1790"/>
                      <a:pt x="5046" y="2002"/>
                      <a:pt x="5076" y="2215"/>
                    </a:cubicBezTo>
                    <a:cubicBezTo>
                      <a:pt x="5107" y="2245"/>
                      <a:pt x="5137" y="2276"/>
                      <a:pt x="5137" y="2337"/>
                    </a:cubicBezTo>
                    <a:lnTo>
                      <a:pt x="5167" y="2337"/>
                    </a:lnTo>
                    <a:cubicBezTo>
                      <a:pt x="5198" y="2306"/>
                      <a:pt x="5228" y="2306"/>
                      <a:pt x="5228" y="2306"/>
                    </a:cubicBezTo>
                    <a:cubicBezTo>
                      <a:pt x="5228" y="2245"/>
                      <a:pt x="5228" y="2185"/>
                      <a:pt x="5228" y="2124"/>
                    </a:cubicBezTo>
                    <a:cubicBezTo>
                      <a:pt x="5198" y="1942"/>
                      <a:pt x="5167" y="1759"/>
                      <a:pt x="5107" y="1607"/>
                    </a:cubicBezTo>
                    <a:cubicBezTo>
                      <a:pt x="4955" y="1090"/>
                      <a:pt x="4620" y="635"/>
                      <a:pt x="4164" y="331"/>
                    </a:cubicBezTo>
                    <a:cubicBezTo>
                      <a:pt x="3891" y="179"/>
                      <a:pt x="3617" y="57"/>
                      <a:pt x="3313" y="27"/>
                    </a:cubicBezTo>
                    <a:cubicBezTo>
                      <a:pt x="3196" y="9"/>
                      <a:pt x="3079" y="1"/>
                      <a:pt x="29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5"/>
              <p:cNvSpPr/>
              <p:nvPr/>
            </p:nvSpPr>
            <p:spPr>
              <a:xfrm>
                <a:off x="2894407" y="2944601"/>
                <a:ext cx="122241" cy="111431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628" extrusionOk="0">
                    <a:moveTo>
                      <a:pt x="2661" y="0"/>
                    </a:moveTo>
                    <a:cubicBezTo>
                      <a:pt x="2163" y="0"/>
                      <a:pt x="1665" y="156"/>
                      <a:pt x="1246" y="452"/>
                    </a:cubicBezTo>
                    <a:cubicBezTo>
                      <a:pt x="1185" y="482"/>
                      <a:pt x="1125" y="543"/>
                      <a:pt x="1033" y="604"/>
                    </a:cubicBezTo>
                    <a:cubicBezTo>
                      <a:pt x="730" y="908"/>
                      <a:pt x="486" y="1272"/>
                      <a:pt x="395" y="1668"/>
                    </a:cubicBezTo>
                    <a:cubicBezTo>
                      <a:pt x="0" y="2914"/>
                      <a:pt x="730" y="4190"/>
                      <a:pt x="1945" y="4555"/>
                    </a:cubicBezTo>
                    <a:cubicBezTo>
                      <a:pt x="2168" y="4600"/>
                      <a:pt x="2390" y="4628"/>
                      <a:pt x="2625" y="4628"/>
                    </a:cubicBezTo>
                    <a:cubicBezTo>
                      <a:pt x="2711" y="4628"/>
                      <a:pt x="2798" y="4624"/>
                      <a:pt x="2888" y="4616"/>
                    </a:cubicBezTo>
                    <a:cubicBezTo>
                      <a:pt x="3404" y="4525"/>
                      <a:pt x="3921" y="4282"/>
                      <a:pt x="4347" y="3917"/>
                    </a:cubicBezTo>
                    <a:cubicBezTo>
                      <a:pt x="4407" y="3826"/>
                      <a:pt x="4499" y="3734"/>
                      <a:pt x="4590" y="3674"/>
                    </a:cubicBezTo>
                    <a:cubicBezTo>
                      <a:pt x="4924" y="3400"/>
                      <a:pt x="5076" y="2975"/>
                      <a:pt x="4955" y="2549"/>
                    </a:cubicBezTo>
                    <a:cubicBezTo>
                      <a:pt x="4955" y="2549"/>
                      <a:pt x="4955" y="2519"/>
                      <a:pt x="4955" y="2519"/>
                    </a:cubicBezTo>
                    <a:cubicBezTo>
                      <a:pt x="4955" y="2427"/>
                      <a:pt x="4924" y="2336"/>
                      <a:pt x="4833" y="2336"/>
                    </a:cubicBezTo>
                    <a:cubicBezTo>
                      <a:pt x="4742" y="2336"/>
                      <a:pt x="4651" y="2367"/>
                      <a:pt x="4620" y="2427"/>
                    </a:cubicBezTo>
                    <a:cubicBezTo>
                      <a:pt x="4559" y="2488"/>
                      <a:pt x="4499" y="2579"/>
                      <a:pt x="4438" y="2671"/>
                    </a:cubicBezTo>
                    <a:cubicBezTo>
                      <a:pt x="4255" y="2914"/>
                      <a:pt x="4134" y="3127"/>
                      <a:pt x="3951" y="3370"/>
                    </a:cubicBezTo>
                    <a:cubicBezTo>
                      <a:pt x="3800" y="3552"/>
                      <a:pt x="3617" y="3704"/>
                      <a:pt x="3435" y="3826"/>
                    </a:cubicBezTo>
                    <a:cubicBezTo>
                      <a:pt x="3158" y="3996"/>
                      <a:pt x="2850" y="4092"/>
                      <a:pt x="2545" y="4092"/>
                    </a:cubicBezTo>
                    <a:cubicBezTo>
                      <a:pt x="2415" y="4092"/>
                      <a:pt x="2285" y="4075"/>
                      <a:pt x="2158" y="4038"/>
                    </a:cubicBezTo>
                    <a:cubicBezTo>
                      <a:pt x="2006" y="4008"/>
                      <a:pt x="1885" y="3947"/>
                      <a:pt x="1733" y="3886"/>
                    </a:cubicBezTo>
                    <a:cubicBezTo>
                      <a:pt x="1307" y="3643"/>
                      <a:pt x="1003" y="3279"/>
                      <a:pt x="851" y="2823"/>
                    </a:cubicBezTo>
                    <a:cubicBezTo>
                      <a:pt x="578" y="2093"/>
                      <a:pt x="821" y="1272"/>
                      <a:pt x="1429" y="817"/>
                    </a:cubicBezTo>
                    <a:cubicBezTo>
                      <a:pt x="1769" y="499"/>
                      <a:pt x="2211" y="333"/>
                      <a:pt x="2654" y="333"/>
                    </a:cubicBezTo>
                    <a:cubicBezTo>
                      <a:pt x="2804" y="333"/>
                      <a:pt x="2954" y="352"/>
                      <a:pt x="3100" y="391"/>
                    </a:cubicBezTo>
                    <a:cubicBezTo>
                      <a:pt x="3344" y="452"/>
                      <a:pt x="3556" y="543"/>
                      <a:pt x="3739" y="634"/>
                    </a:cubicBezTo>
                    <a:cubicBezTo>
                      <a:pt x="4103" y="877"/>
                      <a:pt x="4407" y="1212"/>
                      <a:pt x="4590" y="1607"/>
                    </a:cubicBezTo>
                    <a:cubicBezTo>
                      <a:pt x="4681" y="1789"/>
                      <a:pt x="4742" y="2002"/>
                      <a:pt x="4772" y="2215"/>
                    </a:cubicBezTo>
                    <a:cubicBezTo>
                      <a:pt x="4803" y="2275"/>
                      <a:pt x="4833" y="2306"/>
                      <a:pt x="4833" y="2336"/>
                    </a:cubicBezTo>
                    <a:lnTo>
                      <a:pt x="4863" y="2336"/>
                    </a:lnTo>
                    <a:cubicBezTo>
                      <a:pt x="4894" y="2306"/>
                      <a:pt x="4924" y="2306"/>
                      <a:pt x="4924" y="2306"/>
                    </a:cubicBezTo>
                    <a:cubicBezTo>
                      <a:pt x="4924" y="2245"/>
                      <a:pt x="4924" y="2215"/>
                      <a:pt x="4924" y="2154"/>
                    </a:cubicBezTo>
                    <a:cubicBezTo>
                      <a:pt x="4894" y="1972"/>
                      <a:pt x="4863" y="1789"/>
                      <a:pt x="4803" y="1607"/>
                    </a:cubicBezTo>
                    <a:cubicBezTo>
                      <a:pt x="4651" y="1090"/>
                      <a:pt x="4316" y="634"/>
                      <a:pt x="3860" y="361"/>
                    </a:cubicBezTo>
                    <a:cubicBezTo>
                      <a:pt x="3587" y="178"/>
                      <a:pt x="3313" y="57"/>
                      <a:pt x="3009" y="26"/>
                    </a:cubicBezTo>
                    <a:cubicBezTo>
                      <a:pt x="2894" y="9"/>
                      <a:pt x="2777" y="0"/>
                      <a:pt x="2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5"/>
              <p:cNvSpPr/>
              <p:nvPr/>
            </p:nvSpPr>
            <p:spPr>
              <a:xfrm>
                <a:off x="3040028" y="2843187"/>
                <a:ext cx="129561" cy="111599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4635" extrusionOk="0">
                    <a:moveTo>
                      <a:pt x="2946" y="351"/>
                    </a:moveTo>
                    <a:cubicBezTo>
                      <a:pt x="3097" y="351"/>
                      <a:pt x="3251" y="370"/>
                      <a:pt x="3405" y="408"/>
                    </a:cubicBezTo>
                    <a:cubicBezTo>
                      <a:pt x="3618" y="469"/>
                      <a:pt x="3831" y="560"/>
                      <a:pt x="4043" y="652"/>
                    </a:cubicBezTo>
                    <a:cubicBezTo>
                      <a:pt x="4408" y="895"/>
                      <a:pt x="4682" y="1229"/>
                      <a:pt x="4864" y="1594"/>
                    </a:cubicBezTo>
                    <a:cubicBezTo>
                      <a:pt x="4955" y="1807"/>
                      <a:pt x="5046" y="2019"/>
                      <a:pt x="5077" y="2232"/>
                    </a:cubicBezTo>
                    <a:cubicBezTo>
                      <a:pt x="5077" y="2273"/>
                      <a:pt x="5091" y="2301"/>
                      <a:pt x="5109" y="2323"/>
                    </a:cubicBezTo>
                    <a:lnTo>
                      <a:pt x="5109" y="2323"/>
                    </a:lnTo>
                    <a:cubicBezTo>
                      <a:pt x="5109" y="2323"/>
                      <a:pt x="5108" y="2323"/>
                      <a:pt x="5107" y="2323"/>
                    </a:cubicBezTo>
                    <a:cubicBezTo>
                      <a:pt x="5046" y="2323"/>
                      <a:pt x="4955" y="2354"/>
                      <a:pt x="4894" y="2414"/>
                    </a:cubicBezTo>
                    <a:cubicBezTo>
                      <a:pt x="4834" y="2506"/>
                      <a:pt x="4773" y="2566"/>
                      <a:pt x="4743" y="2658"/>
                    </a:cubicBezTo>
                    <a:cubicBezTo>
                      <a:pt x="4560" y="2901"/>
                      <a:pt x="4439" y="3114"/>
                      <a:pt x="4256" y="3357"/>
                    </a:cubicBezTo>
                    <a:cubicBezTo>
                      <a:pt x="4104" y="3539"/>
                      <a:pt x="3922" y="3721"/>
                      <a:pt x="3709" y="3843"/>
                    </a:cubicBezTo>
                    <a:cubicBezTo>
                      <a:pt x="3453" y="4014"/>
                      <a:pt x="3152" y="4109"/>
                      <a:pt x="2849" y="4109"/>
                    </a:cubicBezTo>
                    <a:cubicBezTo>
                      <a:pt x="2720" y="4109"/>
                      <a:pt x="2590" y="4092"/>
                      <a:pt x="2463" y="4056"/>
                    </a:cubicBezTo>
                    <a:cubicBezTo>
                      <a:pt x="2311" y="4025"/>
                      <a:pt x="2159" y="3965"/>
                      <a:pt x="2037" y="3904"/>
                    </a:cubicBezTo>
                    <a:cubicBezTo>
                      <a:pt x="1612" y="3661"/>
                      <a:pt x="1277" y="3296"/>
                      <a:pt x="1156" y="2840"/>
                    </a:cubicBezTo>
                    <a:cubicBezTo>
                      <a:pt x="882" y="2111"/>
                      <a:pt x="1125" y="1290"/>
                      <a:pt x="1733" y="834"/>
                    </a:cubicBezTo>
                    <a:cubicBezTo>
                      <a:pt x="2074" y="516"/>
                      <a:pt x="2499" y="351"/>
                      <a:pt x="2946" y="351"/>
                    </a:cubicBezTo>
                    <a:close/>
                    <a:moveTo>
                      <a:pt x="3040" y="0"/>
                    </a:moveTo>
                    <a:cubicBezTo>
                      <a:pt x="2502" y="0"/>
                      <a:pt x="1993" y="153"/>
                      <a:pt x="1551" y="439"/>
                    </a:cubicBezTo>
                    <a:cubicBezTo>
                      <a:pt x="1460" y="500"/>
                      <a:pt x="1399" y="530"/>
                      <a:pt x="1338" y="621"/>
                    </a:cubicBezTo>
                    <a:cubicBezTo>
                      <a:pt x="1" y="1807"/>
                      <a:pt x="518" y="4025"/>
                      <a:pt x="2250" y="4542"/>
                    </a:cubicBezTo>
                    <a:cubicBezTo>
                      <a:pt x="2427" y="4601"/>
                      <a:pt x="2629" y="4635"/>
                      <a:pt x="2832" y="4635"/>
                    </a:cubicBezTo>
                    <a:cubicBezTo>
                      <a:pt x="2943" y="4635"/>
                      <a:pt x="3054" y="4624"/>
                      <a:pt x="3162" y="4603"/>
                    </a:cubicBezTo>
                    <a:cubicBezTo>
                      <a:pt x="3709" y="4512"/>
                      <a:pt x="4226" y="4269"/>
                      <a:pt x="4621" y="3904"/>
                    </a:cubicBezTo>
                    <a:cubicBezTo>
                      <a:pt x="4712" y="3813"/>
                      <a:pt x="4773" y="3721"/>
                      <a:pt x="4864" y="3661"/>
                    </a:cubicBezTo>
                    <a:cubicBezTo>
                      <a:pt x="5229" y="3418"/>
                      <a:pt x="5381" y="2962"/>
                      <a:pt x="5259" y="2536"/>
                    </a:cubicBezTo>
                    <a:lnTo>
                      <a:pt x="5259" y="2506"/>
                    </a:lnTo>
                    <a:cubicBezTo>
                      <a:pt x="5237" y="2440"/>
                      <a:pt x="5215" y="2373"/>
                      <a:pt x="5170" y="2342"/>
                    </a:cubicBezTo>
                    <a:lnTo>
                      <a:pt x="5170" y="2342"/>
                    </a:lnTo>
                    <a:cubicBezTo>
                      <a:pt x="5176" y="2323"/>
                      <a:pt x="5198" y="2323"/>
                      <a:pt x="5198" y="2323"/>
                    </a:cubicBezTo>
                    <a:cubicBezTo>
                      <a:pt x="5229" y="2262"/>
                      <a:pt x="5229" y="2202"/>
                      <a:pt x="5198" y="2171"/>
                    </a:cubicBezTo>
                    <a:cubicBezTo>
                      <a:pt x="5198" y="1989"/>
                      <a:pt x="5138" y="1807"/>
                      <a:pt x="5077" y="1624"/>
                    </a:cubicBezTo>
                    <a:cubicBezTo>
                      <a:pt x="4925" y="1107"/>
                      <a:pt x="4591" y="652"/>
                      <a:pt x="4135" y="348"/>
                    </a:cubicBezTo>
                    <a:cubicBezTo>
                      <a:pt x="3891" y="165"/>
                      <a:pt x="3618" y="74"/>
                      <a:pt x="3314" y="13"/>
                    </a:cubicBezTo>
                    <a:cubicBezTo>
                      <a:pt x="3222" y="4"/>
                      <a:pt x="3130" y="0"/>
                      <a:pt x="3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5"/>
              <p:cNvSpPr/>
              <p:nvPr/>
            </p:nvSpPr>
            <p:spPr>
              <a:xfrm>
                <a:off x="2998326" y="2824455"/>
                <a:ext cx="69536" cy="48588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2018" extrusionOk="0">
                    <a:moveTo>
                      <a:pt x="31" y="1"/>
                    </a:moveTo>
                    <a:lnTo>
                      <a:pt x="0" y="31"/>
                    </a:lnTo>
                    <a:cubicBezTo>
                      <a:pt x="31" y="31"/>
                      <a:pt x="31" y="31"/>
                      <a:pt x="31" y="62"/>
                    </a:cubicBezTo>
                    <a:lnTo>
                      <a:pt x="152" y="123"/>
                    </a:lnTo>
                    <a:cubicBezTo>
                      <a:pt x="243" y="183"/>
                      <a:pt x="335" y="274"/>
                      <a:pt x="426" y="335"/>
                    </a:cubicBezTo>
                    <a:cubicBezTo>
                      <a:pt x="487" y="396"/>
                      <a:pt x="547" y="426"/>
                      <a:pt x="608" y="457"/>
                    </a:cubicBezTo>
                    <a:cubicBezTo>
                      <a:pt x="730" y="518"/>
                      <a:pt x="882" y="609"/>
                      <a:pt x="1003" y="700"/>
                    </a:cubicBezTo>
                    <a:lnTo>
                      <a:pt x="1034" y="730"/>
                    </a:lnTo>
                    <a:lnTo>
                      <a:pt x="1307" y="882"/>
                    </a:lnTo>
                    <a:lnTo>
                      <a:pt x="1672" y="1156"/>
                    </a:lnTo>
                    <a:lnTo>
                      <a:pt x="2006" y="1399"/>
                    </a:lnTo>
                    <a:cubicBezTo>
                      <a:pt x="2067" y="1430"/>
                      <a:pt x="2128" y="1490"/>
                      <a:pt x="2189" y="1521"/>
                    </a:cubicBezTo>
                    <a:cubicBezTo>
                      <a:pt x="2310" y="1582"/>
                      <a:pt x="2401" y="1673"/>
                      <a:pt x="2462" y="1794"/>
                    </a:cubicBezTo>
                    <a:cubicBezTo>
                      <a:pt x="2493" y="1794"/>
                      <a:pt x="2523" y="1825"/>
                      <a:pt x="2523" y="1855"/>
                    </a:cubicBezTo>
                    <a:cubicBezTo>
                      <a:pt x="2523" y="1973"/>
                      <a:pt x="2578" y="2018"/>
                      <a:pt x="2659" y="2018"/>
                    </a:cubicBezTo>
                    <a:cubicBezTo>
                      <a:pt x="2683" y="2018"/>
                      <a:pt x="2709" y="2014"/>
                      <a:pt x="2736" y="2007"/>
                    </a:cubicBezTo>
                    <a:cubicBezTo>
                      <a:pt x="2766" y="2007"/>
                      <a:pt x="2797" y="2007"/>
                      <a:pt x="2827" y="1977"/>
                    </a:cubicBezTo>
                    <a:cubicBezTo>
                      <a:pt x="2857" y="1916"/>
                      <a:pt x="2888" y="1885"/>
                      <a:pt x="2888" y="1825"/>
                    </a:cubicBezTo>
                    <a:cubicBezTo>
                      <a:pt x="2888" y="1794"/>
                      <a:pt x="2888" y="1764"/>
                      <a:pt x="2888" y="1703"/>
                    </a:cubicBezTo>
                    <a:cubicBezTo>
                      <a:pt x="2888" y="1612"/>
                      <a:pt x="2827" y="1521"/>
                      <a:pt x="2766" y="1460"/>
                    </a:cubicBezTo>
                    <a:cubicBezTo>
                      <a:pt x="2705" y="1430"/>
                      <a:pt x="2645" y="1369"/>
                      <a:pt x="2553" y="1338"/>
                    </a:cubicBezTo>
                    <a:cubicBezTo>
                      <a:pt x="2432" y="1278"/>
                      <a:pt x="2310" y="1217"/>
                      <a:pt x="2219" y="1126"/>
                    </a:cubicBezTo>
                    <a:lnTo>
                      <a:pt x="2098" y="1065"/>
                    </a:lnTo>
                    <a:cubicBezTo>
                      <a:pt x="1946" y="974"/>
                      <a:pt x="1824" y="913"/>
                      <a:pt x="1702" y="822"/>
                    </a:cubicBezTo>
                    <a:cubicBezTo>
                      <a:pt x="1581" y="761"/>
                      <a:pt x="1398" y="670"/>
                      <a:pt x="1338" y="639"/>
                    </a:cubicBezTo>
                    <a:cubicBezTo>
                      <a:pt x="1246" y="609"/>
                      <a:pt x="1186" y="548"/>
                      <a:pt x="1125" y="518"/>
                    </a:cubicBezTo>
                    <a:cubicBezTo>
                      <a:pt x="973" y="457"/>
                      <a:pt x="821" y="366"/>
                      <a:pt x="699" y="274"/>
                    </a:cubicBezTo>
                    <a:cubicBezTo>
                      <a:pt x="639" y="244"/>
                      <a:pt x="578" y="214"/>
                      <a:pt x="547" y="214"/>
                    </a:cubicBezTo>
                    <a:cubicBezTo>
                      <a:pt x="426" y="153"/>
                      <a:pt x="335" y="92"/>
                      <a:pt x="243" y="31"/>
                    </a:cubicBezTo>
                    <a:cubicBezTo>
                      <a:pt x="183" y="31"/>
                      <a:pt x="122" y="1"/>
                      <a:pt x="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5"/>
              <p:cNvSpPr/>
              <p:nvPr/>
            </p:nvSpPr>
            <p:spPr>
              <a:xfrm>
                <a:off x="2996135" y="2925460"/>
                <a:ext cx="68813" cy="4979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068" extrusionOk="0">
                    <a:moveTo>
                      <a:pt x="2796" y="1"/>
                    </a:moveTo>
                    <a:lnTo>
                      <a:pt x="2705" y="92"/>
                    </a:lnTo>
                    <a:lnTo>
                      <a:pt x="2401" y="274"/>
                    </a:lnTo>
                    <a:cubicBezTo>
                      <a:pt x="2341" y="304"/>
                      <a:pt x="2280" y="365"/>
                      <a:pt x="2219" y="396"/>
                    </a:cubicBezTo>
                    <a:cubicBezTo>
                      <a:pt x="2128" y="517"/>
                      <a:pt x="2006" y="578"/>
                      <a:pt x="1885" y="669"/>
                    </a:cubicBezTo>
                    <a:lnTo>
                      <a:pt x="1824" y="700"/>
                    </a:lnTo>
                    <a:lnTo>
                      <a:pt x="1581" y="882"/>
                    </a:lnTo>
                    <a:lnTo>
                      <a:pt x="1216" y="1125"/>
                    </a:lnTo>
                    <a:lnTo>
                      <a:pt x="851" y="1368"/>
                    </a:lnTo>
                    <a:cubicBezTo>
                      <a:pt x="790" y="1399"/>
                      <a:pt x="730" y="1429"/>
                      <a:pt x="669" y="1490"/>
                    </a:cubicBezTo>
                    <a:cubicBezTo>
                      <a:pt x="578" y="1551"/>
                      <a:pt x="456" y="1612"/>
                      <a:pt x="334" y="1642"/>
                    </a:cubicBezTo>
                    <a:cubicBezTo>
                      <a:pt x="319" y="1657"/>
                      <a:pt x="304" y="1665"/>
                      <a:pt x="289" y="1665"/>
                    </a:cubicBezTo>
                    <a:cubicBezTo>
                      <a:pt x="274" y="1665"/>
                      <a:pt x="258" y="1657"/>
                      <a:pt x="243" y="1642"/>
                    </a:cubicBezTo>
                    <a:cubicBezTo>
                      <a:pt x="222" y="1637"/>
                      <a:pt x="202" y="1634"/>
                      <a:pt x="184" y="1634"/>
                    </a:cubicBezTo>
                    <a:cubicBezTo>
                      <a:pt x="93" y="1634"/>
                      <a:pt x="30" y="1693"/>
                      <a:pt x="30" y="1794"/>
                    </a:cubicBezTo>
                    <a:cubicBezTo>
                      <a:pt x="0" y="1824"/>
                      <a:pt x="0" y="1855"/>
                      <a:pt x="61" y="1915"/>
                    </a:cubicBezTo>
                    <a:cubicBezTo>
                      <a:pt x="61" y="1946"/>
                      <a:pt x="91" y="1976"/>
                      <a:pt x="152" y="2007"/>
                    </a:cubicBezTo>
                    <a:cubicBezTo>
                      <a:pt x="182" y="2037"/>
                      <a:pt x="213" y="2037"/>
                      <a:pt x="243" y="2067"/>
                    </a:cubicBezTo>
                    <a:cubicBezTo>
                      <a:pt x="334" y="2067"/>
                      <a:pt x="456" y="2067"/>
                      <a:pt x="517" y="2007"/>
                    </a:cubicBezTo>
                    <a:cubicBezTo>
                      <a:pt x="578" y="1946"/>
                      <a:pt x="699" y="1946"/>
                      <a:pt x="730" y="1915"/>
                    </a:cubicBezTo>
                    <a:cubicBezTo>
                      <a:pt x="821" y="1824"/>
                      <a:pt x="942" y="1733"/>
                      <a:pt x="1034" y="1672"/>
                    </a:cubicBezTo>
                    <a:lnTo>
                      <a:pt x="1155" y="1581"/>
                    </a:lnTo>
                    <a:cubicBezTo>
                      <a:pt x="1277" y="1490"/>
                      <a:pt x="1398" y="1399"/>
                      <a:pt x="1489" y="1308"/>
                    </a:cubicBezTo>
                    <a:cubicBezTo>
                      <a:pt x="1611" y="1216"/>
                      <a:pt x="1763" y="1064"/>
                      <a:pt x="1824" y="1004"/>
                    </a:cubicBezTo>
                    <a:cubicBezTo>
                      <a:pt x="1854" y="973"/>
                      <a:pt x="1945" y="912"/>
                      <a:pt x="1976" y="882"/>
                    </a:cubicBezTo>
                    <a:cubicBezTo>
                      <a:pt x="2097" y="760"/>
                      <a:pt x="2219" y="639"/>
                      <a:pt x="2371" y="548"/>
                    </a:cubicBezTo>
                    <a:cubicBezTo>
                      <a:pt x="2432" y="517"/>
                      <a:pt x="2462" y="487"/>
                      <a:pt x="2523" y="426"/>
                    </a:cubicBezTo>
                    <a:lnTo>
                      <a:pt x="2766" y="213"/>
                    </a:lnTo>
                    <a:cubicBezTo>
                      <a:pt x="2796" y="183"/>
                      <a:pt x="2827" y="122"/>
                      <a:pt x="2857" y="92"/>
                    </a:cubicBezTo>
                    <a:lnTo>
                      <a:pt x="2857" y="31"/>
                    </a:lnTo>
                    <a:lnTo>
                      <a:pt x="28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5"/>
              <p:cNvSpPr/>
              <p:nvPr/>
            </p:nvSpPr>
            <p:spPr>
              <a:xfrm>
                <a:off x="2903172" y="2749814"/>
                <a:ext cx="74688" cy="52272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2171" extrusionOk="0">
                    <a:moveTo>
                      <a:pt x="3040" y="1"/>
                    </a:moveTo>
                    <a:cubicBezTo>
                      <a:pt x="3010" y="31"/>
                      <a:pt x="2980" y="61"/>
                      <a:pt x="2949" y="61"/>
                    </a:cubicBezTo>
                    <a:lnTo>
                      <a:pt x="2584" y="274"/>
                    </a:lnTo>
                    <a:cubicBezTo>
                      <a:pt x="2524" y="305"/>
                      <a:pt x="2463" y="335"/>
                      <a:pt x="2402" y="396"/>
                    </a:cubicBezTo>
                    <a:cubicBezTo>
                      <a:pt x="2280" y="487"/>
                      <a:pt x="2159" y="578"/>
                      <a:pt x="2037" y="669"/>
                    </a:cubicBezTo>
                    <a:lnTo>
                      <a:pt x="1977" y="700"/>
                    </a:lnTo>
                    <a:lnTo>
                      <a:pt x="1703" y="882"/>
                    </a:lnTo>
                    <a:lnTo>
                      <a:pt x="1308" y="1156"/>
                    </a:lnTo>
                    <a:lnTo>
                      <a:pt x="913" y="1399"/>
                    </a:lnTo>
                    <a:cubicBezTo>
                      <a:pt x="852" y="1429"/>
                      <a:pt x="791" y="1490"/>
                      <a:pt x="730" y="1551"/>
                    </a:cubicBezTo>
                    <a:cubicBezTo>
                      <a:pt x="609" y="1612"/>
                      <a:pt x="487" y="1703"/>
                      <a:pt x="335" y="1733"/>
                    </a:cubicBezTo>
                    <a:cubicBezTo>
                      <a:pt x="305" y="1764"/>
                      <a:pt x="274" y="1764"/>
                      <a:pt x="244" y="1764"/>
                    </a:cubicBezTo>
                    <a:cubicBezTo>
                      <a:pt x="224" y="1750"/>
                      <a:pt x="203" y="1744"/>
                      <a:pt x="181" y="1744"/>
                    </a:cubicBezTo>
                    <a:cubicBezTo>
                      <a:pt x="105" y="1744"/>
                      <a:pt x="31" y="1821"/>
                      <a:pt x="31" y="1915"/>
                    </a:cubicBezTo>
                    <a:cubicBezTo>
                      <a:pt x="1" y="1946"/>
                      <a:pt x="1" y="2007"/>
                      <a:pt x="31" y="2037"/>
                    </a:cubicBezTo>
                    <a:cubicBezTo>
                      <a:pt x="62" y="2067"/>
                      <a:pt x="92" y="2098"/>
                      <a:pt x="153" y="2128"/>
                    </a:cubicBezTo>
                    <a:cubicBezTo>
                      <a:pt x="183" y="2159"/>
                      <a:pt x="214" y="2159"/>
                      <a:pt x="274" y="2159"/>
                    </a:cubicBezTo>
                    <a:cubicBezTo>
                      <a:pt x="299" y="2167"/>
                      <a:pt x="323" y="2171"/>
                      <a:pt x="348" y="2171"/>
                    </a:cubicBezTo>
                    <a:cubicBezTo>
                      <a:pt x="414" y="2171"/>
                      <a:pt x="481" y="2142"/>
                      <a:pt x="548" y="2098"/>
                    </a:cubicBezTo>
                    <a:cubicBezTo>
                      <a:pt x="609" y="2067"/>
                      <a:pt x="700" y="2037"/>
                      <a:pt x="761" y="1976"/>
                    </a:cubicBezTo>
                    <a:cubicBezTo>
                      <a:pt x="882" y="1885"/>
                      <a:pt x="1004" y="1794"/>
                      <a:pt x="1125" y="1703"/>
                    </a:cubicBezTo>
                    <a:lnTo>
                      <a:pt x="1247" y="1612"/>
                    </a:lnTo>
                    <a:cubicBezTo>
                      <a:pt x="1369" y="1520"/>
                      <a:pt x="1490" y="1429"/>
                      <a:pt x="1612" y="1338"/>
                    </a:cubicBezTo>
                    <a:cubicBezTo>
                      <a:pt x="1733" y="1247"/>
                      <a:pt x="1885" y="1095"/>
                      <a:pt x="1946" y="1034"/>
                    </a:cubicBezTo>
                    <a:cubicBezTo>
                      <a:pt x="2007" y="973"/>
                      <a:pt x="2098" y="943"/>
                      <a:pt x="2159" y="882"/>
                    </a:cubicBezTo>
                    <a:cubicBezTo>
                      <a:pt x="2280" y="760"/>
                      <a:pt x="2402" y="639"/>
                      <a:pt x="2554" y="548"/>
                    </a:cubicBezTo>
                    <a:cubicBezTo>
                      <a:pt x="2615" y="517"/>
                      <a:pt x="2676" y="487"/>
                      <a:pt x="2706" y="426"/>
                    </a:cubicBezTo>
                    <a:lnTo>
                      <a:pt x="2980" y="213"/>
                    </a:lnTo>
                    <a:cubicBezTo>
                      <a:pt x="3040" y="153"/>
                      <a:pt x="3071" y="122"/>
                      <a:pt x="3101" y="61"/>
                    </a:cubicBezTo>
                    <a:lnTo>
                      <a:pt x="3101" y="31"/>
                    </a:lnTo>
                    <a:cubicBezTo>
                      <a:pt x="3101" y="1"/>
                      <a:pt x="3101" y="1"/>
                      <a:pt x="3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5"/>
              <p:cNvSpPr/>
              <p:nvPr/>
            </p:nvSpPr>
            <p:spPr>
              <a:xfrm>
                <a:off x="2909022" y="2763394"/>
                <a:ext cx="85668" cy="5964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2477" extrusionOk="0">
                    <a:moveTo>
                      <a:pt x="3502" y="1"/>
                    </a:moveTo>
                    <a:cubicBezTo>
                      <a:pt x="3496" y="1"/>
                      <a:pt x="3486" y="4"/>
                      <a:pt x="3466" y="14"/>
                    </a:cubicBezTo>
                    <a:cubicBezTo>
                      <a:pt x="3436" y="44"/>
                      <a:pt x="3375" y="75"/>
                      <a:pt x="3344" y="105"/>
                    </a:cubicBezTo>
                    <a:lnTo>
                      <a:pt x="2980" y="348"/>
                    </a:lnTo>
                    <a:cubicBezTo>
                      <a:pt x="2889" y="379"/>
                      <a:pt x="2828" y="409"/>
                      <a:pt x="2767" y="470"/>
                    </a:cubicBezTo>
                    <a:cubicBezTo>
                      <a:pt x="2615" y="592"/>
                      <a:pt x="2463" y="713"/>
                      <a:pt x="2311" y="804"/>
                    </a:cubicBezTo>
                    <a:lnTo>
                      <a:pt x="2250" y="835"/>
                    </a:lnTo>
                    <a:lnTo>
                      <a:pt x="1946" y="1048"/>
                    </a:lnTo>
                    <a:lnTo>
                      <a:pt x="1490" y="1351"/>
                    </a:lnTo>
                    <a:lnTo>
                      <a:pt x="1065" y="1655"/>
                    </a:lnTo>
                    <a:cubicBezTo>
                      <a:pt x="1004" y="1686"/>
                      <a:pt x="913" y="1747"/>
                      <a:pt x="852" y="1777"/>
                    </a:cubicBezTo>
                    <a:cubicBezTo>
                      <a:pt x="700" y="1899"/>
                      <a:pt x="578" y="1959"/>
                      <a:pt x="426" y="2020"/>
                    </a:cubicBezTo>
                    <a:cubicBezTo>
                      <a:pt x="396" y="2020"/>
                      <a:pt x="366" y="2051"/>
                      <a:pt x="305" y="2051"/>
                    </a:cubicBezTo>
                    <a:cubicBezTo>
                      <a:pt x="279" y="2038"/>
                      <a:pt x="253" y="2032"/>
                      <a:pt x="228" y="2032"/>
                    </a:cubicBezTo>
                    <a:cubicBezTo>
                      <a:pt x="136" y="2032"/>
                      <a:pt x="55" y="2113"/>
                      <a:pt x="31" y="2233"/>
                    </a:cubicBezTo>
                    <a:cubicBezTo>
                      <a:pt x="1" y="2233"/>
                      <a:pt x="1" y="2263"/>
                      <a:pt x="31" y="2324"/>
                    </a:cubicBezTo>
                    <a:cubicBezTo>
                      <a:pt x="62" y="2355"/>
                      <a:pt x="92" y="2415"/>
                      <a:pt x="153" y="2446"/>
                    </a:cubicBezTo>
                    <a:cubicBezTo>
                      <a:pt x="183" y="2446"/>
                      <a:pt x="214" y="2446"/>
                      <a:pt x="275" y="2476"/>
                    </a:cubicBezTo>
                    <a:cubicBezTo>
                      <a:pt x="396" y="2476"/>
                      <a:pt x="487" y="2446"/>
                      <a:pt x="609" y="2385"/>
                    </a:cubicBezTo>
                    <a:cubicBezTo>
                      <a:pt x="700" y="2355"/>
                      <a:pt x="761" y="2294"/>
                      <a:pt x="852" y="2233"/>
                    </a:cubicBezTo>
                    <a:cubicBezTo>
                      <a:pt x="974" y="2142"/>
                      <a:pt x="1126" y="2051"/>
                      <a:pt x="1278" y="1959"/>
                    </a:cubicBezTo>
                    <a:lnTo>
                      <a:pt x="1399" y="1838"/>
                    </a:lnTo>
                    <a:cubicBezTo>
                      <a:pt x="1551" y="1747"/>
                      <a:pt x="1734" y="1625"/>
                      <a:pt x="1855" y="1534"/>
                    </a:cubicBezTo>
                    <a:cubicBezTo>
                      <a:pt x="1946" y="1412"/>
                      <a:pt x="2098" y="1291"/>
                      <a:pt x="2220" y="1169"/>
                    </a:cubicBezTo>
                    <a:cubicBezTo>
                      <a:pt x="2281" y="1108"/>
                      <a:pt x="2372" y="1078"/>
                      <a:pt x="2433" y="1017"/>
                    </a:cubicBezTo>
                    <a:cubicBezTo>
                      <a:pt x="2585" y="865"/>
                      <a:pt x="2737" y="744"/>
                      <a:pt x="2919" y="622"/>
                    </a:cubicBezTo>
                    <a:cubicBezTo>
                      <a:pt x="2980" y="592"/>
                      <a:pt x="3041" y="561"/>
                      <a:pt x="3071" y="500"/>
                    </a:cubicBezTo>
                    <a:lnTo>
                      <a:pt x="3405" y="227"/>
                    </a:lnTo>
                    <a:cubicBezTo>
                      <a:pt x="3436" y="166"/>
                      <a:pt x="3496" y="136"/>
                      <a:pt x="3557" y="75"/>
                    </a:cubicBezTo>
                    <a:cubicBezTo>
                      <a:pt x="3557" y="75"/>
                      <a:pt x="3557" y="44"/>
                      <a:pt x="3557" y="44"/>
                    </a:cubicBezTo>
                    <a:lnTo>
                      <a:pt x="3527" y="14"/>
                    </a:lnTo>
                    <a:cubicBezTo>
                      <a:pt x="3507" y="14"/>
                      <a:pt x="3513" y="1"/>
                      <a:pt x="35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5"/>
              <p:cNvSpPr/>
              <p:nvPr/>
            </p:nvSpPr>
            <p:spPr>
              <a:xfrm>
                <a:off x="2927321" y="2790794"/>
                <a:ext cx="78348" cy="51983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159" extrusionOk="0">
                    <a:moveTo>
                      <a:pt x="3192" y="1"/>
                    </a:moveTo>
                    <a:cubicBezTo>
                      <a:pt x="3162" y="31"/>
                      <a:pt x="3101" y="62"/>
                      <a:pt x="3071" y="92"/>
                    </a:cubicBezTo>
                    <a:lnTo>
                      <a:pt x="2676" y="274"/>
                    </a:lnTo>
                    <a:cubicBezTo>
                      <a:pt x="2615" y="305"/>
                      <a:pt x="2554" y="335"/>
                      <a:pt x="2493" y="396"/>
                    </a:cubicBezTo>
                    <a:cubicBezTo>
                      <a:pt x="2372" y="487"/>
                      <a:pt x="2250" y="578"/>
                      <a:pt x="2098" y="669"/>
                    </a:cubicBezTo>
                    <a:cubicBezTo>
                      <a:pt x="2068" y="669"/>
                      <a:pt x="2037" y="700"/>
                      <a:pt x="2037" y="700"/>
                    </a:cubicBezTo>
                    <a:lnTo>
                      <a:pt x="1764" y="882"/>
                    </a:lnTo>
                    <a:lnTo>
                      <a:pt x="1338" y="1156"/>
                    </a:lnTo>
                    <a:lnTo>
                      <a:pt x="943" y="1399"/>
                    </a:lnTo>
                    <a:cubicBezTo>
                      <a:pt x="882" y="1429"/>
                      <a:pt x="822" y="1490"/>
                      <a:pt x="730" y="1551"/>
                    </a:cubicBezTo>
                    <a:cubicBezTo>
                      <a:pt x="639" y="1612"/>
                      <a:pt x="487" y="1703"/>
                      <a:pt x="366" y="1733"/>
                    </a:cubicBezTo>
                    <a:lnTo>
                      <a:pt x="274" y="1733"/>
                    </a:lnTo>
                    <a:cubicBezTo>
                      <a:pt x="254" y="1728"/>
                      <a:pt x="234" y="1726"/>
                      <a:pt x="214" y="1726"/>
                    </a:cubicBezTo>
                    <a:cubicBezTo>
                      <a:pt x="116" y="1726"/>
                      <a:pt x="31" y="1789"/>
                      <a:pt x="31" y="1916"/>
                    </a:cubicBezTo>
                    <a:cubicBezTo>
                      <a:pt x="1" y="1916"/>
                      <a:pt x="1" y="1946"/>
                      <a:pt x="31" y="2007"/>
                    </a:cubicBezTo>
                    <a:cubicBezTo>
                      <a:pt x="62" y="2037"/>
                      <a:pt x="92" y="2068"/>
                      <a:pt x="153" y="2098"/>
                    </a:cubicBezTo>
                    <a:cubicBezTo>
                      <a:pt x="183" y="2128"/>
                      <a:pt x="214" y="2128"/>
                      <a:pt x="274" y="2159"/>
                    </a:cubicBezTo>
                    <a:cubicBezTo>
                      <a:pt x="366" y="2159"/>
                      <a:pt x="457" y="2128"/>
                      <a:pt x="548" y="2098"/>
                    </a:cubicBezTo>
                    <a:cubicBezTo>
                      <a:pt x="609" y="2037"/>
                      <a:pt x="700" y="2037"/>
                      <a:pt x="761" y="1976"/>
                    </a:cubicBezTo>
                    <a:cubicBezTo>
                      <a:pt x="882" y="1885"/>
                      <a:pt x="1004" y="1794"/>
                      <a:pt x="1156" y="1703"/>
                    </a:cubicBezTo>
                    <a:lnTo>
                      <a:pt x="1277" y="1612"/>
                    </a:lnTo>
                    <a:cubicBezTo>
                      <a:pt x="1399" y="1521"/>
                      <a:pt x="1521" y="1429"/>
                      <a:pt x="1642" y="1338"/>
                    </a:cubicBezTo>
                    <a:cubicBezTo>
                      <a:pt x="1794" y="1247"/>
                      <a:pt x="1916" y="1125"/>
                      <a:pt x="2037" y="1034"/>
                    </a:cubicBezTo>
                    <a:cubicBezTo>
                      <a:pt x="2098" y="973"/>
                      <a:pt x="2159" y="943"/>
                      <a:pt x="2220" y="882"/>
                    </a:cubicBezTo>
                    <a:cubicBezTo>
                      <a:pt x="2372" y="761"/>
                      <a:pt x="2493" y="669"/>
                      <a:pt x="2645" y="548"/>
                    </a:cubicBezTo>
                    <a:cubicBezTo>
                      <a:pt x="2706" y="517"/>
                      <a:pt x="2767" y="487"/>
                      <a:pt x="2828" y="426"/>
                    </a:cubicBezTo>
                    <a:lnTo>
                      <a:pt x="3132" y="213"/>
                    </a:lnTo>
                    <a:cubicBezTo>
                      <a:pt x="3162" y="153"/>
                      <a:pt x="3223" y="122"/>
                      <a:pt x="3253" y="92"/>
                    </a:cubicBezTo>
                    <a:lnTo>
                      <a:pt x="3253" y="31"/>
                    </a:lnTo>
                    <a:cubicBezTo>
                      <a:pt x="3223" y="31"/>
                      <a:pt x="3223" y="1"/>
                      <a:pt x="32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5"/>
              <p:cNvSpPr/>
              <p:nvPr/>
            </p:nvSpPr>
            <p:spPr>
              <a:xfrm>
                <a:off x="3056136" y="2849351"/>
                <a:ext cx="69560" cy="47168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959" extrusionOk="0">
                    <a:moveTo>
                      <a:pt x="2827" y="0"/>
                    </a:moveTo>
                    <a:cubicBezTo>
                      <a:pt x="2797" y="31"/>
                      <a:pt x="2767" y="61"/>
                      <a:pt x="2736" y="92"/>
                    </a:cubicBezTo>
                    <a:lnTo>
                      <a:pt x="2402" y="274"/>
                    </a:lnTo>
                    <a:cubicBezTo>
                      <a:pt x="2341" y="304"/>
                      <a:pt x="2280" y="335"/>
                      <a:pt x="2250" y="365"/>
                    </a:cubicBezTo>
                    <a:cubicBezTo>
                      <a:pt x="2128" y="456"/>
                      <a:pt x="2007" y="548"/>
                      <a:pt x="1885" y="608"/>
                    </a:cubicBezTo>
                    <a:lnTo>
                      <a:pt x="1824" y="669"/>
                    </a:lnTo>
                    <a:lnTo>
                      <a:pt x="1581" y="821"/>
                    </a:lnTo>
                    <a:lnTo>
                      <a:pt x="1216" y="1064"/>
                    </a:lnTo>
                    <a:lnTo>
                      <a:pt x="852" y="1277"/>
                    </a:lnTo>
                    <a:cubicBezTo>
                      <a:pt x="791" y="1307"/>
                      <a:pt x="730" y="1338"/>
                      <a:pt x="669" y="1368"/>
                    </a:cubicBezTo>
                    <a:cubicBezTo>
                      <a:pt x="578" y="1459"/>
                      <a:pt x="456" y="1520"/>
                      <a:pt x="335" y="1551"/>
                    </a:cubicBezTo>
                    <a:lnTo>
                      <a:pt x="244" y="1551"/>
                    </a:lnTo>
                    <a:cubicBezTo>
                      <a:pt x="211" y="1534"/>
                      <a:pt x="179" y="1527"/>
                      <a:pt x="148" y="1527"/>
                    </a:cubicBezTo>
                    <a:cubicBezTo>
                      <a:pt x="66" y="1527"/>
                      <a:pt x="0" y="1583"/>
                      <a:pt x="0" y="1672"/>
                    </a:cubicBezTo>
                    <a:cubicBezTo>
                      <a:pt x="0" y="1703"/>
                      <a:pt x="0" y="1733"/>
                      <a:pt x="31" y="1794"/>
                    </a:cubicBezTo>
                    <a:cubicBezTo>
                      <a:pt x="61" y="1824"/>
                      <a:pt x="92" y="1855"/>
                      <a:pt x="122" y="1885"/>
                    </a:cubicBezTo>
                    <a:cubicBezTo>
                      <a:pt x="152" y="1915"/>
                      <a:pt x="183" y="1915"/>
                      <a:pt x="244" y="1946"/>
                    </a:cubicBezTo>
                    <a:cubicBezTo>
                      <a:pt x="270" y="1955"/>
                      <a:pt x="297" y="1958"/>
                      <a:pt x="324" y="1958"/>
                    </a:cubicBezTo>
                    <a:cubicBezTo>
                      <a:pt x="388" y="1958"/>
                      <a:pt x="453" y="1937"/>
                      <a:pt x="517" y="1915"/>
                    </a:cubicBezTo>
                    <a:cubicBezTo>
                      <a:pt x="578" y="1855"/>
                      <a:pt x="669" y="1855"/>
                      <a:pt x="700" y="1824"/>
                    </a:cubicBezTo>
                    <a:cubicBezTo>
                      <a:pt x="821" y="1733"/>
                      <a:pt x="912" y="1672"/>
                      <a:pt x="1034" y="1611"/>
                    </a:cubicBezTo>
                    <a:lnTo>
                      <a:pt x="1156" y="1520"/>
                    </a:lnTo>
                    <a:cubicBezTo>
                      <a:pt x="1277" y="1429"/>
                      <a:pt x="1399" y="1368"/>
                      <a:pt x="1490" y="1277"/>
                    </a:cubicBezTo>
                    <a:cubicBezTo>
                      <a:pt x="1611" y="1186"/>
                      <a:pt x="1703" y="1064"/>
                      <a:pt x="1824" y="973"/>
                    </a:cubicBezTo>
                    <a:cubicBezTo>
                      <a:pt x="1885" y="943"/>
                      <a:pt x="1946" y="912"/>
                      <a:pt x="2007" y="851"/>
                    </a:cubicBezTo>
                    <a:cubicBezTo>
                      <a:pt x="2128" y="730"/>
                      <a:pt x="2250" y="639"/>
                      <a:pt x="2371" y="548"/>
                    </a:cubicBezTo>
                    <a:cubicBezTo>
                      <a:pt x="2432" y="517"/>
                      <a:pt x="2493" y="487"/>
                      <a:pt x="2523" y="426"/>
                    </a:cubicBezTo>
                    <a:lnTo>
                      <a:pt x="2767" y="213"/>
                    </a:lnTo>
                    <a:cubicBezTo>
                      <a:pt x="2827" y="183"/>
                      <a:pt x="2858" y="152"/>
                      <a:pt x="2888" y="92"/>
                    </a:cubicBezTo>
                    <a:cubicBezTo>
                      <a:pt x="2888" y="92"/>
                      <a:pt x="2888" y="61"/>
                      <a:pt x="2888" y="61"/>
                    </a:cubicBezTo>
                    <a:lnTo>
                      <a:pt x="2888" y="31"/>
                    </a:lnTo>
                    <a:cubicBezTo>
                      <a:pt x="2858" y="31"/>
                      <a:pt x="2858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5"/>
              <p:cNvSpPr/>
              <p:nvPr/>
            </p:nvSpPr>
            <p:spPr>
              <a:xfrm>
                <a:off x="3059073" y="2864905"/>
                <a:ext cx="87835" cy="53548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2224" extrusionOk="0">
                    <a:moveTo>
                      <a:pt x="3617" y="0"/>
                    </a:moveTo>
                    <a:cubicBezTo>
                      <a:pt x="3610" y="0"/>
                      <a:pt x="3602" y="8"/>
                      <a:pt x="3587" y="23"/>
                    </a:cubicBezTo>
                    <a:cubicBezTo>
                      <a:pt x="3556" y="23"/>
                      <a:pt x="3496" y="84"/>
                      <a:pt x="3465" y="84"/>
                    </a:cubicBezTo>
                    <a:lnTo>
                      <a:pt x="3070" y="297"/>
                    </a:lnTo>
                    <a:cubicBezTo>
                      <a:pt x="2979" y="327"/>
                      <a:pt x="2918" y="388"/>
                      <a:pt x="2827" y="449"/>
                    </a:cubicBezTo>
                    <a:cubicBezTo>
                      <a:pt x="2705" y="540"/>
                      <a:pt x="2553" y="631"/>
                      <a:pt x="2401" y="722"/>
                    </a:cubicBezTo>
                    <a:lnTo>
                      <a:pt x="2341" y="753"/>
                    </a:lnTo>
                    <a:lnTo>
                      <a:pt x="2006" y="935"/>
                    </a:lnTo>
                    <a:lnTo>
                      <a:pt x="1520" y="1209"/>
                    </a:lnTo>
                    <a:lnTo>
                      <a:pt x="1094" y="1482"/>
                    </a:lnTo>
                    <a:cubicBezTo>
                      <a:pt x="1003" y="1512"/>
                      <a:pt x="942" y="1543"/>
                      <a:pt x="851" y="1604"/>
                    </a:cubicBezTo>
                    <a:cubicBezTo>
                      <a:pt x="730" y="1695"/>
                      <a:pt x="578" y="1756"/>
                      <a:pt x="426" y="1786"/>
                    </a:cubicBezTo>
                    <a:lnTo>
                      <a:pt x="334" y="1786"/>
                    </a:lnTo>
                    <a:cubicBezTo>
                      <a:pt x="314" y="1781"/>
                      <a:pt x="292" y="1778"/>
                      <a:pt x="270" y="1778"/>
                    </a:cubicBezTo>
                    <a:cubicBezTo>
                      <a:pt x="164" y="1778"/>
                      <a:pt x="56" y="1837"/>
                      <a:pt x="30" y="1938"/>
                    </a:cubicBezTo>
                    <a:cubicBezTo>
                      <a:pt x="0" y="1968"/>
                      <a:pt x="0" y="1999"/>
                      <a:pt x="30" y="2060"/>
                    </a:cubicBezTo>
                    <a:cubicBezTo>
                      <a:pt x="61" y="2090"/>
                      <a:pt x="91" y="2151"/>
                      <a:pt x="122" y="2181"/>
                    </a:cubicBezTo>
                    <a:cubicBezTo>
                      <a:pt x="182" y="2181"/>
                      <a:pt x="213" y="2212"/>
                      <a:pt x="243" y="2212"/>
                    </a:cubicBezTo>
                    <a:cubicBezTo>
                      <a:pt x="276" y="2220"/>
                      <a:pt x="308" y="2223"/>
                      <a:pt x="340" y="2223"/>
                    </a:cubicBezTo>
                    <a:cubicBezTo>
                      <a:pt x="428" y="2223"/>
                      <a:pt x="511" y="2195"/>
                      <a:pt x="578" y="2151"/>
                    </a:cubicBezTo>
                    <a:cubicBezTo>
                      <a:pt x="669" y="2120"/>
                      <a:pt x="760" y="2120"/>
                      <a:pt x="851" y="2060"/>
                    </a:cubicBezTo>
                    <a:cubicBezTo>
                      <a:pt x="973" y="1968"/>
                      <a:pt x="1125" y="1877"/>
                      <a:pt x="1277" y="1816"/>
                    </a:cubicBezTo>
                    <a:lnTo>
                      <a:pt x="1398" y="1725"/>
                    </a:lnTo>
                    <a:cubicBezTo>
                      <a:pt x="1550" y="1634"/>
                      <a:pt x="1733" y="1543"/>
                      <a:pt x="1854" y="1421"/>
                    </a:cubicBezTo>
                    <a:cubicBezTo>
                      <a:pt x="2006" y="1330"/>
                      <a:pt x="2128" y="1209"/>
                      <a:pt x="2280" y="1117"/>
                    </a:cubicBezTo>
                    <a:cubicBezTo>
                      <a:pt x="2341" y="1057"/>
                      <a:pt x="2432" y="1026"/>
                      <a:pt x="2493" y="965"/>
                    </a:cubicBezTo>
                    <a:cubicBezTo>
                      <a:pt x="2645" y="844"/>
                      <a:pt x="2827" y="722"/>
                      <a:pt x="2979" y="631"/>
                    </a:cubicBezTo>
                    <a:cubicBezTo>
                      <a:pt x="3070" y="570"/>
                      <a:pt x="3131" y="540"/>
                      <a:pt x="3161" y="479"/>
                    </a:cubicBezTo>
                    <a:lnTo>
                      <a:pt x="3496" y="236"/>
                    </a:lnTo>
                    <a:cubicBezTo>
                      <a:pt x="3556" y="205"/>
                      <a:pt x="3617" y="145"/>
                      <a:pt x="3648" y="114"/>
                    </a:cubicBezTo>
                    <a:cubicBezTo>
                      <a:pt x="3648" y="84"/>
                      <a:pt x="3648" y="84"/>
                      <a:pt x="3648" y="53"/>
                    </a:cubicBezTo>
                    <a:lnTo>
                      <a:pt x="3648" y="23"/>
                    </a:lnTo>
                    <a:cubicBezTo>
                      <a:pt x="3632" y="8"/>
                      <a:pt x="3625" y="0"/>
                      <a:pt x="36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5"/>
              <p:cNvSpPr/>
              <p:nvPr/>
            </p:nvSpPr>
            <p:spPr>
              <a:xfrm>
                <a:off x="3075157" y="2886671"/>
                <a:ext cx="82730" cy="53741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232" extrusionOk="0">
                    <a:moveTo>
                      <a:pt x="3344" y="1"/>
                    </a:moveTo>
                    <a:cubicBezTo>
                      <a:pt x="3314" y="31"/>
                      <a:pt x="3284" y="61"/>
                      <a:pt x="3223" y="92"/>
                    </a:cubicBezTo>
                    <a:lnTo>
                      <a:pt x="2858" y="274"/>
                    </a:lnTo>
                    <a:cubicBezTo>
                      <a:pt x="2767" y="335"/>
                      <a:pt x="2706" y="365"/>
                      <a:pt x="2645" y="426"/>
                    </a:cubicBezTo>
                    <a:cubicBezTo>
                      <a:pt x="2524" y="517"/>
                      <a:pt x="2372" y="608"/>
                      <a:pt x="2220" y="700"/>
                    </a:cubicBezTo>
                    <a:lnTo>
                      <a:pt x="2159" y="730"/>
                    </a:lnTo>
                    <a:lnTo>
                      <a:pt x="1855" y="912"/>
                    </a:lnTo>
                    <a:lnTo>
                      <a:pt x="1429" y="1186"/>
                    </a:lnTo>
                    <a:lnTo>
                      <a:pt x="1004" y="1429"/>
                    </a:lnTo>
                    <a:cubicBezTo>
                      <a:pt x="943" y="1490"/>
                      <a:pt x="852" y="1520"/>
                      <a:pt x="791" y="1581"/>
                    </a:cubicBezTo>
                    <a:cubicBezTo>
                      <a:pt x="669" y="1672"/>
                      <a:pt x="518" y="1733"/>
                      <a:pt x="396" y="1794"/>
                    </a:cubicBezTo>
                    <a:cubicBezTo>
                      <a:pt x="376" y="1794"/>
                      <a:pt x="342" y="1807"/>
                      <a:pt x="313" y="1807"/>
                    </a:cubicBezTo>
                    <a:cubicBezTo>
                      <a:pt x="298" y="1807"/>
                      <a:pt x="284" y="1804"/>
                      <a:pt x="274" y="1794"/>
                    </a:cubicBezTo>
                    <a:cubicBezTo>
                      <a:pt x="258" y="1790"/>
                      <a:pt x="242" y="1788"/>
                      <a:pt x="227" y="1788"/>
                    </a:cubicBezTo>
                    <a:cubicBezTo>
                      <a:pt x="123" y="1788"/>
                      <a:pt x="31" y="1871"/>
                      <a:pt x="31" y="1976"/>
                    </a:cubicBezTo>
                    <a:cubicBezTo>
                      <a:pt x="1" y="2007"/>
                      <a:pt x="1" y="2037"/>
                      <a:pt x="31" y="2067"/>
                    </a:cubicBezTo>
                    <a:cubicBezTo>
                      <a:pt x="31" y="2128"/>
                      <a:pt x="92" y="2159"/>
                      <a:pt x="122" y="2189"/>
                    </a:cubicBezTo>
                    <a:cubicBezTo>
                      <a:pt x="153" y="2219"/>
                      <a:pt x="214" y="2219"/>
                      <a:pt x="244" y="2219"/>
                    </a:cubicBezTo>
                    <a:cubicBezTo>
                      <a:pt x="277" y="2228"/>
                      <a:pt x="307" y="2231"/>
                      <a:pt x="336" y="2231"/>
                    </a:cubicBezTo>
                    <a:cubicBezTo>
                      <a:pt x="414" y="2231"/>
                      <a:pt x="481" y="2203"/>
                      <a:pt x="548" y="2159"/>
                    </a:cubicBezTo>
                    <a:cubicBezTo>
                      <a:pt x="609" y="2128"/>
                      <a:pt x="730" y="2098"/>
                      <a:pt x="821" y="2037"/>
                    </a:cubicBezTo>
                    <a:cubicBezTo>
                      <a:pt x="943" y="1915"/>
                      <a:pt x="1065" y="1824"/>
                      <a:pt x="1186" y="1764"/>
                    </a:cubicBezTo>
                    <a:cubicBezTo>
                      <a:pt x="1247" y="1733"/>
                      <a:pt x="1277" y="1703"/>
                      <a:pt x="1338" y="1672"/>
                    </a:cubicBezTo>
                    <a:lnTo>
                      <a:pt x="1733" y="1368"/>
                    </a:lnTo>
                    <a:cubicBezTo>
                      <a:pt x="1855" y="1277"/>
                      <a:pt x="1977" y="1156"/>
                      <a:pt x="2128" y="1064"/>
                    </a:cubicBezTo>
                    <a:cubicBezTo>
                      <a:pt x="2189" y="1004"/>
                      <a:pt x="2250" y="973"/>
                      <a:pt x="2341" y="912"/>
                    </a:cubicBezTo>
                    <a:cubicBezTo>
                      <a:pt x="2463" y="791"/>
                      <a:pt x="2645" y="669"/>
                      <a:pt x="2797" y="578"/>
                    </a:cubicBezTo>
                    <a:cubicBezTo>
                      <a:pt x="2858" y="548"/>
                      <a:pt x="2919" y="487"/>
                      <a:pt x="2980" y="456"/>
                    </a:cubicBezTo>
                    <a:lnTo>
                      <a:pt x="3284" y="213"/>
                    </a:lnTo>
                    <a:cubicBezTo>
                      <a:pt x="3344" y="183"/>
                      <a:pt x="3435" y="92"/>
                      <a:pt x="3435" y="92"/>
                    </a:cubicBezTo>
                    <a:cubicBezTo>
                      <a:pt x="3435" y="92"/>
                      <a:pt x="3435" y="61"/>
                      <a:pt x="3435" y="31"/>
                    </a:cubicBezTo>
                    <a:lnTo>
                      <a:pt x="3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5"/>
              <p:cNvSpPr/>
              <p:nvPr/>
            </p:nvSpPr>
            <p:spPr>
              <a:xfrm>
                <a:off x="2903172" y="2951801"/>
                <a:ext cx="71029" cy="52730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190" extrusionOk="0">
                    <a:moveTo>
                      <a:pt x="2888" y="1"/>
                    </a:moveTo>
                    <a:cubicBezTo>
                      <a:pt x="2858" y="31"/>
                      <a:pt x="2797" y="62"/>
                      <a:pt x="2767" y="92"/>
                    </a:cubicBezTo>
                    <a:lnTo>
                      <a:pt x="2432" y="305"/>
                    </a:lnTo>
                    <a:cubicBezTo>
                      <a:pt x="2372" y="335"/>
                      <a:pt x="2341" y="366"/>
                      <a:pt x="2280" y="426"/>
                    </a:cubicBezTo>
                    <a:cubicBezTo>
                      <a:pt x="2159" y="548"/>
                      <a:pt x="2037" y="639"/>
                      <a:pt x="1916" y="700"/>
                    </a:cubicBezTo>
                    <a:lnTo>
                      <a:pt x="1855" y="761"/>
                    </a:lnTo>
                    <a:lnTo>
                      <a:pt x="1612" y="943"/>
                    </a:lnTo>
                    <a:lnTo>
                      <a:pt x="1247" y="1217"/>
                    </a:lnTo>
                    <a:lnTo>
                      <a:pt x="882" y="1460"/>
                    </a:lnTo>
                    <a:cubicBezTo>
                      <a:pt x="821" y="1490"/>
                      <a:pt x="761" y="1521"/>
                      <a:pt x="700" y="1581"/>
                    </a:cubicBezTo>
                    <a:cubicBezTo>
                      <a:pt x="578" y="1673"/>
                      <a:pt x="457" y="1733"/>
                      <a:pt x="335" y="1764"/>
                    </a:cubicBezTo>
                    <a:cubicBezTo>
                      <a:pt x="320" y="1779"/>
                      <a:pt x="305" y="1787"/>
                      <a:pt x="290" y="1787"/>
                    </a:cubicBezTo>
                    <a:cubicBezTo>
                      <a:pt x="274" y="1787"/>
                      <a:pt x="259" y="1779"/>
                      <a:pt x="244" y="1764"/>
                    </a:cubicBezTo>
                    <a:cubicBezTo>
                      <a:pt x="224" y="1759"/>
                      <a:pt x="204" y="1756"/>
                      <a:pt x="186" y="1756"/>
                    </a:cubicBezTo>
                    <a:cubicBezTo>
                      <a:pt x="95" y="1756"/>
                      <a:pt x="31" y="1819"/>
                      <a:pt x="31" y="1946"/>
                    </a:cubicBezTo>
                    <a:cubicBezTo>
                      <a:pt x="1" y="1946"/>
                      <a:pt x="1" y="1976"/>
                      <a:pt x="31" y="2037"/>
                    </a:cubicBezTo>
                    <a:cubicBezTo>
                      <a:pt x="62" y="2098"/>
                      <a:pt x="92" y="2128"/>
                      <a:pt x="153" y="2128"/>
                    </a:cubicBezTo>
                    <a:cubicBezTo>
                      <a:pt x="183" y="2159"/>
                      <a:pt x="214" y="2189"/>
                      <a:pt x="274" y="2189"/>
                    </a:cubicBezTo>
                    <a:cubicBezTo>
                      <a:pt x="366" y="2189"/>
                      <a:pt x="457" y="2189"/>
                      <a:pt x="548" y="2128"/>
                    </a:cubicBezTo>
                    <a:cubicBezTo>
                      <a:pt x="609" y="2098"/>
                      <a:pt x="700" y="2068"/>
                      <a:pt x="730" y="2007"/>
                    </a:cubicBezTo>
                    <a:cubicBezTo>
                      <a:pt x="852" y="1916"/>
                      <a:pt x="973" y="1825"/>
                      <a:pt x="1065" y="1764"/>
                    </a:cubicBezTo>
                    <a:lnTo>
                      <a:pt x="1186" y="1673"/>
                    </a:lnTo>
                    <a:cubicBezTo>
                      <a:pt x="1308" y="1581"/>
                      <a:pt x="1429" y="1490"/>
                      <a:pt x="1551" y="1369"/>
                    </a:cubicBezTo>
                    <a:cubicBezTo>
                      <a:pt x="1673" y="1277"/>
                      <a:pt x="1825" y="1125"/>
                      <a:pt x="1885" y="1065"/>
                    </a:cubicBezTo>
                    <a:cubicBezTo>
                      <a:pt x="1916" y="1004"/>
                      <a:pt x="2007" y="973"/>
                      <a:pt x="2037" y="913"/>
                    </a:cubicBezTo>
                    <a:cubicBezTo>
                      <a:pt x="2159" y="791"/>
                      <a:pt x="2280" y="669"/>
                      <a:pt x="2432" y="578"/>
                    </a:cubicBezTo>
                    <a:cubicBezTo>
                      <a:pt x="2493" y="548"/>
                      <a:pt x="2524" y="487"/>
                      <a:pt x="2584" y="457"/>
                    </a:cubicBezTo>
                    <a:lnTo>
                      <a:pt x="2828" y="214"/>
                    </a:lnTo>
                    <a:cubicBezTo>
                      <a:pt x="2858" y="183"/>
                      <a:pt x="2919" y="122"/>
                      <a:pt x="2949" y="62"/>
                    </a:cubicBezTo>
                    <a:lnTo>
                      <a:pt x="2949" y="31"/>
                    </a:lnTo>
                    <a:lnTo>
                      <a:pt x="29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5"/>
              <p:cNvSpPr/>
              <p:nvPr/>
            </p:nvSpPr>
            <p:spPr>
              <a:xfrm>
                <a:off x="2911238" y="2969040"/>
                <a:ext cx="84921" cy="60362"/>
              </a:xfrm>
              <a:custGeom>
                <a:avLst/>
                <a:gdLst/>
                <a:ahLst/>
                <a:cxnLst/>
                <a:rect l="l" t="t" r="r" b="b"/>
                <a:pathLst>
                  <a:path w="3527" h="2507" extrusionOk="0">
                    <a:moveTo>
                      <a:pt x="3487" y="1"/>
                    </a:moveTo>
                    <a:cubicBezTo>
                      <a:pt x="3482" y="1"/>
                      <a:pt x="3475" y="4"/>
                      <a:pt x="3465" y="14"/>
                    </a:cubicBezTo>
                    <a:cubicBezTo>
                      <a:pt x="3404" y="45"/>
                      <a:pt x="3374" y="75"/>
                      <a:pt x="3313" y="105"/>
                    </a:cubicBezTo>
                    <a:lnTo>
                      <a:pt x="2949" y="349"/>
                    </a:lnTo>
                    <a:cubicBezTo>
                      <a:pt x="2888" y="379"/>
                      <a:pt x="2797" y="440"/>
                      <a:pt x="2736" y="501"/>
                    </a:cubicBezTo>
                    <a:cubicBezTo>
                      <a:pt x="2614" y="622"/>
                      <a:pt x="2462" y="713"/>
                      <a:pt x="2310" y="805"/>
                    </a:cubicBezTo>
                    <a:lnTo>
                      <a:pt x="2249" y="865"/>
                    </a:lnTo>
                    <a:lnTo>
                      <a:pt x="1945" y="1078"/>
                    </a:lnTo>
                    <a:lnTo>
                      <a:pt x="1490" y="1382"/>
                    </a:lnTo>
                    <a:lnTo>
                      <a:pt x="1064" y="1656"/>
                    </a:lnTo>
                    <a:cubicBezTo>
                      <a:pt x="973" y="1716"/>
                      <a:pt x="912" y="1747"/>
                      <a:pt x="821" y="1808"/>
                    </a:cubicBezTo>
                    <a:cubicBezTo>
                      <a:pt x="699" y="1899"/>
                      <a:pt x="547" y="1990"/>
                      <a:pt x="395" y="2051"/>
                    </a:cubicBezTo>
                    <a:cubicBezTo>
                      <a:pt x="365" y="2051"/>
                      <a:pt x="334" y="2081"/>
                      <a:pt x="304" y="2081"/>
                    </a:cubicBezTo>
                    <a:cubicBezTo>
                      <a:pt x="278" y="2068"/>
                      <a:pt x="251" y="2062"/>
                      <a:pt x="224" y="2062"/>
                    </a:cubicBezTo>
                    <a:cubicBezTo>
                      <a:pt x="125" y="2062"/>
                      <a:pt x="31" y="2144"/>
                      <a:pt x="31" y="2264"/>
                    </a:cubicBezTo>
                    <a:cubicBezTo>
                      <a:pt x="0" y="2264"/>
                      <a:pt x="0" y="2294"/>
                      <a:pt x="31" y="2355"/>
                    </a:cubicBezTo>
                    <a:cubicBezTo>
                      <a:pt x="61" y="2385"/>
                      <a:pt x="91" y="2446"/>
                      <a:pt x="122" y="2476"/>
                    </a:cubicBezTo>
                    <a:cubicBezTo>
                      <a:pt x="152" y="2476"/>
                      <a:pt x="213" y="2476"/>
                      <a:pt x="243" y="2507"/>
                    </a:cubicBezTo>
                    <a:cubicBezTo>
                      <a:pt x="365" y="2507"/>
                      <a:pt x="486" y="2476"/>
                      <a:pt x="578" y="2416"/>
                    </a:cubicBezTo>
                    <a:cubicBezTo>
                      <a:pt x="669" y="2385"/>
                      <a:pt x="760" y="2324"/>
                      <a:pt x="851" y="2264"/>
                    </a:cubicBezTo>
                    <a:cubicBezTo>
                      <a:pt x="973" y="2172"/>
                      <a:pt x="1125" y="2051"/>
                      <a:pt x="1246" y="1960"/>
                    </a:cubicBezTo>
                    <a:lnTo>
                      <a:pt x="1398" y="1868"/>
                    </a:lnTo>
                    <a:cubicBezTo>
                      <a:pt x="1550" y="1747"/>
                      <a:pt x="1702" y="1656"/>
                      <a:pt x="1824" y="1534"/>
                    </a:cubicBezTo>
                    <a:cubicBezTo>
                      <a:pt x="1945" y="1443"/>
                      <a:pt x="2067" y="1321"/>
                      <a:pt x="2219" y="1200"/>
                    </a:cubicBezTo>
                    <a:cubicBezTo>
                      <a:pt x="2280" y="1139"/>
                      <a:pt x="2371" y="1078"/>
                      <a:pt x="2432" y="1048"/>
                    </a:cubicBezTo>
                    <a:cubicBezTo>
                      <a:pt x="2584" y="896"/>
                      <a:pt x="2736" y="774"/>
                      <a:pt x="2888" y="653"/>
                    </a:cubicBezTo>
                    <a:cubicBezTo>
                      <a:pt x="2949" y="622"/>
                      <a:pt x="3009" y="561"/>
                      <a:pt x="3070" y="501"/>
                    </a:cubicBezTo>
                    <a:lnTo>
                      <a:pt x="3374" y="227"/>
                    </a:lnTo>
                    <a:cubicBezTo>
                      <a:pt x="3435" y="197"/>
                      <a:pt x="3496" y="136"/>
                      <a:pt x="3526" y="105"/>
                    </a:cubicBezTo>
                    <a:cubicBezTo>
                      <a:pt x="3526" y="75"/>
                      <a:pt x="3526" y="75"/>
                      <a:pt x="3526" y="45"/>
                    </a:cubicBezTo>
                    <a:cubicBezTo>
                      <a:pt x="3526" y="14"/>
                      <a:pt x="3526" y="14"/>
                      <a:pt x="3496" y="14"/>
                    </a:cubicBezTo>
                    <a:cubicBezTo>
                      <a:pt x="3496" y="14"/>
                      <a:pt x="3496" y="1"/>
                      <a:pt x="34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5"/>
              <p:cNvSpPr/>
              <p:nvPr/>
            </p:nvSpPr>
            <p:spPr>
              <a:xfrm>
                <a:off x="2929536" y="2996633"/>
                <a:ext cx="76133" cy="50635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2103" extrusionOk="0">
                    <a:moveTo>
                      <a:pt x="3131" y="1"/>
                    </a:moveTo>
                    <a:cubicBezTo>
                      <a:pt x="3123" y="1"/>
                      <a:pt x="3116" y="8"/>
                      <a:pt x="3100" y="23"/>
                    </a:cubicBezTo>
                    <a:cubicBezTo>
                      <a:pt x="3070" y="23"/>
                      <a:pt x="3040" y="54"/>
                      <a:pt x="3009" y="84"/>
                    </a:cubicBezTo>
                    <a:lnTo>
                      <a:pt x="2644" y="297"/>
                    </a:lnTo>
                    <a:cubicBezTo>
                      <a:pt x="2584" y="327"/>
                      <a:pt x="2523" y="358"/>
                      <a:pt x="2462" y="418"/>
                    </a:cubicBezTo>
                    <a:cubicBezTo>
                      <a:pt x="2341" y="510"/>
                      <a:pt x="2219" y="601"/>
                      <a:pt x="2097" y="692"/>
                    </a:cubicBezTo>
                    <a:lnTo>
                      <a:pt x="2037" y="722"/>
                    </a:lnTo>
                    <a:lnTo>
                      <a:pt x="1763" y="905"/>
                    </a:lnTo>
                    <a:lnTo>
                      <a:pt x="1337" y="1148"/>
                    </a:lnTo>
                    <a:lnTo>
                      <a:pt x="973" y="1391"/>
                    </a:lnTo>
                    <a:cubicBezTo>
                      <a:pt x="882" y="1422"/>
                      <a:pt x="821" y="1452"/>
                      <a:pt x="760" y="1513"/>
                    </a:cubicBezTo>
                    <a:cubicBezTo>
                      <a:pt x="638" y="1604"/>
                      <a:pt x="517" y="1665"/>
                      <a:pt x="395" y="1695"/>
                    </a:cubicBezTo>
                    <a:lnTo>
                      <a:pt x="304" y="1695"/>
                    </a:lnTo>
                    <a:cubicBezTo>
                      <a:pt x="277" y="1682"/>
                      <a:pt x="251" y="1676"/>
                      <a:pt x="225" y="1676"/>
                    </a:cubicBezTo>
                    <a:cubicBezTo>
                      <a:pt x="133" y="1676"/>
                      <a:pt x="54" y="1752"/>
                      <a:pt x="30" y="1847"/>
                    </a:cubicBezTo>
                    <a:cubicBezTo>
                      <a:pt x="30" y="1847"/>
                      <a:pt x="0" y="1877"/>
                      <a:pt x="30" y="1938"/>
                    </a:cubicBezTo>
                    <a:cubicBezTo>
                      <a:pt x="61" y="1999"/>
                      <a:pt x="91" y="2029"/>
                      <a:pt x="152" y="2060"/>
                    </a:cubicBezTo>
                    <a:cubicBezTo>
                      <a:pt x="182" y="2060"/>
                      <a:pt x="213" y="2090"/>
                      <a:pt x="243" y="2090"/>
                    </a:cubicBezTo>
                    <a:cubicBezTo>
                      <a:pt x="279" y="2099"/>
                      <a:pt x="312" y="2103"/>
                      <a:pt x="343" y="2103"/>
                    </a:cubicBezTo>
                    <a:cubicBezTo>
                      <a:pt x="418" y="2103"/>
                      <a:pt x="483" y="2081"/>
                      <a:pt x="547" y="2060"/>
                    </a:cubicBezTo>
                    <a:cubicBezTo>
                      <a:pt x="608" y="1999"/>
                      <a:pt x="699" y="1999"/>
                      <a:pt x="790" y="1969"/>
                    </a:cubicBezTo>
                    <a:cubicBezTo>
                      <a:pt x="912" y="1877"/>
                      <a:pt x="1033" y="1786"/>
                      <a:pt x="1155" y="1725"/>
                    </a:cubicBezTo>
                    <a:lnTo>
                      <a:pt x="1277" y="1634"/>
                    </a:lnTo>
                    <a:cubicBezTo>
                      <a:pt x="1398" y="1543"/>
                      <a:pt x="1520" y="1452"/>
                      <a:pt x="1641" y="1361"/>
                    </a:cubicBezTo>
                    <a:cubicBezTo>
                      <a:pt x="1763" y="1270"/>
                      <a:pt x="1945" y="1118"/>
                      <a:pt x="2006" y="1057"/>
                    </a:cubicBezTo>
                    <a:cubicBezTo>
                      <a:pt x="2067" y="996"/>
                      <a:pt x="2128" y="966"/>
                      <a:pt x="2189" y="905"/>
                    </a:cubicBezTo>
                    <a:cubicBezTo>
                      <a:pt x="2341" y="783"/>
                      <a:pt x="2462" y="692"/>
                      <a:pt x="2614" y="601"/>
                    </a:cubicBezTo>
                    <a:cubicBezTo>
                      <a:pt x="2675" y="540"/>
                      <a:pt x="2705" y="510"/>
                      <a:pt x="2766" y="449"/>
                    </a:cubicBezTo>
                    <a:lnTo>
                      <a:pt x="3040" y="236"/>
                    </a:lnTo>
                    <a:cubicBezTo>
                      <a:pt x="3100" y="206"/>
                      <a:pt x="3131" y="145"/>
                      <a:pt x="3161" y="114"/>
                    </a:cubicBezTo>
                    <a:lnTo>
                      <a:pt x="3161" y="54"/>
                    </a:lnTo>
                    <a:cubicBezTo>
                      <a:pt x="3161" y="54"/>
                      <a:pt x="3161" y="54"/>
                      <a:pt x="3161" y="23"/>
                    </a:cubicBezTo>
                    <a:cubicBezTo>
                      <a:pt x="3146" y="8"/>
                      <a:pt x="3138" y="1"/>
                      <a:pt x="31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7" name="Google Shape;927;p25"/>
            <p:cNvSpPr txBox="1"/>
            <p:nvPr/>
          </p:nvSpPr>
          <p:spPr>
            <a:xfrm>
              <a:off x="2328506" y="1518349"/>
              <a:ext cx="1447737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Envolvimento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8" name="Google Shape;928;p25"/>
            <p:cNvSpPr txBox="1"/>
            <p:nvPr/>
          </p:nvSpPr>
          <p:spPr>
            <a:xfrm>
              <a:off x="2389973" y="1240726"/>
              <a:ext cx="1261800" cy="18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Trabalhos</a:t>
              </a:r>
              <a:endParaRPr dirty="0"/>
            </a:p>
          </p:txBody>
        </p:sp>
      </p:grpSp>
      <p:grpSp>
        <p:nvGrpSpPr>
          <p:cNvPr id="929" name="Google Shape;929;p25"/>
          <p:cNvGrpSpPr/>
          <p:nvPr/>
        </p:nvGrpSpPr>
        <p:grpSpPr>
          <a:xfrm>
            <a:off x="5370408" y="1217325"/>
            <a:ext cx="1491125" cy="1954785"/>
            <a:chOff x="5370408" y="1217325"/>
            <a:chExt cx="1491125" cy="1954785"/>
          </a:xfrm>
        </p:grpSpPr>
        <p:sp>
          <p:nvSpPr>
            <p:cNvPr id="930" name="Google Shape;930;p25"/>
            <p:cNvSpPr/>
            <p:nvPr/>
          </p:nvSpPr>
          <p:spPr>
            <a:xfrm>
              <a:off x="5847811" y="2754197"/>
              <a:ext cx="417913" cy="417913"/>
            </a:xfrm>
            <a:custGeom>
              <a:avLst/>
              <a:gdLst/>
              <a:ahLst/>
              <a:cxnLst/>
              <a:rect l="l" t="t" r="r" b="b"/>
              <a:pathLst>
                <a:path w="17357" h="17357" extrusionOk="0">
                  <a:moveTo>
                    <a:pt x="8663" y="1"/>
                  </a:moveTo>
                  <a:cubicBezTo>
                    <a:pt x="3891" y="1"/>
                    <a:pt x="0" y="3892"/>
                    <a:pt x="0" y="8694"/>
                  </a:cubicBezTo>
                  <a:cubicBezTo>
                    <a:pt x="0" y="13466"/>
                    <a:pt x="3891" y="17357"/>
                    <a:pt x="8663" y="17357"/>
                  </a:cubicBezTo>
                  <a:cubicBezTo>
                    <a:pt x="13466" y="17357"/>
                    <a:pt x="17356" y="13466"/>
                    <a:pt x="17356" y="8694"/>
                  </a:cubicBezTo>
                  <a:cubicBezTo>
                    <a:pt x="17356" y="3892"/>
                    <a:pt x="13466" y="1"/>
                    <a:pt x="8663" y="1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5"/>
            <p:cNvSpPr/>
            <p:nvPr/>
          </p:nvSpPr>
          <p:spPr>
            <a:xfrm>
              <a:off x="5915878" y="2690536"/>
              <a:ext cx="417913" cy="417913"/>
            </a:xfrm>
            <a:custGeom>
              <a:avLst/>
              <a:gdLst/>
              <a:ahLst/>
              <a:cxnLst/>
              <a:rect l="l" t="t" r="r" b="b"/>
              <a:pathLst>
                <a:path w="17357" h="17357" extrusionOk="0">
                  <a:moveTo>
                    <a:pt x="8693" y="1"/>
                  </a:moveTo>
                  <a:cubicBezTo>
                    <a:pt x="3891" y="1"/>
                    <a:pt x="0" y="3891"/>
                    <a:pt x="0" y="8663"/>
                  </a:cubicBezTo>
                  <a:cubicBezTo>
                    <a:pt x="0" y="13466"/>
                    <a:pt x="3891" y="17356"/>
                    <a:pt x="8693" y="17356"/>
                  </a:cubicBezTo>
                  <a:cubicBezTo>
                    <a:pt x="13465" y="17356"/>
                    <a:pt x="17356" y="13466"/>
                    <a:pt x="17356" y="8663"/>
                  </a:cubicBezTo>
                  <a:cubicBezTo>
                    <a:pt x="17356" y="3891"/>
                    <a:pt x="13465" y="1"/>
                    <a:pt x="8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5"/>
            <p:cNvSpPr/>
            <p:nvPr/>
          </p:nvSpPr>
          <p:spPr>
            <a:xfrm>
              <a:off x="6114205" y="2275391"/>
              <a:ext cx="21236" cy="422295"/>
            </a:xfrm>
            <a:custGeom>
              <a:avLst/>
              <a:gdLst/>
              <a:ahLst/>
              <a:cxnLst/>
              <a:rect l="l" t="t" r="r" b="b"/>
              <a:pathLst>
                <a:path w="882" h="17539" extrusionOk="0">
                  <a:moveTo>
                    <a:pt x="558" y="0"/>
                  </a:moveTo>
                  <a:cubicBezTo>
                    <a:pt x="486" y="0"/>
                    <a:pt x="420" y="50"/>
                    <a:pt x="395" y="99"/>
                  </a:cubicBezTo>
                  <a:cubicBezTo>
                    <a:pt x="335" y="221"/>
                    <a:pt x="274" y="343"/>
                    <a:pt x="244" y="464"/>
                  </a:cubicBezTo>
                  <a:cubicBezTo>
                    <a:pt x="122" y="890"/>
                    <a:pt x="61" y="1346"/>
                    <a:pt x="61" y="1771"/>
                  </a:cubicBezTo>
                  <a:cubicBezTo>
                    <a:pt x="61" y="2136"/>
                    <a:pt x="0" y="2531"/>
                    <a:pt x="31" y="2957"/>
                  </a:cubicBezTo>
                  <a:cubicBezTo>
                    <a:pt x="61" y="3656"/>
                    <a:pt x="61" y="4385"/>
                    <a:pt x="61" y="5084"/>
                  </a:cubicBezTo>
                  <a:lnTo>
                    <a:pt x="61" y="5814"/>
                  </a:lnTo>
                  <a:cubicBezTo>
                    <a:pt x="61" y="6543"/>
                    <a:pt x="92" y="7303"/>
                    <a:pt x="92" y="8033"/>
                  </a:cubicBezTo>
                  <a:cubicBezTo>
                    <a:pt x="122" y="8762"/>
                    <a:pt x="183" y="9522"/>
                    <a:pt x="213" y="10252"/>
                  </a:cubicBezTo>
                  <a:cubicBezTo>
                    <a:pt x="244" y="10616"/>
                    <a:pt x="244" y="11011"/>
                    <a:pt x="244" y="11376"/>
                  </a:cubicBezTo>
                  <a:cubicBezTo>
                    <a:pt x="244" y="12227"/>
                    <a:pt x="365" y="13048"/>
                    <a:pt x="335" y="13899"/>
                  </a:cubicBezTo>
                  <a:cubicBezTo>
                    <a:pt x="335" y="14203"/>
                    <a:pt x="365" y="14507"/>
                    <a:pt x="365" y="14841"/>
                  </a:cubicBezTo>
                  <a:cubicBezTo>
                    <a:pt x="395" y="15388"/>
                    <a:pt x="426" y="15966"/>
                    <a:pt x="456" y="16543"/>
                  </a:cubicBezTo>
                  <a:cubicBezTo>
                    <a:pt x="456" y="16817"/>
                    <a:pt x="487" y="17091"/>
                    <a:pt x="517" y="17394"/>
                  </a:cubicBezTo>
                  <a:cubicBezTo>
                    <a:pt x="517" y="17425"/>
                    <a:pt x="547" y="17486"/>
                    <a:pt x="578" y="17516"/>
                  </a:cubicBezTo>
                  <a:cubicBezTo>
                    <a:pt x="578" y="17531"/>
                    <a:pt x="578" y="17539"/>
                    <a:pt x="582" y="17539"/>
                  </a:cubicBezTo>
                  <a:cubicBezTo>
                    <a:pt x="585" y="17539"/>
                    <a:pt x="593" y="17531"/>
                    <a:pt x="608" y="17516"/>
                  </a:cubicBezTo>
                  <a:cubicBezTo>
                    <a:pt x="608" y="17516"/>
                    <a:pt x="639" y="17486"/>
                    <a:pt x="639" y="17486"/>
                  </a:cubicBezTo>
                  <a:cubicBezTo>
                    <a:pt x="669" y="17425"/>
                    <a:pt x="669" y="17364"/>
                    <a:pt x="669" y="17303"/>
                  </a:cubicBezTo>
                  <a:lnTo>
                    <a:pt x="669" y="16635"/>
                  </a:lnTo>
                  <a:lnTo>
                    <a:pt x="669" y="14750"/>
                  </a:lnTo>
                  <a:cubicBezTo>
                    <a:pt x="669" y="14385"/>
                    <a:pt x="699" y="14051"/>
                    <a:pt x="669" y="13686"/>
                  </a:cubicBezTo>
                  <a:cubicBezTo>
                    <a:pt x="639" y="12957"/>
                    <a:pt x="639" y="12227"/>
                    <a:pt x="639" y="11467"/>
                  </a:cubicBezTo>
                  <a:lnTo>
                    <a:pt x="639" y="11133"/>
                  </a:lnTo>
                  <a:lnTo>
                    <a:pt x="639" y="9583"/>
                  </a:lnTo>
                  <a:lnTo>
                    <a:pt x="639" y="7273"/>
                  </a:lnTo>
                  <a:lnTo>
                    <a:pt x="639" y="5145"/>
                  </a:lnTo>
                  <a:lnTo>
                    <a:pt x="639" y="4020"/>
                  </a:lnTo>
                  <a:cubicBezTo>
                    <a:pt x="608" y="3352"/>
                    <a:pt x="639" y="2683"/>
                    <a:pt x="699" y="2014"/>
                  </a:cubicBezTo>
                  <a:cubicBezTo>
                    <a:pt x="699" y="1893"/>
                    <a:pt x="699" y="1741"/>
                    <a:pt x="730" y="1619"/>
                  </a:cubicBezTo>
                  <a:cubicBezTo>
                    <a:pt x="882" y="1163"/>
                    <a:pt x="882" y="677"/>
                    <a:pt x="730" y="221"/>
                  </a:cubicBezTo>
                  <a:lnTo>
                    <a:pt x="730" y="191"/>
                  </a:lnTo>
                  <a:cubicBezTo>
                    <a:pt x="730" y="99"/>
                    <a:pt x="699" y="8"/>
                    <a:pt x="608" y="8"/>
                  </a:cubicBezTo>
                  <a:cubicBezTo>
                    <a:pt x="592" y="3"/>
                    <a:pt x="575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5"/>
            <p:cNvSpPr/>
            <p:nvPr/>
          </p:nvSpPr>
          <p:spPr>
            <a:xfrm>
              <a:off x="5907090" y="2685889"/>
              <a:ext cx="485234" cy="427785"/>
            </a:xfrm>
            <a:custGeom>
              <a:avLst/>
              <a:gdLst/>
              <a:ahLst/>
              <a:cxnLst/>
              <a:rect l="l" t="t" r="r" b="b"/>
              <a:pathLst>
                <a:path w="20153" h="17767" extrusionOk="0">
                  <a:moveTo>
                    <a:pt x="9021" y="1"/>
                  </a:moveTo>
                  <a:cubicBezTo>
                    <a:pt x="8647" y="1"/>
                    <a:pt x="8274" y="24"/>
                    <a:pt x="7903" y="72"/>
                  </a:cubicBezTo>
                  <a:cubicBezTo>
                    <a:pt x="5776" y="376"/>
                    <a:pt x="3830" y="1379"/>
                    <a:pt x="2371" y="2929"/>
                  </a:cubicBezTo>
                  <a:lnTo>
                    <a:pt x="2158" y="3172"/>
                  </a:lnTo>
                  <a:lnTo>
                    <a:pt x="1946" y="3415"/>
                  </a:lnTo>
                  <a:cubicBezTo>
                    <a:pt x="1794" y="3598"/>
                    <a:pt x="1642" y="3750"/>
                    <a:pt x="1520" y="3902"/>
                  </a:cubicBezTo>
                  <a:cubicBezTo>
                    <a:pt x="517" y="5057"/>
                    <a:pt x="0" y="6546"/>
                    <a:pt x="92" y="8066"/>
                  </a:cubicBezTo>
                  <a:lnTo>
                    <a:pt x="92" y="8218"/>
                  </a:lnTo>
                  <a:cubicBezTo>
                    <a:pt x="92" y="8522"/>
                    <a:pt x="122" y="8795"/>
                    <a:pt x="244" y="8856"/>
                  </a:cubicBezTo>
                  <a:cubicBezTo>
                    <a:pt x="264" y="8867"/>
                    <a:pt x="284" y="8872"/>
                    <a:pt x="303" y="8872"/>
                  </a:cubicBezTo>
                  <a:cubicBezTo>
                    <a:pt x="396" y="8872"/>
                    <a:pt x="472" y="8749"/>
                    <a:pt x="547" y="8522"/>
                  </a:cubicBezTo>
                  <a:cubicBezTo>
                    <a:pt x="578" y="8370"/>
                    <a:pt x="608" y="8188"/>
                    <a:pt x="669" y="8005"/>
                  </a:cubicBezTo>
                  <a:cubicBezTo>
                    <a:pt x="730" y="7823"/>
                    <a:pt x="791" y="7640"/>
                    <a:pt x="851" y="7458"/>
                  </a:cubicBezTo>
                  <a:cubicBezTo>
                    <a:pt x="1216" y="6242"/>
                    <a:pt x="1794" y="5087"/>
                    <a:pt x="2554" y="4054"/>
                  </a:cubicBezTo>
                  <a:cubicBezTo>
                    <a:pt x="3253" y="3142"/>
                    <a:pt x="4134" y="2412"/>
                    <a:pt x="5137" y="1835"/>
                  </a:cubicBezTo>
                  <a:cubicBezTo>
                    <a:pt x="6356" y="1133"/>
                    <a:pt x="7729" y="767"/>
                    <a:pt x="9113" y="767"/>
                  </a:cubicBezTo>
                  <a:cubicBezTo>
                    <a:pt x="9766" y="767"/>
                    <a:pt x="10421" y="849"/>
                    <a:pt x="11064" y="1014"/>
                  </a:cubicBezTo>
                  <a:cubicBezTo>
                    <a:pt x="16384" y="2291"/>
                    <a:pt x="18967" y="8279"/>
                    <a:pt x="16292" y="13051"/>
                  </a:cubicBezTo>
                  <a:cubicBezTo>
                    <a:pt x="15745" y="14024"/>
                    <a:pt x="14985" y="14905"/>
                    <a:pt x="14074" y="15574"/>
                  </a:cubicBezTo>
                  <a:cubicBezTo>
                    <a:pt x="13071" y="16364"/>
                    <a:pt x="11915" y="16911"/>
                    <a:pt x="10669" y="17185"/>
                  </a:cubicBezTo>
                  <a:cubicBezTo>
                    <a:pt x="10107" y="17305"/>
                    <a:pt x="9539" y="17367"/>
                    <a:pt x="8976" y="17367"/>
                  </a:cubicBezTo>
                  <a:cubicBezTo>
                    <a:pt x="8259" y="17367"/>
                    <a:pt x="7550" y="17267"/>
                    <a:pt x="6870" y="17063"/>
                  </a:cubicBezTo>
                  <a:cubicBezTo>
                    <a:pt x="5928" y="16820"/>
                    <a:pt x="5076" y="16455"/>
                    <a:pt x="4256" y="15938"/>
                  </a:cubicBezTo>
                  <a:cubicBezTo>
                    <a:pt x="2037" y="14449"/>
                    <a:pt x="578" y="12017"/>
                    <a:pt x="335" y="9373"/>
                  </a:cubicBezTo>
                  <a:cubicBezTo>
                    <a:pt x="335" y="9191"/>
                    <a:pt x="274" y="9069"/>
                    <a:pt x="244" y="8917"/>
                  </a:cubicBezTo>
                  <a:cubicBezTo>
                    <a:pt x="244" y="8887"/>
                    <a:pt x="213" y="8856"/>
                    <a:pt x="213" y="8856"/>
                  </a:cubicBezTo>
                  <a:cubicBezTo>
                    <a:pt x="183" y="8887"/>
                    <a:pt x="152" y="8917"/>
                    <a:pt x="152" y="8947"/>
                  </a:cubicBezTo>
                  <a:lnTo>
                    <a:pt x="152" y="9586"/>
                  </a:lnTo>
                  <a:cubicBezTo>
                    <a:pt x="152" y="9920"/>
                    <a:pt x="213" y="10285"/>
                    <a:pt x="304" y="10619"/>
                  </a:cubicBezTo>
                  <a:cubicBezTo>
                    <a:pt x="365" y="10954"/>
                    <a:pt x="456" y="11288"/>
                    <a:pt x="578" y="11622"/>
                  </a:cubicBezTo>
                  <a:cubicBezTo>
                    <a:pt x="1216" y="13568"/>
                    <a:pt x="2493" y="15270"/>
                    <a:pt x="4225" y="16394"/>
                  </a:cubicBezTo>
                  <a:cubicBezTo>
                    <a:pt x="5168" y="17002"/>
                    <a:pt x="6231" y="17428"/>
                    <a:pt x="7356" y="17641"/>
                  </a:cubicBezTo>
                  <a:cubicBezTo>
                    <a:pt x="7862" y="17725"/>
                    <a:pt x="8369" y="17766"/>
                    <a:pt x="8874" y="17766"/>
                  </a:cubicBezTo>
                  <a:cubicBezTo>
                    <a:pt x="10734" y="17766"/>
                    <a:pt x="12556" y="17203"/>
                    <a:pt x="14134" y="16151"/>
                  </a:cubicBezTo>
                  <a:cubicBezTo>
                    <a:pt x="14408" y="15938"/>
                    <a:pt x="14681" y="15726"/>
                    <a:pt x="14925" y="15483"/>
                  </a:cubicBezTo>
                  <a:cubicBezTo>
                    <a:pt x="20153" y="10832"/>
                    <a:pt x="18207" y="2260"/>
                    <a:pt x="11460" y="345"/>
                  </a:cubicBezTo>
                  <a:cubicBezTo>
                    <a:pt x="10665" y="116"/>
                    <a:pt x="9843" y="1"/>
                    <a:pt x="9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4" name="Google Shape;934;p25"/>
            <p:cNvGrpSpPr/>
            <p:nvPr/>
          </p:nvGrpSpPr>
          <p:grpSpPr>
            <a:xfrm>
              <a:off x="5965647" y="2754991"/>
              <a:ext cx="306651" cy="286883"/>
              <a:chOff x="5965647" y="2754991"/>
              <a:chExt cx="306651" cy="286883"/>
            </a:xfrm>
          </p:grpSpPr>
          <p:sp>
            <p:nvSpPr>
              <p:cNvPr id="935" name="Google Shape;935;p25"/>
              <p:cNvSpPr/>
              <p:nvPr/>
            </p:nvSpPr>
            <p:spPr>
              <a:xfrm>
                <a:off x="5965647" y="2754991"/>
                <a:ext cx="306651" cy="286883"/>
              </a:xfrm>
              <a:custGeom>
                <a:avLst/>
                <a:gdLst/>
                <a:ahLst/>
                <a:cxnLst/>
                <a:rect l="l" t="t" r="r" b="b"/>
                <a:pathLst>
                  <a:path w="12736" h="11915" extrusionOk="0">
                    <a:moveTo>
                      <a:pt x="6642" y="337"/>
                    </a:moveTo>
                    <a:cubicBezTo>
                      <a:pt x="7127" y="337"/>
                      <a:pt x="7616" y="407"/>
                      <a:pt x="8085" y="545"/>
                    </a:cubicBezTo>
                    <a:cubicBezTo>
                      <a:pt x="8693" y="697"/>
                      <a:pt x="9301" y="971"/>
                      <a:pt x="9818" y="1305"/>
                    </a:cubicBezTo>
                    <a:cubicBezTo>
                      <a:pt x="10821" y="1944"/>
                      <a:pt x="11581" y="2856"/>
                      <a:pt x="12006" y="3950"/>
                    </a:cubicBezTo>
                    <a:cubicBezTo>
                      <a:pt x="12249" y="4497"/>
                      <a:pt x="12401" y="5074"/>
                      <a:pt x="12462" y="5652"/>
                    </a:cubicBezTo>
                    <a:cubicBezTo>
                      <a:pt x="12462" y="5774"/>
                      <a:pt x="12493" y="5865"/>
                      <a:pt x="12523" y="5956"/>
                    </a:cubicBezTo>
                    <a:cubicBezTo>
                      <a:pt x="12523" y="5968"/>
                      <a:pt x="12523" y="5978"/>
                      <a:pt x="12523" y="5986"/>
                    </a:cubicBezTo>
                    <a:lnTo>
                      <a:pt x="12523" y="5986"/>
                    </a:lnTo>
                    <a:cubicBezTo>
                      <a:pt x="12523" y="5986"/>
                      <a:pt x="12523" y="5986"/>
                      <a:pt x="12523" y="5986"/>
                    </a:cubicBezTo>
                    <a:cubicBezTo>
                      <a:pt x="12513" y="5983"/>
                      <a:pt x="12504" y="5982"/>
                      <a:pt x="12494" y="5982"/>
                    </a:cubicBezTo>
                    <a:cubicBezTo>
                      <a:pt x="12413" y="5982"/>
                      <a:pt x="12337" y="6090"/>
                      <a:pt x="12310" y="6199"/>
                    </a:cubicBezTo>
                    <a:cubicBezTo>
                      <a:pt x="12280" y="6321"/>
                      <a:pt x="12249" y="6442"/>
                      <a:pt x="12219" y="6564"/>
                    </a:cubicBezTo>
                    <a:cubicBezTo>
                      <a:pt x="12158" y="6685"/>
                      <a:pt x="12128" y="6777"/>
                      <a:pt x="12097" y="6898"/>
                    </a:cubicBezTo>
                    <a:cubicBezTo>
                      <a:pt x="11824" y="7719"/>
                      <a:pt x="11459" y="8509"/>
                      <a:pt x="10942" y="9178"/>
                    </a:cubicBezTo>
                    <a:cubicBezTo>
                      <a:pt x="10456" y="9786"/>
                      <a:pt x="9879" y="10272"/>
                      <a:pt x="9210" y="10667"/>
                    </a:cubicBezTo>
                    <a:cubicBezTo>
                      <a:pt x="8408" y="11140"/>
                      <a:pt x="7509" y="11377"/>
                      <a:pt x="6597" y="11377"/>
                    </a:cubicBezTo>
                    <a:cubicBezTo>
                      <a:pt x="6161" y="11377"/>
                      <a:pt x="5722" y="11323"/>
                      <a:pt x="5289" y="11214"/>
                    </a:cubicBezTo>
                    <a:cubicBezTo>
                      <a:pt x="4833" y="11093"/>
                      <a:pt x="4407" y="10941"/>
                      <a:pt x="3982" y="10698"/>
                    </a:cubicBezTo>
                    <a:cubicBezTo>
                      <a:pt x="1337" y="9239"/>
                      <a:pt x="365" y="5895"/>
                      <a:pt x="1793" y="3220"/>
                    </a:cubicBezTo>
                    <a:cubicBezTo>
                      <a:pt x="2189" y="2582"/>
                      <a:pt x="2675" y="2004"/>
                      <a:pt x="3283" y="1549"/>
                    </a:cubicBezTo>
                    <a:cubicBezTo>
                      <a:pt x="3951" y="1001"/>
                      <a:pt x="4742" y="637"/>
                      <a:pt x="5562" y="454"/>
                    </a:cubicBezTo>
                    <a:cubicBezTo>
                      <a:pt x="5914" y="376"/>
                      <a:pt x="6277" y="337"/>
                      <a:pt x="6642" y="337"/>
                    </a:cubicBezTo>
                    <a:close/>
                    <a:moveTo>
                      <a:pt x="6744" y="1"/>
                    </a:moveTo>
                    <a:cubicBezTo>
                      <a:pt x="5501" y="1"/>
                      <a:pt x="4268" y="379"/>
                      <a:pt x="3222" y="1093"/>
                    </a:cubicBezTo>
                    <a:cubicBezTo>
                      <a:pt x="3040" y="1214"/>
                      <a:pt x="2857" y="1366"/>
                      <a:pt x="2705" y="1518"/>
                    </a:cubicBezTo>
                    <a:cubicBezTo>
                      <a:pt x="1885" y="2278"/>
                      <a:pt x="1277" y="3220"/>
                      <a:pt x="942" y="4284"/>
                    </a:cubicBezTo>
                    <a:cubicBezTo>
                      <a:pt x="0" y="7445"/>
                      <a:pt x="1824" y="10789"/>
                      <a:pt x="5015" y="11701"/>
                    </a:cubicBezTo>
                    <a:cubicBezTo>
                      <a:pt x="5534" y="11840"/>
                      <a:pt x="6054" y="11915"/>
                      <a:pt x="6581" y="11915"/>
                    </a:cubicBezTo>
                    <a:cubicBezTo>
                      <a:pt x="6857" y="11915"/>
                      <a:pt x="7135" y="11894"/>
                      <a:pt x="7417" y="11853"/>
                    </a:cubicBezTo>
                    <a:cubicBezTo>
                      <a:pt x="8815" y="11670"/>
                      <a:pt x="10122" y="11002"/>
                      <a:pt x="11125" y="9968"/>
                    </a:cubicBezTo>
                    <a:cubicBezTo>
                      <a:pt x="11216" y="9847"/>
                      <a:pt x="11307" y="9755"/>
                      <a:pt x="11398" y="9634"/>
                    </a:cubicBezTo>
                    <a:cubicBezTo>
                      <a:pt x="11490" y="9512"/>
                      <a:pt x="11611" y="9421"/>
                      <a:pt x="11672" y="9299"/>
                    </a:cubicBezTo>
                    <a:cubicBezTo>
                      <a:pt x="12371" y="8540"/>
                      <a:pt x="12736" y="7536"/>
                      <a:pt x="12645" y="6503"/>
                    </a:cubicBezTo>
                    <a:lnTo>
                      <a:pt x="12645" y="6412"/>
                    </a:lnTo>
                    <a:cubicBezTo>
                      <a:pt x="12645" y="6231"/>
                      <a:pt x="12623" y="6072"/>
                      <a:pt x="12560" y="6010"/>
                    </a:cubicBezTo>
                    <a:lnTo>
                      <a:pt x="12560" y="6010"/>
                    </a:lnTo>
                    <a:cubicBezTo>
                      <a:pt x="12588" y="5982"/>
                      <a:pt x="12614" y="5954"/>
                      <a:pt x="12614" y="5925"/>
                    </a:cubicBezTo>
                    <a:cubicBezTo>
                      <a:pt x="12614" y="5804"/>
                      <a:pt x="12614" y="5652"/>
                      <a:pt x="12614" y="5500"/>
                    </a:cubicBezTo>
                    <a:cubicBezTo>
                      <a:pt x="12584" y="5287"/>
                      <a:pt x="12553" y="5044"/>
                      <a:pt x="12493" y="4831"/>
                    </a:cubicBezTo>
                    <a:cubicBezTo>
                      <a:pt x="12432" y="4588"/>
                      <a:pt x="12371" y="4375"/>
                      <a:pt x="12310" y="4163"/>
                    </a:cubicBezTo>
                    <a:cubicBezTo>
                      <a:pt x="11885" y="2825"/>
                      <a:pt x="11034" y="1700"/>
                      <a:pt x="9879" y="941"/>
                    </a:cubicBezTo>
                    <a:cubicBezTo>
                      <a:pt x="9240" y="515"/>
                      <a:pt x="8541" y="242"/>
                      <a:pt x="7781" y="90"/>
                    </a:cubicBezTo>
                    <a:cubicBezTo>
                      <a:pt x="7437" y="30"/>
                      <a:pt x="7090" y="1"/>
                      <a:pt x="67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5"/>
              <p:cNvSpPr/>
              <p:nvPr/>
            </p:nvSpPr>
            <p:spPr>
              <a:xfrm>
                <a:off x="6118587" y="2805433"/>
                <a:ext cx="68813" cy="105700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4390" extrusionOk="0">
                    <a:moveTo>
                      <a:pt x="396" y="1"/>
                    </a:moveTo>
                    <a:cubicBezTo>
                      <a:pt x="335" y="1"/>
                      <a:pt x="274" y="1"/>
                      <a:pt x="244" y="31"/>
                    </a:cubicBezTo>
                    <a:cubicBezTo>
                      <a:pt x="213" y="92"/>
                      <a:pt x="183" y="153"/>
                      <a:pt x="153" y="213"/>
                    </a:cubicBezTo>
                    <a:cubicBezTo>
                      <a:pt x="62" y="365"/>
                      <a:pt x="31" y="578"/>
                      <a:pt x="31" y="761"/>
                    </a:cubicBezTo>
                    <a:cubicBezTo>
                      <a:pt x="1" y="943"/>
                      <a:pt x="1" y="1095"/>
                      <a:pt x="1" y="1277"/>
                    </a:cubicBezTo>
                    <a:cubicBezTo>
                      <a:pt x="31" y="1581"/>
                      <a:pt x="31" y="1885"/>
                      <a:pt x="31" y="2189"/>
                    </a:cubicBezTo>
                    <a:lnTo>
                      <a:pt x="31" y="2493"/>
                    </a:lnTo>
                    <a:cubicBezTo>
                      <a:pt x="31" y="2827"/>
                      <a:pt x="62" y="3131"/>
                      <a:pt x="62" y="3466"/>
                    </a:cubicBezTo>
                    <a:cubicBezTo>
                      <a:pt x="62" y="3648"/>
                      <a:pt x="92" y="3830"/>
                      <a:pt x="92" y="3982"/>
                    </a:cubicBezTo>
                    <a:cubicBezTo>
                      <a:pt x="92" y="4104"/>
                      <a:pt x="122" y="4226"/>
                      <a:pt x="183" y="4286"/>
                    </a:cubicBezTo>
                    <a:cubicBezTo>
                      <a:pt x="251" y="4355"/>
                      <a:pt x="320" y="4389"/>
                      <a:pt x="401" y="4389"/>
                    </a:cubicBezTo>
                    <a:cubicBezTo>
                      <a:pt x="428" y="4389"/>
                      <a:pt x="457" y="4385"/>
                      <a:pt x="487" y="4378"/>
                    </a:cubicBezTo>
                    <a:cubicBezTo>
                      <a:pt x="578" y="4347"/>
                      <a:pt x="700" y="4286"/>
                      <a:pt x="761" y="4195"/>
                    </a:cubicBezTo>
                    <a:lnTo>
                      <a:pt x="973" y="4043"/>
                    </a:lnTo>
                    <a:cubicBezTo>
                      <a:pt x="1247" y="3770"/>
                      <a:pt x="1460" y="3496"/>
                      <a:pt x="1764" y="3283"/>
                    </a:cubicBezTo>
                    <a:cubicBezTo>
                      <a:pt x="1855" y="3192"/>
                      <a:pt x="1946" y="3101"/>
                      <a:pt x="2037" y="2979"/>
                    </a:cubicBezTo>
                    <a:cubicBezTo>
                      <a:pt x="2220" y="2827"/>
                      <a:pt x="2402" y="2645"/>
                      <a:pt x="2584" y="2493"/>
                    </a:cubicBezTo>
                    <a:cubicBezTo>
                      <a:pt x="2676" y="2402"/>
                      <a:pt x="2767" y="2311"/>
                      <a:pt x="2828" y="2220"/>
                    </a:cubicBezTo>
                    <a:cubicBezTo>
                      <a:pt x="2858" y="2189"/>
                      <a:pt x="2858" y="2159"/>
                      <a:pt x="2858" y="2128"/>
                    </a:cubicBezTo>
                    <a:lnTo>
                      <a:pt x="2828" y="2098"/>
                    </a:lnTo>
                    <a:cubicBezTo>
                      <a:pt x="2797" y="2098"/>
                      <a:pt x="2767" y="2128"/>
                      <a:pt x="2767" y="2159"/>
                    </a:cubicBezTo>
                    <a:cubicBezTo>
                      <a:pt x="2676" y="2220"/>
                      <a:pt x="2615" y="2280"/>
                      <a:pt x="2554" y="2341"/>
                    </a:cubicBezTo>
                    <a:lnTo>
                      <a:pt x="1916" y="2858"/>
                    </a:lnTo>
                    <a:cubicBezTo>
                      <a:pt x="1794" y="2949"/>
                      <a:pt x="1672" y="3040"/>
                      <a:pt x="1551" y="3162"/>
                    </a:cubicBezTo>
                    <a:cubicBezTo>
                      <a:pt x="1338" y="3375"/>
                      <a:pt x="1095" y="3587"/>
                      <a:pt x="821" y="3800"/>
                    </a:cubicBezTo>
                    <a:lnTo>
                      <a:pt x="730" y="3891"/>
                    </a:lnTo>
                    <a:lnTo>
                      <a:pt x="548" y="4043"/>
                    </a:lnTo>
                    <a:cubicBezTo>
                      <a:pt x="535" y="4056"/>
                      <a:pt x="512" y="4063"/>
                      <a:pt x="487" y="4063"/>
                    </a:cubicBezTo>
                    <a:cubicBezTo>
                      <a:pt x="452" y="4063"/>
                      <a:pt x="414" y="4048"/>
                      <a:pt x="396" y="4013"/>
                    </a:cubicBezTo>
                    <a:cubicBezTo>
                      <a:pt x="396" y="3952"/>
                      <a:pt x="396" y="3922"/>
                      <a:pt x="396" y="3861"/>
                    </a:cubicBezTo>
                    <a:lnTo>
                      <a:pt x="396" y="2220"/>
                    </a:lnTo>
                    <a:lnTo>
                      <a:pt x="396" y="1733"/>
                    </a:lnTo>
                    <a:cubicBezTo>
                      <a:pt x="396" y="1429"/>
                      <a:pt x="396" y="1156"/>
                      <a:pt x="457" y="852"/>
                    </a:cubicBezTo>
                    <a:cubicBezTo>
                      <a:pt x="457" y="791"/>
                      <a:pt x="457" y="730"/>
                      <a:pt x="487" y="669"/>
                    </a:cubicBezTo>
                    <a:cubicBezTo>
                      <a:pt x="578" y="487"/>
                      <a:pt x="578" y="274"/>
                      <a:pt x="487" y="92"/>
                    </a:cubicBezTo>
                    <a:cubicBezTo>
                      <a:pt x="487" y="31"/>
                      <a:pt x="426" y="1"/>
                      <a:pt x="3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5"/>
              <p:cNvSpPr/>
              <p:nvPr/>
            </p:nvSpPr>
            <p:spPr>
              <a:xfrm>
                <a:off x="6113458" y="2770304"/>
                <a:ext cx="19792" cy="17023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7" extrusionOk="0">
                    <a:moveTo>
                      <a:pt x="487" y="1"/>
                    </a:moveTo>
                    <a:cubicBezTo>
                      <a:pt x="153" y="1"/>
                      <a:pt x="1" y="365"/>
                      <a:pt x="244" y="609"/>
                    </a:cubicBezTo>
                    <a:cubicBezTo>
                      <a:pt x="312" y="676"/>
                      <a:pt x="394" y="707"/>
                      <a:pt x="476" y="707"/>
                    </a:cubicBezTo>
                    <a:cubicBezTo>
                      <a:pt x="651" y="707"/>
                      <a:pt x="822" y="563"/>
                      <a:pt x="822" y="335"/>
                    </a:cubicBezTo>
                    <a:cubicBezTo>
                      <a:pt x="822" y="153"/>
                      <a:pt x="670" y="1"/>
                      <a:pt x="4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5"/>
              <p:cNvSpPr/>
              <p:nvPr/>
            </p:nvSpPr>
            <p:spPr>
              <a:xfrm>
                <a:off x="6113458" y="3000846"/>
                <a:ext cx="19792" cy="1704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8" extrusionOk="0">
                    <a:moveTo>
                      <a:pt x="487" y="0"/>
                    </a:moveTo>
                    <a:cubicBezTo>
                      <a:pt x="153" y="0"/>
                      <a:pt x="1" y="365"/>
                      <a:pt x="244" y="608"/>
                    </a:cubicBezTo>
                    <a:cubicBezTo>
                      <a:pt x="313" y="677"/>
                      <a:pt x="397" y="707"/>
                      <a:pt x="480" y="707"/>
                    </a:cubicBezTo>
                    <a:cubicBezTo>
                      <a:pt x="654" y="707"/>
                      <a:pt x="822" y="571"/>
                      <a:pt x="822" y="365"/>
                    </a:cubicBezTo>
                    <a:cubicBezTo>
                      <a:pt x="822" y="152"/>
                      <a:pt x="670" y="0"/>
                      <a:pt x="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5"/>
              <p:cNvSpPr/>
              <p:nvPr/>
            </p:nvSpPr>
            <p:spPr>
              <a:xfrm>
                <a:off x="6229103" y="2885419"/>
                <a:ext cx="19792" cy="17384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22" extrusionOk="0">
                    <a:moveTo>
                      <a:pt x="457" y="1"/>
                    </a:moveTo>
                    <a:cubicBezTo>
                      <a:pt x="370" y="1"/>
                      <a:pt x="282" y="35"/>
                      <a:pt x="213" y="113"/>
                    </a:cubicBezTo>
                    <a:cubicBezTo>
                      <a:pt x="0" y="326"/>
                      <a:pt x="152" y="721"/>
                      <a:pt x="456" y="721"/>
                    </a:cubicBezTo>
                    <a:cubicBezTo>
                      <a:pt x="669" y="721"/>
                      <a:pt x="821" y="539"/>
                      <a:pt x="821" y="357"/>
                    </a:cubicBezTo>
                    <a:cubicBezTo>
                      <a:pt x="821" y="151"/>
                      <a:pt x="640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5"/>
              <p:cNvSpPr/>
              <p:nvPr/>
            </p:nvSpPr>
            <p:spPr>
              <a:xfrm>
                <a:off x="6000029" y="2885106"/>
                <a:ext cx="18323" cy="17071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09" extrusionOk="0">
                    <a:moveTo>
                      <a:pt x="392" y="0"/>
                    </a:moveTo>
                    <a:cubicBezTo>
                      <a:pt x="208" y="0"/>
                      <a:pt x="58" y="118"/>
                      <a:pt x="31" y="309"/>
                    </a:cubicBezTo>
                    <a:cubicBezTo>
                      <a:pt x="1" y="491"/>
                      <a:pt x="153" y="673"/>
                      <a:pt x="335" y="704"/>
                    </a:cubicBezTo>
                    <a:cubicBezTo>
                      <a:pt x="354" y="707"/>
                      <a:pt x="373" y="709"/>
                      <a:pt x="391" y="709"/>
                    </a:cubicBezTo>
                    <a:cubicBezTo>
                      <a:pt x="553" y="709"/>
                      <a:pt x="703" y="594"/>
                      <a:pt x="730" y="430"/>
                    </a:cubicBezTo>
                    <a:cubicBezTo>
                      <a:pt x="761" y="218"/>
                      <a:pt x="639" y="35"/>
                      <a:pt x="457" y="5"/>
                    </a:cubicBezTo>
                    <a:cubicBezTo>
                      <a:pt x="435" y="2"/>
                      <a:pt x="413" y="0"/>
                      <a:pt x="3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1" name="Google Shape;941;p25"/>
            <p:cNvGrpSpPr/>
            <p:nvPr/>
          </p:nvGrpSpPr>
          <p:grpSpPr>
            <a:xfrm>
              <a:off x="5370408" y="1217325"/>
              <a:ext cx="1491125" cy="1123414"/>
              <a:chOff x="5365164" y="1252738"/>
              <a:chExt cx="1491125" cy="1123414"/>
            </a:xfrm>
          </p:grpSpPr>
          <p:sp>
            <p:nvSpPr>
              <p:cNvPr id="942" name="Google Shape;942;p25"/>
              <p:cNvSpPr/>
              <p:nvPr/>
            </p:nvSpPr>
            <p:spPr>
              <a:xfrm>
                <a:off x="5365164" y="1326637"/>
                <a:ext cx="1448724" cy="1049514"/>
              </a:xfrm>
              <a:custGeom>
                <a:avLst/>
                <a:gdLst/>
                <a:ahLst/>
                <a:cxnLst/>
                <a:rect l="l" t="t" r="r" b="b"/>
                <a:pathLst>
                  <a:path w="46112" h="43589" extrusionOk="0">
                    <a:moveTo>
                      <a:pt x="3618" y="1"/>
                    </a:moveTo>
                    <a:cubicBezTo>
                      <a:pt x="1612" y="1"/>
                      <a:pt x="1" y="1612"/>
                      <a:pt x="1" y="3618"/>
                    </a:cubicBezTo>
                    <a:lnTo>
                      <a:pt x="1" y="37813"/>
                    </a:lnTo>
                    <a:cubicBezTo>
                      <a:pt x="1" y="39819"/>
                      <a:pt x="1612" y="41430"/>
                      <a:pt x="3618" y="41430"/>
                    </a:cubicBezTo>
                    <a:lnTo>
                      <a:pt x="19272" y="41430"/>
                    </a:lnTo>
                    <a:cubicBezTo>
                      <a:pt x="20001" y="41430"/>
                      <a:pt x="20700" y="41704"/>
                      <a:pt x="21247" y="42190"/>
                    </a:cubicBezTo>
                    <a:lnTo>
                      <a:pt x="22676" y="43467"/>
                    </a:lnTo>
                    <a:cubicBezTo>
                      <a:pt x="22767" y="43558"/>
                      <a:pt x="22919" y="43588"/>
                      <a:pt x="23041" y="43588"/>
                    </a:cubicBezTo>
                    <a:cubicBezTo>
                      <a:pt x="23193" y="43588"/>
                      <a:pt x="23314" y="43558"/>
                      <a:pt x="23436" y="43467"/>
                    </a:cubicBezTo>
                    <a:lnTo>
                      <a:pt x="24834" y="42190"/>
                    </a:lnTo>
                    <a:cubicBezTo>
                      <a:pt x="25381" y="41704"/>
                      <a:pt x="26111" y="41430"/>
                      <a:pt x="26840" y="41430"/>
                    </a:cubicBezTo>
                    <a:lnTo>
                      <a:pt x="42494" y="41430"/>
                    </a:lnTo>
                    <a:cubicBezTo>
                      <a:pt x="44500" y="41430"/>
                      <a:pt x="46111" y="39819"/>
                      <a:pt x="46111" y="37813"/>
                    </a:cubicBezTo>
                    <a:lnTo>
                      <a:pt x="46111" y="3618"/>
                    </a:lnTo>
                    <a:cubicBezTo>
                      <a:pt x="46111" y="1612"/>
                      <a:pt x="44500" y="1"/>
                      <a:pt x="42494" y="1"/>
                    </a:cubicBezTo>
                    <a:close/>
                  </a:path>
                </a:pathLst>
              </a:custGeom>
              <a:solidFill>
                <a:srgbClr val="000000">
                  <a:alpha val="14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43" name="Google Shape;943;p25"/>
              <p:cNvGrpSpPr/>
              <p:nvPr/>
            </p:nvGrpSpPr>
            <p:grpSpPr>
              <a:xfrm>
                <a:off x="5407598" y="1252738"/>
                <a:ext cx="1448692" cy="1063384"/>
                <a:chOff x="2463325" y="1217325"/>
                <a:chExt cx="1448692" cy="1063384"/>
              </a:xfrm>
            </p:grpSpPr>
            <p:sp>
              <p:nvSpPr>
                <p:cNvPr id="944" name="Google Shape;944;p25"/>
                <p:cNvSpPr/>
                <p:nvPr/>
              </p:nvSpPr>
              <p:spPr>
                <a:xfrm>
                  <a:off x="2469925" y="1450775"/>
                  <a:ext cx="1408023" cy="821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34135" extrusionOk="0">
                      <a:moveTo>
                        <a:pt x="1" y="0"/>
                      </a:moveTo>
                      <a:lnTo>
                        <a:pt x="1" y="28329"/>
                      </a:lnTo>
                      <a:cubicBezTo>
                        <a:pt x="1" y="30335"/>
                        <a:pt x="1612" y="31976"/>
                        <a:pt x="3618" y="31976"/>
                      </a:cubicBezTo>
                      <a:lnTo>
                        <a:pt x="19302" y="31976"/>
                      </a:lnTo>
                      <a:cubicBezTo>
                        <a:pt x="20031" y="31976"/>
                        <a:pt x="20730" y="32250"/>
                        <a:pt x="21278" y="32736"/>
                      </a:cubicBezTo>
                      <a:lnTo>
                        <a:pt x="22706" y="33983"/>
                      </a:lnTo>
                      <a:cubicBezTo>
                        <a:pt x="22797" y="34074"/>
                        <a:pt x="22949" y="34135"/>
                        <a:pt x="23071" y="34135"/>
                      </a:cubicBezTo>
                      <a:cubicBezTo>
                        <a:pt x="23223" y="34135"/>
                        <a:pt x="23344" y="34074"/>
                        <a:pt x="23466" y="33983"/>
                      </a:cubicBezTo>
                      <a:lnTo>
                        <a:pt x="24864" y="32736"/>
                      </a:lnTo>
                      <a:cubicBezTo>
                        <a:pt x="25411" y="32250"/>
                        <a:pt x="26141" y="31976"/>
                        <a:pt x="26870" y="31976"/>
                      </a:cubicBezTo>
                      <a:lnTo>
                        <a:pt x="42524" y="31976"/>
                      </a:lnTo>
                      <a:cubicBezTo>
                        <a:pt x="44530" y="31976"/>
                        <a:pt x="46141" y="30335"/>
                        <a:pt x="46141" y="28329"/>
                      </a:cubicBezTo>
                      <a:lnTo>
                        <a:pt x="461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25"/>
                <p:cNvSpPr/>
                <p:nvPr/>
              </p:nvSpPr>
              <p:spPr>
                <a:xfrm>
                  <a:off x="2469926" y="1222425"/>
                  <a:ext cx="1408023" cy="2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9485" extrusionOk="0">
                      <a:moveTo>
                        <a:pt x="3618" y="1"/>
                      </a:moveTo>
                      <a:cubicBezTo>
                        <a:pt x="1612" y="1"/>
                        <a:pt x="1" y="1642"/>
                        <a:pt x="1" y="3648"/>
                      </a:cubicBezTo>
                      <a:lnTo>
                        <a:pt x="1" y="9484"/>
                      </a:lnTo>
                      <a:lnTo>
                        <a:pt x="46141" y="9484"/>
                      </a:lnTo>
                      <a:lnTo>
                        <a:pt x="46141" y="3648"/>
                      </a:lnTo>
                      <a:cubicBezTo>
                        <a:pt x="46141" y="1642"/>
                        <a:pt x="44530" y="1"/>
                        <a:pt x="425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25"/>
                <p:cNvSpPr/>
                <p:nvPr/>
              </p:nvSpPr>
              <p:spPr>
                <a:xfrm>
                  <a:off x="2464280" y="1445316"/>
                  <a:ext cx="1447737" cy="835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34696" extrusionOk="0">
                      <a:moveTo>
                        <a:pt x="15580" y="1"/>
                      </a:moveTo>
                      <a:cubicBezTo>
                        <a:pt x="14546" y="1"/>
                        <a:pt x="13516" y="4"/>
                        <a:pt x="12493" y="14"/>
                      </a:cubicBezTo>
                      <a:lnTo>
                        <a:pt x="6383" y="75"/>
                      </a:lnTo>
                      <a:lnTo>
                        <a:pt x="0" y="75"/>
                      </a:lnTo>
                      <a:lnTo>
                        <a:pt x="0" y="7765"/>
                      </a:lnTo>
                      <a:lnTo>
                        <a:pt x="0" y="10653"/>
                      </a:lnTo>
                      <a:lnTo>
                        <a:pt x="0" y="24240"/>
                      </a:lnTo>
                      <a:lnTo>
                        <a:pt x="0" y="28708"/>
                      </a:lnTo>
                      <a:lnTo>
                        <a:pt x="31" y="29042"/>
                      </a:lnTo>
                      <a:cubicBezTo>
                        <a:pt x="31" y="29164"/>
                        <a:pt x="61" y="29255"/>
                        <a:pt x="61" y="29377"/>
                      </a:cubicBezTo>
                      <a:cubicBezTo>
                        <a:pt x="422" y="31210"/>
                        <a:pt x="2001" y="32538"/>
                        <a:pt x="3888" y="32538"/>
                      </a:cubicBezTo>
                      <a:cubicBezTo>
                        <a:pt x="3909" y="32538"/>
                        <a:pt x="3930" y="32538"/>
                        <a:pt x="3952" y="32538"/>
                      </a:cubicBezTo>
                      <a:lnTo>
                        <a:pt x="18815" y="32538"/>
                      </a:lnTo>
                      <a:cubicBezTo>
                        <a:pt x="18922" y="32529"/>
                        <a:pt x="19032" y="32525"/>
                        <a:pt x="19142" y="32525"/>
                      </a:cubicBezTo>
                      <a:cubicBezTo>
                        <a:pt x="19409" y="32525"/>
                        <a:pt x="19682" y="32547"/>
                        <a:pt x="19940" y="32568"/>
                      </a:cubicBezTo>
                      <a:cubicBezTo>
                        <a:pt x="20305" y="32629"/>
                        <a:pt x="20639" y="32751"/>
                        <a:pt x="20943" y="32933"/>
                      </a:cubicBezTo>
                      <a:cubicBezTo>
                        <a:pt x="21095" y="33024"/>
                        <a:pt x="21247" y="33146"/>
                        <a:pt x="21369" y="33267"/>
                      </a:cubicBezTo>
                      <a:lnTo>
                        <a:pt x="21824" y="33632"/>
                      </a:lnTo>
                      <a:lnTo>
                        <a:pt x="22676" y="34392"/>
                      </a:lnTo>
                      <a:lnTo>
                        <a:pt x="22797" y="34514"/>
                      </a:lnTo>
                      <a:cubicBezTo>
                        <a:pt x="22858" y="34544"/>
                        <a:pt x="22919" y="34574"/>
                        <a:pt x="22980" y="34605"/>
                      </a:cubicBezTo>
                      <a:cubicBezTo>
                        <a:pt x="23101" y="34666"/>
                        <a:pt x="23223" y="34696"/>
                        <a:pt x="23375" y="34696"/>
                      </a:cubicBezTo>
                      <a:cubicBezTo>
                        <a:pt x="23496" y="34666"/>
                        <a:pt x="23618" y="34635"/>
                        <a:pt x="23739" y="34574"/>
                      </a:cubicBezTo>
                      <a:cubicBezTo>
                        <a:pt x="23831" y="34514"/>
                        <a:pt x="23922" y="34422"/>
                        <a:pt x="23983" y="34362"/>
                      </a:cubicBezTo>
                      <a:lnTo>
                        <a:pt x="24864" y="33602"/>
                      </a:lnTo>
                      <a:lnTo>
                        <a:pt x="25290" y="33207"/>
                      </a:lnTo>
                      <a:cubicBezTo>
                        <a:pt x="25442" y="33085"/>
                        <a:pt x="25594" y="32994"/>
                        <a:pt x="25746" y="32903"/>
                      </a:cubicBezTo>
                      <a:cubicBezTo>
                        <a:pt x="26049" y="32720"/>
                        <a:pt x="26384" y="32629"/>
                        <a:pt x="26749" y="32568"/>
                      </a:cubicBezTo>
                      <a:lnTo>
                        <a:pt x="42524" y="32568"/>
                      </a:lnTo>
                      <a:cubicBezTo>
                        <a:pt x="42889" y="32568"/>
                        <a:pt x="43284" y="32538"/>
                        <a:pt x="43649" y="32447"/>
                      </a:cubicBezTo>
                      <a:cubicBezTo>
                        <a:pt x="45229" y="32052"/>
                        <a:pt x="46384" y="30744"/>
                        <a:pt x="46567" y="29164"/>
                      </a:cubicBezTo>
                      <a:cubicBezTo>
                        <a:pt x="46627" y="28799"/>
                        <a:pt x="46627" y="28404"/>
                        <a:pt x="46627" y="28039"/>
                      </a:cubicBezTo>
                      <a:lnTo>
                        <a:pt x="46627" y="26945"/>
                      </a:lnTo>
                      <a:cubicBezTo>
                        <a:pt x="46658" y="24027"/>
                        <a:pt x="46688" y="21109"/>
                        <a:pt x="46688" y="18191"/>
                      </a:cubicBezTo>
                      <a:cubicBezTo>
                        <a:pt x="46719" y="17006"/>
                        <a:pt x="46719" y="15759"/>
                        <a:pt x="46779" y="14665"/>
                      </a:cubicBezTo>
                      <a:cubicBezTo>
                        <a:pt x="46992" y="10592"/>
                        <a:pt x="46992" y="6550"/>
                        <a:pt x="46779" y="2477"/>
                      </a:cubicBezTo>
                      <a:lnTo>
                        <a:pt x="46779" y="2142"/>
                      </a:lnTo>
                      <a:cubicBezTo>
                        <a:pt x="46749" y="1261"/>
                        <a:pt x="46688" y="501"/>
                        <a:pt x="46567" y="379"/>
                      </a:cubicBezTo>
                      <a:cubicBezTo>
                        <a:pt x="46549" y="362"/>
                        <a:pt x="46532" y="353"/>
                        <a:pt x="46516" y="353"/>
                      </a:cubicBezTo>
                      <a:cubicBezTo>
                        <a:pt x="46420" y="353"/>
                        <a:pt x="46345" y="666"/>
                        <a:pt x="46293" y="1291"/>
                      </a:cubicBezTo>
                      <a:cubicBezTo>
                        <a:pt x="46202" y="2294"/>
                        <a:pt x="46141" y="3358"/>
                        <a:pt x="46080" y="4483"/>
                      </a:cubicBezTo>
                      <a:cubicBezTo>
                        <a:pt x="45928" y="7978"/>
                        <a:pt x="45867" y="11686"/>
                        <a:pt x="45867" y="16033"/>
                      </a:cubicBezTo>
                      <a:cubicBezTo>
                        <a:pt x="45867" y="19073"/>
                        <a:pt x="45807" y="22659"/>
                        <a:pt x="45837" y="26489"/>
                      </a:cubicBezTo>
                      <a:cubicBezTo>
                        <a:pt x="45867" y="27279"/>
                        <a:pt x="45867" y="28039"/>
                        <a:pt x="45867" y="28799"/>
                      </a:cubicBezTo>
                      <a:cubicBezTo>
                        <a:pt x="45867" y="30197"/>
                        <a:pt x="44956" y="31413"/>
                        <a:pt x="43618" y="31778"/>
                      </a:cubicBezTo>
                      <a:cubicBezTo>
                        <a:pt x="43343" y="31853"/>
                        <a:pt x="43068" y="31907"/>
                        <a:pt x="42793" y="31907"/>
                      </a:cubicBezTo>
                      <a:cubicBezTo>
                        <a:pt x="42734" y="31907"/>
                        <a:pt x="42674" y="31905"/>
                        <a:pt x="42615" y="31900"/>
                      </a:cubicBezTo>
                      <a:lnTo>
                        <a:pt x="26840" y="31900"/>
                      </a:lnTo>
                      <a:cubicBezTo>
                        <a:pt x="26688" y="31930"/>
                        <a:pt x="26536" y="31930"/>
                        <a:pt x="26384" y="31991"/>
                      </a:cubicBezTo>
                      <a:cubicBezTo>
                        <a:pt x="26080" y="32052"/>
                        <a:pt x="25776" y="32143"/>
                        <a:pt x="25502" y="32295"/>
                      </a:cubicBezTo>
                      <a:cubicBezTo>
                        <a:pt x="25290" y="32386"/>
                        <a:pt x="25107" y="32538"/>
                        <a:pt x="24925" y="32659"/>
                      </a:cubicBezTo>
                      <a:cubicBezTo>
                        <a:pt x="24712" y="32842"/>
                        <a:pt x="24590" y="32963"/>
                        <a:pt x="24439" y="33085"/>
                      </a:cubicBezTo>
                      <a:lnTo>
                        <a:pt x="23527" y="33906"/>
                      </a:lnTo>
                      <a:lnTo>
                        <a:pt x="23405" y="34027"/>
                      </a:lnTo>
                      <a:lnTo>
                        <a:pt x="23375" y="34027"/>
                      </a:lnTo>
                      <a:cubicBezTo>
                        <a:pt x="23359" y="34042"/>
                        <a:pt x="23344" y="34050"/>
                        <a:pt x="23333" y="34050"/>
                      </a:cubicBezTo>
                      <a:cubicBezTo>
                        <a:pt x="23321" y="34050"/>
                        <a:pt x="23314" y="34042"/>
                        <a:pt x="23314" y="34027"/>
                      </a:cubicBezTo>
                      <a:cubicBezTo>
                        <a:pt x="23299" y="34027"/>
                        <a:pt x="23289" y="34029"/>
                        <a:pt x="23280" y="34029"/>
                      </a:cubicBezTo>
                      <a:cubicBezTo>
                        <a:pt x="23253" y="34029"/>
                        <a:pt x="23230" y="34012"/>
                        <a:pt x="23071" y="33875"/>
                      </a:cubicBezTo>
                      <a:lnTo>
                        <a:pt x="22159" y="33055"/>
                      </a:lnTo>
                      <a:cubicBezTo>
                        <a:pt x="22007" y="32933"/>
                        <a:pt x="21855" y="32811"/>
                        <a:pt x="21673" y="32629"/>
                      </a:cubicBezTo>
                      <a:cubicBezTo>
                        <a:pt x="21490" y="32477"/>
                        <a:pt x="21277" y="32355"/>
                        <a:pt x="21065" y="32264"/>
                      </a:cubicBezTo>
                      <a:cubicBezTo>
                        <a:pt x="20639" y="32052"/>
                        <a:pt x="20183" y="31900"/>
                        <a:pt x="19697" y="31869"/>
                      </a:cubicBezTo>
                      <a:lnTo>
                        <a:pt x="17204" y="31869"/>
                      </a:lnTo>
                      <a:lnTo>
                        <a:pt x="7356" y="31930"/>
                      </a:lnTo>
                      <a:lnTo>
                        <a:pt x="3769" y="31930"/>
                      </a:lnTo>
                      <a:cubicBezTo>
                        <a:pt x="3405" y="31900"/>
                        <a:pt x="3040" y="31839"/>
                        <a:pt x="2706" y="31717"/>
                      </a:cubicBezTo>
                      <a:cubicBezTo>
                        <a:pt x="2037" y="31444"/>
                        <a:pt x="1459" y="30988"/>
                        <a:pt x="1064" y="30349"/>
                      </a:cubicBezTo>
                      <a:cubicBezTo>
                        <a:pt x="882" y="30045"/>
                        <a:pt x="760" y="29711"/>
                        <a:pt x="669" y="29377"/>
                      </a:cubicBezTo>
                      <a:cubicBezTo>
                        <a:pt x="608" y="28982"/>
                        <a:pt x="578" y="28617"/>
                        <a:pt x="578" y="28222"/>
                      </a:cubicBezTo>
                      <a:cubicBezTo>
                        <a:pt x="578" y="25000"/>
                        <a:pt x="547" y="21778"/>
                        <a:pt x="517" y="18556"/>
                      </a:cubicBezTo>
                      <a:cubicBezTo>
                        <a:pt x="487" y="15212"/>
                        <a:pt x="487" y="11899"/>
                        <a:pt x="487" y="8556"/>
                      </a:cubicBezTo>
                      <a:cubicBezTo>
                        <a:pt x="456" y="5881"/>
                        <a:pt x="456" y="3206"/>
                        <a:pt x="426" y="531"/>
                      </a:cubicBezTo>
                      <a:lnTo>
                        <a:pt x="7204" y="470"/>
                      </a:lnTo>
                      <a:lnTo>
                        <a:pt x="14226" y="470"/>
                      </a:lnTo>
                      <a:cubicBezTo>
                        <a:pt x="16961" y="470"/>
                        <a:pt x="19697" y="410"/>
                        <a:pt x="22432" y="410"/>
                      </a:cubicBezTo>
                      <a:lnTo>
                        <a:pt x="37448" y="318"/>
                      </a:lnTo>
                      <a:lnTo>
                        <a:pt x="44956" y="258"/>
                      </a:lnTo>
                      <a:cubicBezTo>
                        <a:pt x="45381" y="227"/>
                        <a:pt x="45807" y="197"/>
                        <a:pt x="46232" y="166"/>
                      </a:cubicBezTo>
                      <a:cubicBezTo>
                        <a:pt x="46293" y="166"/>
                        <a:pt x="46384" y="136"/>
                        <a:pt x="46384" y="136"/>
                      </a:cubicBezTo>
                      <a:cubicBezTo>
                        <a:pt x="46293" y="75"/>
                        <a:pt x="46202" y="75"/>
                        <a:pt x="46111" y="75"/>
                      </a:cubicBezTo>
                      <a:cubicBezTo>
                        <a:pt x="45533" y="45"/>
                        <a:pt x="44956" y="45"/>
                        <a:pt x="44348" y="45"/>
                      </a:cubicBezTo>
                      <a:lnTo>
                        <a:pt x="38633" y="45"/>
                      </a:lnTo>
                      <a:lnTo>
                        <a:pt x="21794" y="14"/>
                      </a:lnTo>
                      <a:cubicBezTo>
                        <a:pt x="19727" y="14"/>
                        <a:pt x="17647" y="1"/>
                        <a:pt x="155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25"/>
                <p:cNvSpPr/>
                <p:nvPr/>
              </p:nvSpPr>
              <p:spPr>
                <a:xfrm>
                  <a:off x="2463325" y="1217325"/>
                  <a:ext cx="1446813" cy="244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63" h="10153" extrusionOk="0">
                      <a:moveTo>
                        <a:pt x="41370" y="0"/>
                      </a:moveTo>
                      <a:lnTo>
                        <a:pt x="37357" y="61"/>
                      </a:lnTo>
                      <a:lnTo>
                        <a:pt x="25564" y="30"/>
                      </a:lnTo>
                      <a:cubicBezTo>
                        <a:pt x="24125" y="30"/>
                        <a:pt x="22673" y="17"/>
                        <a:pt x="21225" y="17"/>
                      </a:cubicBezTo>
                      <a:cubicBezTo>
                        <a:pt x="20501" y="17"/>
                        <a:pt x="19778" y="20"/>
                        <a:pt x="19059" y="30"/>
                      </a:cubicBezTo>
                      <a:cubicBezTo>
                        <a:pt x="14469" y="91"/>
                        <a:pt x="9910" y="91"/>
                        <a:pt x="5320" y="91"/>
                      </a:cubicBezTo>
                      <a:lnTo>
                        <a:pt x="4317" y="91"/>
                      </a:lnTo>
                      <a:cubicBezTo>
                        <a:pt x="4219" y="83"/>
                        <a:pt x="4124" y="79"/>
                        <a:pt x="4029" y="79"/>
                      </a:cubicBezTo>
                      <a:cubicBezTo>
                        <a:pt x="3771" y="79"/>
                        <a:pt x="3520" y="107"/>
                        <a:pt x="3253" y="152"/>
                      </a:cubicBezTo>
                      <a:cubicBezTo>
                        <a:pt x="1521" y="426"/>
                        <a:pt x="183" y="1854"/>
                        <a:pt x="31" y="3617"/>
                      </a:cubicBezTo>
                      <a:cubicBezTo>
                        <a:pt x="1" y="4043"/>
                        <a:pt x="31" y="4438"/>
                        <a:pt x="31" y="4833"/>
                      </a:cubicBezTo>
                      <a:lnTo>
                        <a:pt x="31" y="10091"/>
                      </a:lnTo>
                      <a:lnTo>
                        <a:pt x="33193" y="10091"/>
                      </a:lnTo>
                      <a:cubicBezTo>
                        <a:pt x="34395" y="10074"/>
                        <a:pt x="35597" y="10066"/>
                        <a:pt x="36798" y="10066"/>
                      </a:cubicBezTo>
                      <a:cubicBezTo>
                        <a:pt x="39698" y="10066"/>
                        <a:pt x="42593" y="10109"/>
                        <a:pt x="45473" y="10152"/>
                      </a:cubicBezTo>
                      <a:lnTo>
                        <a:pt x="46750" y="10152"/>
                      </a:lnTo>
                      <a:lnTo>
                        <a:pt x="46750" y="9514"/>
                      </a:lnTo>
                      <a:lnTo>
                        <a:pt x="46750" y="9028"/>
                      </a:lnTo>
                      <a:cubicBezTo>
                        <a:pt x="46780" y="8754"/>
                        <a:pt x="46780" y="8511"/>
                        <a:pt x="46780" y="8268"/>
                      </a:cubicBezTo>
                      <a:cubicBezTo>
                        <a:pt x="46902" y="6839"/>
                        <a:pt x="46962" y="5441"/>
                        <a:pt x="46962" y="4012"/>
                      </a:cubicBezTo>
                      <a:cubicBezTo>
                        <a:pt x="46962" y="3192"/>
                        <a:pt x="46719" y="2401"/>
                        <a:pt x="46263" y="1733"/>
                      </a:cubicBezTo>
                      <a:cubicBezTo>
                        <a:pt x="45777" y="1064"/>
                        <a:pt x="45139" y="547"/>
                        <a:pt x="44379" y="274"/>
                      </a:cubicBezTo>
                      <a:cubicBezTo>
                        <a:pt x="44318" y="243"/>
                        <a:pt x="44196" y="213"/>
                        <a:pt x="44136" y="182"/>
                      </a:cubicBezTo>
                      <a:cubicBezTo>
                        <a:pt x="43816" y="81"/>
                        <a:pt x="43518" y="42"/>
                        <a:pt x="43283" y="42"/>
                      </a:cubicBezTo>
                      <a:cubicBezTo>
                        <a:pt x="43026" y="42"/>
                        <a:pt x="42846" y="88"/>
                        <a:pt x="42798" y="152"/>
                      </a:cubicBezTo>
                      <a:cubicBezTo>
                        <a:pt x="42737" y="213"/>
                        <a:pt x="42768" y="274"/>
                        <a:pt x="42889" y="304"/>
                      </a:cubicBezTo>
                      <a:cubicBezTo>
                        <a:pt x="43041" y="395"/>
                        <a:pt x="43224" y="456"/>
                        <a:pt x="43406" y="486"/>
                      </a:cubicBezTo>
                      <a:cubicBezTo>
                        <a:pt x="44075" y="699"/>
                        <a:pt x="44683" y="1094"/>
                        <a:pt x="45139" y="1641"/>
                      </a:cubicBezTo>
                      <a:cubicBezTo>
                        <a:pt x="45534" y="2067"/>
                        <a:pt x="45777" y="2584"/>
                        <a:pt x="45898" y="3161"/>
                      </a:cubicBezTo>
                      <a:cubicBezTo>
                        <a:pt x="45959" y="3435"/>
                        <a:pt x="45990" y="3708"/>
                        <a:pt x="45990" y="4012"/>
                      </a:cubicBezTo>
                      <a:cubicBezTo>
                        <a:pt x="45959" y="4316"/>
                        <a:pt x="45959" y="4651"/>
                        <a:pt x="45959" y="4985"/>
                      </a:cubicBezTo>
                      <a:cubicBezTo>
                        <a:pt x="45929" y="6322"/>
                        <a:pt x="45898" y="7721"/>
                        <a:pt x="45898" y="9240"/>
                      </a:cubicBezTo>
                      <a:lnTo>
                        <a:pt x="45898" y="9301"/>
                      </a:lnTo>
                      <a:lnTo>
                        <a:pt x="43224" y="9271"/>
                      </a:lnTo>
                      <a:lnTo>
                        <a:pt x="39728" y="9271"/>
                      </a:lnTo>
                      <a:cubicBezTo>
                        <a:pt x="37138" y="9325"/>
                        <a:pt x="34527" y="9336"/>
                        <a:pt x="31913" y="9336"/>
                      </a:cubicBezTo>
                      <a:cubicBezTo>
                        <a:pt x="30171" y="9336"/>
                        <a:pt x="28427" y="9331"/>
                        <a:pt x="26688" y="9331"/>
                      </a:cubicBezTo>
                      <a:lnTo>
                        <a:pt x="22190" y="9331"/>
                      </a:lnTo>
                      <a:lnTo>
                        <a:pt x="8390" y="9392"/>
                      </a:lnTo>
                      <a:lnTo>
                        <a:pt x="609" y="9483"/>
                      </a:lnTo>
                      <a:lnTo>
                        <a:pt x="548" y="4407"/>
                      </a:lnTo>
                      <a:lnTo>
                        <a:pt x="548" y="3982"/>
                      </a:lnTo>
                      <a:cubicBezTo>
                        <a:pt x="578" y="3830"/>
                        <a:pt x="578" y="3708"/>
                        <a:pt x="578" y="3587"/>
                      </a:cubicBezTo>
                      <a:cubicBezTo>
                        <a:pt x="609" y="3313"/>
                        <a:pt x="670" y="3040"/>
                        <a:pt x="761" y="2796"/>
                      </a:cubicBezTo>
                      <a:cubicBezTo>
                        <a:pt x="943" y="2280"/>
                        <a:pt x="1247" y="1824"/>
                        <a:pt x="1642" y="1459"/>
                      </a:cubicBezTo>
                      <a:cubicBezTo>
                        <a:pt x="2068" y="1094"/>
                        <a:pt x="2554" y="821"/>
                        <a:pt x="3071" y="699"/>
                      </a:cubicBezTo>
                      <a:cubicBezTo>
                        <a:pt x="3345" y="608"/>
                        <a:pt x="3618" y="578"/>
                        <a:pt x="3892" y="578"/>
                      </a:cubicBezTo>
                      <a:lnTo>
                        <a:pt x="4773" y="578"/>
                      </a:lnTo>
                      <a:cubicBezTo>
                        <a:pt x="9374" y="550"/>
                        <a:pt x="13951" y="451"/>
                        <a:pt x="18568" y="451"/>
                      </a:cubicBezTo>
                      <a:cubicBezTo>
                        <a:pt x="19136" y="451"/>
                        <a:pt x="19705" y="453"/>
                        <a:pt x="20275" y="456"/>
                      </a:cubicBezTo>
                      <a:cubicBezTo>
                        <a:pt x="22190" y="456"/>
                        <a:pt x="24105" y="395"/>
                        <a:pt x="26020" y="395"/>
                      </a:cubicBezTo>
                      <a:lnTo>
                        <a:pt x="36537" y="304"/>
                      </a:lnTo>
                      <a:lnTo>
                        <a:pt x="41795" y="213"/>
                      </a:lnTo>
                      <a:cubicBezTo>
                        <a:pt x="42099" y="213"/>
                        <a:pt x="42403" y="182"/>
                        <a:pt x="42677" y="152"/>
                      </a:cubicBezTo>
                      <a:cubicBezTo>
                        <a:pt x="42737" y="122"/>
                        <a:pt x="42798" y="91"/>
                        <a:pt x="42798" y="91"/>
                      </a:cubicBezTo>
                      <a:cubicBezTo>
                        <a:pt x="42737" y="61"/>
                        <a:pt x="42677" y="30"/>
                        <a:pt x="42585" y="30"/>
                      </a:cubicBezTo>
                      <a:cubicBezTo>
                        <a:pt x="42190" y="0"/>
                        <a:pt x="41765" y="0"/>
                        <a:pt x="413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48" name="Google Shape;948;p25"/>
            <p:cNvSpPr txBox="1"/>
            <p:nvPr/>
          </p:nvSpPr>
          <p:spPr>
            <a:xfrm>
              <a:off x="5492227" y="1518349"/>
              <a:ext cx="12618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Fomentar criatividade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9" name="Google Shape;949;p25"/>
            <p:cNvSpPr txBox="1"/>
            <p:nvPr/>
          </p:nvSpPr>
          <p:spPr>
            <a:xfrm>
              <a:off x="5492227" y="1240725"/>
              <a:ext cx="1261800" cy="18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Trabalhos</a:t>
              </a:r>
              <a:endParaRPr dirty="0"/>
            </a:p>
          </p:txBody>
        </p:sp>
      </p:grpSp>
      <p:grpSp>
        <p:nvGrpSpPr>
          <p:cNvPr id="950" name="Google Shape;950;p25"/>
          <p:cNvGrpSpPr/>
          <p:nvPr/>
        </p:nvGrpSpPr>
        <p:grpSpPr>
          <a:xfrm>
            <a:off x="715634" y="2826549"/>
            <a:ext cx="1482490" cy="1939562"/>
            <a:chOff x="715634" y="2826549"/>
            <a:chExt cx="1482490" cy="1939562"/>
          </a:xfrm>
        </p:grpSpPr>
        <p:grpSp>
          <p:nvGrpSpPr>
            <p:cNvPr id="951" name="Google Shape;951;p25"/>
            <p:cNvGrpSpPr/>
            <p:nvPr/>
          </p:nvGrpSpPr>
          <p:grpSpPr>
            <a:xfrm rot="10800000">
              <a:off x="715634" y="3660555"/>
              <a:ext cx="1482490" cy="1105556"/>
              <a:chOff x="5407598" y="1210565"/>
              <a:chExt cx="1482490" cy="1105556"/>
            </a:xfrm>
          </p:grpSpPr>
          <p:sp>
            <p:nvSpPr>
              <p:cNvPr id="952" name="Google Shape;952;p25"/>
              <p:cNvSpPr/>
              <p:nvPr/>
            </p:nvSpPr>
            <p:spPr>
              <a:xfrm>
                <a:off x="5441364" y="1210565"/>
                <a:ext cx="1448724" cy="1049514"/>
              </a:xfrm>
              <a:custGeom>
                <a:avLst/>
                <a:gdLst/>
                <a:ahLst/>
                <a:cxnLst/>
                <a:rect l="l" t="t" r="r" b="b"/>
                <a:pathLst>
                  <a:path w="46112" h="43589" extrusionOk="0">
                    <a:moveTo>
                      <a:pt x="3618" y="1"/>
                    </a:moveTo>
                    <a:cubicBezTo>
                      <a:pt x="1612" y="1"/>
                      <a:pt x="1" y="1612"/>
                      <a:pt x="1" y="3618"/>
                    </a:cubicBezTo>
                    <a:lnTo>
                      <a:pt x="1" y="37813"/>
                    </a:lnTo>
                    <a:cubicBezTo>
                      <a:pt x="1" y="39819"/>
                      <a:pt x="1612" y="41430"/>
                      <a:pt x="3618" y="41430"/>
                    </a:cubicBezTo>
                    <a:lnTo>
                      <a:pt x="19272" y="41430"/>
                    </a:lnTo>
                    <a:cubicBezTo>
                      <a:pt x="20001" y="41430"/>
                      <a:pt x="20700" y="41704"/>
                      <a:pt x="21247" y="42190"/>
                    </a:cubicBezTo>
                    <a:lnTo>
                      <a:pt x="22676" y="43467"/>
                    </a:lnTo>
                    <a:cubicBezTo>
                      <a:pt x="22767" y="43558"/>
                      <a:pt x="22919" y="43588"/>
                      <a:pt x="23041" y="43588"/>
                    </a:cubicBezTo>
                    <a:cubicBezTo>
                      <a:pt x="23193" y="43588"/>
                      <a:pt x="23314" y="43558"/>
                      <a:pt x="23436" y="43467"/>
                    </a:cubicBezTo>
                    <a:lnTo>
                      <a:pt x="24834" y="42190"/>
                    </a:lnTo>
                    <a:cubicBezTo>
                      <a:pt x="25381" y="41704"/>
                      <a:pt x="26111" y="41430"/>
                      <a:pt x="26840" y="41430"/>
                    </a:cubicBezTo>
                    <a:lnTo>
                      <a:pt x="42494" y="41430"/>
                    </a:lnTo>
                    <a:cubicBezTo>
                      <a:pt x="44500" y="41430"/>
                      <a:pt x="46111" y="39819"/>
                      <a:pt x="46111" y="37813"/>
                    </a:cubicBezTo>
                    <a:lnTo>
                      <a:pt x="46111" y="3618"/>
                    </a:lnTo>
                    <a:cubicBezTo>
                      <a:pt x="46111" y="1612"/>
                      <a:pt x="44500" y="1"/>
                      <a:pt x="42494" y="1"/>
                    </a:cubicBezTo>
                    <a:close/>
                  </a:path>
                </a:pathLst>
              </a:custGeom>
              <a:solidFill>
                <a:srgbClr val="000000">
                  <a:alpha val="14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53" name="Google Shape;953;p25"/>
              <p:cNvGrpSpPr/>
              <p:nvPr/>
            </p:nvGrpSpPr>
            <p:grpSpPr>
              <a:xfrm>
                <a:off x="5407598" y="1252738"/>
                <a:ext cx="1448692" cy="1063384"/>
                <a:chOff x="2463325" y="1217325"/>
                <a:chExt cx="1448692" cy="1063384"/>
              </a:xfrm>
            </p:grpSpPr>
            <p:sp>
              <p:nvSpPr>
                <p:cNvPr id="954" name="Google Shape;954;p25"/>
                <p:cNvSpPr/>
                <p:nvPr/>
              </p:nvSpPr>
              <p:spPr>
                <a:xfrm>
                  <a:off x="2469925" y="1450775"/>
                  <a:ext cx="1408023" cy="821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34135" extrusionOk="0">
                      <a:moveTo>
                        <a:pt x="1" y="0"/>
                      </a:moveTo>
                      <a:lnTo>
                        <a:pt x="1" y="28329"/>
                      </a:lnTo>
                      <a:cubicBezTo>
                        <a:pt x="1" y="30335"/>
                        <a:pt x="1612" y="31976"/>
                        <a:pt x="3618" y="31976"/>
                      </a:cubicBezTo>
                      <a:lnTo>
                        <a:pt x="19302" y="31976"/>
                      </a:lnTo>
                      <a:cubicBezTo>
                        <a:pt x="20031" y="31976"/>
                        <a:pt x="20730" y="32250"/>
                        <a:pt x="21278" y="32736"/>
                      </a:cubicBezTo>
                      <a:lnTo>
                        <a:pt x="22706" y="33983"/>
                      </a:lnTo>
                      <a:cubicBezTo>
                        <a:pt x="22797" y="34074"/>
                        <a:pt x="22949" y="34135"/>
                        <a:pt x="23071" y="34135"/>
                      </a:cubicBezTo>
                      <a:cubicBezTo>
                        <a:pt x="23223" y="34135"/>
                        <a:pt x="23344" y="34074"/>
                        <a:pt x="23466" y="33983"/>
                      </a:cubicBezTo>
                      <a:lnTo>
                        <a:pt x="24864" y="32736"/>
                      </a:lnTo>
                      <a:cubicBezTo>
                        <a:pt x="25411" y="32250"/>
                        <a:pt x="26141" y="31976"/>
                        <a:pt x="26870" y="31976"/>
                      </a:cubicBezTo>
                      <a:lnTo>
                        <a:pt x="42524" y="31976"/>
                      </a:lnTo>
                      <a:cubicBezTo>
                        <a:pt x="44530" y="31976"/>
                        <a:pt x="46141" y="30335"/>
                        <a:pt x="46141" y="28329"/>
                      </a:cubicBezTo>
                      <a:lnTo>
                        <a:pt x="461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25"/>
                <p:cNvSpPr/>
                <p:nvPr/>
              </p:nvSpPr>
              <p:spPr>
                <a:xfrm>
                  <a:off x="2469926" y="1222425"/>
                  <a:ext cx="1408023" cy="2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9485" extrusionOk="0">
                      <a:moveTo>
                        <a:pt x="3618" y="1"/>
                      </a:moveTo>
                      <a:cubicBezTo>
                        <a:pt x="1612" y="1"/>
                        <a:pt x="1" y="1642"/>
                        <a:pt x="1" y="3648"/>
                      </a:cubicBezTo>
                      <a:lnTo>
                        <a:pt x="1" y="9484"/>
                      </a:lnTo>
                      <a:lnTo>
                        <a:pt x="46141" y="9484"/>
                      </a:lnTo>
                      <a:lnTo>
                        <a:pt x="46141" y="3648"/>
                      </a:lnTo>
                      <a:cubicBezTo>
                        <a:pt x="46141" y="1642"/>
                        <a:pt x="44530" y="1"/>
                        <a:pt x="4252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25"/>
                <p:cNvSpPr/>
                <p:nvPr/>
              </p:nvSpPr>
              <p:spPr>
                <a:xfrm>
                  <a:off x="2464280" y="1445316"/>
                  <a:ext cx="1447737" cy="835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34696" extrusionOk="0">
                      <a:moveTo>
                        <a:pt x="15580" y="1"/>
                      </a:moveTo>
                      <a:cubicBezTo>
                        <a:pt x="14546" y="1"/>
                        <a:pt x="13516" y="4"/>
                        <a:pt x="12493" y="14"/>
                      </a:cubicBezTo>
                      <a:lnTo>
                        <a:pt x="6383" y="75"/>
                      </a:lnTo>
                      <a:lnTo>
                        <a:pt x="0" y="75"/>
                      </a:lnTo>
                      <a:lnTo>
                        <a:pt x="0" y="7765"/>
                      </a:lnTo>
                      <a:lnTo>
                        <a:pt x="0" y="10653"/>
                      </a:lnTo>
                      <a:lnTo>
                        <a:pt x="0" y="24240"/>
                      </a:lnTo>
                      <a:lnTo>
                        <a:pt x="0" y="28708"/>
                      </a:lnTo>
                      <a:lnTo>
                        <a:pt x="31" y="29042"/>
                      </a:lnTo>
                      <a:cubicBezTo>
                        <a:pt x="31" y="29164"/>
                        <a:pt x="61" y="29255"/>
                        <a:pt x="61" y="29377"/>
                      </a:cubicBezTo>
                      <a:cubicBezTo>
                        <a:pt x="422" y="31210"/>
                        <a:pt x="2001" y="32538"/>
                        <a:pt x="3888" y="32538"/>
                      </a:cubicBezTo>
                      <a:cubicBezTo>
                        <a:pt x="3909" y="32538"/>
                        <a:pt x="3930" y="32538"/>
                        <a:pt x="3952" y="32538"/>
                      </a:cubicBezTo>
                      <a:lnTo>
                        <a:pt x="18815" y="32538"/>
                      </a:lnTo>
                      <a:cubicBezTo>
                        <a:pt x="18922" y="32529"/>
                        <a:pt x="19032" y="32525"/>
                        <a:pt x="19142" y="32525"/>
                      </a:cubicBezTo>
                      <a:cubicBezTo>
                        <a:pt x="19409" y="32525"/>
                        <a:pt x="19682" y="32547"/>
                        <a:pt x="19940" y="32568"/>
                      </a:cubicBezTo>
                      <a:cubicBezTo>
                        <a:pt x="20305" y="32629"/>
                        <a:pt x="20639" y="32751"/>
                        <a:pt x="20943" y="32933"/>
                      </a:cubicBezTo>
                      <a:cubicBezTo>
                        <a:pt x="21095" y="33024"/>
                        <a:pt x="21247" y="33146"/>
                        <a:pt x="21369" y="33267"/>
                      </a:cubicBezTo>
                      <a:lnTo>
                        <a:pt x="21824" y="33632"/>
                      </a:lnTo>
                      <a:lnTo>
                        <a:pt x="22676" y="34392"/>
                      </a:lnTo>
                      <a:lnTo>
                        <a:pt x="22797" y="34514"/>
                      </a:lnTo>
                      <a:cubicBezTo>
                        <a:pt x="22858" y="34544"/>
                        <a:pt x="22919" y="34574"/>
                        <a:pt x="22980" y="34605"/>
                      </a:cubicBezTo>
                      <a:cubicBezTo>
                        <a:pt x="23101" y="34666"/>
                        <a:pt x="23223" y="34696"/>
                        <a:pt x="23375" y="34696"/>
                      </a:cubicBezTo>
                      <a:cubicBezTo>
                        <a:pt x="23496" y="34666"/>
                        <a:pt x="23618" y="34635"/>
                        <a:pt x="23739" y="34574"/>
                      </a:cubicBezTo>
                      <a:cubicBezTo>
                        <a:pt x="23831" y="34514"/>
                        <a:pt x="23922" y="34422"/>
                        <a:pt x="23983" y="34362"/>
                      </a:cubicBezTo>
                      <a:lnTo>
                        <a:pt x="24864" y="33602"/>
                      </a:lnTo>
                      <a:lnTo>
                        <a:pt x="25290" y="33207"/>
                      </a:lnTo>
                      <a:cubicBezTo>
                        <a:pt x="25442" y="33085"/>
                        <a:pt x="25594" y="32994"/>
                        <a:pt x="25746" y="32903"/>
                      </a:cubicBezTo>
                      <a:cubicBezTo>
                        <a:pt x="26049" y="32720"/>
                        <a:pt x="26384" y="32629"/>
                        <a:pt x="26749" y="32568"/>
                      </a:cubicBezTo>
                      <a:lnTo>
                        <a:pt x="42524" y="32568"/>
                      </a:lnTo>
                      <a:cubicBezTo>
                        <a:pt x="42889" y="32568"/>
                        <a:pt x="43284" y="32538"/>
                        <a:pt x="43649" y="32447"/>
                      </a:cubicBezTo>
                      <a:cubicBezTo>
                        <a:pt x="45229" y="32052"/>
                        <a:pt x="46384" y="30744"/>
                        <a:pt x="46567" y="29164"/>
                      </a:cubicBezTo>
                      <a:cubicBezTo>
                        <a:pt x="46627" y="28799"/>
                        <a:pt x="46627" y="28404"/>
                        <a:pt x="46627" y="28039"/>
                      </a:cubicBezTo>
                      <a:lnTo>
                        <a:pt x="46627" y="26945"/>
                      </a:lnTo>
                      <a:cubicBezTo>
                        <a:pt x="46658" y="24027"/>
                        <a:pt x="46688" y="21109"/>
                        <a:pt x="46688" y="18191"/>
                      </a:cubicBezTo>
                      <a:cubicBezTo>
                        <a:pt x="46719" y="17006"/>
                        <a:pt x="46719" y="15759"/>
                        <a:pt x="46779" y="14665"/>
                      </a:cubicBezTo>
                      <a:cubicBezTo>
                        <a:pt x="46992" y="10592"/>
                        <a:pt x="46992" y="6550"/>
                        <a:pt x="46779" y="2477"/>
                      </a:cubicBezTo>
                      <a:lnTo>
                        <a:pt x="46779" y="2142"/>
                      </a:lnTo>
                      <a:cubicBezTo>
                        <a:pt x="46749" y="1261"/>
                        <a:pt x="46688" y="501"/>
                        <a:pt x="46567" y="379"/>
                      </a:cubicBezTo>
                      <a:cubicBezTo>
                        <a:pt x="46549" y="362"/>
                        <a:pt x="46532" y="353"/>
                        <a:pt x="46516" y="353"/>
                      </a:cubicBezTo>
                      <a:cubicBezTo>
                        <a:pt x="46420" y="353"/>
                        <a:pt x="46345" y="666"/>
                        <a:pt x="46293" y="1291"/>
                      </a:cubicBezTo>
                      <a:cubicBezTo>
                        <a:pt x="46202" y="2294"/>
                        <a:pt x="46141" y="3358"/>
                        <a:pt x="46080" y="4483"/>
                      </a:cubicBezTo>
                      <a:cubicBezTo>
                        <a:pt x="45928" y="7978"/>
                        <a:pt x="45867" y="11686"/>
                        <a:pt x="45867" y="16033"/>
                      </a:cubicBezTo>
                      <a:cubicBezTo>
                        <a:pt x="45867" y="19073"/>
                        <a:pt x="45807" y="22659"/>
                        <a:pt x="45837" y="26489"/>
                      </a:cubicBezTo>
                      <a:cubicBezTo>
                        <a:pt x="45867" y="27279"/>
                        <a:pt x="45867" y="28039"/>
                        <a:pt x="45867" y="28799"/>
                      </a:cubicBezTo>
                      <a:cubicBezTo>
                        <a:pt x="45867" y="30197"/>
                        <a:pt x="44956" y="31413"/>
                        <a:pt x="43618" y="31778"/>
                      </a:cubicBezTo>
                      <a:cubicBezTo>
                        <a:pt x="43343" y="31853"/>
                        <a:pt x="43068" y="31907"/>
                        <a:pt x="42793" y="31907"/>
                      </a:cubicBezTo>
                      <a:cubicBezTo>
                        <a:pt x="42734" y="31907"/>
                        <a:pt x="42674" y="31905"/>
                        <a:pt x="42615" y="31900"/>
                      </a:cubicBezTo>
                      <a:lnTo>
                        <a:pt x="26840" y="31900"/>
                      </a:lnTo>
                      <a:cubicBezTo>
                        <a:pt x="26688" y="31930"/>
                        <a:pt x="26536" y="31930"/>
                        <a:pt x="26384" y="31991"/>
                      </a:cubicBezTo>
                      <a:cubicBezTo>
                        <a:pt x="26080" y="32052"/>
                        <a:pt x="25776" y="32143"/>
                        <a:pt x="25502" y="32295"/>
                      </a:cubicBezTo>
                      <a:cubicBezTo>
                        <a:pt x="25290" y="32386"/>
                        <a:pt x="25107" y="32538"/>
                        <a:pt x="24925" y="32659"/>
                      </a:cubicBezTo>
                      <a:cubicBezTo>
                        <a:pt x="24712" y="32842"/>
                        <a:pt x="24590" y="32963"/>
                        <a:pt x="24439" y="33085"/>
                      </a:cubicBezTo>
                      <a:lnTo>
                        <a:pt x="23527" y="33906"/>
                      </a:lnTo>
                      <a:lnTo>
                        <a:pt x="23405" y="34027"/>
                      </a:lnTo>
                      <a:lnTo>
                        <a:pt x="23375" y="34027"/>
                      </a:lnTo>
                      <a:cubicBezTo>
                        <a:pt x="23359" y="34042"/>
                        <a:pt x="23344" y="34050"/>
                        <a:pt x="23333" y="34050"/>
                      </a:cubicBezTo>
                      <a:cubicBezTo>
                        <a:pt x="23321" y="34050"/>
                        <a:pt x="23314" y="34042"/>
                        <a:pt x="23314" y="34027"/>
                      </a:cubicBezTo>
                      <a:cubicBezTo>
                        <a:pt x="23299" y="34027"/>
                        <a:pt x="23289" y="34029"/>
                        <a:pt x="23280" y="34029"/>
                      </a:cubicBezTo>
                      <a:cubicBezTo>
                        <a:pt x="23253" y="34029"/>
                        <a:pt x="23230" y="34012"/>
                        <a:pt x="23071" y="33875"/>
                      </a:cubicBezTo>
                      <a:lnTo>
                        <a:pt x="22159" y="33055"/>
                      </a:lnTo>
                      <a:cubicBezTo>
                        <a:pt x="22007" y="32933"/>
                        <a:pt x="21855" y="32811"/>
                        <a:pt x="21673" y="32629"/>
                      </a:cubicBezTo>
                      <a:cubicBezTo>
                        <a:pt x="21490" y="32477"/>
                        <a:pt x="21277" y="32355"/>
                        <a:pt x="21065" y="32264"/>
                      </a:cubicBezTo>
                      <a:cubicBezTo>
                        <a:pt x="20639" y="32052"/>
                        <a:pt x="20183" y="31900"/>
                        <a:pt x="19697" y="31869"/>
                      </a:cubicBezTo>
                      <a:lnTo>
                        <a:pt x="17204" y="31869"/>
                      </a:lnTo>
                      <a:lnTo>
                        <a:pt x="7356" y="31930"/>
                      </a:lnTo>
                      <a:lnTo>
                        <a:pt x="3769" y="31930"/>
                      </a:lnTo>
                      <a:cubicBezTo>
                        <a:pt x="3405" y="31900"/>
                        <a:pt x="3040" y="31839"/>
                        <a:pt x="2706" y="31717"/>
                      </a:cubicBezTo>
                      <a:cubicBezTo>
                        <a:pt x="2037" y="31444"/>
                        <a:pt x="1459" y="30988"/>
                        <a:pt x="1064" y="30349"/>
                      </a:cubicBezTo>
                      <a:cubicBezTo>
                        <a:pt x="882" y="30045"/>
                        <a:pt x="760" y="29711"/>
                        <a:pt x="669" y="29377"/>
                      </a:cubicBezTo>
                      <a:cubicBezTo>
                        <a:pt x="608" y="28982"/>
                        <a:pt x="578" y="28617"/>
                        <a:pt x="578" y="28222"/>
                      </a:cubicBezTo>
                      <a:cubicBezTo>
                        <a:pt x="578" y="25000"/>
                        <a:pt x="547" y="21778"/>
                        <a:pt x="517" y="18556"/>
                      </a:cubicBezTo>
                      <a:cubicBezTo>
                        <a:pt x="487" y="15212"/>
                        <a:pt x="487" y="11899"/>
                        <a:pt x="487" y="8556"/>
                      </a:cubicBezTo>
                      <a:cubicBezTo>
                        <a:pt x="456" y="5881"/>
                        <a:pt x="456" y="3206"/>
                        <a:pt x="426" y="531"/>
                      </a:cubicBezTo>
                      <a:lnTo>
                        <a:pt x="7204" y="470"/>
                      </a:lnTo>
                      <a:lnTo>
                        <a:pt x="14226" y="470"/>
                      </a:lnTo>
                      <a:cubicBezTo>
                        <a:pt x="16961" y="470"/>
                        <a:pt x="19697" y="410"/>
                        <a:pt x="22432" y="410"/>
                      </a:cubicBezTo>
                      <a:lnTo>
                        <a:pt x="37448" y="318"/>
                      </a:lnTo>
                      <a:lnTo>
                        <a:pt x="44956" y="258"/>
                      </a:lnTo>
                      <a:cubicBezTo>
                        <a:pt x="45381" y="227"/>
                        <a:pt x="45807" y="197"/>
                        <a:pt x="46232" y="166"/>
                      </a:cubicBezTo>
                      <a:cubicBezTo>
                        <a:pt x="46293" y="166"/>
                        <a:pt x="46384" y="136"/>
                        <a:pt x="46384" y="136"/>
                      </a:cubicBezTo>
                      <a:cubicBezTo>
                        <a:pt x="46293" y="75"/>
                        <a:pt x="46202" y="75"/>
                        <a:pt x="46111" y="75"/>
                      </a:cubicBezTo>
                      <a:cubicBezTo>
                        <a:pt x="45533" y="45"/>
                        <a:pt x="44956" y="45"/>
                        <a:pt x="44348" y="45"/>
                      </a:cubicBezTo>
                      <a:lnTo>
                        <a:pt x="38633" y="45"/>
                      </a:lnTo>
                      <a:lnTo>
                        <a:pt x="21794" y="14"/>
                      </a:lnTo>
                      <a:cubicBezTo>
                        <a:pt x="19727" y="14"/>
                        <a:pt x="17647" y="1"/>
                        <a:pt x="155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25"/>
                <p:cNvSpPr/>
                <p:nvPr/>
              </p:nvSpPr>
              <p:spPr>
                <a:xfrm>
                  <a:off x="2463325" y="1217325"/>
                  <a:ext cx="1446813" cy="244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63" h="10153" extrusionOk="0">
                      <a:moveTo>
                        <a:pt x="41370" y="0"/>
                      </a:moveTo>
                      <a:lnTo>
                        <a:pt x="37357" y="61"/>
                      </a:lnTo>
                      <a:lnTo>
                        <a:pt x="25564" y="30"/>
                      </a:lnTo>
                      <a:cubicBezTo>
                        <a:pt x="24125" y="30"/>
                        <a:pt x="22673" y="17"/>
                        <a:pt x="21225" y="17"/>
                      </a:cubicBezTo>
                      <a:cubicBezTo>
                        <a:pt x="20501" y="17"/>
                        <a:pt x="19778" y="20"/>
                        <a:pt x="19059" y="30"/>
                      </a:cubicBezTo>
                      <a:cubicBezTo>
                        <a:pt x="14469" y="91"/>
                        <a:pt x="9910" y="91"/>
                        <a:pt x="5320" y="91"/>
                      </a:cubicBezTo>
                      <a:lnTo>
                        <a:pt x="4317" y="91"/>
                      </a:lnTo>
                      <a:cubicBezTo>
                        <a:pt x="4219" y="83"/>
                        <a:pt x="4124" y="79"/>
                        <a:pt x="4029" y="79"/>
                      </a:cubicBezTo>
                      <a:cubicBezTo>
                        <a:pt x="3771" y="79"/>
                        <a:pt x="3520" y="107"/>
                        <a:pt x="3253" y="152"/>
                      </a:cubicBezTo>
                      <a:cubicBezTo>
                        <a:pt x="1521" y="426"/>
                        <a:pt x="183" y="1854"/>
                        <a:pt x="31" y="3617"/>
                      </a:cubicBezTo>
                      <a:cubicBezTo>
                        <a:pt x="1" y="4043"/>
                        <a:pt x="31" y="4438"/>
                        <a:pt x="31" y="4833"/>
                      </a:cubicBezTo>
                      <a:lnTo>
                        <a:pt x="31" y="10091"/>
                      </a:lnTo>
                      <a:lnTo>
                        <a:pt x="33193" y="10091"/>
                      </a:lnTo>
                      <a:cubicBezTo>
                        <a:pt x="34395" y="10074"/>
                        <a:pt x="35597" y="10066"/>
                        <a:pt x="36798" y="10066"/>
                      </a:cubicBezTo>
                      <a:cubicBezTo>
                        <a:pt x="39698" y="10066"/>
                        <a:pt x="42593" y="10109"/>
                        <a:pt x="45473" y="10152"/>
                      </a:cubicBezTo>
                      <a:lnTo>
                        <a:pt x="46750" y="10152"/>
                      </a:lnTo>
                      <a:lnTo>
                        <a:pt x="46750" y="9514"/>
                      </a:lnTo>
                      <a:lnTo>
                        <a:pt x="46750" y="9028"/>
                      </a:lnTo>
                      <a:cubicBezTo>
                        <a:pt x="46780" y="8754"/>
                        <a:pt x="46780" y="8511"/>
                        <a:pt x="46780" y="8268"/>
                      </a:cubicBezTo>
                      <a:cubicBezTo>
                        <a:pt x="46902" y="6839"/>
                        <a:pt x="46962" y="5441"/>
                        <a:pt x="46962" y="4012"/>
                      </a:cubicBezTo>
                      <a:cubicBezTo>
                        <a:pt x="46962" y="3192"/>
                        <a:pt x="46719" y="2401"/>
                        <a:pt x="46263" y="1733"/>
                      </a:cubicBezTo>
                      <a:cubicBezTo>
                        <a:pt x="45777" y="1064"/>
                        <a:pt x="45139" y="547"/>
                        <a:pt x="44379" y="274"/>
                      </a:cubicBezTo>
                      <a:cubicBezTo>
                        <a:pt x="44318" y="243"/>
                        <a:pt x="44196" y="213"/>
                        <a:pt x="44136" y="182"/>
                      </a:cubicBezTo>
                      <a:cubicBezTo>
                        <a:pt x="43816" y="81"/>
                        <a:pt x="43518" y="42"/>
                        <a:pt x="43283" y="42"/>
                      </a:cubicBezTo>
                      <a:cubicBezTo>
                        <a:pt x="43026" y="42"/>
                        <a:pt x="42846" y="88"/>
                        <a:pt x="42798" y="152"/>
                      </a:cubicBezTo>
                      <a:cubicBezTo>
                        <a:pt x="42737" y="213"/>
                        <a:pt x="42768" y="274"/>
                        <a:pt x="42889" y="304"/>
                      </a:cubicBezTo>
                      <a:cubicBezTo>
                        <a:pt x="43041" y="395"/>
                        <a:pt x="43224" y="456"/>
                        <a:pt x="43406" y="486"/>
                      </a:cubicBezTo>
                      <a:cubicBezTo>
                        <a:pt x="44075" y="699"/>
                        <a:pt x="44683" y="1094"/>
                        <a:pt x="45139" y="1641"/>
                      </a:cubicBezTo>
                      <a:cubicBezTo>
                        <a:pt x="45534" y="2067"/>
                        <a:pt x="45777" y="2584"/>
                        <a:pt x="45898" y="3161"/>
                      </a:cubicBezTo>
                      <a:cubicBezTo>
                        <a:pt x="45959" y="3435"/>
                        <a:pt x="45990" y="3708"/>
                        <a:pt x="45990" y="4012"/>
                      </a:cubicBezTo>
                      <a:cubicBezTo>
                        <a:pt x="45959" y="4316"/>
                        <a:pt x="45959" y="4651"/>
                        <a:pt x="45959" y="4985"/>
                      </a:cubicBezTo>
                      <a:cubicBezTo>
                        <a:pt x="45929" y="6322"/>
                        <a:pt x="45898" y="7721"/>
                        <a:pt x="45898" y="9240"/>
                      </a:cubicBezTo>
                      <a:lnTo>
                        <a:pt x="45898" y="9301"/>
                      </a:lnTo>
                      <a:lnTo>
                        <a:pt x="43224" y="9271"/>
                      </a:lnTo>
                      <a:lnTo>
                        <a:pt x="39728" y="9271"/>
                      </a:lnTo>
                      <a:cubicBezTo>
                        <a:pt x="37138" y="9325"/>
                        <a:pt x="34527" y="9336"/>
                        <a:pt x="31913" y="9336"/>
                      </a:cubicBezTo>
                      <a:cubicBezTo>
                        <a:pt x="30171" y="9336"/>
                        <a:pt x="28427" y="9331"/>
                        <a:pt x="26688" y="9331"/>
                      </a:cubicBezTo>
                      <a:lnTo>
                        <a:pt x="22190" y="9331"/>
                      </a:lnTo>
                      <a:lnTo>
                        <a:pt x="8390" y="9392"/>
                      </a:lnTo>
                      <a:lnTo>
                        <a:pt x="609" y="9483"/>
                      </a:lnTo>
                      <a:lnTo>
                        <a:pt x="548" y="4407"/>
                      </a:lnTo>
                      <a:lnTo>
                        <a:pt x="548" y="3982"/>
                      </a:lnTo>
                      <a:cubicBezTo>
                        <a:pt x="578" y="3830"/>
                        <a:pt x="578" y="3708"/>
                        <a:pt x="578" y="3587"/>
                      </a:cubicBezTo>
                      <a:cubicBezTo>
                        <a:pt x="609" y="3313"/>
                        <a:pt x="670" y="3040"/>
                        <a:pt x="761" y="2796"/>
                      </a:cubicBezTo>
                      <a:cubicBezTo>
                        <a:pt x="943" y="2280"/>
                        <a:pt x="1247" y="1824"/>
                        <a:pt x="1642" y="1459"/>
                      </a:cubicBezTo>
                      <a:cubicBezTo>
                        <a:pt x="2068" y="1094"/>
                        <a:pt x="2554" y="821"/>
                        <a:pt x="3071" y="699"/>
                      </a:cubicBezTo>
                      <a:cubicBezTo>
                        <a:pt x="3345" y="608"/>
                        <a:pt x="3618" y="578"/>
                        <a:pt x="3892" y="578"/>
                      </a:cubicBezTo>
                      <a:lnTo>
                        <a:pt x="4773" y="578"/>
                      </a:lnTo>
                      <a:cubicBezTo>
                        <a:pt x="9374" y="550"/>
                        <a:pt x="13951" y="451"/>
                        <a:pt x="18568" y="451"/>
                      </a:cubicBezTo>
                      <a:cubicBezTo>
                        <a:pt x="19136" y="451"/>
                        <a:pt x="19705" y="453"/>
                        <a:pt x="20275" y="456"/>
                      </a:cubicBezTo>
                      <a:cubicBezTo>
                        <a:pt x="22190" y="456"/>
                        <a:pt x="24105" y="395"/>
                        <a:pt x="26020" y="395"/>
                      </a:cubicBezTo>
                      <a:lnTo>
                        <a:pt x="36537" y="304"/>
                      </a:lnTo>
                      <a:lnTo>
                        <a:pt x="41795" y="213"/>
                      </a:lnTo>
                      <a:cubicBezTo>
                        <a:pt x="42099" y="213"/>
                        <a:pt x="42403" y="182"/>
                        <a:pt x="42677" y="152"/>
                      </a:cubicBezTo>
                      <a:cubicBezTo>
                        <a:pt x="42737" y="122"/>
                        <a:pt x="42798" y="91"/>
                        <a:pt x="42798" y="91"/>
                      </a:cubicBezTo>
                      <a:cubicBezTo>
                        <a:pt x="42737" y="61"/>
                        <a:pt x="42677" y="30"/>
                        <a:pt x="42585" y="30"/>
                      </a:cubicBezTo>
                      <a:cubicBezTo>
                        <a:pt x="42190" y="0"/>
                        <a:pt x="41765" y="0"/>
                        <a:pt x="413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58" name="Google Shape;958;p25"/>
            <p:cNvSpPr/>
            <p:nvPr/>
          </p:nvSpPr>
          <p:spPr>
            <a:xfrm>
              <a:off x="1209483" y="2885130"/>
              <a:ext cx="423042" cy="417335"/>
            </a:xfrm>
            <a:custGeom>
              <a:avLst/>
              <a:gdLst/>
              <a:ahLst/>
              <a:cxnLst/>
              <a:rect l="l" t="t" r="r" b="b"/>
              <a:pathLst>
                <a:path w="17570" h="17333" extrusionOk="0">
                  <a:moveTo>
                    <a:pt x="8774" y="1"/>
                  </a:moveTo>
                  <a:cubicBezTo>
                    <a:pt x="4072" y="1"/>
                    <a:pt x="212" y="3756"/>
                    <a:pt x="122" y="8454"/>
                  </a:cubicBezTo>
                  <a:cubicBezTo>
                    <a:pt x="1" y="13256"/>
                    <a:pt x="3800" y="17208"/>
                    <a:pt x="8572" y="17329"/>
                  </a:cubicBezTo>
                  <a:cubicBezTo>
                    <a:pt x="8647" y="17331"/>
                    <a:pt x="8722" y="17332"/>
                    <a:pt x="8796" y="17332"/>
                  </a:cubicBezTo>
                  <a:cubicBezTo>
                    <a:pt x="13497" y="17332"/>
                    <a:pt x="17328" y="13577"/>
                    <a:pt x="17448" y="8879"/>
                  </a:cubicBezTo>
                  <a:cubicBezTo>
                    <a:pt x="17569" y="4077"/>
                    <a:pt x="13770" y="95"/>
                    <a:pt x="8998" y="4"/>
                  </a:cubicBezTo>
                  <a:cubicBezTo>
                    <a:pt x="8923" y="2"/>
                    <a:pt x="8848" y="1"/>
                    <a:pt x="8774" y="1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5"/>
            <p:cNvSpPr/>
            <p:nvPr/>
          </p:nvSpPr>
          <p:spPr>
            <a:xfrm>
              <a:off x="1267293" y="2830330"/>
              <a:ext cx="417913" cy="417913"/>
            </a:xfrm>
            <a:custGeom>
              <a:avLst/>
              <a:gdLst/>
              <a:ahLst/>
              <a:cxnLst/>
              <a:rect l="l" t="t" r="r" b="b"/>
              <a:pathLst>
                <a:path w="17357" h="17357" extrusionOk="0">
                  <a:moveTo>
                    <a:pt x="8664" y="0"/>
                  </a:moveTo>
                  <a:cubicBezTo>
                    <a:pt x="3892" y="0"/>
                    <a:pt x="1" y="3891"/>
                    <a:pt x="1" y="8663"/>
                  </a:cubicBezTo>
                  <a:cubicBezTo>
                    <a:pt x="1" y="13465"/>
                    <a:pt x="3892" y="17356"/>
                    <a:pt x="8664" y="17356"/>
                  </a:cubicBezTo>
                  <a:cubicBezTo>
                    <a:pt x="13466" y="17356"/>
                    <a:pt x="17357" y="13465"/>
                    <a:pt x="17357" y="8663"/>
                  </a:cubicBezTo>
                  <a:cubicBezTo>
                    <a:pt x="17357" y="3891"/>
                    <a:pt x="13466" y="0"/>
                    <a:pt x="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5"/>
            <p:cNvSpPr/>
            <p:nvPr/>
          </p:nvSpPr>
          <p:spPr>
            <a:xfrm>
              <a:off x="1463429" y="3242753"/>
              <a:ext cx="21983" cy="422175"/>
            </a:xfrm>
            <a:custGeom>
              <a:avLst/>
              <a:gdLst/>
              <a:ahLst/>
              <a:cxnLst/>
              <a:rect l="l" t="t" r="r" b="b"/>
              <a:pathLst>
                <a:path w="913" h="17534" extrusionOk="0">
                  <a:moveTo>
                    <a:pt x="357" y="1"/>
                  </a:moveTo>
                  <a:cubicBezTo>
                    <a:pt x="352" y="1"/>
                    <a:pt x="345" y="4"/>
                    <a:pt x="335" y="14"/>
                  </a:cubicBezTo>
                  <a:cubicBezTo>
                    <a:pt x="335" y="14"/>
                    <a:pt x="305" y="45"/>
                    <a:pt x="305" y="45"/>
                  </a:cubicBezTo>
                  <a:cubicBezTo>
                    <a:pt x="275" y="105"/>
                    <a:pt x="275" y="166"/>
                    <a:pt x="275" y="227"/>
                  </a:cubicBezTo>
                  <a:lnTo>
                    <a:pt x="275" y="896"/>
                  </a:lnTo>
                  <a:cubicBezTo>
                    <a:pt x="244" y="1504"/>
                    <a:pt x="244" y="2142"/>
                    <a:pt x="244" y="2780"/>
                  </a:cubicBezTo>
                  <a:cubicBezTo>
                    <a:pt x="244" y="3145"/>
                    <a:pt x="214" y="3510"/>
                    <a:pt x="244" y="3844"/>
                  </a:cubicBezTo>
                  <a:cubicBezTo>
                    <a:pt x="275" y="4604"/>
                    <a:pt x="275" y="5303"/>
                    <a:pt x="275" y="6063"/>
                  </a:cubicBezTo>
                  <a:lnTo>
                    <a:pt x="275" y="6397"/>
                  </a:lnTo>
                  <a:lnTo>
                    <a:pt x="275" y="7948"/>
                  </a:lnTo>
                  <a:lnTo>
                    <a:pt x="275" y="10258"/>
                  </a:lnTo>
                  <a:lnTo>
                    <a:pt x="275" y="12385"/>
                  </a:lnTo>
                  <a:lnTo>
                    <a:pt x="275" y="13510"/>
                  </a:lnTo>
                  <a:cubicBezTo>
                    <a:pt x="305" y="14179"/>
                    <a:pt x="275" y="14847"/>
                    <a:pt x="214" y="15516"/>
                  </a:cubicBezTo>
                  <a:cubicBezTo>
                    <a:pt x="214" y="15638"/>
                    <a:pt x="183" y="15790"/>
                    <a:pt x="153" y="15911"/>
                  </a:cubicBezTo>
                  <a:cubicBezTo>
                    <a:pt x="1" y="16367"/>
                    <a:pt x="1" y="16853"/>
                    <a:pt x="153" y="17279"/>
                  </a:cubicBezTo>
                  <a:cubicBezTo>
                    <a:pt x="153" y="17309"/>
                    <a:pt x="153" y="17309"/>
                    <a:pt x="153" y="17340"/>
                  </a:cubicBezTo>
                  <a:cubicBezTo>
                    <a:pt x="183" y="17431"/>
                    <a:pt x="214" y="17522"/>
                    <a:pt x="305" y="17522"/>
                  </a:cubicBezTo>
                  <a:cubicBezTo>
                    <a:pt x="328" y="17530"/>
                    <a:pt x="351" y="17534"/>
                    <a:pt x="372" y="17534"/>
                  </a:cubicBezTo>
                  <a:cubicBezTo>
                    <a:pt x="438" y="17534"/>
                    <a:pt x="495" y="17499"/>
                    <a:pt x="518" y="17431"/>
                  </a:cubicBezTo>
                  <a:cubicBezTo>
                    <a:pt x="579" y="17309"/>
                    <a:pt x="639" y="17188"/>
                    <a:pt x="670" y="17036"/>
                  </a:cubicBezTo>
                  <a:cubicBezTo>
                    <a:pt x="791" y="16610"/>
                    <a:pt x="852" y="16185"/>
                    <a:pt x="852" y="15729"/>
                  </a:cubicBezTo>
                  <a:cubicBezTo>
                    <a:pt x="852" y="15394"/>
                    <a:pt x="913" y="14969"/>
                    <a:pt x="913" y="14574"/>
                  </a:cubicBezTo>
                  <a:cubicBezTo>
                    <a:pt x="882" y="13875"/>
                    <a:pt x="882" y="13176"/>
                    <a:pt x="882" y="12446"/>
                  </a:cubicBezTo>
                  <a:lnTo>
                    <a:pt x="882" y="11717"/>
                  </a:lnTo>
                  <a:cubicBezTo>
                    <a:pt x="852" y="10987"/>
                    <a:pt x="852" y="10227"/>
                    <a:pt x="822" y="9498"/>
                  </a:cubicBezTo>
                  <a:cubicBezTo>
                    <a:pt x="822" y="8768"/>
                    <a:pt x="761" y="8039"/>
                    <a:pt x="730" y="7309"/>
                  </a:cubicBezTo>
                  <a:cubicBezTo>
                    <a:pt x="700" y="6914"/>
                    <a:pt x="700" y="6549"/>
                    <a:pt x="700" y="6154"/>
                  </a:cubicBezTo>
                  <a:cubicBezTo>
                    <a:pt x="670" y="5303"/>
                    <a:pt x="579" y="4482"/>
                    <a:pt x="609" y="3631"/>
                  </a:cubicBezTo>
                  <a:cubicBezTo>
                    <a:pt x="609" y="3327"/>
                    <a:pt x="579" y="3023"/>
                    <a:pt x="579" y="2689"/>
                  </a:cubicBezTo>
                  <a:cubicBezTo>
                    <a:pt x="548" y="2142"/>
                    <a:pt x="518" y="1564"/>
                    <a:pt x="487" y="987"/>
                  </a:cubicBezTo>
                  <a:cubicBezTo>
                    <a:pt x="487" y="713"/>
                    <a:pt x="457" y="440"/>
                    <a:pt x="427" y="136"/>
                  </a:cubicBezTo>
                  <a:cubicBezTo>
                    <a:pt x="427" y="105"/>
                    <a:pt x="396" y="45"/>
                    <a:pt x="366" y="14"/>
                  </a:cubicBezTo>
                  <a:cubicBezTo>
                    <a:pt x="366" y="14"/>
                    <a:pt x="366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5"/>
            <p:cNvSpPr/>
            <p:nvPr/>
          </p:nvSpPr>
          <p:spPr>
            <a:xfrm>
              <a:off x="1207292" y="2826549"/>
              <a:ext cx="485234" cy="427785"/>
            </a:xfrm>
            <a:custGeom>
              <a:avLst/>
              <a:gdLst/>
              <a:ahLst/>
              <a:cxnLst/>
              <a:rect l="l" t="t" r="r" b="b"/>
              <a:pathLst>
                <a:path w="20153" h="17767" extrusionOk="0">
                  <a:moveTo>
                    <a:pt x="11276" y="1"/>
                  </a:moveTo>
                  <a:cubicBezTo>
                    <a:pt x="9409" y="1"/>
                    <a:pt x="7573" y="564"/>
                    <a:pt x="6019" y="1616"/>
                  </a:cubicBezTo>
                  <a:cubicBezTo>
                    <a:pt x="5745" y="1829"/>
                    <a:pt x="5472" y="2042"/>
                    <a:pt x="5229" y="2254"/>
                  </a:cubicBezTo>
                  <a:cubicBezTo>
                    <a:pt x="0" y="6905"/>
                    <a:pt x="1976" y="15507"/>
                    <a:pt x="8694" y="17422"/>
                  </a:cubicBezTo>
                  <a:cubicBezTo>
                    <a:pt x="9488" y="17652"/>
                    <a:pt x="10311" y="17767"/>
                    <a:pt x="11132" y="17767"/>
                  </a:cubicBezTo>
                  <a:cubicBezTo>
                    <a:pt x="11506" y="17767"/>
                    <a:pt x="11880" y="17743"/>
                    <a:pt x="12250" y="17695"/>
                  </a:cubicBezTo>
                  <a:cubicBezTo>
                    <a:pt x="14378" y="17391"/>
                    <a:pt x="16323" y="16388"/>
                    <a:pt x="17782" y="14838"/>
                  </a:cubicBezTo>
                  <a:lnTo>
                    <a:pt x="17995" y="14595"/>
                  </a:lnTo>
                  <a:lnTo>
                    <a:pt x="18208" y="14352"/>
                  </a:lnTo>
                  <a:cubicBezTo>
                    <a:pt x="18359" y="14170"/>
                    <a:pt x="18511" y="14018"/>
                    <a:pt x="18633" y="13866"/>
                  </a:cubicBezTo>
                  <a:cubicBezTo>
                    <a:pt x="19636" y="12711"/>
                    <a:pt x="20153" y="11221"/>
                    <a:pt x="20062" y="9701"/>
                  </a:cubicBezTo>
                  <a:lnTo>
                    <a:pt x="20062" y="9549"/>
                  </a:lnTo>
                  <a:cubicBezTo>
                    <a:pt x="20062" y="9245"/>
                    <a:pt x="20031" y="8972"/>
                    <a:pt x="19910" y="8911"/>
                  </a:cubicBezTo>
                  <a:cubicBezTo>
                    <a:pt x="19889" y="8901"/>
                    <a:pt x="19869" y="8896"/>
                    <a:pt x="19850" y="8896"/>
                  </a:cubicBezTo>
                  <a:cubicBezTo>
                    <a:pt x="19757" y="8896"/>
                    <a:pt x="19681" y="9018"/>
                    <a:pt x="19606" y="9245"/>
                  </a:cubicBezTo>
                  <a:cubicBezTo>
                    <a:pt x="19575" y="9397"/>
                    <a:pt x="19515" y="9580"/>
                    <a:pt x="19484" y="9762"/>
                  </a:cubicBezTo>
                  <a:cubicBezTo>
                    <a:pt x="19393" y="9945"/>
                    <a:pt x="19363" y="10127"/>
                    <a:pt x="19302" y="10309"/>
                  </a:cubicBezTo>
                  <a:cubicBezTo>
                    <a:pt x="18937" y="11525"/>
                    <a:pt x="18359" y="12680"/>
                    <a:pt x="17600" y="13714"/>
                  </a:cubicBezTo>
                  <a:cubicBezTo>
                    <a:pt x="16901" y="14595"/>
                    <a:pt x="16019" y="15355"/>
                    <a:pt x="15046" y="15932"/>
                  </a:cubicBezTo>
                  <a:cubicBezTo>
                    <a:pt x="13828" y="16635"/>
                    <a:pt x="12455" y="17000"/>
                    <a:pt x="11071" y="17000"/>
                  </a:cubicBezTo>
                  <a:cubicBezTo>
                    <a:pt x="10418" y="17000"/>
                    <a:pt x="9762" y="16919"/>
                    <a:pt x="9119" y="16753"/>
                  </a:cubicBezTo>
                  <a:cubicBezTo>
                    <a:pt x="2341" y="15142"/>
                    <a:pt x="517" y="6358"/>
                    <a:pt x="6110" y="2163"/>
                  </a:cubicBezTo>
                  <a:cubicBezTo>
                    <a:pt x="7113" y="1373"/>
                    <a:pt x="8268" y="856"/>
                    <a:pt x="9514" y="583"/>
                  </a:cubicBezTo>
                  <a:cubicBezTo>
                    <a:pt x="10075" y="460"/>
                    <a:pt x="10648" y="398"/>
                    <a:pt x="11223" y="398"/>
                  </a:cubicBezTo>
                  <a:cubicBezTo>
                    <a:pt x="11925" y="398"/>
                    <a:pt x="12628" y="490"/>
                    <a:pt x="13314" y="674"/>
                  </a:cubicBezTo>
                  <a:cubicBezTo>
                    <a:pt x="14226" y="917"/>
                    <a:pt x="15107" y="1312"/>
                    <a:pt x="15897" y="1829"/>
                  </a:cubicBezTo>
                  <a:cubicBezTo>
                    <a:pt x="17387" y="2802"/>
                    <a:pt x="18511" y="4169"/>
                    <a:pt x="19180" y="5811"/>
                  </a:cubicBezTo>
                  <a:cubicBezTo>
                    <a:pt x="19515" y="6631"/>
                    <a:pt x="19727" y="7482"/>
                    <a:pt x="19818" y="8364"/>
                  </a:cubicBezTo>
                  <a:cubicBezTo>
                    <a:pt x="19818" y="8516"/>
                    <a:pt x="19849" y="8668"/>
                    <a:pt x="19910" y="8820"/>
                  </a:cubicBezTo>
                  <a:cubicBezTo>
                    <a:pt x="19910" y="8850"/>
                    <a:pt x="19940" y="8881"/>
                    <a:pt x="19940" y="8881"/>
                  </a:cubicBezTo>
                  <a:cubicBezTo>
                    <a:pt x="19970" y="8850"/>
                    <a:pt x="20001" y="8820"/>
                    <a:pt x="20001" y="8789"/>
                  </a:cubicBezTo>
                  <a:lnTo>
                    <a:pt x="20001" y="8151"/>
                  </a:lnTo>
                  <a:cubicBezTo>
                    <a:pt x="20001" y="7786"/>
                    <a:pt x="19940" y="7452"/>
                    <a:pt x="19849" y="7118"/>
                  </a:cubicBezTo>
                  <a:cubicBezTo>
                    <a:pt x="19758" y="6783"/>
                    <a:pt x="19697" y="6449"/>
                    <a:pt x="19575" y="6115"/>
                  </a:cubicBezTo>
                  <a:cubicBezTo>
                    <a:pt x="18937" y="4169"/>
                    <a:pt x="17660" y="2498"/>
                    <a:pt x="15928" y="1373"/>
                  </a:cubicBezTo>
                  <a:cubicBezTo>
                    <a:pt x="14986" y="765"/>
                    <a:pt x="13922" y="339"/>
                    <a:pt x="12797" y="127"/>
                  </a:cubicBezTo>
                  <a:cubicBezTo>
                    <a:pt x="12291" y="42"/>
                    <a:pt x="11783" y="1"/>
                    <a:pt x="11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Google Shape;962;p25"/>
            <p:cNvGrpSpPr/>
            <p:nvPr/>
          </p:nvGrpSpPr>
          <p:grpSpPr>
            <a:xfrm>
              <a:off x="1376844" y="2897086"/>
              <a:ext cx="198811" cy="284400"/>
              <a:chOff x="1363170" y="2880700"/>
              <a:chExt cx="227629" cy="325624"/>
            </a:xfrm>
          </p:grpSpPr>
          <p:sp>
            <p:nvSpPr>
              <p:cNvPr id="963" name="Google Shape;963;p25"/>
              <p:cNvSpPr/>
              <p:nvPr/>
            </p:nvSpPr>
            <p:spPr>
              <a:xfrm>
                <a:off x="1363170" y="2880700"/>
                <a:ext cx="227629" cy="272389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11313" extrusionOk="0">
                    <a:moveTo>
                      <a:pt x="4654" y="1"/>
                    </a:moveTo>
                    <a:cubicBezTo>
                      <a:pt x="2551" y="1"/>
                      <a:pt x="626" y="1454"/>
                      <a:pt x="153" y="3622"/>
                    </a:cubicBezTo>
                    <a:cubicBezTo>
                      <a:pt x="1" y="4291"/>
                      <a:pt x="1" y="4960"/>
                      <a:pt x="153" y="5598"/>
                    </a:cubicBezTo>
                    <a:cubicBezTo>
                      <a:pt x="426" y="6692"/>
                      <a:pt x="882" y="7726"/>
                      <a:pt x="1490" y="8668"/>
                    </a:cubicBezTo>
                    <a:cubicBezTo>
                      <a:pt x="1642" y="8881"/>
                      <a:pt x="1764" y="9063"/>
                      <a:pt x="1885" y="9276"/>
                    </a:cubicBezTo>
                    <a:cubicBezTo>
                      <a:pt x="2068" y="9610"/>
                      <a:pt x="2341" y="9945"/>
                      <a:pt x="2645" y="10218"/>
                    </a:cubicBezTo>
                    <a:lnTo>
                      <a:pt x="2858" y="10401"/>
                    </a:lnTo>
                    <a:cubicBezTo>
                      <a:pt x="2919" y="10401"/>
                      <a:pt x="2949" y="10462"/>
                      <a:pt x="2949" y="10492"/>
                    </a:cubicBezTo>
                    <a:cubicBezTo>
                      <a:pt x="3040" y="10583"/>
                      <a:pt x="3132" y="10765"/>
                      <a:pt x="3223" y="10948"/>
                    </a:cubicBezTo>
                    <a:cubicBezTo>
                      <a:pt x="3253" y="10948"/>
                      <a:pt x="3253" y="10978"/>
                      <a:pt x="3253" y="11009"/>
                    </a:cubicBezTo>
                    <a:cubicBezTo>
                      <a:pt x="3309" y="11147"/>
                      <a:pt x="3415" y="11286"/>
                      <a:pt x="3502" y="11286"/>
                    </a:cubicBezTo>
                    <a:cubicBezTo>
                      <a:pt x="3511" y="11286"/>
                      <a:pt x="3519" y="11285"/>
                      <a:pt x="3527" y="11282"/>
                    </a:cubicBezTo>
                    <a:cubicBezTo>
                      <a:pt x="3618" y="11252"/>
                      <a:pt x="3648" y="11161"/>
                      <a:pt x="3648" y="11039"/>
                    </a:cubicBezTo>
                    <a:cubicBezTo>
                      <a:pt x="3648" y="10826"/>
                      <a:pt x="3618" y="10613"/>
                      <a:pt x="3587" y="10401"/>
                    </a:cubicBezTo>
                    <a:cubicBezTo>
                      <a:pt x="3557" y="10188"/>
                      <a:pt x="3435" y="9975"/>
                      <a:pt x="3284" y="9823"/>
                    </a:cubicBezTo>
                    <a:cubicBezTo>
                      <a:pt x="3192" y="9702"/>
                      <a:pt x="3071" y="9580"/>
                      <a:pt x="2949" y="9458"/>
                    </a:cubicBezTo>
                    <a:cubicBezTo>
                      <a:pt x="2706" y="9185"/>
                      <a:pt x="2463" y="8911"/>
                      <a:pt x="2250" y="8607"/>
                    </a:cubicBezTo>
                    <a:cubicBezTo>
                      <a:pt x="1885" y="8121"/>
                      <a:pt x="1551" y="7574"/>
                      <a:pt x="1277" y="7027"/>
                    </a:cubicBezTo>
                    <a:cubicBezTo>
                      <a:pt x="730" y="6085"/>
                      <a:pt x="518" y="4960"/>
                      <a:pt x="669" y="3896"/>
                    </a:cubicBezTo>
                    <a:cubicBezTo>
                      <a:pt x="730" y="3501"/>
                      <a:pt x="821" y="3167"/>
                      <a:pt x="1004" y="2832"/>
                    </a:cubicBezTo>
                    <a:cubicBezTo>
                      <a:pt x="1490" y="1768"/>
                      <a:pt x="2432" y="978"/>
                      <a:pt x="3527" y="644"/>
                    </a:cubicBezTo>
                    <a:cubicBezTo>
                      <a:pt x="3939" y="513"/>
                      <a:pt x="4360" y="450"/>
                      <a:pt x="4776" y="450"/>
                    </a:cubicBezTo>
                    <a:cubicBezTo>
                      <a:pt x="6108" y="450"/>
                      <a:pt x="7390" y="1097"/>
                      <a:pt x="8177" y="2255"/>
                    </a:cubicBezTo>
                    <a:cubicBezTo>
                      <a:pt x="8542" y="2802"/>
                      <a:pt x="8816" y="3440"/>
                      <a:pt x="8937" y="4109"/>
                    </a:cubicBezTo>
                    <a:cubicBezTo>
                      <a:pt x="9028" y="4778"/>
                      <a:pt x="8968" y="5477"/>
                      <a:pt x="8724" y="6115"/>
                    </a:cubicBezTo>
                    <a:cubicBezTo>
                      <a:pt x="8572" y="6601"/>
                      <a:pt x="8360" y="7088"/>
                      <a:pt x="8147" y="7544"/>
                    </a:cubicBezTo>
                    <a:cubicBezTo>
                      <a:pt x="7721" y="8395"/>
                      <a:pt x="7174" y="9154"/>
                      <a:pt x="6505" y="9823"/>
                    </a:cubicBezTo>
                    <a:cubicBezTo>
                      <a:pt x="6323" y="10006"/>
                      <a:pt x="6110" y="10127"/>
                      <a:pt x="6019" y="10340"/>
                    </a:cubicBezTo>
                    <a:cubicBezTo>
                      <a:pt x="5928" y="10522"/>
                      <a:pt x="5898" y="10765"/>
                      <a:pt x="5837" y="11009"/>
                    </a:cubicBezTo>
                    <a:cubicBezTo>
                      <a:pt x="5806" y="11069"/>
                      <a:pt x="5776" y="11161"/>
                      <a:pt x="5776" y="11252"/>
                    </a:cubicBezTo>
                    <a:cubicBezTo>
                      <a:pt x="5776" y="11282"/>
                      <a:pt x="5746" y="11313"/>
                      <a:pt x="5776" y="11313"/>
                    </a:cubicBezTo>
                    <a:cubicBezTo>
                      <a:pt x="5776" y="11313"/>
                      <a:pt x="5837" y="11313"/>
                      <a:pt x="5837" y="11282"/>
                    </a:cubicBezTo>
                    <a:cubicBezTo>
                      <a:pt x="5898" y="11161"/>
                      <a:pt x="5958" y="11069"/>
                      <a:pt x="6019" y="10948"/>
                    </a:cubicBezTo>
                    <a:cubicBezTo>
                      <a:pt x="6080" y="10765"/>
                      <a:pt x="6110" y="10613"/>
                      <a:pt x="6171" y="10462"/>
                    </a:cubicBezTo>
                    <a:cubicBezTo>
                      <a:pt x="6232" y="10310"/>
                      <a:pt x="6293" y="10279"/>
                      <a:pt x="6445" y="10127"/>
                    </a:cubicBezTo>
                    <a:cubicBezTo>
                      <a:pt x="7296" y="9428"/>
                      <a:pt x="7964" y="8547"/>
                      <a:pt x="8481" y="7574"/>
                    </a:cubicBezTo>
                    <a:cubicBezTo>
                      <a:pt x="8755" y="7057"/>
                      <a:pt x="8968" y="6480"/>
                      <a:pt x="9119" y="5902"/>
                    </a:cubicBezTo>
                    <a:cubicBezTo>
                      <a:pt x="9454" y="4626"/>
                      <a:pt x="9241" y="3258"/>
                      <a:pt x="8572" y="2163"/>
                    </a:cubicBezTo>
                    <a:cubicBezTo>
                      <a:pt x="8451" y="1981"/>
                      <a:pt x="8360" y="1829"/>
                      <a:pt x="8238" y="1708"/>
                    </a:cubicBezTo>
                    <a:cubicBezTo>
                      <a:pt x="7934" y="1343"/>
                      <a:pt x="7600" y="1039"/>
                      <a:pt x="7235" y="796"/>
                    </a:cubicBezTo>
                    <a:cubicBezTo>
                      <a:pt x="6870" y="553"/>
                      <a:pt x="6475" y="340"/>
                      <a:pt x="6050" y="218"/>
                    </a:cubicBezTo>
                    <a:cubicBezTo>
                      <a:pt x="5585" y="71"/>
                      <a:pt x="5115" y="1"/>
                      <a:pt x="46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5"/>
              <p:cNvSpPr/>
              <p:nvPr/>
            </p:nvSpPr>
            <p:spPr>
              <a:xfrm>
                <a:off x="1433428" y="3144276"/>
                <a:ext cx="83453" cy="38644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605" extrusionOk="0">
                    <a:moveTo>
                      <a:pt x="2706" y="1"/>
                    </a:moveTo>
                    <a:cubicBezTo>
                      <a:pt x="2513" y="22"/>
                      <a:pt x="2304" y="44"/>
                      <a:pt x="2102" y="44"/>
                    </a:cubicBezTo>
                    <a:cubicBezTo>
                      <a:pt x="2018" y="44"/>
                      <a:pt x="1935" y="40"/>
                      <a:pt x="1855" y="31"/>
                    </a:cubicBezTo>
                    <a:lnTo>
                      <a:pt x="1703" y="31"/>
                    </a:lnTo>
                    <a:lnTo>
                      <a:pt x="1125" y="62"/>
                    </a:lnTo>
                    <a:lnTo>
                      <a:pt x="913" y="62"/>
                    </a:lnTo>
                    <a:cubicBezTo>
                      <a:pt x="821" y="62"/>
                      <a:pt x="730" y="62"/>
                      <a:pt x="639" y="92"/>
                    </a:cubicBezTo>
                    <a:cubicBezTo>
                      <a:pt x="1" y="274"/>
                      <a:pt x="1" y="1186"/>
                      <a:pt x="639" y="1369"/>
                    </a:cubicBezTo>
                    <a:lnTo>
                      <a:pt x="1125" y="1369"/>
                    </a:lnTo>
                    <a:cubicBezTo>
                      <a:pt x="1369" y="1369"/>
                      <a:pt x="1612" y="1399"/>
                      <a:pt x="1885" y="1429"/>
                    </a:cubicBezTo>
                    <a:cubicBezTo>
                      <a:pt x="1916" y="1460"/>
                      <a:pt x="1976" y="1460"/>
                      <a:pt x="2037" y="1490"/>
                    </a:cubicBezTo>
                    <a:cubicBezTo>
                      <a:pt x="2098" y="1566"/>
                      <a:pt x="2189" y="1604"/>
                      <a:pt x="2284" y="1604"/>
                    </a:cubicBezTo>
                    <a:cubicBezTo>
                      <a:pt x="2379" y="1604"/>
                      <a:pt x="2478" y="1566"/>
                      <a:pt x="2554" y="1490"/>
                    </a:cubicBezTo>
                    <a:cubicBezTo>
                      <a:pt x="2584" y="1490"/>
                      <a:pt x="2645" y="1460"/>
                      <a:pt x="2645" y="1338"/>
                    </a:cubicBezTo>
                    <a:cubicBezTo>
                      <a:pt x="2645" y="1277"/>
                      <a:pt x="2615" y="1217"/>
                      <a:pt x="2584" y="1156"/>
                    </a:cubicBezTo>
                    <a:cubicBezTo>
                      <a:pt x="2554" y="1095"/>
                      <a:pt x="2493" y="1034"/>
                      <a:pt x="2463" y="974"/>
                    </a:cubicBezTo>
                    <a:cubicBezTo>
                      <a:pt x="2311" y="882"/>
                      <a:pt x="2128" y="822"/>
                      <a:pt x="1946" y="822"/>
                    </a:cubicBezTo>
                    <a:cubicBezTo>
                      <a:pt x="1825" y="791"/>
                      <a:pt x="1673" y="791"/>
                      <a:pt x="1551" y="791"/>
                    </a:cubicBezTo>
                    <a:cubicBezTo>
                      <a:pt x="1399" y="822"/>
                      <a:pt x="1277" y="822"/>
                      <a:pt x="1125" y="822"/>
                    </a:cubicBezTo>
                    <a:lnTo>
                      <a:pt x="730" y="822"/>
                    </a:lnTo>
                    <a:cubicBezTo>
                      <a:pt x="669" y="761"/>
                      <a:pt x="669" y="670"/>
                      <a:pt x="730" y="609"/>
                    </a:cubicBezTo>
                    <a:cubicBezTo>
                      <a:pt x="791" y="548"/>
                      <a:pt x="791" y="548"/>
                      <a:pt x="973" y="518"/>
                    </a:cubicBezTo>
                    <a:lnTo>
                      <a:pt x="1399" y="457"/>
                    </a:lnTo>
                    <a:cubicBezTo>
                      <a:pt x="1521" y="426"/>
                      <a:pt x="1673" y="426"/>
                      <a:pt x="1825" y="426"/>
                    </a:cubicBezTo>
                    <a:cubicBezTo>
                      <a:pt x="2128" y="396"/>
                      <a:pt x="2463" y="366"/>
                      <a:pt x="2767" y="366"/>
                    </a:cubicBezTo>
                    <a:cubicBezTo>
                      <a:pt x="2858" y="366"/>
                      <a:pt x="2949" y="426"/>
                      <a:pt x="3040" y="487"/>
                    </a:cubicBezTo>
                    <a:cubicBezTo>
                      <a:pt x="3162" y="670"/>
                      <a:pt x="3162" y="913"/>
                      <a:pt x="3040" y="1095"/>
                    </a:cubicBezTo>
                    <a:cubicBezTo>
                      <a:pt x="2980" y="1186"/>
                      <a:pt x="2858" y="1277"/>
                      <a:pt x="2736" y="1308"/>
                    </a:cubicBezTo>
                    <a:cubicBezTo>
                      <a:pt x="2736" y="1308"/>
                      <a:pt x="2706" y="1338"/>
                      <a:pt x="2676" y="1369"/>
                    </a:cubicBezTo>
                    <a:cubicBezTo>
                      <a:pt x="2676" y="1369"/>
                      <a:pt x="2676" y="1369"/>
                      <a:pt x="2676" y="1399"/>
                    </a:cubicBezTo>
                    <a:lnTo>
                      <a:pt x="2676" y="1429"/>
                    </a:lnTo>
                    <a:cubicBezTo>
                      <a:pt x="2706" y="1445"/>
                      <a:pt x="2729" y="1452"/>
                      <a:pt x="2748" y="1452"/>
                    </a:cubicBezTo>
                    <a:cubicBezTo>
                      <a:pt x="2767" y="1452"/>
                      <a:pt x="2782" y="1445"/>
                      <a:pt x="2797" y="1429"/>
                    </a:cubicBezTo>
                    <a:cubicBezTo>
                      <a:pt x="2919" y="1399"/>
                      <a:pt x="3040" y="1338"/>
                      <a:pt x="3132" y="1277"/>
                    </a:cubicBezTo>
                    <a:cubicBezTo>
                      <a:pt x="3435" y="1004"/>
                      <a:pt x="3466" y="578"/>
                      <a:pt x="3253" y="274"/>
                    </a:cubicBezTo>
                    <a:cubicBezTo>
                      <a:pt x="3132" y="92"/>
                      <a:pt x="2919" y="1"/>
                      <a:pt x="27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5"/>
              <p:cNvSpPr/>
              <p:nvPr/>
            </p:nvSpPr>
            <p:spPr>
              <a:xfrm>
                <a:off x="1448067" y="3168426"/>
                <a:ext cx="52730" cy="37898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1574" extrusionOk="0">
                    <a:moveTo>
                      <a:pt x="1338" y="1"/>
                    </a:moveTo>
                    <a:lnTo>
                      <a:pt x="943" y="31"/>
                    </a:lnTo>
                    <a:lnTo>
                      <a:pt x="639" y="31"/>
                    </a:lnTo>
                    <a:cubicBezTo>
                      <a:pt x="244" y="122"/>
                      <a:pt x="1" y="518"/>
                      <a:pt x="122" y="882"/>
                    </a:cubicBezTo>
                    <a:cubicBezTo>
                      <a:pt x="183" y="1034"/>
                      <a:pt x="244" y="1126"/>
                      <a:pt x="365" y="1217"/>
                    </a:cubicBezTo>
                    <a:cubicBezTo>
                      <a:pt x="457" y="1278"/>
                      <a:pt x="578" y="1308"/>
                      <a:pt x="700" y="1338"/>
                    </a:cubicBezTo>
                    <a:cubicBezTo>
                      <a:pt x="791" y="1369"/>
                      <a:pt x="852" y="1369"/>
                      <a:pt x="943" y="1399"/>
                    </a:cubicBezTo>
                    <a:cubicBezTo>
                      <a:pt x="1004" y="1399"/>
                      <a:pt x="1034" y="1429"/>
                      <a:pt x="1065" y="1460"/>
                    </a:cubicBezTo>
                    <a:cubicBezTo>
                      <a:pt x="1125" y="1536"/>
                      <a:pt x="1179" y="1574"/>
                      <a:pt x="1232" y="1574"/>
                    </a:cubicBezTo>
                    <a:cubicBezTo>
                      <a:pt x="1285" y="1574"/>
                      <a:pt x="1338" y="1536"/>
                      <a:pt x="1399" y="1460"/>
                    </a:cubicBezTo>
                    <a:cubicBezTo>
                      <a:pt x="1429" y="1429"/>
                      <a:pt x="1460" y="1399"/>
                      <a:pt x="1460" y="1308"/>
                    </a:cubicBezTo>
                    <a:cubicBezTo>
                      <a:pt x="1460" y="1247"/>
                      <a:pt x="1460" y="1156"/>
                      <a:pt x="1429" y="1095"/>
                    </a:cubicBezTo>
                    <a:cubicBezTo>
                      <a:pt x="1399" y="1034"/>
                      <a:pt x="1368" y="974"/>
                      <a:pt x="1338" y="943"/>
                    </a:cubicBezTo>
                    <a:cubicBezTo>
                      <a:pt x="1247" y="852"/>
                      <a:pt x="1125" y="761"/>
                      <a:pt x="1004" y="761"/>
                    </a:cubicBezTo>
                    <a:cubicBezTo>
                      <a:pt x="943" y="761"/>
                      <a:pt x="882" y="761"/>
                      <a:pt x="852" y="730"/>
                    </a:cubicBezTo>
                    <a:lnTo>
                      <a:pt x="761" y="730"/>
                    </a:lnTo>
                    <a:cubicBezTo>
                      <a:pt x="720" y="730"/>
                      <a:pt x="734" y="703"/>
                      <a:pt x="729" y="703"/>
                    </a:cubicBezTo>
                    <a:cubicBezTo>
                      <a:pt x="727" y="703"/>
                      <a:pt x="720" y="710"/>
                      <a:pt x="700" y="730"/>
                    </a:cubicBezTo>
                    <a:cubicBezTo>
                      <a:pt x="690" y="749"/>
                      <a:pt x="678" y="756"/>
                      <a:pt x="665" y="756"/>
                    </a:cubicBezTo>
                    <a:cubicBezTo>
                      <a:pt x="638" y="756"/>
                      <a:pt x="609" y="721"/>
                      <a:pt x="609" y="700"/>
                    </a:cubicBezTo>
                    <a:cubicBezTo>
                      <a:pt x="609" y="700"/>
                      <a:pt x="609" y="670"/>
                      <a:pt x="609" y="670"/>
                    </a:cubicBezTo>
                    <a:cubicBezTo>
                      <a:pt x="609" y="609"/>
                      <a:pt x="639" y="548"/>
                      <a:pt x="669" y="518"/>
                    </a:cubicBezTo>
                    <a:cubicBezTo>
                      <a:pt x="669" y="457"/>
                      <a:pt x="943" y="426"/>
                      <a:pt x="1095" y="396"/>
                    </a:cubicBezTo>
                    <a:cubicBezTo>
                      <a:pt x="1186" y="366"/>
                      <a:pt x="1308" y="366"/>
                      <a:pt x="1399" y="366"/>
                    </a:cubicBezTo>
                    <a:lnTo>
                      <a:pt x="1642" y="366"/>
                    </a:lnTo>
                    <a:cubicBezTo>
                      <a:pt x="1733" y="396"/>
                      <a:pt x="1794" y="457"/>
                      <a:pt x="1824" y="518"/>
                    </a:cubicBezTo>
                    <a:cubicBezTo>
                      <a:pt x="1855" y="609"/>
                      <a:pt x="1855" y="670"/>
                      <a:pt x="1885" y="730"/>
                    </a:cubicBezTo>
                    <a:cubicBezTo>
                      <a:pt x="1885" y="882"/>
                      <a:pt x="1824" y="1004"/>
                      <a:pt x="1703" y="1126"/>
                    </a:cubicBezTo>
                    <a:cubicBezTo>
                      <a:pt x="1642" y="1156"/>
                      <a:pt x="1581" y="1217"/>
                      <a:pt x="1490" y="1247"/>
                    </a:cubicBezTo>
                    <a:cubicBezTo>
                      <a:pt x="1490" y="1278"/>
                      <a:pt x="1460" y="1278"/>
                      <a:pt x="1460" y="1308"/>
                    </a:cubicBezTo>
                    <a:cubicBezTo>
                      <a:pt x="1460" y="1308"/>
                      <a:pt x="1460" y="1308"/>
                      <a:pt x="1460" y="1338"/>
                    </a:cubicBezTo>
                    <a:lnTo>
                      <a:pt x="1460" y="1399"/>
                    </a:lnTo>
                    <a:lnTo>
                      <a:pt x="1520" y="1399"/>
                    </a:lnTo>
                    <a:cubicBezTo>
                      <a:pt x="1612" y="1399"/>
                      <a:pt x="1703" y="1369"/>
                      <a:pt x="1764" y="1308"/>
                    </a:cubicBezTo>
                    <a:cubicBezTo>
                      <a:pt x="1976" y="1217"/>
                      <a:pt x="2159" y="1004"/>
                      <a:pt x="2189" y="761"/>
                    </a:cubicBezTo>
                    <a:cubicBezTo>
                      <a:pt x="2189" y="609"/>
                      <a:pt x="2159" y="487"/>
                      <a:pt x="2098" y="366"/>
                    </a:cubicBezTo>
                    <a:cubicBezTo>
                      <a:pt x="1946" y="153"/>
                      <a:pt x="1672" y="1"/>
                      <a:pt x="1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5"/>
              <p:cNvSpPr/>
              <p:nvPr/>
            </p:nvSpPr>
            <p:spPr>
              <a:xfrm>
                <a:off x="1426855" y="2972965"/>
                <a:ext cx="100283" cy="176753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7341" extrusionOk="0">
                    <a:moveTo>
                      <a:pt x="3753" y="445"/>
                    </a:moveTo>
                    <a:cubicBezTo>
                      <a:pt x="3800" y="505"/>
                      <a:pt x="3800" y="589"/>
                      <a:pt x="3800" y="672"/>
                    </a:cubicBezTo>
                    <a:cubicBezTo>
                      <a:pt x="3769" y="915"/>
                      <a:pt x="3708" y="1189"/>
                      <a:pt x="3617" y="1432"/>
                    </a:cubicBezTo>
                    <a:cubicBezTo>
                      <a:pt x="3519" y="1669"/>
                      <a:pt x="3388" y="1893"/>
                      <a:pt x="3230" y="2096"/>
                    </a:cubicBezTo>
                    <a:lnTo>
                      <a:pt x="3230" y="2096"/>
                    </a:lnTo>
                    <a:cubicBezTo>
                      <a:pt x="3237" y="2047"/>
                      <a:pt x="3245" y="1998"/>
                      <a:pt x="3253" y="1949"/>
                    </a:cubicBezTo>
                    <a:cubicBezTo>
                      <a:pt x="3313" y="1553"/>
                      <a:pt x="3435" y="1158"/>
                      <a:pt x="3557" y="794"/>
                    </a:cubicBezTo>
                    <a:cubicBezTo>
                      <a:pt x="3587" y="702"/>
                      <a:pt x="3648" y="611"/>
                      <a:pt x="3708" y="520"/>
                    </a:cubicBezTo>
                    <a:cubicBezTo>
                      <a:pt x="3708" y="495"/>
                      <a:pt x="3729" y="470"/>
                      <a:pt x="3753" y="445"/>
                    </a:cubicBezTo>
                    <a:close/>
                    <a:moveTo>
                      <a:pt x="642" y="2397"/>
                    </a:moveTo>
                    <a:cubicBezTo>
                      <a:pt x="654" y="2397"/>
                      <a:pt x="669" y="2405"/>
                      <a:pt x="699" y="2435"/>
                    </a:cubicBezTo>
                    <a:cubicBezTo>
                      <a:pt x="760" y="2465"/>
                      <a:pt x="821" y="2526"/>
                      <a:pt x="882" y="2587"/>
                    </a:cubicBezTo>
                    <a:cubicBezTo>
                      <a:pt x="1003" y="2739"/>
                      <a:pt x="1094" y="2891"/>
                      <a:pt x="1155" y="3073"/>
                    </a:cubicBezTo>
                    <a:cubicBezTo>
                      <a:pt x="1161" y="3090"/>
                      <a:pt x="1167" y="3106"/>
                      <a:pt x="1173" y="3123"/>
                    </a:cubicBezTo>
                    <a:lnTo>
                      <a:pt x="1173" y="3123"/>
                    </a:lnTo>
                    <a:cubicBezTo>
                      <a:pt x="1093" y="3112"/>
                      <a:pt x="1016" y="3095"/>
                      <a:pt x="942" y="3073"/>
                    </a:cubicBezTo>
                    <a:cubicBezTo>
                      <a:pt x="790" y="3012"/>
                      <a:pt x="669" y="2891"/>
                      <a:pt x="608" y="2769"/>
                    </a:cubicBezTo>
                    <a:cubicBezTo>
                      <a:pt x="547" y="2648"/>
                      <a:pt x="547" y="2526"/>
                      <a:pt x="608" y="2405"/>
                    </a:cubicBezTo>
                    <a:cubicBezTo>
                      <a:pt x="623" y="2405"/>
                      <a:pt x="631" y="2397"/>
                      <a:pt x="642" y="2397"/>
                    </a:cubicBezTo>
                    <a:close/>
                    <a:moveTo>
                      <a:pt x="3746" y="1"/>
                    </a:moveTo>
                    <a:cubicBezTo>
                      <a:pt x="3681" y="1"/>
                      <a:pt x="3613" y="26"/>
                      <a:pt x="3557" y="64"/>
                    </a:cubicBezTo>
                    <a:cubicBezTo>
                      <a:pt x="3496" y="94"/>
                      <a:pt x="3435" y="155"/>
                      <a:pt x="3374" y="216"/>
                    </a:cubicBezTo>
                    <a:cubicBezTo>
                      <a:pt x="3313" y="307"/>
                      <a:pt x="3253" y="429"/>
                      <a:pt x="3222" y="520"/>
                    </a:cubicBezTo>
                    <a:cubicBezTo>
                      <a:pt x="3070" y="976"/>
                      <a:pt x="2949" y="1462"/>
                      <a:pt x="2918" y="1918"/>
                    </a:cubicBezTo>
                    <a:cubicBezTo>
                      <a:pt x="2892" y="2114"/>
                      <a:pt x="2866" y="2309"/>
                      <a:pt x="2840" y="2507"/>
                    </a:cubicBezTo>
                    <a:lnTo>
                      <a:pt x="2840" y="2507"/>
                    </a:lnTo>
                    <a:cubicBezTo>
                      <a:pt x="2579" y="2731"/>
                      <a:pt x="2277" y="2906"/>
                      <a:pt x="1946" y="3012"/>
                    </a:cubicBezTo>
                    <a:cubicBezTo>
                      <a:pt x="1883" y="3041"/>
                      <a:pt x="1819" y="3064"/>
                      <a:pt x="1755" y="3082"/>
                    </a:cubicBezTo>
                    <a:lnTo>
                      <a:pt x="1755" y="3082"/>
                    </a:lnTo>
                    <a:cubicBezTo>
                      <a:pt x="1729" y="3006"/>
                      <a:pt x="1702" y="2932"/>
                      <a:pt x="1672" y="2860"/>
                    </a:cubicBezTo>
                    <a:cubicBezTo>
                      <a:pt x="1581" y="2648"/>
                      <a:pt x="1459" y="2435"/>
                      <a:pt x="1338" y="2253"/>
                    </a:cubicBezTo>
                    <a:cubicBezTo>
                      <a:pt x="1307" y="2192"/>
                      <a:pt x="1246" y="2161"/>
                      <a:pt x="1216" y="2101"/>
                    </a:cubicBezTo>
                    <a:cubicBezTo>
                      <a:pt x="1155" y="2070"/>
                      <a:pt x="1094" y="2009"/>
                      <a:pt x="1034" y="1979"/>
                    </a:cubicBezTo>
                    <a:cubicBezTo>
                      <a:pt x="973" y="1918"/>
                      <a:pt x="882" y="1888"/>
                      <a:pt x="821" y="1857"/>
                    </a:cubicBezTo>
                    <a:cubicBezTo>
                      <a:pt x="760" y="1827"/>
                      <a:pt x="692" y="1812"/>
                      <a:pt x="623" y="1812"/>
                    </a:cubicBezTo>
                    <a:cubicBezTo>
                      <a:pt x="555" y="1812"/>
                      <a:pt x="487" y="1827"/>
                      <a:pt x="426" y="1857"/>
                    </a:cubicBezTo>
                    <a:cubicBezTo>
                      <a:pt x="335" y="1888"/>
                      <a:pt x="243" y="1949"/>
                      <a:pt x="183" y="2009"/>
                    </a:cubicBezTo>
                    <a:cubicBezTo>
                      <a:pt x="152" y="2070"/>
                      <a:pt x="91" y="2131"/>
                      <a:pt x="61" y="2192"/>
                    </a:cubicBezTo>
                    <a:cubicBezTo>
                      <a:pt x="31" y="2283"/>
                      <a:pt x="0" y="2405"/>
                      <a:pt x="0" y="2526"/>
                    </a:cubicBezTo>
                    <a:cubicBezTo>
                      <a:pt x="0" y="2739"/>
                      <a:pt x="61" y="2952"/>
                      <a:pt x="183" y="3104"/>
                    </a:cubicBezTo>
                    <a:cubicBezTo>
                      <a:pt x="335" y="3347"/>
                      <a:pt x="608" y="3529"/>
                      <a:pt x="882" y="3590"/>
                    </a:cubicBezTo>
                    <a:cubicBezTo>
                      <a:pt x="1018" y="3620"/>
                      <a:pt x="1148" y="3636"/>
                      <a:pt x="1273" y="3636"/>
                    </a:cubicBezTo>
                    <a:cubicBezTo>
                      <a:pt x="1289" y="3636"/>
                      <a:pt x="1305" y="3635"/>
                      <a:pt x="1321" y="3635"/>
                    </a:cubicBezTo>
                    <a:lnTo>
                      <a:pt x="1321" y="3635"/>
                    </a:lnTo>
                    <a:cubicBezTo>
                      <a:pt x="1437" y="4139"/>
                      <a:pt x="1473" y="4663"/>
                      <a:pt x="1429" y="5171"/>
                    </a:cubicBezTo>
                    <a:cubicBezTo>
                      <a:pt x="1429" y="5322"/>
                      <a:pt x="1398" y="5444"/>
                      <a:pt x="1338" y="5596"/>
                    </a:cubicBezTo>
                    <a:cubicBezTo>
                      <a:pt x="1155" y="6052"/>
                      <a:pt x="1094" y="6538"/>
                      <a:pt x="1125" y="7025"/>
                    </a:cubicBezTo>
                    <a:cubicBezTo>
                      <a:pt x="1125" y="7055"/>
                      <a:pt x="1125" y="7055"/>
                      <a:pt x="1125" y="7085"/>
                    </a:cubicBezTo>
                    <a:cubicBezTo>
                      <a:pt x="1094" y="7177"/>
                      <a:pt x="1125" y="7268"/>
                      <a:pt x="1186" y="7329"/>
                    </a:cubicBezTo>
                    <a:cubicBezTo>
                      <a:pt x="1210" y="7337"/>
                      <a:pt x="1235" y="7341"/>
                      <a:pt x="1258" y="7341"/>
                    </a:cubicBezTo>
                    <a:cubicBezTo>
                      <a:pt x="1324" y="7341"/>
                      <a:pt x="1384" y="7312"/>
                      <a:pt x="1429" y="7268"/>
                    </a:cubicBezTo>
                    <a:cubicBezTo>
                      <a:pt x="1520" y="7177"/>
                      <a:pt x="1611" y="7055"/>
                      <a:pt x="1672" y="6933"/>
                    </a:cubicBezTo>
                    <a:cubicBezTo>
                      <a:pt x="1915" y="6478"/>
                      <a:pt x="2037" y="5961"/>
                      <a:pt x="2067" y="5444"/>
                    </a:cubicBezTo>
                    <a:cubicBezTo>
                      <a:pt x="2098" y="4988"/>
                      <a:pt x="2067" y="4502"/>
                      <a:pt x="2006" y="4046"/>
                    </a:cubicBezTo>
                    <a:cubicBezTo>
                      <a:pt x="1967" y="3878"/>
                      <a:pt x="1929" y="3704"/>
                      <a:pt x="1885" y="3532"/>
                    </a:cubicBezTo>
                    <a:lnTo>
                      <a:pt x="1885" y="3532"/>
                    </a:lnTo>
                    <a:cubicBezTo>
                      <a:pt x="2198" y="3444"/>
                      <a:pt x="2492" y="3312"/>
                      <a:pt x="2759" y="3134"/>
                    </a:cubicBezTo>
                    <a:lnTo>
                      <a:pt x="2759" y="3134"/>
                    </a:lnTo>
                    <a:cubicBezTo>
                      <a:pt x="2751" y="3194"/>
                      <a:pt x="2743" y="3255"/>
                      <a:pt x="2736" y="3316"/>
                    </a:cubicBezTo>
                    <a:cubicBezTo>
                      <a:pt x="2645" y="3651"/>
                      <a:pt x="2645" y="3985"/>
                      <a:pt x="2645" y="4350"/>
                    </a:cubicBezTo>
                    <a:cubicBezTo>
                      <a:pt x="2614" y="4988"/>
                      <a:pt x="2584" y="5596"/>
                      <a:pt x="2584" y="6234"/>
                    </a:cubicBezTo>
                    <a:cubicBezTo>
                      <a:pt x="2584" y="6538"/>
                      <a:pt x="2614" y="6842"/>
                      <a:pt x="2675" y="7146"/>
                    </a:cubicBezTo>
                    <a:cubicBezTo>
                      <a:pt x="2675" y="7207"/>
                      <a:pt x="2705" y="7268"/>
                      <a:pt x="2736" y="7298"/>
                    </a:cubicBezTo>
                    <a:lnTo>
                      <a:pt x="2766" y="7298"/>
                    </a:lnTo>
                    <a:cubicBezTo>
                      <a:pt x="2797" y="7298"/>
                      <a:pt x="2827" y="7268"/>
                      <a:pt x="2827" y="7268"/>
                    </a:cubicBezTo>
                    <a:cubicBezTo>
                      <a:pt x="2827" y="7177"/>
                      <a:pt x="2827" y="7116"/>
                      <a:pt x="2827" y="7055"/>
                    </a:cubicBezTo>
                    <a:cubicBezTo>
                      <a:pt x="2797" y="6842"/>
                      <a:pt x="2797" y="6599"/>
                      <a:pt x="2827" y="6386"/>
                    </a:cubicBezTo>
                    <a:cubicBezTo>
                      <a:pt x="2857" y="5687"/>
                      <a:pt x="2918" y="4988"/>
                      <a:pt x="2979" y="4289"/>
                    </a:cubicBezTo>
                    <a:cubicBezTo>
                      <a:pt x="3040" y="3924"/>
                      <a:pt x="3070" y="3529"/>
                      <a:pt x="3101" y="3164"/>
                    </a:cubicBezTo>
                    <a:cubicBezTo>
                      <a:pt x="3108" y="3055"/>
                      <a:pt x="3118" y="2947"/>
                      <a:pt x="3130" y="2842"/>
                    </a:cubicBezTo>
                    <a:lnTo>
                      <a:pt x="3130" y="2842"/>
                    </a:lnTo>
                    <a:cubicBezTo>
                      <a:pt x="3712" y="2304"/>
                      <a:pt x="4053" y="1573"/>
                      <a:pt x="4134" y="794"/>
                    </a:cubicBezTo>
                    <a:lnTo>
                      <a:pt x="4134" y="642"/>
                    </a:lnTo>
                    <a:cubicBezTo>
                      <a:pt x="4164" y="550"/>
                      <a:pt x="4164" y="490"/>
                      <a:pt x="4134" y="429"/>
                    </a:cubicBezTo>
                    <a:cubicBezTo>
                      <a:pt x="4134" y="246"/>
                      <a:pt x="4012" y="94"/>
                      <a:pt x="3860" y="34"/>
                    </a:cubicBezTo>
                    <a:cubicBezTo>
                      <a:pt x="3826" y="10"/>
                      <a:pt x="3786" y="1"/>
                      <a:pt x="37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7" name="Google Shape;967;p25"/>
            <p:cNvSpPr txBox="1"/>
            <p:nvPr/>
          </p:nvSpPr>
          <p:spPr>
            <a:xfrm>
              <a:off x="751310" y="3786325"/>
              <a:ext cx="1434749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Complementação e/ou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Revisão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8" name="Google Shape;968;p25"/>
            <p:cNvSpPr txBox="1"/>
            <p:nvPr/>
          </p:nvSpPr>
          <p:spPr>
            <a:xfrm>
              <a:off x="838847" y="4505950"/>
              <a:ext cx="1261800" cy="18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Material</a:t>
              </a:r>
              <a:endParaRPr dirty="0"/>
            </a:p>
          </p:txBody>
        </p:sp>
      </p:grpSp>
      <p:grpSp>
        <p:nvGrpSpPr>
          <p:cNvPr id="969" name="Google Shape;969;p25"/>
          <p:cNvGrpSpPr/>
          <p:nvPr/>
        </p:nvGrpSpPr>
        <p:grpSpPr>
          <a:xfrm>
            <a:off x="3829258" y="2826549"/>
            <a:ext cx="1482490" cy="1939562"/>
            <a:chOff x="3829258" y="2826549"/>
            <a:chExt cx="1482490" cy="1939562"/>
          </a:xfrm>
        </p:grpSpPr>
        <p:grpSp>
          <p:nvGrpSpPr>
            <p:cNvPr id="970" name="Google Shape;970;p25"/>
            <p:cNvGrpSpPr/>
            <p:nvPr/>
          </p:nvGrpSpPr>
          <p:grpSpPr>
            <a:xfrm rot="10800000">
              <a:off x="3829258" y="3660555"/>
              <a:ext cx="1482490" cy="1105556"/>
              <a:chOff x="5407598" y="1210565"/>
              <a:chExt cx="1482490" cy="1105556"/>
            </a:xfrm>
          </p:grpSpPr>
          <p:sp>
            <p:nvSpPr>
              <p:cNvPr id="971" name="Google Shape;971;p25"/>
              <p:cNvSpPr/>
              <p:nvPr/>
            </p:nvSpPr>
            <p:spPr>
              <a:xfrm>
                <a:off x="5441364" y="1210565"/>
                <a:ext cx="1448724" cy="1049514"/>
              </a:xfrm>
              <a:custGeom>
                <a:avLst/>
                <a:gdLst/>
                <a:ahLst/>
                <a:cxnLst/>
                <a:rect l="l" t="t" r="r" b="b"/>
                <a:pathLst>
                  <a:path w="46112" h="43589" extrusionOk="0">
                    <a:moveTo>
                      <a:pt x="3618" y="1"/>
                    </a:moveTo>
                    <a:cubicBezTo>
                      <a:pt x="1612" y="1"/>
                      <a:pt x="1" y="1612"/>
                      <a:pt x="1" y="3618"/>
                    </a:cubicBezTo>
                    <a:lnTo>
                      <a:pt x="1" y="37813"/>
                    </a:lnTo>
                    <a:cubicBezTo>
                      <a:pt x="1" y="39819"/>
                      <a:pt x="1612" y="41430"/>
                      <a:pt x="3618" y="41430"/>
                    </a:cubicBezTo>
                    <a:lnTo>
                      <a:pt x="19272" y="41430"/>
                    </a:lnTo>
                    <a:cubicBezTo>
                      <a:pt x="20001" y="41430"/>
                      <a:pt x="20700" y="41704"/>
                      <a:pt x="21247" y="42190"/>
                    </a:cubicBezTo>
                    <a:lnTo>
                      <a:pt x="22676" y="43467"/>
                    </a:lnTo>
                    <a:cubicBezTo>
                      <a:pt x="22767" y="43558"/>
                      <a:pt x="22919" y="43588"/>
                      <a:pt x="23041" y="43588"/>
                    </a:cubicBezTo>
                    <a:cubicBezTo>
                      <a:pt x="23193" y="43588"/>
                      <a:pt x="23314" y="43558"/>
                      <a:pt x="23436" y="43467"/>
                    </a:cubicBezTo>
                    <a:lnTo>
                      <a:pt x="24834" y="42190"/>
                    </a:lnTo>
                    <a:cubicBezTo>
                      <a:pt x="25381" y="41704"/>
                      <a:pt x="26111" y="41430"/>
                      <a:pt x="26840" y="41430"/>
                    </a:cubicBezTo>
                    <a:lnTo>
                      <a:pt x="42494" y="41430"/>
                    </a:lnTo>
                    <a:cubicBezTo>
                      <a:pt x="44500" y="41430"/>
                      <a:pt x="46111" y="39819"/>
                      <a:pt x="46111" y="37813"/>
                    </a:cubicBezTo>
                    <a:lnTo>
                      <a:pt x="46111" y="3618"/>
                    </a:lnTo>
                    <a:cubicBezTo>
                      <a:pt x="46111" y="1612"/>
                      <a:pt x="44500" y="1"/>
                      <a:pt x="42494" y="1"/>
                    </a:cubicBezTo>
                    <a:close/>
                  </a:path>
                </a:pathLst>
              </a:custGeom>
              <a:solidFill>
                <a:srgbClr val="000000">
                  <a:alpha val="14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72" name="Google Shape;972;p25"/>
              <p:cNvGrpSpPr/>
              <p:nvPr/>
            </p:nvGrpSpPr>
            <p:grpSpPr>
              <a:xfrm>
                <a:off x="5407598" y="1252738"/>
                <a:ext cx="1448692" cy="1063384"/>
                <a:chOff x="2463325" y="1217325"/>
                <a:chExt cx="1448692" cy="1063384"/>
              </a:xfrm>
            </p:grpSpPr>
            <p:sp>
              <p:nvSpPr>
                <p:cNvPr id="973" name="Google Shape;973;p25"/>
                <p:cNvSpPr/>
                <p:nvPr/>
              </p:nvSpPr>
              <p:spPr>
                <a:xfrm>
                  <a:off x="2469925" y="1450775"/>
                  <a:ext cx="1408023" cy="821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34135" extrusionOk="0">
                      <a:moveTo>
                        <a:pt x="1" y="0"/>
                      </a:moveTo>
                      <a:lnTo>
                        <a:pt x="1" y="28329"/>
                      </a:lnTo>
                      <a:cubicBezTo>
                        <a:pt x="1" y="30335"/>
                        <a:pt x="1612" y="31976"/>
                        <a:pt x="3618" y="31976"/>
                      </a:cubicBezTo>
                      <a:lnTo>
                        <a:pt x="19302" y="31976"/>
                      </a:lnTo>
                      <a:cubicBezTo>
                        <a:pt x="20031" y="31976"/>
                        <a:pt x="20730" y="32250"/>
                        <a:pt x="21278" y="32736"/>
                      </a:cubicBezTo>
                      <a:lnTo>
                        <a:pt x="22706" y="33983"/>
                      </a:lnTo>
                      <a:cubicBezTo>
                        <a:pt x="22797" y="34074"/>
                        <a:pt x="22949" y="34135"/>
                        <a:pt x="23071" y="34135"/>
                      </a:cubicBezTo>
                      <a:cubicBezTo>
                        <a:pt x="23223" y="34135"/>
                        <a:pt x="23344" y="34074"/>
                        <a:pt x="23466" y="33983"/>
                      </a:cubicBezTo>
                      <a:lnTo>
                        <a:pt x="24864" y="32736"/>
                      </a:lnTo>
                      <a:cubicBezTo>
                        <a:pt x="25411" y="32250"/>
                        <a:pt x="26141" y="31976"/>
                        <a:pt x="26870" y="31976"/>
                      </a:cubicBezTo>
                      <a:lnTo>
                        <a:pt x="42524" y="31976"/>
                      </a:lnTo>
                      <a:cubicBezTo>
                        <a:pt x="44530" y="31976"/>
                        <a:pt x="46141" y="30335"/>
                        <a:pt x="46141" y="28329"/>
                      </a:cubicBezTo>
                      <a:lnTo>
                        <a:pt x="461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25"/>
                <p:cNvSpPr/>
                <p:nvPr/>
              </p:nvSpPr>
              <p:spPr>
                <a:xfrm>
                  <a:off x="2469926" y="1222425"/>
                  <a:ext cx="1408023" cy="2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9485" extrusionOk="0">
                      <a:moveTo>
                        <a:pt x="3618" y="1"/>
                      </a:moveTo>
                      <a:cubicBezTo>
                        <a:pt x="1612" y="1"/>
                        <a:pt x="1" y="1642"/>
                        <a:pt x="1" y="3648"/>
                      </a:cubicBezTo>
                      <a:lnTo>
                        <a:pt x="1" y="9484"/>
                      </a:lnTo>
                      <a:lnTo>
                        <a:pt x="46141" y="9484"/>
                      </a:lnTo>
                      <a:lnTo>
                        <a:pt x="46141" y="3648"/>
                      </a:lnTo>
                      <a:cubicBezTo>
                        <a:pt x="46141" y="1642"/>
                        <a:pt x="44530" y="1"/>
                        <a:pt x="4252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25"/>
                <p:cNvSpPr/>
                <p:nvPr/>
              </p:nvSpPr>
              <p:spPr>
                <a:xfrm>
                  <a:off x="2464280" y="1445316"/>
                  <a:ext cx="1447737" cy="835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34696" extrusionOk="0">
                      <a:moveTo>
                        <a:pt x="15580" y="1"/>
                      </a:moveTo>
                      <a:cubicBezTo>
                        <a:pt x="14546" y="1"/>
                        <a:pt x="13516" y="4"/>
                        <a:pt x="12493" y="14"/>
                      </a:cubicBezTo>
                      <a:lnTo>
                        <a:pt x="6383" y="75"/>
                      </a:lnTo>
                      <a:lnTo>
                        <a:pt x="0" y="75"/>
                      </a:lnTo>
                      <a:lnTo>
                        <a:pt x="0" y="7765"/>
                      </a:lnTo>
                      <a:lnTo>
                        <a:pt x="0" y="10653"/>
                      </a:lnTo>
                      <a:lnTo>
                        <a:pt x="0" y="24240"/>
                      </a:lnTo>
                      <a:lnTo>
                        <a:pt x="0" y="28708"/>
                      </a:lnTo>
                      <a:lnTo>
                        <a:pt x="31" y="29042"/>
                      </a:lnTo>
                      <a:cubicBezTo>
                        <a:pt x="31" y="29164"/>
                        <a:pt x="61" y="29255"/>
                        <a:pt x="61" y="29377"/>
                      </a:cubicBezTo>
                      <a:cubicBezTo>
                        <a:pt x="422" y="31210"/>
                        <a:pt x="2001" y="32538"/>
                        <a:pt x="3888" y="32538"/>
                      </a:cubicBezTo>
                      <a:cubicBezTo>
                        <a:pt x="3909" y="32538"/>
                        <a:pt x="3930" y="32538"/>
                        <a:pt x="3952" y="32538"/>
                      </a:cubicBezTo>
                      <a:lnTo>
                        <a:pt x="18815" y="32538"/>
                      </a:lnTo>
                      <a:cubicBezTo>
                        <a:pt x="18922" y="32529"/>
                        <a:pt x="19032" y="32525"/>
                        <a:pt x="19142" y="32525"/>
                      </a:cubicBezTo>
                      <a:cubicBezTo>
                        <a:pt x="19409" y="32525"/>
                        <a:pt x="19682" y="32547"/>
                        <a:pt x="19940" y="32568"/>
                      </a:cubicBezTo>
                      <a:cubicBezTo>
                        <a:pt x="20305" y="32629"/>
                        <a:pt x="20639" y="32751"/>
                        <a:pt x="20943" y="32933"/>
                      </a:cubicBezTo>
                      <a:cubicBezTo>
                        <a:pt x="21095" y="33024"/>
                        <a:pt x="21247" y="33146"/>
                        <a:pt x="21369" y="33267"/>
                      </a:cubicBezTo>
                      <a:lnTo>
                        <a:pt x="21824" y="33632"/>
                      </a:lnTo>
                      <a:lnTo>
                        <a:pt x="22676" y="34392"/>
                      </a:lnTo>
                      <a:lnTo>
                        <a:pt x="22797" y="34514"/>
                      </a:lnTo>
                      <a:cubicBezTo>
                        <a:pt x="22858" y="34544"/>
                        <a:pt x="22919" y="34574"/>
                        <a:pt x="22980" y="34605"/>
                      </a:cubicBezTo>
                      <a:cubicBezTo>
                        <a:pt x="23101" y="34666"/>
                        <a:pt x="23223" y="34696"/>
                        <a:pt x="23375" y="34696"/>
                      </a:cubicBezTo>
                      <a:cubicBezTo>
                        <a:pt x="23496" y="34666"/>
                        <a:pt x="23618" y="34635"/>
                        <a:pt x="23739" y="34574"/>
                      </a:cubicBezTo>
                      <a:cubicBezTo>
                        <a:pt x="23831" y="34514"/>
                        <a:pt x="23922" y="34422"/>
                        <a:pt x="23983" y="34362"/>
                      </a:cubicBezTo>
                      <a:lnTo>
                        <a:pt x="24864" y="33602"/>
                      </a:lnTo>
                      <a:lnTo>
                        <a:pt x="25290" y="33207"/>
                      </a:lnTo>
                      <a:cubicBezTo>
                        <a:pt x="25442" y="33085"/>
                        <a:pt x="25594" y="32994"/>
                        <a:pt x="25746" y="32903"/>
                      </a:cubicBezTo>
                      <a:cubicBezTo>
                        <a:pt x="26049" y="32720"/>
                        <a:pt x="26384" y="32629"/>
                        <a:pt x="26749" y="32568"/>
                      </a:cubicBezTo>
                      <a:lnTo>
                        <a:pt x="42524" y="32568"/>
                      </a:lnTo>
                      <a:cubicBezTo>
                        <a:pt x="42889" y="32568"/>
                        <a:pt x="43284" y="32538"/>
                        <a:pt x="43649" y="32447"/>
                      </a:cubicBezTo>
                      <a:cubicBezTo>
                        <a:pt x="45229" y="32052"/>
                        <a:pt x="46384" y="30744"/>
                        <a:pt x="46567" y="29164"/>
                      </a:cubicBezTo>
                      <a:cubicBezTo>
                        <a:pt x="46627" y="28799"/>
                        <a:pt x="46627" y="28404"/>
                        <a:pt x="46627" y="28039"/>
                      </a:cubicBezTo>
                      <a:lnTo>
                        <a:pt x="46627" y="26945"/>
                      </a:lnTo>
                      <a:cubicBezTo>
                        <a:pt x="46658" y="24027"/>
                        <a:pt x="46688" y="21109"/>
                        <a:pt x="46688" y="18191"/>
                      </a:cubicBezTo>
                      <a:cubicBezTo>
                        <a:pt x="46719" y="17006"/>
                        <a:pt x="46719" y="15759"/>
                        <a:pt x="46779" y="14665"/>
                      </a:cubicBezTo>
                      <a:cubicBezTo>
                        <a:pt x="46992" y="10592"/>
                        <a:pt x="46992" y="6550"/>
                        <a:pt x="46779" y="2477"/>
                      </a:cubicBezTo>
                      <a:lnTo>
                        <a:pt x="46779" y="2142"/>
                      </a:lnTo>
                      <a:cubicBezTo>
                        <a:pt x="46749" y="1261"/>
                        <a:pt x="46688" y="501"/>
                        <a:pt x="46567" y="379"/>
                      </a:cubicBezTo>
                      <a:cubicBezTo>
                        <a:pt x="46549" y="362"/>
                        <a:pt x="46532" y="353"/>
                        <a:pt x="46516" y="353"/>
                      </a:cubicBezTo>
                      <a:cubicBezTo>
                        <a:pt x="46420" y="353"/>
                        <a:pt x="46345" y="666"/>
                        <a:pt x="46293" y="1291"/>
                      </a:cubicBezTo>
                      <a:cubicBezTo>
                        <a:pt x="46202" y="2294"/>
                        <a:pt x="46141" y="3358"/>
                        <a:pt x="46080" y="4483"/>
                      </a:cubicBezTo>
                      <a:cubicBezTo>
                        <a:pt x="45928" y="7978"/>
                        <a:pt x="45867" y="11686"/>
                        <a:pt x="45867" y="16033"/>
                      </a:cubicBezTo>
                      <a:cubicBezTo>
                        <a:pt x="45867" y="19073"/>
                        <a:pt x="45807" y="22659"/>
                        <a:pt x="45837" y="26489"/>
                      </a:cubicBezTo>
                      <a:cubicBezTo>
                        <a:pt x="45867" y="27279"/>
                        <a:pt x="45867" y="28039"/>
                        <a:pt x="45867" y="28799"/>
                      </a:cubicBezTo>
                      <a:cubicBezTo>
                        <a:pt x="45867" y="30197"/>
                        <a:pt x="44956" y="31413"/>
                        <a:pt x="43618" y="31778"/>
                      </a:cubicBezTo>
                      <a:cubicBezTo>
                        <a:pt x="43343" y="31853"/>
                        <a:pt x="43068" y="31907"/>
                        <a:pt x="42793" y="31907"/>
                      </a:cubicBezTo>
                      <a:cubicBezTo>
                        <a:pt x="42734" y="31907"/>
                        <a:pt x="42674" y="31905"/>
                        <a:pt x="42615" y="31900"/>
                      </a:cubicBezTo>
                      <a:lnTo>
                        <a:pt x="26840" y="31900"/>
                      </a:lnTo>
                      <a:cubicBezTo>
                        <a:pt x="26688" y="31930"/>
                        <a:pt x="26536" y="31930"/>
                        <a:pt x="26384" y="31991"/>
                      </a:cubicBezTo>
                      <a:cubicBezTo>
                        <a:pt x="26080" y="32052"/>
                        <a:pt x="25776" y="32143"/>
                        <a:pt x="25502" y="32295"/>
                      </a:cubicBezTo>
                      <a:cubicBezTo>
                        <a:pt x="25290" y="32386"/>
                        <a:pt x="25107" y="32538"/>
                        <a:pt x="24925" y="32659"/>
                      </a:cubicBezTo>
                      <a:cubicBezTo>
                        <a:pt x="24712" y="32842"/>
                        <a:pt x="24590" y="32963"/>
                        <a:pt x="24439" y="33085"/>
                      </a:cubicBezTo>
                      <a:lnTo>
                        <a:pt x="23527" y="33906"/>
                      </a:lnTo>
                      <a:lnTo>
                        <a:pt x="23405" y="34027"/>
                      </a:lnTo>
                      <a:lnTo>
                        <a:pt x="23375" y="34027"/>
                      </a:lnTo>
                      <a:cubicBezTo>
                        <a:pt x="23359" y="34042"/>
                        <a:pt x="23344" y="34050"/>
                        <a:pt x="23333" y="34050"/>
                      </a:cubicBezTo>
                      <a:cubicBezTo>
                        <a:pt x="23321" y="34050"/>
                        <a:pt x="23314" y="34042"/>
                        <a:pt x="23314" y="34027"/>
                      </a:cubicBezTo>
                      <a:cubicBezTo>
                        <a:pt x="23299" y="34027"/>
                        <a:pt x="23289" y="34029"/>
                        <a:pt x="23280" y="34029"/>
                      </a:cubicBezTo>
                      <a:cubicBezTo>
                        <a:pt x="23253" y="34029"/>
                        <a:pt x="23230" y="34012"/>
                        <a:pt x="23071" y="33875"/>
                      </a:cubicBezTo>
                      <a:lnTo>
                        <a:pt x="22159" y="33055"/>
                      </a:lnTo>
                      <a:cubicBezTo>
                        <a:pt x="22007" y="32933"/>
                        <a:pt x="21855" y="32811"/>
                        <a:pt x="21673" y="32629"/>
                      </a:cubicBezTo>
                      <a:cubicBezTo>
                        <a:pt x="21490" y="32477"/>
                        <a:pt x="21277" y="32355"/>
                        <a:pt x="21065" y="32264"/>
                      </a:cubicBezTo>
                      <a:cubicBezTo>
                        <a:pt x="20639" y="32052"/>
                        <a:pt x="20183" y="31900"/>
                        <a:pt x="19697" y="31869"/>
                      </a:cubicBezTo>
                      <a:lnTo>
                        <a:pt x="17204" y="31869"/>
                      </a:lnTo>
                      <a:lnTo>
                        <a:pt x="7356" y="31930"/>
                      </a:lnTo>
                      <a:lnTo>
                        <a:pt x="3769" y="31930"/>
                      </a:lnTo>
                      <a:cubicBezTo>
                        <a:pt x="3405" y="31900"/>
                        <a:pt x="3040" y="31839"/>
                        <a:pt x="2706" y="31717"/>
                      </a:cubicBezTo>
                      <a:cubicBezTo>
                        <a:pt x="2037" y="31444"/>
                        <a:pt x="1459" y="30988"/>
                        <a:pt x="1064" y="30349"/>
                      </a:cubicBezTo>
                      <a:cubicBezTo>
                        <a:pt x="882" y="30045"/>
                        <a:pt x="760" y="29711"/>
                        <a:pt x="669" y="29377"/>
                      </a:cubicBezTo>
                      <a:cubicBezTo>
                        <a:pt x="608" y="28982"/>
                        <a:pt x="578" y="28617"/>
                        <a:pt x="578" y="28222"/>
                      </a:cubicBezTo>
                      <a:cubicBezTo>
                        <a:pt x="578" y="25000"/>
                        <a:pt x="547" y="21778"/>
                        <a:pt x="517" y="18556"/>
                      </a:cubicBezTo>
                      <a:cubicBezTo>
                        <a:pt x="487" y="15212"/>
                        <a:pt x="487" y="11899"/>
                        <a:pt x="487" y="8556"/>
                      </a:cubicBezTo>
                      <a:cubicBezTo>
                        <a:pt x="456" y="5881"/>
                        <a:pt x="456" y="3206"/>
                        <a:pt x="426" y="531"/>
                      </a:cubicBezTo>
                      <a:lnTo>
                        <a:pt x="7204" y="470"/>
                      </a:lnTo>
                      <a:lnTo>
                        <a:pt x="14226" y="470"/>
                      </a:lnTo>
                      <a:cubicBezTo>
                        <a:pt x="16961" y="470"/>
                        <a:pt x="19697" y="410"/>
                        <a:pt x="22432" y="410"/>
                      </a:cubicBezTo>
                      <a:lnTo>
                        <a:pt x="37448" y="318"/>
                      </a:lnTo>
                      <a:lnTo>
                        <a:pt x="44956" y="258"/>
                      </a:lnTo>
                      <a:cubicBezTo>
                        <a:pt x="45381" y="227"/>
                        <a:pt x="45807" y="197"/>
                        <a:pt x="46232" y="166"/>
                      </a:cubicBezTo>
                      <a:cubicBezTo>
                        <a:pt x="46293" y="166"/>
                        <a:pt x="46384" y="136"/>
                        <a:pt x="46384" y="136"/>
                      </a:cubicBezTo>
                      <a:cubicBezTo>
                        <a:pt x="46293" y="75"/>
                        <a:pt x="46202" y="75"/>
                        <a:pt x="46111" y="75"/>
                      </a:cubicBezTo>
                      <a:cubicBezTo>
                        <a:pt x="45533" y="45"/>
                        <a:pt x="44956" y="45"/>
                        <a:pt x="44348" y="45"/>
                      </a:cubicBezTo>
                      <a:lnTo>
                        <a:pt x="38633" y="45"/>
                      </a:lnTo>
                      <a:lnTo>
                        <a:pt x="21794" y="14"/>
                      </a:lnTo>
                      <a:cubicBezTo>
                        <a:pt x="19727" y="14"/>
                        <a:pt x="17647" y="1"/>
                        <a:pt x="155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25"/>
                <p:cNvSpPr/>
                <p:nvPr/>
              </p:nvSpPr>
              <p:spPr>
                <a:xfrm>
                  <a:off x="2463325" y="1217325"/>
                  <a:ext cx="1446813" cy="244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63" h="10153" extrusionOk="0">
                      <a:moveTo>
                        <a:pt x="41370" y="0"/>
                      </a:moveTo>
                      <a:lnTo>
                        <a:pt x="37357" y="61"/>
                      </a:lnTo>
                      <a:lnTo>
                        <a:pt x="25564" y="30"/>
                      </a:lnTo>
                      <a:cubicBezTo>
                        <a:pt x="24125" y="30"/>
                        <a:pt x="22673" y="17"/>
                        <a:pt x="21225" y="17"/>
                      </a:cubicBezTo>
                      <a:cubicBezTo>
                        <a:pt x="20501" y="17"/>
                        <a:pt x="19778" y="20"/>
                        <a:pt x="19059" y="30"/>
                      </a:cubicBezTo>
                      <a:cubicBezTo>
                        <a:pt x="14469" y="91"/>
                        <a:pt x="9910" y="91"/>
                        <a:pt x="5320" y="91"/>
                      </a:cubicBezTo>
                      <a:lnTo>
                        <a:pt x="4317" y="91"/>
                      </a:lnTo>
                      <a:cubicBezTo>
                        <a:pt x="4219" y="83"/>
                        <a:pt x="4124" y="79"/>
                        <a:pt x="4029" y="79"/>
                      </a:cubicBezTo>
                      <a:cubicBezTo>
                        <a:pt x="3771" y="79"/>
                        <a:pt x="3520" y="107"/>
                        <a:pt x="3253" y="152"/>
                      </a:cubicBezTo>
                      <a:cubicBezTo>
                        <a:pt x="1521" y="426"/>
                        <a:pt x="183" y="1854"/>
                        <a:pt x="31" y="3617"/>
                      </a:cubicBezTo>
                      <a:cubicBezTo>
                        <a:pt x="1" y="4043"/>
                        <a:pt x="31" y="4438"/>
                        <a:pt x="31" y="4833"/>
                      </a:cubicBezTo>
                      <a:lnTo>
                        <a:pt x="31" y="10091"/>
                      </a:lnTo>
                      <a:lnTo>
                        <a:pt x="33193" y="10091"/>
                      </a:lnTo>
                      <a:cubicBezTo>
                        <a:pt x="34395" y="10074"/>
                        <a:pt x="35597" y="10066"/>
                        <a:pt x="36798" y="10066"/>
                      </a:cubicBezTo>
                      <a:cubicBezTo>
                        <a:pt x="39698" y="10066"/>
                        <a:pt x="42593" y="10109"/>
                        <a:pt x="45473" y="10152"/>
                      </a:cubicBezTo>
                      <a:lnTo>
                        <a:pt x="46750" y="10152"/>
                      </a:lnTo>
                      <a:lnTo>
                        <a:pt x="46750" y="9514"/>
                      </a:lnTo>
                      <a:lnTo>
                        <a:pt x="46750" y="9028"/>
                      </a:lnTo>
                      <a:cubicBezTo>
                        <a:pt x="46780" y="8754"/>
                        <a:pt x="46780" y="8511"/>
                        <a:pt x="46780" y="8268"/>
                      </a:cubicBezTo>
                      <a:cubicBezTo>
                        <a:pt x="46902" y="6839"/>
                        <a:pt x="46962" y="5441"/>
                        <a:pt x="46962" y="4012"/>
                      </a:cubicBezTo>
                      <a:cubicBezTo>
                        <a:pt x="46962" y="3192"/>
                        <a:pt x="46719" y="2401"/>
                        <a:pt x="46263" y="1733"/>
                      </a:cubicBezTo>
                      <a:cubicBezTo>
                        <a:pt x="45777" y="1064"/>
                        <a:pt x="45139" y="547"/>
                        <a:pt x="44379" y="274"/>
                      </a:cubicBezTo>
                      <a:cubicBezTo>
                        <a:pt x="44318" y="243"/>
                        <a:pt x="44196" y="213"/>
                        <a:pt x="44136" y="182"/>
                      </a:cubicBezTo>
                      <a:cubicBezTo>
                        <a:pt x="43816" y="81"/>
                        <a:pt x="43518" y="42"/>
                        <a:pt x="43283" y="42"/>
                      </a:cubicBezTo>
                      <a:cubicBezTo>
                        <a:pt x="43026" y="42"/>
                        <a:pt x="42846" y="88"/>
                        <a:pt x="42798" y="152"/>
                      </a:cubicBezTo>
                      <a:cubicBezTo>
                        <a:pt x="42737" y="213"/>
                        <a:pt x="42768" y="274"/>
                        <a:pt x="42889" y="304"/>
                      </a:cubicBezTo>
                      <a:cubicBezTo>
                        <a:pt x="43041" y="395"/>
                        <a:pt x="43224" y="456"/>
                        <a:pt x="43406" y="486"/>
                      </a:cubicBezTo>
                      <a:cubicBezTo>
                        <a:pt x="44075" y="699"/>
                        <a:pt x="44683" y="1094"/>
                        <a:pt x="45139" y="1641"/>
                      </a:cubicBezTo>
                      <a:cubicBezTo>
                        <a:pt x="45534" y="2067"/>
                        <a:pt x="45777" y="2584"/>
                        <a:pt x="45898" y="3161"/>
                      </a:cubicBezTo>
                      <a:cubicBezTo>
                        <a:pt x="45959" y="3435"/>
                        <a:pt x="45990" y="3708"/>
                        <a:pt x="45990" y="4012"/>
                      </a:cubicBezTo>
                      <a:cubicBezTo>
                        <a:pt x="45959" y="4316"/>
                        <a:pt x="45959" y="4651"/>
                        <a:pt x="45959" y="4985"/>
                      </a:cubicBezTo>
                      <a:cubicBezTo>
                        <a:pt x="45929" y="6322"/>
                        <a:pt x="45898" y="7721"/>
                        <a:pt x="45898" y="9240"/>
                      </a:cubicBezTo>
                      <a:lnTo>
                        <a:pt x="45898" y="9301"/>
                      </a:lnTo>
                      <a:lnTo>
                        <a:pt x="43224" y="9271"/>
                      </a:lnTo>
                      <a:lnTo>
                        <a:pt x="39728" y="9271"/>
                      </a:lnTo>
                      <a:cubicBezTo>
                        <a:pt x="37138" y="9325"/>
                        <a:pt x="34527" y="9336"/>
                        <a:pt x="31913" y="9336"/>
                      </a:cubicBezTo>
                      <a:cubicBezTo>
                        <a:pt x="30171" y="9336"/>
                        <a:pt x="28427" y="9331"/>
                        <a:pt x="26688" y="9331"/>
                      </a:cubicBezTo>
                      <a:lnTo>
                        <a:pt x="22190" y="9331"/>
                      </a:lnTo>
                      <a:lnTo>
                        <a:pt x="8390" y="9392"/>
                      </a:lnTo>
                      <a:lnTo>
                        <a:pt x="609" y="9483"/>
                      </a:lnTo>
                      <a:lnTo>
                        <a:pt x="548" y="4407"/>
                      </a:lnTo>
                      <a:lnTo>
                        <a:pt x="548" y="3982"/>
                      </a:lnTo>
                      <a:cubicBezTo>
                        <a:pt x="578" y="3830"/>
                        <a:pt x="578" y="3708"/>
                        <a:pt x="578" y="3587"/>
                      </a:cubicBezTo>
                      <a:cubicBezTo>
                        <a:pt x="609" y="3313"/>
                        <a:pt x="670" y="3040"/>
                        <a:pt x="761" y="2796"/>
                      </a:cubicBezTo>
                      <a:cubicBezTo>
                        <a:pt x="943" y="2280"/>
                        <a:pt x="1247" y="1824"/>
                        <a:pt x="1642" y="1459"/>
                      </a:cubicBezTo>
                      <a:cubicBezTo>
                        <a:pt x="2068" y="1094"/>
                        <a:pt x="2554" y="821"/>
                        <a:pt x="3071" y="699"/>
                      </a:cubicBezTo>
                      <a:cubicBezTo>
                        <a:pt x="3345" y="608"/>
                        <a:pt x="3618" y="578"/>
                        <a:pt x="3892" y="578"/>
                      </a:cubicBezTo>
                      <a:lnTo>
                        <a:pt x="4773" y="578"/>
                      </a:lnTo>
                      <a:cubicBezTo>
                        <a:pt x="9374" y="550"/>
                        <a:pt x="13951" y="451"/>
                        <a:pt x="18568" y="451"/>
                      </a:cubicBezTo>
                      <a:cubicBezTo>
                        <a:pt x="19136" y="451"/>
                        <a:pt x="19705" y="453"/>
                        <a:pt x="20275" y="456"/>
                      </a:cubicBezTo>
                      <a:cubicBezTo>
                        <a:pt x="22190" y="456"/>
                        <a:pt x="24105" y="395"/>
                        <a:pt x="26020" y="395"/>
                      </a:cubicBezTo>
                      <a:lnTo>
                        <a:pt x="36537" y="304"/>
                      </a:lnTo>
                      <a:lnTo>
                        <a:pt x="41795" y="213"/>
                      </a:lnTo>
                      <a:cubicBezTo>
                        <a:pt x="42099" y="213"/>
                        <a:pt x="42403" y="182"/>
                        <a:pt x="42677" y="152"/>
                      </a:cubicBezTo>
                      <a:cubicBezTo>
                        <a:pt x="42737" y="122"/>
                        <a:pt x="42798" y="91"/>
                        <a:pt x="42798" y="91"/>
                      </a:cubicBezTo>
                      <a:cubicBezTo>
                        <a:pt x="42737" y="61"/>
                        <a:pt x="42677" y="30"/>
                        <a:pt x="42585" y="30"/>
                      </a:cubicBezTo>
                      <a:cubicBezTo>
                        <a:pt x="42190" y="0"/>
                        <a:pt x="41765" y="0"/>
                        <a:pt x="413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77" name="Google Shape;977;p25"/>
            <p:cNvSpPr/>
            <p:nvPr/>
          </p:nvSpPr>
          <p:spPr>
            <a:xfrm>
              <a:off x="4277063" y="2884865"/>
              <a:ext cx="474255" cy="417889"/>
            </a:xfrm>
            <a:custGeom>
              <a:avLst/>
              <a:gdLst/>
              <a:ahLst/>
              <a:cxnLst/>
              <a:rect l="l" t="t" r="r" b="b"/>
              <a:pathLst>
                <a:path w="19697" h="17356" extrusionOk="0">
                  <a:moveTo>
                    <a:pt x="9858" y="0"/>
                  </a:moveTo>
                  <a:cubicBezTo>
                    <a:pt x="8761" y="0"/>
                    <a:pt x="7644" y="210"/>
                    <a:pt x="6566" y="653"/>
                  </a:cubicBezTo>
                  <a:cubicBezTo>
                    <a:pt x="2128" y="2446"/>
                    <a:pt x="0" y="7523"/>
                    <a:pt x="1824" y="11960"/>
                  </a:cubicBezTo>
                  <a:cubicBezTo>
                    <a:pt x="3182" y="15319"/>
                    <a:pt x="6420" y="17355"/>
                    <a:pt x="9839" y="17355"/>
                  </a:cubicBezTo>
                  <a:cubicBezTo>
                    <a:pt x="10937" y="17355"/>
                    <a:pt x="12053" y="17145"/>
                    <a:pt x="13131" y="16702"/>
                  </a:cubicBezTo>
                  <a:cubicBezTo>
                    <a:pt x="17569" y="14878"/>
                    <a:pt x="19697" y="9833"/>
                    <a:pt x="17873" y="5395"/>
                  </a:cubicBezTo>
                  <a:cubicBezTo>
                    <a:pt x="16516" y="2036"/>
                    <a:pt x="13277" y="0"/>
                    <a:pt x="9858" y="0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5"/>
            <p:cNvSpPr/>
            <p:nvPr/>
          </p:nvSpPr>
          <p:spPr>
            <a:xfrm>
              <a:off x="4370748" y="2830330"/>
              <a:ext cx="417913" cy="417913"/>
            </a:xfrm>
            <a:custGeom>
              <a:avLst/>
              <a:gdLst/>
              <a:ahLst/>
              <a:cxnLst/>
              <a:rect l="l" t="t" r="r" b="b"/>
              <a:pathLst>
                <a:path w="17357" h="17357" extrusionOk="0">
                  <a:moveTo>
                    <a:pt x="8663" y="0"/>
                  </a:moveTo>
                  <a:cubicBezTo>
                    <a:pt x="3891" y="0"/>
                    <a:pt x="0" y="3891"/>
                    <a:pt x="0" y="8663"/>
                  </a:cubicBezTo>
                  <a:cubicBezTo>
                    <a:pt x="0" y="13465"/>
                    <a:pt x="3891" y="17356"/>
                    <a:pt x="8663" y="17356"/>
                  </a:cubicBezTo>
                  <a:cubicBezTo>
                    <a:pt x="13465" y="17356"/>
                    <a:pt x="17356" y="13465"/>
                    <a:pt x="17356" y="8663"/>
                  </a:cubicBezTo>
                  <a:cubicBezTo>
                    <a:pt x="17356" y="3891"/>
                    <a:pt x="13465" y="0"/>
                    <a:pt x="8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5"/>
            <p:cNvSpPr/>
            <p:nvPr/>
          </p:nvSpPr>
          <p:spPr>
            <a:xfrm>
              <a:off x="4568328" y="3242753"/>
              <a:ext cx="21983" cy="422175"/>
            </a:xfrm>
            <a:custGeom>
              <a:avLst/>
              <a:gdLst/>
              <a:ahLst/>
              <a:cxnLst/>
              <a:rect l="l" t="t" r="r" b="b"/>
              <a:pathLst>
                <a:path w="913" h="17534" extrusionOk="0">
                  <a:moveTo>
                    <a:pt x="357" y="1"/>
                  </a:moveTo>
                  <a:cubicBezTo>
                    <a:pt x="352" y="1"/>
                    <a:pt x="345" y="4"/>
                    <a:pt x="335" y="14"/>
                  </a:cubicBezTo>
                  <a:cubicBezTo>
                    <a:pt x="335" y="14"/>
                    <a:pt x="275" y="45"/>
                    <a:pt x="275" y="45"/>
                  </a:cubicBezTo>
                  <a:cubicBezTo>
                    <a:pt x="275" y="105"/>
                    <a:pt x="275" y="166"/>
                    <a:pt x="275" y="227"/>
                  </a:cubicBezTo>
                  <a:lnTo>
                    <a:pt x="275" y="896"/>
                  </a:lnTo>
                  <a:cubicBezTo>
                    <a:pt x="244" y="1504"/>
                    <a:pt x="244" y="2142"/>
                    <a:pt x="244" y="2780"/>
                  </a:cubicBezTo>
                  <a:cubicBezTo>
                    <a:pt x="244" y="3145"/>
                    <a:pt x="214" y="3510"/>
                    <a:pt x="244" y="3844"/>
                  </a:cubicBezTo>
                  <a:cubicBezTo>
                    <a:pt x="275" y="4604"/>
                    <a:pt x="275" y="5303"/>
                    <a:pt x="275" y="6063"/>
                  </a:cubicBezTo>
                  <a:lnTo>
                    <a:pt x="275" y="6397"/>
                  </a:lnTo>
                  <a:lnTo>
                    <a:pt x="275" y="7948"/>
                  </a:lnTo>
                  <a:lnTo>
                    <a:pt x="275" y="10258"/>
                  </a:lnTo>
                  <a:lnTo>
                    <a:pt x="275" y="12385"/>
                  </a:lnTo>
                  <a:lnTo>
                    <a:pt x="275" y="13510"/>
                  </a:lnTo>
                  <a:cubicBezTo>
                    <a:pt x="305" y="14179"/>
                    <a:pt x="275" y="14847"/>
                    <a:pt x="214" y="15516"/>
                  </a:cubicBezTo>
                  <a:cubicBezTo>
                    <a:pt x="214" y="15638"/>
                    <a:pt x="214" y="15790"/>
                    <a:pt x="183" y="15911"/>
                  </a:cubicBezTo>
                  <a:cubicBezTo>
                    <a:pt x="1" y="16367"/>
                    <a:pt x="1" y="16853"/>
                    <a:pt x="183" y="17279"/>
                  </a:cubicBezTo>
                  <a:cubicBezTo>
                    <a:pt x="183" y="17309"/>
                    <a:pt x="183" y="17309"/>
                    <a:pt x="183" y="17340"/>
                  </a:cubicBezTo>
                  <a:cubicBezTo>
                    <a:pt x="183" y="17431"/>
                    <a:pt x="214" y="17522"/>
                    <a:pt x="305" y="17522"/>
                  </a:cubicBezTo>
                  <a:cubicBezTo>
                    <a:pt x="328" y="17530"/>
                    <a:pt x="350" y="17534"/>
                    <a:pt x="372" y="17534"/>
                  </a:cubicBezTo>
                  <a:cubicBezTo>
                    <a:pt x="438" y="17534"/>
                    <a:pt x="495" y="17499"/>
                    <a:pt x="518" y="17431"/>
                  </a:cubicBezTo>
                  <a:cubicBezTo>
                    <a:pt x="578" y="17309"/>
                    <a:pt x="639" y="17188"/>
                    <a:pt x="670" y="17036"/>
                  </a:cubicBezTo>
                  <a:cubicBezTo>
                    <a:pt x="791" y="16610"/>
                    <a:pt x="852" y="16185"/>
                    <a:pt x="852" y="15729"/>
                  </a:cubicBezTo>
                  <a:cubicBezTo>
                    <a:pt x="852" y="15394"/>
                    <a:pt x="913" y="14969"/>
                    <a:pt x="913" y="14574"/>
                  </a:cubicBezTo>
                  <a:cubicBezTo>
                    <a:pt x="882" y="13875"/>
                    <a:pt x="882" y="13176"/>
                    <a:pt x="882" y="12446"/>
                  </a:cubicBezTo>
                  <a:lnTo>
                    <a:pt x="882" y="11717"/>
                  </a:lnTo>
                  <a:cubicBezTo>
                    <a:pt x="852" y="10987"/>
                    <a:pt x="852" y="10227"/>
                    <a:pt x="822" y="9498"/>
                  </a:cubicBezTo>
                  <a:cubicBezTo>
                    <a:pt x="791" y="8768"/>
                    <a:pt x="761" y="8039"/>
                    <a:pt x="730" y="7309"/>
                  </a:cubicBezTo>
                  <a:cubicBezTo>
                    <a:pt x="700" y="6914"/>
                    <a:pt x="700" y="6549"/>
                    <a:pt x="700" y="6154"/>
                  </a:cubicBezTo>
                  <a:cubicBezTo>
                    <a:pt x="670" y="5303"/>
                    <a:pt x="578" y="4482"/>
                    <a:pt x="609" y="3631"/>
                  </a:cubicBezTo>
                  <a:cubicBezTo>
                    <a:pt x="609" y="3327"/>
                    <a:pt x="578" y="3023"/>
                    <a:pt x="578" y="2689"/>
                  </a:cubicBezTo>
                  <a:cubicBezTo>
                    <a:pt x="548" y="2142"/>
                    <a:pt x="518" y="1564"/>
                    <a:pt x="487" y="987"/>
                  </a:cubicBezTo>
                  <a:cubicBezTo>
                    <a:pt x="487" y="713"/>
                    <a:pt x="457" y="440"/>
                    <a:pt x="426" y="136"/>
                  </a:cubicBezTo>
                  <a:cubicBezTo>
                    <a:pt x="396" y="105"/>
                    <a:pt x="396" y="45"/>
                    <a:pt x="366" y="14"/>
                  </a:cubicBezTo>
                  <a:cubicBezTo>
                    <a:pt x="366" y="14"/>
                    <a:pt x="366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5"/>
            <p:cNvSpPr/>
            <p:nvPr/>
          </p:nvSpPr>
          <p:spPr>
            <a:xfrm>
              <a:off x="4326084" y="2826549"/>
              <a:ext cx="471341" cy="427785"/>
            </a:xfrm>
            <a:custGeom>
              <a:avLst/>
              <a:gdLst/>
              <a:ahLst/>
              <a:cxnLst/>
              <a:rect l="l" t="t" r="r" b="b"/>
              <a:pathLst>
                <a:path w="19576" h="17767" extrusionOk="0">
                  <a:moveTo>
                    <a:pt x="10699" y="1"/>
                  </a:moveTo>
                  <a:cubicBezTo>
                    <a:pt x="8832" y="1"/>
                    <a:pt x="6996" y="564"/>
                    <a:pt x="5442" y="1616"/>
                  </a:cubicBezTo>
                  <a:cubicBezTo>
                    <a:pt x="5168" y="1829"/>
                    <a:pt x="4895" y="2042"/>
                    <a:pt x="4652" y="2254"/>
                  </a:cubicBezTo>
                  <a:cubicBezTo>
                    <a:pt x="3405" y="3379"/>
                    <a:pt x="2524" y="4777"/>
                    <a:pt x="2037" y="6358"/>
                  </a:cubicBezTo>
                  <a:cubicBezTo>
                    <a:pt x="609" y="11100"/>
                    <a:pt x="3344" y="16084"/>
                    <a:pt x="8117" y="17422"/>
                  </a:cubicBezTo>
                  <a:cubicBezTo>
                    <a:pt x="8911" y="17652"/>
                    <a:pt x="9734" y="17767"/>
                    <a:pt x="10565" y="17767"/>
                  </a:cubicBezTo>
                  <a:cubicBezTo>
                    <a:pt x="10943" y="17767"/>
                    <a:pt x="11323" y="17743"/>
                    <a:pt x="11703" y="17695"/>
                  </a:cubicBezTo>
                  <a:cubicBezTo>
                    <a:pt x="13801" y="17391"/>
                    <a:pt x="15746" y="16388"/>
                    <a:pt x="17205" y="14838"/>
                  </a:cubicBezTo>
                  <a:cubicBezTo>
                    <a:pt x="17296" y="14777"/>
                    <a:pt x="17357" y="14686"/>
                    <a:pt x="17448" y="14595"/>
                  </a:cubicBezTo>
                  <a:lnTo>
                    <a:pt x="17630" y="14352"/>
                  </a:lnTo>
                  <a:cubicBezTo>
                    <a:pt x="17782" y="14170"/>
                    <a:pt x="17934" y="14018"/>
                    <a:pt x="18056" y="13866"/>
                  </a:cubicBezTo>
                  <a:cubicBezTo>
                    <a:pt x="19059" y="12711"/>
                    <a:pt x="19576" y="11221"/>
                    <a:pt x="19515" y="9701"/>
                  </a:cubicBezTo>
                  <a:lnTo>
                    <a:pt x="19515" y="9549"/>
                  </a:lnTo>
                  <a:cubicBezTo>
                    <a:pt x="19485" y="9245"/>
                    <a:pt x="19454" y="8972"/>
                    <a:pt x="19333" y="8911"/>
                  </a:cubicBezTo>
                  <a:cubicBezTo>
                    <a:pt x="19312" y="8901"/>
                    <a:pt x="19292" y="8896"/>
                    <a:pt x="19273" y="8896"/>
                  </a:cubicBezTo>
                  <a:cubicBezTo>
                    <a:pt x="19180" y="8896"/>
                    <a:pt x="19104" y="9018"/>
                    <a:pt x="19029" y="9245"/>
                  </a:cubicBezTo>
                  <a:cubicBezTo>
                    <a:pt x="18998" y="9397"/>
                    <a:pt x="18968" y="9580"/>
                    <a:pt x="18907" y="9762"/>
                  </a:cubicBezTo>
                  <a:cubicBezTo>
                    <a:pt x="18846" y="9945"/>
                    <a:pt x="18786" y="10127"/>
                    <a:pt x="18725" y="10309"/>
                  </a:cubicBezTo>
                  <a:cubicBezTo>
                    <a:pt x="18360" y="11525"/>
                    <a:pt x="17782" y="12680"/>
                    <a:pt x="17023" y="13714"/>
                  </a:cubicBezTo>
                  <a:cubicBezTo>
                    <a:pt x="16323" y="14595"/>
                    <a:pt x="15442" y="15355"/>
                    <a:pt x="14469" y="15932"/>
                  </a:cubicBezTo>
                  <a:cubicBezTo>
                    <a:pt x="13251" y="16635"/>
                    <a:pt x="11878" y="17000"/>
                    <a:pt x="10494" y="17000"/>
                  </a:cubicBezTo>
                  <a:cubicBezTo>
                    <a:pt x="9841" y="17000"/>
                    <a:pt x="9185" y="16919"/>
                    <a:pt x="8542" y="16753"/>
                  </a:cubicBezTo>
                  <a:cubicBezTo>
                    <a:pt x="1794" y="15112"/>
                    <a:pt x="1" y="6358"/>
                    <a:pt x="5533" y="2194"/>
                  </a:cubicBezTo>
                  <a:cubicBezTo>
                    <a:pt x="6536" y="1403"/>
                    <a:pt x="7691" y="856"/>
                    <a:pt x="8937" y="583"/>
                  </a:cubicBezTo>
                  <a:cubicBezTo>
                    <a:pt x="9468" y="466"/>
                    <a:pt x="10009" y="410"/>
                    <a:pt x="10552" y="410"/>
                  </a:cubicBezTo>
                  <a:cubicBezTo>
                    <a:pt x="11285" y="410"/>
                    <a:pt x="12021" y="512"/>
                    <a:pt x="12737" y="704"/>
                  </a:cubicBezTo>
                  <a:cubicBezTo>
                    <a:pt x="13649" y="947"/>
                    <a:pt x="14530" y="1343"/>
                    <a:pt x="15351" y="1829"/>
                  </a:cubicBezTo>
                  <a:cubicBezTo>
                    <a:pt x="17570" y="3318"/>
                    <a:pt x="18998" y="5720"/>
                    <a:pt x="19241" y="8394"/>
                  </a:cubicBezTo>
                  <a:cubicBezTo>
                    <a:pt x="19272" y="8546"/>
                    <a:pt x="19302" y="8698"/>
                    <a:pt x="19333" y="8820"/>
                  </a:cubicBezTo>
                  <a:cubicBezTo>
                    <a:pt x="19333" y="8850"/>
                    <a:pt x="19363" y="8881"/>
                    <a:pt x="19363" y="8881"/>
                  </a:cubicBezTo>
                  <a:cubicBezTo>
                    <a:pt x="19393" y="8850"/>
                    <a:pt x="19424" y="8820"/>
                    <a:pt x="19454" y="8789"/>
                  </a:cubicBezTo>
                  <a:lnTo>
                    <a:pt x="19454" y="8151"/>
                  </a:lnTo>
                  <a:cubicBezTo>
                    <a:pt x="19424" y="7786"/>
                    <a:pt x="19363" y="7452"/>
                    <a:pt x="19302" y="7118"/>
                  </a:cubicBezTo>
                  <a:cubicBezTo>
                    <a:pt x="19211" y="6783"/>
                    <a:pt x="19120" y="6449"/>
                    <a:pt x="19029" y="6115"/>
                  </a:cubicBezTo>
                  <a:cubicBezTo>
                    <a:pt x="18360" y="4169"/>
                    <a:pt x="17083" y="2498"/>
                    <a:pt x="15351" y="1373"/>
                  </a:cubicBezTo>
                  <a:cubicBezTo>
                    <a:pt x="14409" y="765"/>
                    <a:pt x="13345" y="339"/>
                    <a:pt x="12220" y="127"/>
                  </a:cubicBezTo>
                  <a:cubicBezTo>
                    <a:pt x="11714" y="42"/>
                    <a:pt x="11206" y="1"/>
                    <a:pt x="10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1" name="Google Shape;981;p25"/>
            <p:cNvGrpSpPr/>
            <p:nvPr/>
          </p:nvGrpSpPr>
          <p:grpSpPr>
            <a:xfrm>
              <a:off x="4456070" y="2935098"/>
              <a:ext cx="247269" cy="208377"/>
              <a:chOff x="4436600" y="2915757"/>
              <a:chExt cx="278143" cy="234394"/>
            </a:xfrm>
          </p:grpSpPr>
          <p:sp>
            <p:nvSpPr>
              <p:cNvPr id="982" name="Google Shape;982;p25"/>
              <p:cNvSpPr/>
              <p:nvPr/>
            </p:nvSpPr>
            <p:spPr>
              <a:xfrm>
                <a:off x="4436600" y="2915757"/>
                <a:ext cx="278143" cy="234394"/>
              </a:xfrm>
              <a:custGeom>
                <a:avLst/>
                <a:gdLst/>
                <a:ahLst/>
                <a:cxnLst/>
                <a:rect l="l" t="t" r="r" b="b"/>
                <a:pathLst>
                  <a:path w="11552" h="9735" extrusionOk="0">
                    <a:moveTo>
                      <a:pt x="366" y="0"/>
                    </a:moveTo>
                    <a:cubicBezTo>
                      <a:pt x="324" y="0"/>
                      <a:pt x="299" y="55"/>
                      <a:pt x="274" y="130"/>
                    </a:cubicBezTo>
                    <a:cubicBezTo>
                      <a:pt x="213" y="282"/>
                      <a:pt x="183" y="404"/>
                      <a:pt x="153" y="556"/>
                    </a:cubicBezTo>
                    <a:cubicBezTo>
                      <a:pt x="92" y="1072"/>
                      <a:pt x="31" y="1589"/>
                      <a:pt x="62" y="2106"/>
                    </a:cubicBezTo>
                    <a:cubicBezTo>
                      <a:pt x="62" y="2531"/>
                      <a:pt x="1" y="3018"/>
                      <a:pt x="31" y="3473"/>
                    </a:cubicBezTo>
                    <a:cubicBezTo>
                      <a:pt x="62" y="4294"/>
                      <a:pt x="62" y="5145"/>
                      <a:pt x="62" y="5966"/>
                    </a:cubicBezTo>
                    <a:lnTo>
                      <a:pt x="62" y="6847"/>
                    </a:lnTo>
                    <a:cubicBezTo>
                      <a:pt x="62" y="7790"/>
                      <a:pt x="92" y="8732"/>
                      <a:pt x="92" y="9705"/>
                    </a:cubicBezTo>
                    <a:lnTo>
                      <a:pt x="92" y="9735"/>
                    </a:lnTo>
                    <a:lnTo>
                      <a:pt x="943" y="9735"/>
                    </a:lnTo>
                    <a:lnTo>
                      <a:pt x="1581" y="9705"/>
                    </a:lnTo>
                    <a:lnTo>
                      <a:pt x="2858" y="9674"/>
                    </a:lnTo>
                    <a:lnTo>
                      <a:pt x="4226" y="9674"/>
                    </a:lnTo>
                    <a:cubicBezTo>
                      <a:pt x="5229" y="9674"/>
                      <a:pt x="6201" y="9613"/>
                      <a:pt x="7204" y="9613"/>
                    </a:cubicBezTo>
                    <a:cubicBezTo>
                      <a:pt x="7600" y="9613"/>
                      <a:pt x="7934" y="9583"/>
                      <a:pt x="8329" y="9583"/>
                    </a:cubicBezTo>
                    <a:lnTo>
                      <a:pt x="10335" y="9553"/>
                    </a:lnTo>
                    <a:cubicBezTo>
                      <a:pt x="10700" y="9522"/>
                      <a:pt x="11034" y="9522"/>
                      <a:pt x="11369" y="9492"/>
                    </a:cubicBezTo>
                    <a:cubicBezTo>
                      <a:pt x="11430" y="9492"/>
                      <a:pt x="11490" y="9461"/>
                      <a:pt x="11521" y="9461"/>
                    </a:cubicBezTo>
                    <a:lnTo>
                      <a:pt x="11551" y="9461"/>
                    </a:lnTo>
                    <a:cubicBezTo>
                      <a:pt x="11551" y="9461"/>
                      <a:pt x="11521" y="9431"/>
                      <a:pt x="11521" y="9431"/>
                    </a:cubicBezTo>
                    <a:lnTo>
                      <a:pt x="6992" y="9431"/>
                    </a:lnTo>
                    <a:cubicBezTo>
                      <a:pt x="6080" y="9461"/>
                      <a:pt x="5229" y="9461"/>
                      <a:pt x="4317" y="9461"/>
                    </a:cubicBezTo>
                    <a:lnTo>
                      <a:pt x="426" y="9461"/>
                    </a:lnTo>
                    <a:lnTo>
                      <a:pt x="426" y="6118"/>
                    </a:lnTo>
                    <a:lnTo>
                      <a:pt x="426" y="4781"/>
                    </a:lnTo>
                    <a:cubicBezTo>
                      <a:pt x="396" y="3990"/>
                      <a:pt x="426" y="3200"/>
                      <a:pt x="457" y="2410"/>
                    </a:cubicBezTo>
                    <a:cubicBezTo>
                      <a:pt x="457" y="2258"/>
                      <a:pt x="487" y="2075"/>
                      <a:pt x="487" y="1923"/>
                    </a:cubicBezTo>
                    <a:cubicBezTo>
                      <a:pt x="609" y="1376"/>
                      <a:pt x="609" y="829"/>
                      <a:pt x="487" y="282"/>
                    </a:cubicBezTo>
                    <a:lnTo>
                      <a:pt x="487" y="252"/>
                    </a:lnTo>
                    <a:cubicBezTo>
                      <a:pt x="487" y="130"/>
                      <a:pt x="457" y="39"/>
                      <a:pt x="396" y="8"/>
                    </a:cubicBezTo>
                    <a:cubicBezTo>
                      <a:pt x="385" y="3"/>
                      <a:pt x="375" y="0"/>
                      <a:pt x="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5"/>
              <p:cNvSpPr/>
              <p:nvPr/>
            </p:nvSpPr>
            <p:spPr>
              <a:xfrm>
                <a:off x="4635673" y="2933502"/>
                <a:ext cx="78324" cy="142755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5929" extrusionOk="0">
                    <a:moveTo>
                      <a:pt x="3222" y="1"/>
                    </a:moveTo>
                    <a:cubicBezTo>
                      <a:pt x="3222" y="31"/>
                      <a:pt x="3192" y="62"/>
                      <a:pt x="3192" y="92"/>
                    </a:cubicBezTo>
                    <a:lnTo>
                      <a:pt x="3070" y="426"/>
                    </a:lnTo>
                    <a:lnTo>
                      <a:pt x="2766" y="1399"/>
                    </a:lnTo>
                    <a:cubicBezTo>
                      <a:pt x="2706" y="1551"/>
                      <a:pt x="2645" y="1733"/>
                      <a:pt x="2584" y="1916"/>
                    </a:cubicBezTo>
                    <a:cubicBezTo>
                      <a:pt x="2462" y="2281"/>
                      <a:pt x="2341" y="2645"/>
                      <a:pt x="2189" y="3040"/>
                    </a:cubicBezTo>
                    <a:lnTo>
                      <a:pt x="2158" y="3192"/>
                    </a:lnTo>
                    <a:lnTo>
                      <a:pt x="1885" y="3952"/>
                    </a:lnTo>
                    <a:lnTo>
                      <a:pt x="1520" y="5107"/>
                    </a:lnTo>
                    <a:lnTo>
                      <a:pt x="1338" y="5624"/>
                    </a:lnTo>
                    <a:cubicBezTo>
                      <a:pt x="1307" y="5700"/>
                      <a:pt x="1239" y="5738"/>
                      <a:pt x="1171" y="5738"/>
                    </a:cubicBezTo>
                    <a:cubicBezTo>
                      <a:pt x="1102" y="5738"/>
                      <a:pt x="1034" y="5700"/>
                      <a:pt x="1003" y="5624"/>
                    </a:cubicBezTo>
                    <a:cubicBezTo>
                      <a:pt x="943" y="5442"/>
                      <a:pt x="882" y="5229"/>
                      <a:pt x="791" y="5047"/>
                    </a:cubicBezTo>
                    <a:cubicBezTo>
                      <a:pt x="669" y="4712"/>
                      <a:pt x="578" y="4378"/>
                      <a:pt x="456" y="4044"/>
                    </a:cubicBezTo>
                    <a:cubicBezTo>
                      <a:pt x="426" y="3983"/>
                      <a:pt x="395" y="3922"/>
                      <a:pt x="395" y="3861"/>
                    </a:cubicBezTo>
                    <a:cubicBezTo>
                      <a:pt x="365" y="3618"/>
                      <a:pt x="274" y="3375"/>
                      <a:pt x="152" y="3162"/>
                    </a:cubicBezTo>
                    <a:cubicBezTo>
                      <a:pt x="122" y="3101"/>
                      <a:pt x="92" y="3071"/>
                      <a:pt x="61" y="3071"/>
                    </a:cubicBezTo>
                    <a:cubicBezTo>
                      <a:pt x="31" y="3071"/>
                      <a:pt x="0" y="3101"/>
                      <a:pt x="0" y="3162"/>
                    </a:cubicBezTo>
                    <a:cubicBezTo>
                      <a:pt x="0" y="3223"/>
                      <a:pt x="31" y="3284"/>
                      <a:pt x="31" y="3344"/>
                    </a:cubicBezTo>
                    <a:cubicBezTo>
                      <a:pt x="61" y="3557"/>
                      <a:pt x="122" y="3800"/>
                      <a:pt x="213" y="4013"/>
                    </a:cubicBezTo>
                    <a:cubicBezTo>
                      <a:pt x="274" y="4195"/>
                      <a:pt x="335" y="4378"/>
                      <a:pt x="456" y="4621"/>
                    </a:cubicBezTo>
                    <a:cubicBezTo>
                      <a:pt x="578" y="4955"/>
                      <a:pt x="730" y="5290"/>
                      <a:pt x="851" y="5654"/>
                    </a:cubicBezTo>
                    <a:cubicBezTo>
                      <a:pt x="882" y="5746"/>
                      <a:pt x="912" y="5806"/>
                      <a:pt x="1003" y="5867"/>
                    </a:cubicBezTo>
                    <a:cubicBezTo>
                      <a:pt x="1064" y="5928"/>
                      <a:pt x="1186" y="5928"/>
                      <a:pt x="1277" y="5928"/>
                    </a:cubicBezTo>
                    <a:cubicBezTo>
                      <a:pt x="1338" y="5898"/>
                      <a:pt x="1429" y="5867"/>
                      <a:pt x="1459" y="5806"/>
                    </a:cubicBezTo>
                    <a:cubicBezTo>
                      <a:pt x="1520" y="5776"/>
                      <a:pt x="1520" y="5715"/>
                      <a:pt x="1551" y="5654"/>
                    </a:cubicBezTo>
                    <a:lnTo>
                      <a:pt x="1642" y="5351"/>
                    </a:lnTo>
                    <a:lnTo>
                      <a:pt x="1824" y="4803"/>
                    </a:lnTo>
                    <a:cubicBezTo>
                      <a:pt x="1946" y="4439"/>
                      <a:pt x="2037" y="4074"/>
                      <a:pt x="2158" y="3679"/>
                    </a:cubicBezTo>
                    <a:lnTo>
                      <a:pt x="2341" y="3132"/>
                    </a:lnTo>
                    <a:cubicBezTo>
                      <a:pt x="2462" y="2706"/>
                      <a:pt x="2584" y="2281"/>
                      <a:pt x="2736" y="1855"/>
                    </a:cubicBezTo>
                    <a:cubicBezTo>
                      <a:pt x="2766" y="1703"/>
                      <a:pt x="2827" y="1551"/>
                      <a:pt x="2858" y="1369"/>
                    </a:cubicBezTo>
                    <a:cubicBezTo>
                      <a:pt x="2949" y="1095"/>
                      <a:pt x="3040" y="822"/>
                      <a:pt x="3131" y="518"/>
                    </a:cubicBezTo>
                    <a:cubicBezTo>
                      <a:pt x="3162" y="396"/>
                      <a:pt x="3222" y="244"/>
                      <a:pt x="3253" y="92"/>
                    </a:cubicBezTo>
                    <a:cubicBezTo>
                      <a:pt x="3253" y="62"/>
                      <a:pt x="3253" y="31"/>
                      <a:pt x="32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5"/>
              <p:cNvSpPr/>
              <p:nvPr/>
            </p:nvSpPr>
            <p:spPr>
              <a:xfrm>
                <a:off x="4562477" y="3005975"/>
                <a:ext cx="53452" cy="79721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3311" extrusionOk="0">
                    <a:moveTo>
                      <a:pt x="2189" y="0"/>
                    </a:moveTo>
                    <a:cubicBezTo>
                      <a:pt x="2189" y="0"/>
                      <a:pt x="2189" y="30"/>
                      <a:pt x="2159" y="30"/>
                    </a:cubicBezTo>
                    <a:lnTo>
                      <a:pt x="2098" y="213"/>
                    </a:lnTo>
                    <a:lnTo>
                      <a:pt x="1916" y="699"/>
                    </a:lnTo>
                    <a:cubicBezTo>
                      <a:pt x="1885" y="790"/>
                      <a:pt x="1855" y="882"/>
                      <a:pt x="1825" y="973"/>
                    </a:cubicBezTo>
                    <a:cubicBezTo>
                      <a:pt x="1764" y="1155"/>
                      <a:pt x="1673" y="1368"/>
                      <a:pt x="1612" y="1550"/>
                    </a:cubicBezTo>
                    <a:lnTo>
                      <a:pt x="1581" y="1641"/>
                    </a:lnTo>
                    <a:lnTo>
                      <a:pt x="1429" y="2006"/>
                    </a:lnTo>
                    <a:lnTo>
                      <a:pt x="1186" y="2614"/>
                    </a:lnTo>
                    <a:lnTo>
                      <a:pt x="1095" y="2888"/>
                    </a:lnTo>
                    <a:lnTo>
                      <a:pt x="1034" y="3009"/>
                    </a:lnTo>
                    <a:cubicBezTo>
                      <a:pt x="999" y="3080"/>
                      <a:pt x="942" y="3110"/>
                      <a:pt x="883" y="3110"/>
                    </a:cubicBezTo>
                    <a:cubicBezTo>
                      <a:pt x="841" y="3110"/>
                      <a:pt x="798" y="3095"/>
                      <a:pt x="761" y="3070"/>
                    </a:cubicBezTo>
                    <a:cubicBezTo>
                      <a:pt x="639" y="2918"/>
                      <a:pt x="518" y="2766"/>
                      <a:pt x="426" y="2614"/>
                    </a:cubicBezTo>
                    <a:cubicBezTo>
                      <a:pt x="396" y="2584"/>
                      <a:pt x="366" y="2553"/>
                      <a:pt x="366" y="2523"/>
                    </a:cubicBezTo>
                    <a:cubicBezTo>
                      <a:pt x="305" y="2401"/>
                      <a:pt x="244" y="2310"/>
                      <a:pt x="122" y="2249"/>
                    </a:cubicBezTo>
                    <a:lnTo>
                      <a:pt x="31" y="2249"/>
                    </a:lnTo>
                    <a:cubicBezTo>
                      <a:pt x="1" y="2249"/>
                      <a:pt x="1" y="2280"/>
                      <a:pt x="1" y="2310"/>
                    </a:cubicBezTo>
                    <a:cubicBezTo>
                      <a:pt x="1" y="2341"/>
                      <a:pt x="31" y="2371"/>
                      <a:pt x="31" y="2432"/>
                    </a:cubicBezTo>
                    <a:cubicBezTo>
                      <a:pt x="62" y="2523"/>
                      <a:pt x="153" y="2644"/>
                      <a:pt x="214" y="2736"/>
                    </a:cubicBezTo>
                    <a:cubicBezTo>
                      <a:pt x="305" y="2796"/>
                      <a:pt x="335" y="2918"/>
                      <a:pt x="396" y="2979"/>
                    </a:cubicBezTo>
                    <a:cubicBezTo>
                      <a:pt x="487" y="3040"/>
                      <a:pt x="548" y="3131"/>
                      <a:pt x="609" y="3192"/>
                    </a:cubicBezTo>
                    <a:cubicBezTo>
                      <a:pt x="679" y="3274"/>
                      <a:pt x="773" y="3311"/>
                      <a:pt x="866" y="3311"/>
                    </a:cubicBezTo>
                    <a:cubicBezTo>
                      <a:pt x="1014" y="3311"/>
                      <a:pt x="1161" y="3219"/>
                      <a:pt x="1217" y="3070"/>
                    </a:cubicBezTo>
                    <a:lnTo>
                      <a:pt x="1429" y="2493"/>
                    </a:lnTo>
                    <a:lnTo>
                      <a:pt x="1612" y="1915"/>
                    </a:lnTo>
                    <a:lnTo>
                      <a:pt x="1703" y="1611"/>
                    </a:lnTo>
                    <a:cubicBezTo>
                      <a:pt x="1794" y="1398"/>
                      <a:pt x="1825" y="1155"/>
                      <a:pt x="1916" y="942"/>
                    </a:cubicBezTo>
                    <a:cubicBezTo>
                      <a:pt x="1946" y="882"/>
                      <a:pt x="1976" y="790"/>
                      <a:pt x="2007" y="699"/>
                    </a:cubicBezTo>
                    <a:lnTo>
                      <a:pt x="2159" y="243"/>
                    </a:lnTo>
                    <a:cubicBezTo>
                      <a:pt x="2189" y="182"/>
                      <a:pt x="2189" y="91"/>
                      <a:pt x="2220" y="30"/>
                    </a:cubicBezTo>
                    <a:lnTo>
                      <a:pt x="22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5"/>
              <p:cNvSpPr/>
              <p:nvPr/>
            </p:nvSpPr>
            <p:spPr>
              <a:xfrm>
                <a:off x="4442451" y="3060848"/>
                <a:ext cx="92987" cy="8492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3527" extrusionOk="0">
                    <a:moveTo>
                      <a:pt x="3861" y="1"/>
                    </a:moveTo>
                    <a:cubicBezTo>
                      <a:pt x="3831" y="1"/>
                      <a:pt x="3831" y="31"/>
                      <a:pt x="3800" y="62"/>
                    </a:cubicBezTo>
                    <a:lnTo>
                      <a:pt x="3679" y="274"/>
                    </a:lnTo>
                    <a:lnTo>
                      <a:pt x="3314" y="913"/>
                    </a:lnTo>
                    <a:cubicBezTo>
                      <a:pt x="3223" y="1034"/>
                      <a:pt x="3162" y="1156"/>
                      <a:pt x="3101" y="1277"/>
                    </a:cubicBezTo>
                    <a:cubicBezTo>
                      <a:pt x="2980" y="1551"/>
                      <a:pt x="2828" y="1794"/>
                      <a:pt x="2676" y="2037"/>
                    </a:cubicBezTo>
                    <a:cubicBezTo>
                      <a:pt x="2676" y="2068"/>
                      <a:pt x="2645" y="2098"/>
                      <a:pt x="2615" y="2098"/>
                    </a:cubicBezTo>
                    <a:cubicBezTo>
                      <a:pt x="2597" y="2107"/>
                      <a:pt x="2577" y="2111"/>
                      <a:pt x="2556" y="2111"/>
                    </a:cubicBezTo>
                    <a:cubicBezTo>
                      <a:pt x="2506" y="2111"/>
                      <a:pt x="2454" y="2089"/>
                      <a:pt x="2433" y="2068"/>
                    </a:cubicBezTo>
                    <a:lnTo>
                      <a:pt x="2220" y="1855"/>
                    </a:lnTo>
                    <a:lnTo>
                      <a:pt x="1885" y="1521"/>
                    </a:lnTo>
                    <a:lnTo>
                      <a:pt x="1733" y="1369"/>
                    </a:lnTo>
                    <a:cubicBezTo>
                      <a:pt x="1673" y="1308"/>
                      <a:pt x="1612" y="1247"/>
                      <a:pt x="1551" y="1217"/>
                    </a:cubicBezTo>
                    <a:cubicBezTo>
                      <a:pt x="1505" y="1186"/>
                      <a:pt x="1460" y="1171"/>
                      <a:pt x="1414" y="1171"/>
                    </a:cubicBezTo>
                    <a:cubicBezTo>
                      <a:pt x="1369" y="1171"/>
                      <a:pt x="1323" y="1186"/>
                      <a:pt x="1278" y="1217"/>
                    </a:cubicBezTo>
                    <a:cubicBezTo>
                      <a:pt x="1217" y="1247"/>
                      <a:pt x="1156" y="1308"/>
                      <a:pt x="1126" y="1399"/>
                    </a:cubicBezTo>
                    <a:lnTo>
                      <a:pt x="943" y="1764"/>
                    </a:lnTo>
                    <a:cubicBezTo>
                      <a:pt x="882" y="1885"/>
                      <a:pt x="791" y="2007"/>
                      <a:pt x="730" y="2159"/>
                    </a:cubicBezTo>
                    <a:cubicBezTo>
                      <a:pt x="609" y="2372"/>
                      <a:pt x="487" y="2615"/>
                      <a:pt x="366" y="2828"/>
                    </a:cubicBezTo>
                    <a:cubicBezTo>
                      <a:pt x="335" y="2858"/>
                      <a:pt x="305" y="2919"/>
                      <a:pt x="274" y="2949"/>
                    </a:cubicBezTo>
                    <a:cubicBezTo>
                      <a:pt x="153" y="3071"/>
                      <a:pt x="62" y="3253"/>
                      <a:pt x="1" y="3435"/>
                    </a:cubicBezTo>
                    <a:cubicBezTo>
                      <a:pt x="1" y="3466"/>
                      <a:pt x="1" y="3527"/>
                      <a:pt x="1" y="3527"/>
                    </a:cubicBezTo>
                    <a:lnTo>
                      <a:pt x="92" y="3527"/>
                    </a:lnTo>
                    <a:cubicBezTo>
                      <a:pt x="153" y="3496"/>
                      <a:pt x="183" y="3466"/>
                      <a:pt x="214" y="3435"/>
                    </a:cubicBezTo>
                    <a:cubicBezTo>
                      <a:pt x="335" y="3283"/>
                      <a:pt x="426" y="3162"/>
                      <a:pt x="487" y="3010"/>
                    </a:cubicBezTo>
                    <a:cubicBezTo>
                      <a:pt x="548" y="2888"/>
                      <a:pt x="639" y="2736"/>
                      <a:pt x="700" y="2615"/>
                    </a:cubicBezTo>
                    <a:cubicBezTo>
                      <a:pt x="822" y="2372"/>
                      <a:pt x="943" y="2128"/>
                      <a:pt x="1065" y="1885"/>
                    </a:cubicBezTo>
                    <a:lnTo>
                      <a:pt x="1217" y="1612"/>
                    </a:lnTo>
                    <a:lnTo>
                      <a:pt x="1308" y="1429"/>
                    </a:lnTo>
                    <a:cubicBezTo>
                      <a:pt x="1327" y="1372"/>
                      <a:pt x="1371" y="1350"/>
                      <a:pt x="1416" y="1350"/>
                    </a:cubicBezTo>
                    <a:cubicBezTo>
                      <a:pt x="1442" y="1350"/>
                      <a:pt x="1468" y="1357"/>
                      <a:pt x="1490" y="1369"/>
                    </a:cubicBezTo>
                    <a:lnTo>
                      <a:pt x="1642" y="1521"/>
                    </a:lnTo>
                    <a:lnTo>
                      <a:pt x="2281" y="2098"/>
                    </a:lnTo>
                    <a:cubicBezTo>
                      <a:pt x="2341" y="2189"/>
                      <a:pt x="2402" y="2220"/>
                      <a:pt x="2493" y="2250"/>
                    </a:cubicBezTo>
                    <a:cubicBezTo>
                      <a:pt x="2585" y="2250"/>
                      <a:pt x="2676" y="2220"/>
                      <a:pt x="2767" y="2159"/>
                    </a:cubicBezTo>
                    <a:cubicBezTo>
                      <a:pt x="2919" y="1855"/>
                      <a:pt x="3040" y="1551"/>
                      <a:pt x="3223" y="1277"/>
                    </a:cubicBezTo>
                    <a:cubicBezTo>
                      <a:pt x="3284" y="1156"/>
                      <a:pt x="3344" y="1065"/>
                      <a:pt x="3405" y="943"/>
                    </a:cubicBezTo>
                    <a:lnTo>
                      <a:pt x="3740" y="365"/>
                    </a:lnTo>
                    <a:lnTo>
                      <a:pt x="3861" y="62"/>
                    </a:lnTo>
                    <a:cubicBezTo>
                      <a:pt x="3861" y="31"/>
                      <a:pt x="3861" y="1"/>
                      <a:pt x="3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5"/>
              <p:cNvSpPr/>
              <p:nvPr/>
            </p:nvSpPr>
            <p:spPr>
              <a:xfrm>
                <a:off x="4529539" y="3032773"/>
                <a:ext cx="39559" cy="35731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484" extrusionOk="0">
                    <a:moveTo>
                      <a:pt x="828" y="1"/>
                    </a:moveTo>
                    <a:cubicBezTo>
                      <a:pt x="675" y="1"/>
                      <a:pt x="535" y="40"/>
                      <a:pt x="396" y="133"/>
                    </a:cubicBezTo>
                    <a:cubicBezTo>
                      <a:pt x="366" y="164"/>
                      <a:pt x="366" y="164"/>
                      <a:pt x="335" y="194"/>
                    </a:cubicBezTo>
                    <a:cubicBezTo>
                      <a:pt x="244" y="285"/>
                      <a:pt x="153" y="407"/>
                      <a:pt x="123" y="528"/>
                    </a:cubicBezTo>
                    <a:cubicBezTo>
                      <a:pt x="1" y="924"/>
                      <a:pt x="244" y="1349"/>
                      <a:pt x="639" y="1440"/>
                    </a:cubicBezTo>
                    <a:cubicBezTo>
                      <a:pt x="704" y="1462"/>
                      <a:pt x="768" y="1483"/>
                      <a:pt x="833" y="1483"/>
                    </a:cubicBezTo>
                    <a:cubicBezTo>
                      <a:pt x="859" y="1483"/>
                      <a:pt x="886" y="1480"/>
                      <a:pt x="913" y="1471"/>
                    </a:cubicBezTo>
                    <a:cubicBezTo>
                      <a:pt x="1095" y="1440"/>
                      <a:pt x="1247" y="1349"/>
                      <a:pt x="1399" y="1258"/>
                    </a:cubicBezTo>
                    <a:cubicBezTo>
                      <a:pt x="1430" y="1228"/>
                      <a:pt x="1430" y="1197"/>
                      <a:pt x="1460" y="1167"/>
                    </a:cubicBezTo>
                    <a:cubicBezTo>
                      <a:pt x="1582" y="1076"/>
                      <a:pt x="1642" y="954"/>
                      <a:pt x="1612" y="802"/>
                    </a:cubicBezTo>
                    <a:cubicBezTo>
                      <a:pt x="1582" y="772"/>
                      <a:pt x="1582" y="772"/>
                      <a:pt x="1551" y="772"/>
                    </a:cubicBezTo>
                    <a:cubicBezTo>
                      <a:pt x="1541" y="761"/>
                      <a:pt x="1531" y="758"/>
                      <a:pt x="1522" y="758"/>
                    </a:cubicBezTo>
                    <a:cubicBezTo>
                      <a:pt x="1504" y="758"/>
                      <a:pt x="1490" y="772"/>
                      <a:pt x="1490" y="772"/>
                    </a:cubicBezTo>
                    <a:lnTo>
                      <a:pt x="1430" y="863"/>
                    </a:lnTo>
                    <a:cubicBezTo>
                      <a:pt x="1369" y="924"/>
                      <a:pt x="1338" y="1015"/>
                      <a:pt x="1278" y="1076"/>
                    </a:cubicBezTo>
                    <a:cubicBezTo>
                      <a:pt x="1217" y="1136"/>
                      <a:pt x="1186" y="1167"/>
                      <a:pt x="1126" y="1197"/>
                    </a:cubicBezTo>
                    <a:cubicBezTo>
                      <a:pt x="1047" y="1256"/>
                      <a:pt x="956" y="1290"/>
                      <a:pt x="868" y="1290"/>
                    </a:cubicBezTo>
                    <a:cubicBezTo>
                      <a:pt x="820" y="1290"/>
                      <a:pt x="774" y="1279"/>
                      <a:pt x="730" y="1258"/>
                    </a:cubicBezTo>
                    <a:cubicBezTo>
                      <a:pt x="670" y="1258"/>
                      <a:pt x="639" y="1258"/>
                      <a:pt x="578" y="1228"/>
                    </a:cubicBezTo>
                    <a:cubicBezTo>
                      <a:pt x="457" y="1167"/>
                      <a:pt x="366" y="1045"/>
                      <a:pt x="305" y="893"/>
                    </a:cubicBezTo>
                    <a:cubicBezTo>
                      <a:pt x="244" y="741"/>
                      <a:pt x="275" y="589"/>
                      <a:pt x="335" y="437"/>
                    </a:cubicBezTo>
                    <a:cubicBezTo>
                      <a:pt x="366" y="376"/>
                      <a:pt x="427" y="285"/>
                      <a:pt x="487" y="255"/>
                    </a:cubicBezTo>
                    <a:cubicBezTo>
                      <a:pt x="605" y="137"/>
                      <a:pt x="759" y="92"/>
                      <a:pt x="908" y="92"/>
                    </a:cubicBezTo>
                    <a:cubicBezTo>
                      <a:pt x="951" y="92"/>
                      <a:pt x="993" y="96"/>
                      <a:pt x="1034" y="103"/>
                    </a:cubicBezTo>
                    <a:cubicBezTo>
                      <a:pt x="1095" y="133"/>
                      <a:pt x="1156" y="164"/>
                      <a:pt x="1217" y="194"/>
                    </a:cubicBezTo>
                    <a:cubicBezTo>
                      <a:pt x="1399" y="316"/>
                      <a:pt x="1521" y="498"/>
                      <a:pt x="1551" y="711"/>
                    </a:cubicBezTo>
                    <a:cubicBezTo>
                      <a:pt x="1582" y="711"/>
                      <a:pt x="1582" y="711"/>
                      <a:pt x="1582" y="741"/>
                    </a:cubicBezTo>
                    <a:cubicBezTo>
                      <a:pt x="1582" y="711"/>
                      <a:pt x="1582" y="711"/>
                      <a:pt x="1582" y="680"/>
                    </a:cubicBezTo>
                    <a:cubicBezTo>
                      <a:pt x="1582" y="620"/>
                      <a:pt x="1551" y="559"/>
                      <a:pt x="1551" y="498"/>
                    </a:cubicBezTo>
                    <a:cubicBezTo>
                      <a:pt x="1490" y="346"/>
                      <a:pt x="1369" y="194"/>
                      <a:pt x="1247" y="103"/>
                    </a:cubicBezTo>
                    <a:cubicBezTo>
                      <a:pt x="1156" y="42"/>
                      <a:pt x="1065" y="12"/>
                      <a:pt x="974" y="12"/>
                    </a:cubicBezTo>
                    <a:cubicBezTo>
                      <a:pt x="923" y="5"/>
                      <a:pt x="875" y="1"/>
                      <a:pt x="8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5"/>
              <p:cNvSpPr/>
              <p:nvPr/>
            </p:nvSpPr>
            <p:spPr>
              <a:xfrm>
                <a:off x="4532477" y="3035229"/>
                <a:ext cx="24174" cy="1685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700" extrusionOk="0">
                    <a:moveTo>
                      <a:pt x="973" y="1"/>
                    </a:moveTo>
                    <a:lnTo>
                      <a:pt x="852" y="62"/>
                    </a:lnTo>
                    <a:cubicBezTo>
                      <a:pt x="821" y="92"/>
                      <a:pt x="821" y="92"/>
                      <a:pt x="791" y="122"/>
                    </a:cubicBezTo>
                    <a:cubicBezTo>
                      <a:pt x="760" y="153"/>
                      <a:pt x="730" y="183"/>
                      <a:pt x="669" y="214"/>
                    </a:cubicBezTo>
                    <a:lnTo>
                      <a:pt x="639" y="214"/>
                    </a:lnTo>
                    <a:lnTo>
                      <a:pt x="548" y="274"/>
                    </a:lnTo>
                    <a:lnTo>
                      <a:pt x="426" y="366"/>
                    </a:lnTo>
                    <a:lnTo>
                      <a:pt x="305" y="426"/>
                    </a:lnTo>
                    <a:cubicBezTo>
                      <a:pt x="274" y="426"/>
                      <a:pt x="274" y="426"/>
                      <a:pt x="244" y="457"/>
                    </a:cubicBezTo>
                    <a:cubicBezTo>
                      <a:pt x="213" y="487"/>
                      <a:pt x="153" y="487"/>
                      <a:pt x="122" y="518"/>
                    </a:cubicBezTo>
                    <a:lnTo>
                      <a:pt x="92" y="518"/>
                    </a:lnTo>
                    <a:cubicBezTo>
                      <a:pt x="67" y="505"/>
                      <a:pt x="47" y="498"/>
                      <a:pt x="32" y="498"/>
                    </a:cubicBezTo>
                    <a:cubicBezTo>
                      <a:pt x="11" y="498"/>
                      <a:pt x="1" y="512"/>
                      <a:pt x="1" y="548"/>
                    </a:cubicBezTo>
                    <a:cubicBezTo>
                      <a:pt x="1" y="548"/>
                      <a:pt x="1" y="578"/>
                      <a:pt x="1" y="609"/>
                    </a:cubicBezTo>
                    <a:cubicBezTo>
                      <a:pt x="31" y="609"/>
                      <a:pt x="31" y="639"/>
                      <a:pt x="61" y="670"/>
                    </a:cubicBezTo>
                    <a:lnTo>
                      <a:pt x="92" y="700"/>
                    </a:lnTo>
                    <a:lnTo>
                      <a:pt x="213" y="700"/>
                    </a:lnTo>
                    <a:cubicBezTo>
                      <a:pt x="213" y="670"/>
                      <a:pt x="244" y="670"/>
                      <a:pt x="274" y="609"/>
                    </a:cubicBezTo>
                    <a:cubicBezTo>
                      <a:pt x="305" y="578"/>
                      <a:pt x="335" y="548"/>
                      <a:pt x="365" y="518"/>
                    </a:cubicBezTo>
                    <a:lnTo>
                      <a:pt x="426" y="487"/>
                    </a:lnTo>
                    <a:cubicBezTo>
                      <a:pt x="456" y="457"/>
                      <a:pt x="487" y="426"/>
                      <a:pt x="517" y="396"/>
                    </a:cubicBezTo>
                    <a:cubicBezTo>
                      <a:pt x="578" y="366"/>
                      <a:pt x="608" y="335"/>
                      <a:pt x="639" y="305"/>
                    </a:cubicBezTo>
                    <a:lnTo>
                      <a:pt x="700" y="274"/>
                    </a:lnTo>
                    <a:cubicBezTo>
                      <a:pt x="730" y="244"/>
                      <a:pt x="791" y="183"/>
                      <a:pt x="821" y="153"/>
                    </a:cubicBezTo>
                    <a:cubicBezTo>
                      <a:pt x="852" y="153"/>
                      <a:pt x="852" y="122"/>
                      <a:pt x="882" y="122"/>
                    </a:cubicBezTo>
                    <a:lnTo>
                      <a:pt x="973" y="31"/>
                    </a:lnTo>
                    <a:cubicBezTo>
                      <a:pt x="973" y="31"/>
                      <a:pt x="1004" y="1"/>
                      <a:pt x="10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5"/>
              <p:cNvSpPr/>
              <p:nvPr/>
            </p:nvSpPr>
            <p:spPr>
              <a:xfrm>
                <a:off x="4534668" y="3041826"/>
                <a:ext cx="27834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61" extrusionOk="0">
                    <a:moveTo>
                      <a:pt x="1156" y="0"/>
                    </a:moveTo>
                    <a:lnTo>
                      <a:pt x="1125" y="31"/>
                    </a:lnTo>
                    <a:lnTo>
                      <a:pt x="973" y="92"/>
                    </a:lnTo>
                    <a:cubicBezTo>
                      <a:pt x="973" y="92"/>
                      <a:pt x="943" y="122"/>
                      <a:pt x="913" y="152"/>
                    </a:cubicBezTo>
                    <a:cubicBezTo>
                      <a:pt x="882" y="183"/>
                      <a:pt x="821" y="213"/>
                      <a:pt x="761" y="244"/>
                    </a:cubicBezTo>
                    <a:lnTo>
                      <a:pt x="639" y="304"/>
                    </a:lnTo>
                    <a:lnTo>
                      <a:pt x="487" y="396"/>
                    </a:lnTo>
                    <a:lnTo>
                      <a:pt x="335" y="456"/>
                    </a:lnTo>
                    <a:cubicBezTo>
                      <a:pt x="335" y="456"/>
                      <a:pt x="305" y="487"/>
                      <a:pt x="274" y="487"/>
                    </a:cubicBezTo>
                    <a:cubicBezTo>
                      <a:pt x="214" y="517"/>
                      <a:pt x="183" y="548"/>
                      <a:pt x="122" y="548"/>
                    </a:cubicBezTo>
                    <a:lnTo>
                      <a:pt x="92" y="548"/>
                    </a:lnTo>
                    <a:cubicBezTo>
                      <a:pt x="76" y="539"/>
                      <a:pt x="62" y="536"/>
                      <a:pt x="50" y="536"/>
                    </a:cubicBezTo>
                    <a:cubicBezTo>
                      <a:pt x="17" y="536"/>
                      <a:pt x="1" y="564"/>
                      <a:pt x="1" y="608"/>
                    </a:cubicBezTo>
                    <a:lnTo>
                      <a:pt x="1" y="669"/>
                    </a:lnTo>
                    <a:cubicBezTo>
                      <a:pt x="1" y="669"/>
                      <a:pt x="31" y="700"/>
                      <a:pt x="31" y="730"/>
                    </a:cubicBezTo>
                    <a:lnTo>
                      <a:pt x="92" y="760"/>
                    </a:lnTo>
                    <a:lnTo>
                      <a:pt x="214" y="760"/>
                    </a:lnTo>
                    <a:cubicBezTo>
                      <a:pt x="244" y="730"/>
                      <a:pt x="274" y="730"/>
                      <a:pt x="274" y="700"/>
                    </a:cubicBezTo>
                    <a:cubicBezTo>
                      <a:pt x="305" y="669"/>
                      <a:pt x="365" y="639"/>
                      <a:pt x="396" y="608"/>
                    </a:cubicBezTo>
                    <a:lnTo>
                      <a:pt x="457" y="578"/>
                    </a:lnTo>
                    <a:cubicBezTo>
                      <a:pt x="487" y="548"/>
                      <a:pt x="548" y="517"/>
                      <a:pt x="609" y="487"/>
                    </a:cubicBezTo>
                    <a:cubicBezTo>
                      <a:pt x="639" y="456"/>
                      <a:pt x="669" y="426"/>
                      <a:pt x="730" y="396"/>
                    </a:cubicBezTo>
                    <a:lnTo>
                      <a:pt x="791" y="335"/>
                    </a:lnTo>
                    <a:cubicBezTo>
                      <a:pt x="852" y="304"/>
                      <a:pt x="943" y="213"/>
                      <a:pt x="943" y="213"/>
                    </a:cubicBezTo>
                    <a:cubicBezTo>
                      <a:pt x="973" y="213"/>
                      <a:pt x="1004" y="183"/>
                      <a:pt x="1004" y="183"/>
                    </a:cubicBezTo>
                    <a:lnTo>
                      <a:pt x="1125" y="92"/>
                    </a:lnTo>
                    <a:cubicBezTo>
                      <a:pt x="1125" y="61"/>
                      <a:pt x="1156" y="61"/>
                      <a:pt x="1156" y="31"/>
                    </a:cubicBezTo>
                    <a:lnTo>
                      <a:pt x="11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5"/>
              <p:cNvSpPr/>
              <p:nvPr/>
            </p:nvSpPr>
            <p:spPr>
              <a:xfrm>
                <a:off x="4541265" y="3051337"/>
                <a:ext cx="23427" cy="15386"/>
              </a:xfrm>
              <a:custGeom>
                <a:avLst/>
                <a:gdLst/>
                <a:ahLst/>
                <a:cxnLst/>
                <a:rect l="l" t="t" r="r" b="b"/>
                <a:pathLst>
                  <a:path w="973" h="639" extrusionOk="0">
                    <a:moveTo>
                      <a:pt x="973" y="1"/>
                    </a:moveTo>
                    <a:cubicBezTo>
                      <a:pt x="943" y="31"/>
                      <a:pt x="943" y="31"/>
                      <a:pt x="943" y="31"/>
                    </a:cubicBezTo>
                    <a:lnTo>
                      <a:pt x="821" y="61"/>
                    </a:lnTo>
                    <a:cubicBezTo>
                      <a:pt x="791" y="92"/>
                      <a:pt x="791" y="92"/>
                      <a:pt x="760" y="122"/>
                    </a:cubicBezTo>
                    <a:cubicBezTo>
                      <a:pt x="730" y="153"/>
                      <a:pt x="669" y="183"/>
                      <a:pt x="639" y="183"/>
                    </a:cubicBezTo>
                    <a:lnTo>
                      <a:pt x="547" y="244"/>
                    </a:lnTo>
                    <a:lnTo>
                      <a:pt x="426" y="305"/>
                    </a:lnTo>
                    <a:lnTo>
                      <a:pt x="304" y="365"/>
                    </a:lnTo>
                    <a:cubicBezTo>
                      <a:pt x="274" y="396"/>
                      <a:pt x="243" y="396"/>
                      <a:pt x="243" y="426"/>
                    </a:cubicBezTo>
                    <a:cubicBezTo>
                      <a:pt x="213" y="426"/>
                      <a:pt x="152" y="457"/>
                      <a:pt x="122" y="457"/>
                    </a:cubicBezTo>
                    <a:lnTo>
                      <a:pt x="91" y="457"/>
                    </a:lnTo>
                    <a:cubicBezTo>
                      <a:pt x="74" y="448"/>
                      <a:pt x="58" y="444"/>
                      <a:pt x="46" y="444"/>
                    </a:cubicBezTo>
                    <a:cubicBezTo>
                      <a:pt x="16" y="444"/>
                      <a:pt x="0" y="465"/>
                      <a:pt x="0" y="487"/>
                    </a:cubicBezTo>
                    <a:cubicBezTo>
                      <a:pt x="0" y="517"/>
                      <a:pt x="0" y="517"/>
                      <a:pt x="0" y="548"/>
                    </a:cubicBezTo>
                    <a:cubicBezTo>
                      <a:pt x="0" y="578"/>
                      <a:pt x="31" y="578"/>
                      <a:pt x="31" y="609"/>
                    </a:cubicBezTo>
                    <a:lnTo>
                      <a:pt x="91" y="639"/>
                    </a:lnTo>
                    <a:lnTo>
                      <a:pt x="183" y="639"/>
                    </a:lnTo>
                    <a:cubicBezTo>
                      <a:pt x="213" y="639"/>
                      <a:pt x="243" y="639"/>
                      <a:pt x="243" y="609"/>
                    </a:cubicBezTo>
                    <a:cubicBezTo>
                      <a:pt x="274" y="578"/>
                      <a:pt x="304" y="548"/>
                      <a:pt x="335" y="548"/>
                    </a:cubicBezTo>
                    <a:lnTo>
                      <a:pt x="395" y="517"/>
                    </a:lnTo>
                    <a:lnTo>
                      <a:pt x="487" y="426"/>
                    </a:lnTo>
                    <a:cubicBezTo>
                      <a:pt x="547" y="396"/>
                      <a:pt x="578" y="365"/>
                      <a:pt x="608" y="335"/>
                    </a:cubicBezTo>
                    <a:cubicBezTo>
                      <a:pt x="639" y="305"/>
                      <a:pt x="639" y="305"/>
                      <a:pt x="669" y="305"/>
                    </a:cubicBezTo>
                    <a:cubicBezTo>
                      <a:pt x="699" y="274"/>
                      <a:pt x="760" y="183"/>
                      <a:pt x="791" y="183"/>
                    </a:cubicBezTo>
                    <a:cubicBezTo>
                      <a:pt x="821" y="183"/>
                      <a:pt x="851" y="153"/>
                      <a:pt x="851" y="153"/>
                    </a:cubicBezTo>
                    <a:lnTo>
                      <a:pt x="912" y="61"/>
                    </a:lnTo>
                    <a:lnTo>
                      <a:pt x="973" y="31"/>
                    </a:lnTo>
                    <a:lnTo>
                      <a:pt x="9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5"/>
              <p:cNvSpPr/>
              <p:nvPr/>
            </p:nvSpPr>
            <p:spPr>
              <a:xfrm>
                <a:off x="4609332" y="2975035"/>
                <a:ext cx="38067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491" extrusionOk="0">
                    <a:moveTo>
                      <a:pt x="813" y="1"/>
                    </a:moveTo>
                    <a:cubicBezTo>
                      <a:pt x="656" y="1"/>
                      <a:pt x="490" y="55"/>
                      <a:pt x="365" y="130"/>
                    </a:cubicBezTo>
                    <a:cubicBezTo>
                      <a:pt x="334" y="160"/>
                      <a:pt x="304" y="160"/>
                      <a:pt x="274" y="191"/>
                    </a:cubicBezTo>
                    <a:cubicBezTo>
                      <a:pt x="182" y="282"/>
                      <a:pt x="91" y="404"/>
                      <a:pt x="61" y="525"/>
                    </a:cubicBezTo>
                    <a:cubicBezTo>
                      <a:pt x="0" y="738"/>
                      <a:pt x="30" y="951"/>
                      <a:pt x="152" y="1133"/>
                    </a:cubicBezTo>
                    <a:cubicBezTo>
                      <a:pt x="243" y="1285"/>
                      <a:pt x="395" y="1407"/>
                      <a:pt x="578" y="1467"/>
                    </a:cubicBezTo>
                    <a:cubicBezTo>
                      <a:pt x="623" y="1483"/>
                      <a:pt x="669" y="1490"/>
                      <a:pt x="718" y="1490"/>
                    </a:cubicBezTo>
                    <a:cubicBezTo>
                      <a:pt x="768" y="1490"/>
                      <a:pt x="821" y="1483"/>
                      <a:pt x="882" y="1467"/>
                    </a:cubicBezTo>
                    <a:cubicBezTo>
                      <a:pt x="1034" y="1437"/>
                      <a:pt x="1216" y="1376"/>
                      <a:pt x="1338" y="1255"/>
                    </a:cubicBezTo>
                    <a:cubicBezTo>
                      <a:pt x="1368" y="1224"/>
                      <a:pt x="1398" y="1194"/>
                      <a:pt x="1429" y="1163"/>
                    </a:cubicBezTo>
                    <a:cubicBezTo>
                      <a:pt x="1550" y="1103"/>
                      <a:pt x="1581" y="951"/>
                      <a:pt x="1550" y="829"/>
                    </a:cubicBezTo>
                    <a:cubicBezTo>
                      <a:pt x="1550" y="799"/>
                      <a:pt x="1520" y="768"/>
                      <a:pt x="1489" y="768"/>
                    </a:cubicBezTo>
                    <a:cubicBezTo>
                      <a:pt x="1459" y="768"/>
                      <a:pt x="1429" y="768"/>
                      <a:pt x="1429" y="799"/>
                    </a:cubicBezTo>
                    <a:lnTo>
                      <a:pt x="1368" y="860"/>
                    </a:lnTo>
                    <a:cubicBezTo>
                      <a:pt x="1307" y="951"/>
                      <a:pt x="1277" y="1011"/>
                      <a:pt x="1216" y="1103"/>
                    </a:cubicBezTo>
                    <a:cubicBezTo>
                      <a:pt x="1155" y="1133"/>
                      <a:pt x="1094" y="1194"/>
                      <a:pt x="1064" y="1224"/>
                    </a:cubicBezTo>
                    <a:cubicBezTo>
                      <a:pt x="975" y="1269"/>
                      <a:pt x="870" y="1297"/>
                      <a:pt x="760" y="1297"/>
                    </a:cubicBezTo>
                    <a:cubicBezTo>
                      <a:pt x="720" y="1297"/>
                      <a:pt x="679" y="1293"/>
                      <a:pt x="638" y="1285"/>
                    </a:cubicBezTo>
                    <a:cubicBezTo>
                      <a:pt x="608" y="1255"/>
                      <a:pt x="547" y="1255"/>
                      <a:pt x="517" y="1224"/>
                    </a:cubicBezTo>
                    <a:cubicBezTo>
                      <a:pt x="365" y="1163"/>
                      <a:pt x="274" y="1042"/>
                      <a:pt x="243" y="890"/>
                    </a:cubicBezTo>
                    <a:cubicBezTo>
                      <a:pt x="182" y="738"/>
                      <a:pt x="182" y="586"/>
                      <a:pt x="274" y="434"/>
                    </a:cubicBezTo>
                    <a:cubicBezTo>
                      <a:pt x="374" y="233"/>
                      <a:pt x="579" y="115"/>
                      <a:pt x="802" y="115"/>
                    </a:cubicBezTo>
                    <a:cubicBezTo>
                      <a:pt x="848" y="115"/>
                      <a:pt x="895" y="120"/>
                      <a:pt x="942" y="130"/>
                    </a:cubicBezTo>
                    <a:cubicBezTo>
                      <a:pt x="1034" y="130"/>
                      <a:pt x="1094" y="160"/>
                      <a:pt x="1155" y="191"/>
                    </a:cubicBezTo>
                    <a:cubicBezTo>
                      <a:pt x="1277" y="282"/>
                      <a:pt x="1368" y="373"/>
                      <a:pt x="1429" y="495"/>
                    </a:cubicBezTo>
                    <a:cubicBezTo>
                      <a:pt x="1459" y="556"/>
                      <a:pt x="1459" y="647"/>
                      <a:pt x="1489" y="708"/>
                    </a:cubicBezTo>
                    <a:cubicBezTo>
                      <a:pt x="1489" y="708"/>
                      <a:pt x="1489" y="738"/>
                      <a:pt x="1520" y="738"/>
                    </a:cubicBezTo>
                    <a:cubicBezTo>
                      <a:pt x="1520" y="738"/>
                      <a:pt x="1520" y="708"/>
                      <a:pt x="1520" y="677"/>
                    </a:cubicBezTo>
                    <a:cubicBezTo>
                      <a:pt x="1520" y="616"/>
                      <a:pt x="1520" y="586"/>
                      <a:pt x="1489" y="525"/>
                    </a:cubicBezTo>
                    <a:cubicBezTo>
                      <a:pt x="1429" y="343"/>
                      <a:pt x="1338" y="221"/>
                      <a:pt x="1186" y="100"/>
                    </a:cubicBezTo>
                    <a:cubicBezTo>
                      <a:pt x="1094" y="69"/>
                      <a:pt x="1003" y="8"/>
                      <a:pt x="912" y="8"/>
                    </a:cubicBezTo>
                    <a:cubicBezTo>
                      <a:pt x="880" y="3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5"/>
              <p:cNvSpPr/>
              <p:nvPr/>
            </p:nvSpPr>
            <p:spPr>
              <a:xfrm>
                <a:off x="4610777" y="2978165"/>
                <a:ext cx="23451" cy="1666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692" extrusionOk="0">
                    <a:moveTo>
                      <a:pt x="974" y="0"/>
                    </a:moveTo>
                    <a:cubicBezTo>
                      <a:pt x="974" y="0"/>
                      <a:pt x="943" y="30"/>
                      <a:pt x="943" y="30"/>
                    </a:cubicBezTo>
                    <a:lnTo>
                      <a:pt x="822" y="91"/>
                    </a:lnTo>
                    <a:cubicBezTo>
                      <a:pt x="822" y="91"/>
                      <a:pt x="791" y="91"/>
                      <a:pt x="761" y="122"/>
                    </a:cubicBezTo>
                    <a:cubicBezTo>
                      <a:pt x="730" y="152"/>
                      <a:pt x="700" y="182"/>
                      <a:pt x="639" y="213"/>
                    </a:cubicBezTo>
                    <a:lnTo>
                      <a:pt x="578" y="274"/>
                    </a:lnTo>
                    <a:lnTo>
                      <a:pt x="426" y="334"/>
                    </a:lnTo>
                    <a:lnTo>
                      <a:pt x="305" y="395"/>
                    </a:lnTo>
                    <a:cubicBezTo>
                      <a:pt x="274" y="426"/>
                      <a:pt x="274" y="426"/>
                      <a:pt x="244" y="456"/>
                    </a:cubicBezTo>
                    <a:cubicBezTo>
                      <a:pt x="214" y="456"/>
                      <a:pt x="153" y="486"/>
                      <a:pt x="122" y="486"/>
                    </a:cubicBezTo>
                    <a:lnTo>
                      <a:pt x="92" y="486"/>
                    </a:lnTo>
                    <a:cubicBezTo>
                      <a:pt x="76" y="478"/>
                      <a:pt x="62" y="474"/>
                      <a:pt x="50" y="474"/>
                    </a:cubicBezTo>
                    <a:cubicBezTo>
                      <a:pt x="17" y="474"/>
                      <a:pt x="1" y="503"/>
                      <a:pt x="1" y="547"/>
                    </a:cubicBezTo>
                    <a:cubicBezTo>
                      <a:pt x="1" y="547"/>
                      <a:pt x="1" y="578"/>
                      <a:pt x="1" y="578"/>
                    </a:cubicBezTo>
                    <a:cubicBezTo>
                      <a:pt x="31" y="608"/>
                      <a:pt x="31" y="608"/>
                      <a:pt x="62" y="638"/>
                    </a:cubicBezTo>
                    <a:lnTo>
                      <a:pt x="92" y="669"/>
                    </a:lnTo>
                    <a:cubicBezTo>
                      <a:pt x="107" y="684"/>
                      <a:pt x="122" y="692"/>
                      <a:pt x="141" y="692"/>
                    </a:cubicBezTo>
                    <a:cubicBezTo>
                      <a:pt x="160" y="692"/>
                      <a:pt x="183" y="684"/>
                      <a:pt x="214" y="669"/>
                    </a:cubicBezTo>
                    <a:cubicBezTo>
                      <a:pt x="214" y="669"/>
                      <a:pt x="244" y="669"/>
                      <a:pt x="244" y="638"/>
                    </a:cubicBezTo>
                    <a:cubicBezTo>
                      <a:pt x="274" y="608"/>
                      <a:pt x="305" y="578"/>
                      <a:pt x="335" y="547"/>
                    </a:cubicBezTo>
                    <a:lnTo>
                      <a:pt x="396" y="517"/>
                    </a:lnTo>
                    <a:cubicBezTo>
                      <a:pt x="426" y="517"/>
                      <a:pt x="457" y="486"/>
                      <a:pt x="518" y="456"/>
                    </a:cubicBezTo>
                    <a:cubicBezTo>
                      <a:pt x="548" y="426"/>
                      <a:pt x="578" y="365"/>
                      <a:pt x="609" y="334"/>
                    </a:cubicBezTo>
                    <a:cubicBezTo>
                      <a:pt x="639" y="334"/>
                      <a:pt x="639" y="304"/>
                      <a:pt x="670" y="304"/>
                    </a:cubicBezTo>
                    <a:cubicBezTo>
                      <a:pt x="730" y="274"/>
                      <a:pt x="791" y="182"/>
                      <a:pt x="791" y="182"/>
                    </a:cubicBezTo>
                    <a:cubicBezTo>
                      <a:pt x="822" y="182"/>
                      <a:pt x="852" y="152"/>
                      <a:pt x="852" y="152"/>
                    </a:cubicBezTo>
                    <a:lnTo>
                      <a:pt x="943" y="61"/>
                    </a:lnTo>
                    <a:cubicBezTo>
                      <a:pt x="943" y="61"/>
                      <a:pt x="974" y="30"/>
                      <a:pt x="974" y="30"/>
                    </a:cubicBezTo>
                    <a:lnTo>
                      <a:pt x="9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5"/>
              <p:cNvSpPr/>
              <p:nvPr/>
            </p:nvSpPr>
            <p:spPr>
              <a:xfrm>
                <a:off x="4612992" y="2984739"/>
                <a:ext cx="28556" cy="1813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753" extrusionOk="0">
                    <a:moveTo>
                      <a:pt x="1155" y="1"/>
                    </a:moveTo>
                    <a:lnTo>
                      <a:pt x="1125" y="31"/>
                    </a:lnTo>
                    <a:lnTo>
                      <a:pt x="1003" y="92"/>
                    </a:lnTo>
                    <a:cubicBezTo>
                      <a:pt x="973" y="92"/>
                      <a:pt x="942" y="122"/>
                      <a:pt x="912" y="122"/>
                    </a:cubicBezTo>
                    <a:cubicBezTo>
                      <a:pt x="882" y="183"/>
                      <a:pt x="821" y="213"/>
                      <a:pt x="790" y="213"/>
                    </a:cubicBezTo>
                    <a:lnTo>
                      <a:pt x="760" y="213"/>
                    </a:lnTo>
                    <a:lnTo>
                      <a:pt x="669" y="274"/>
                    </a:lnTo>
                    <a:lnTo>
                      <a:pt x="486" y="365"/>
                    </a:lnTo>
                    <a:lnTo>
                      <a:pt x="365" y="457"/>
                    </a:lnTo>
                    <a:cubicBezTo>
                      <a:pt x="334" y="457"/>
                      <a:pt x="304" y="487"/>
                      <a:pt x="274" y="487"/>
                    </a:cubicBezTo>
                    <a:cubicBezTo>
                      <a:pt x="243" y="517"/>
                      <a:pt x="182" y="548"/>
                      <a:pt x="122" y="548"/>
                    </a:cubicBezTo>
                    <a:lnTo>
                      <a:pt x="91" y="548"/>
                    </a:lnTo>
                    <a:cubicBezTo>
                      <a:pt x="75" y="540"/>
                      <a:pt x="61" y="536"/>
                      <a:pt x="49" y="536"/>
                    </a:cubicBezTo>
                    <a:cubicBezTo>
                      <a:pt x="16" y="536"/>
                      <a:pt x="0" y="564"/>
                      <a:pt x="0" y="608"/>
                    </a:cubicBezTo>
                    <a:lnTo>
                      <a:pt x="0" y="639"/>
                    </a:lnTo>
                    <a:cubicBezTo>
                      <a:pt x="30" y="700"/>
                      <a:pt x="61" y="730"/>
                      <a:pt x="91" y="730"/>
                    </a:cubicBezTo>
                    <a:cubicBezTo>
                      <a:pt x="106" y="745"/>
                      <a:pt x="129" y="753"/>
                      <a:pt x="152" y="753"/>
                    </a:cubicBezTo>
                    <a:cubicBezTo>
                      <a:pt x="175" y="753"/>
                      <a:pt x="198" y="745"/>
                      <a:pt x="213" y="730"/>
                    </a:cubicBezTo>
                    <a:cubicBezTo>
                      <a:pt x="243" y="730"/>
                      <a:pt x="274" y="730"/>
                      <a:pt x="304" y="700"/>
                    </a:cubicBezTo>
                    <a:cubicBezTo>
                      <a:pt x="334" y="669"/>
                      <a:pt x="365" y="639"/>
                      <a:pt x="426" y="608"/>
                    </a:cubicBezTo>
                    <a:lnTo>
                      <a:pt x="486" y="578"/>
                    </a:lnTo>
                    <a:lnTo>
                      <a:pt x="608" y="487"/>
                    </a:lnTo>
                    <a:cubicBezTo>
                      <a:pt x="669" y="457"/>
                      <a:pt x="699" y="396"/>
                      <a:pt x="760" y="365"/>
                    </a:cubicBezTo>
                    <a:lnTo>
                      <a:pt x="821" y="335"/>
                    </a:lnTo>
                    <a:cubicBezTo>
                      <a:pt x="882" y="274"/>
                      <a:pt x="942" y="213"/>
                      <a:pt x="973" y="213"/>
                    </a:cubicBezTo>
                    <a:cubicBezTo>
                      <a:pt x="1003" y="183"/>
                      <a:pt x="1003" y="153"/>
                      <a:pt x="1034" y="153"/>
                    </a:cubicBezTo>
                    <a:lnTo>
                      <a:pt x="1155" y="61"/>
                    </a:lnTo>
                    <a:lnTo>
                      <a:pt x="1186" y="31"/>
                    </a:lnTo>
                    <a:lnTo>
                      <a:pt x="118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5"/>
              <p:cNvSpPr/>
              <p:nvPr/>
            </p:nvSpPr>
            <p:spPr>
              <a:xfrm>
                <a:off x="4620312" y="2994249"/>
                <a:ext cx="23427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640" extrusionOk="0">
                    <a:moveTo>
                      <a:pt x="942" y="1"/>
                    </a:moveTo>
                    <a:lnTo>
                      <a:pt x="821" y="62"/>
                    </a:lnTo>
                    <a:cubicBezTo>
                      <a:pt x="790" y="62"/>
                      <a:pt x="790" y="92"/>
                      <a:pt x="760" y="92"/>
                    </a:cubicBezTo>
                    <a:cubicBezTo>
                      <a:pt x="730" y="122"/>
                      <a:pt x="699" y="153"/>
                      <a:pt x="638" y="183"/>
                    </a:cubicBezTo>
                    <a:lnTo>
                      <a:pt x="547" y="244"/>
                    </a:lnTo>
                    <a:lnTo>
                      <a:pt x="426" y="305"/>
                    </a:lnTo>
                    <a:lnTo>
                      <a:pt x="304" y="365"/>
                    </a:lnTo>
                    <a:cubicBezTo>
                      <a:pt x="274" y="365"/>
                      <a:pt x="243" y="396"/>
                      <a:pt x="213" y="396"/>
                    </a:cubicBezTo>
                    <a:cubicBezTo>
                      <a:pt x="182" y="426"/>
                      <a:pt x="152" y="457"/>
                      <a:pt x="91" y="457"/>
                    </a:cubicBezTo>
                    <a:lnTo>
                      <a:pt x="61" y="457"/>
                    </a:lnTo>
                    <a:cubicBezTo>
                      <a:pt x="48" y="444"/>
                      <a:pt x="36" y="437"/>
                      <a:pt x="25" y="437"/>
                    </a:cubicBezTo>
                    <a:cubicBezTo>
                      <a:pt x="10" y="437"/>
                      <a:pt x="0" y="451"/>
                      <a:pt x="0" y="487"/>
                    </a:cubicBezTo>
                    <a:lnTo>
                      <a:pt x="0" y="548"/>
                    </a:lnTo>
                    <a:cubicBezTo>
                      <a:pt x="0" y="548"/>
                      <a:pt x="30" y="578"/>
                      <a:pt x="30" y="609"/>
                    </a:cubicBezTo>
                    <a:cubicBezTo>
                      <a:pt x="61" y="609"/>
                      <a:pt x="61" y="609"/>
                      <a:pt x="91" y="639"/>
                    </a:cubicBezTo>
                    <a:lnTo>
                      <a:pt x="182" y="639"/>
                    </a:lnTo>
                    <a:cubicBezTo>
                      <a:pt x="182" y="609"/>
                      <a:pt x="213" y="609"/>
                      <a:pt x="243" y="578"/>
                    </a:cubicBezTo>
                    <a:cubicBezTo>
                      <a:pt x="274" y="548"/>
                      <a:pt x="304" y="548"/>
                      <a:pt x="365" y="517"/>
                    </a:cubicBezTo>
                    <a:lnTo>
                      <a:pt x="395" y="487"/>
                    </a:lnTo>
                    <a:cubicBezTo>
                      <a:pt x="426" y="457"/>
                      <a:pt x="486" y="457"/>
                      <a:pt x="517" y="426"/>
                    </a:cubicBezTo>
                    <a:lnTo>
                      <a:pt x="608" y="305"/>
                    </a:lnTo>
                    <a:lnTo>
                      <a:pt x="669" y="274"/>
                    </a:lnTo>
                    <a:cubicBezTo>
                      <a:pt x="730" y="244"/>
                      <a:pt x="760" y="183"/>
                      <a:pt x="790" y="183"/>
                    </a:cubicBezTo>
                    <a:cubicBezTo>
                      <a:pt x="821" y="153"/>
                      <a:pt x="821" y="153"/>
                      <a:pt x="851" y="122"/>
                    </a:cubicBezTo>
                    <a:lnTo>
                      <a:pt x="942" y="62"/>
                    </a:lnTo>
                    <a:cubicBezTo>
                      <a:pt x="942" y="31"/>
                      <a:pt x="973" y="3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4" name="Google Shape;994;p25"/>
            <p:cNvSpPr txBox="1"/>
            <p:nvPr/>
          </p:nvSpPr>
          <p:spPr>
            <a:xfrm>
              <a:off x="3941100" y="3786325"/>
              <a:ext cx="12618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Engajamento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5" name="Google Shape;995;p25"/>
            <p:cNvSpPr txBox="1"/>
            <p:nvPr/>
          </p:nvSpPr>
          <p:spPr>
            <a:xfrm>
              <a:off x="3941100" y="4505950"/>
              <a:ext cx="1261800" cy="18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Trabalhos</a:t>
              </a:r>
              <a:endParaRPr dirty="0"/>
            </a:p>
          </p:txBody>
        </p:sp>
      </p:grpSp>
      <p:grpSp>
        <p:nvGrpSpPr>
          <p:cNvPr id="996" name="Google Shape;996;p25"/>
          <p:cNvGrpSpPr/>
          <p:nvPr/>
        </p:nvGrpSpPr>
        <p:grpSpPr>
          <a:xfrm>
            <a:off x="6920192" y="2826188"/>
            <a:ext cx="1482490" cy="1939923"/>
            <a:chOff x="6920192" y="2826188"/>
            <a:chExt cx="1482490" cy="1939923"/>
          </a:xfrm>
        </p:grpSpPr>
        <p:grpSp>
          <p:nvGrpSpPr>
            <p:cNvPr id="997" name="Google Shape;997;p25"/>
            <p:cNvGrpSpPr/>
            <p:nvPr/>
          </p:nvGrpSpPr>
          <p:grpSpPr>
            <a:xfrm rot="10800000">
              <a:off x="6920192" y="3660555"/>
              <a:ext cx="1482490" cy="1105556"/>
              <a:chOff x="5407598" y="1210565"/>
              <a:chExt cx="1482490" cy="1105556"/>
            </a:xfrm>
          </p:grpSpPr>
          <p:sp>
            <p:nvSpPr>
              <p:cNvPr id="998" name="Google Shape;998;p25"/>
              <p:cNvSpPr/>
              <p:nvPr/>
            </p:nvSpPr>
            <p:spPr>
              <a:xfrm>
                <a:off x="5441364" y="1210565"/>
                <a:ext cx="1448724" cy="1049514"/>
              </a:xfrm>
              <a:custGeom>
                <a:avLst/>
                <a:gdLst/>
                <a:ahLst/>
                <a:cxnLst/>
                <a:rect l="l" t="t" r="r" b="b"/>
                <a:pathLst>
                  <a:path w="46112" h="43589" extrusionOk="0">
                    <a:moveTo>
                      <a:pt x="3618" y="1"/>
                    </a:moveTo>
                    <a:cubicBezTo>
                      <a:pt x="1612" y="1"/>
                      <a:pt x="1" y="1612"/>
                      <a:pt x="1" y="3618"/>
                    </a:cubicBezTo>
                    <a:lnTo>
                      <a:pt x="1" y="37813"/>
                    </a:lnTo>
                    <a:cubicBezTo>
                      <a:pt x="1" y="39819"/>
                      <a:pt x="1612" y="41430"/>
                      <a:pt x="3618" y="41430"/>
                    </a:cubicBezTo>
                    <a:lnTo>
                      <a:pt x="19272" y="41430"/>
                    </a:lnTo>
                    <a:cubicBezTo>
                      <a:pt x="20001" y="41430"/>
                      <a:pt x="20700" y="41704"/>
                      <a:pt x="21247" y="42190"/>
                    </a:cubicBezTo>
                    <a:lnTo>
                      <a:pt x="22676" y="43467"/>
                    </a:lnTo>
                    <a:cubicBezTo>
                      <a:pt x="22767" y="43558"/>
                      <a:pt x="22919" y="43588"/>
                      <a:pt x="23041" y="43588"/>
                    </a:cubicBezTo>
                    <a:cubicBezTo>
                      <a:pt x="23193" y="43588"/>
                      <a:pt x="23314" y="43558"/>
                      <a:pt x="23436" y="43467"/>
                    </a:cubicBezTo>
                    <a:lnTo>
                      <a:pt x="24834" y="42190"/>
                    </a:lnTo>
                    <a:cubicBezTo>
                      <a:pt x="25381" y="41704"/>
                      <a:pt x="26111" y="41430"/>
                      <a:pt x="26840" y="41430"/>
                    </a:cubicBezTo>
                    <a:lnTo>
                      <a:pt x="42494" y="41430"/>
                    </a:lnTo>
                    <a:cubicBezTo>
                      <a:pt x="44500" y="41430"/>
                      <a:pt x="46111" y="39819"/>
                      <a:pt x="46111" y="37813"/>
                    </a:cubicBezTo>
                    <a:lnTo>
                      <a:pt x="46111" y="3618"/>
                    </a:lnTo>
                    <a:cubicBezTo>
                      <a:pt x="46111" y="1612"/>
                      <a:pt x="44500" y="1"/>
                      <a:pt x="42494" y="1"/>
                    </a:cubicBezTo>
                    <a:close/>
                  </a:path>
                </a:pathLst>
              </a:custGeom>
              <a:solidFill>
                <a:srgbClr val="000000">
                  <a:alpha val="14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9" name="Google Shape;999;p25"/>
              <p:cNvGrpSpPr/>
              <p:nvPr/>
            </p:nvGrpSpPr>
            <p:grpSpPr>
              <a:xfrm>
                <a:off x="5407598" y="1252738"/>
                <a:ext cx="1448692" cy="1063384"/>
                <a:chOff x="2463325" y="1217325"/>
                <a:chExt cx="1448692" cy="1063384"/>
              </a:xfrm>
            </p:grpSpPr>
            <p:sp>
              <p:nvSpPr>
                <p:cNvPr id="1000" name="Google Shape;1000;p25"/>
                <p:cNvSpPr/>
                <p:nvPr/>
              </p:nvSpPr>
              <p:spPr>
                <a:xfrm>
                  <a:off x="2469925" y="1450775"/>
                  <a:ext cx="1408023" cy="821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34135" extrusionOk="0">
                      <a:moveTo>
                        <a:pt x="1" y="0"/>
                      </a:moveTo>
                      <a:lnTo>
                        <a:pt x="1" y="28329"/>
                      </a:lnTo>
                      <a:cubicBezTo>
                        <a:pt x="1" y="30335"/>
                        <a:pt x="1612" y="31976"/>
                        <a:pt x="3618" y="31976"/>
                      </a:cubicBezTo>
                      <a:lnTo>
                        <a:pt x="19302" y="31976"/>
                      </a:lnTo>
                      <a:cubicBezTo>
                        <a:pt x="20031" y="31976"/>
                        <a:pt x="20730" y="32250"/>
                        <a:pt x="21278" y="32736"/>
                      </a:cubicBezTo>
                      <a:lnTo>
                        <a:pt x="22706" y="33983"/>
                      </a:lnTo>
                      <a:cubicBezTo>
                        <a:pt x="22797" y="34074"/>
                        <a:pt x="22949" y="34135"/>
                        <a:pt x="23071" y="34135"/>
                      </a:cubicBezTo>
                      <a:cubicBezTo>
                        <a:pt x="23223" y="34135"/>
                        <a:pt x="23344" y="34074"/>
                        <a:pt x="23466" y="33983"/>
                      </a:cubicBezTo>
                      <a:lnTo>
                        <a:pt x="24864" y="32736"/>
                      </a:lnTo>
                      <a:cubicBezTo>
                        <a:pt x="25411" y="32250"/>
                        <a:pt x="26141" y="31976"/>
                        <a:pt x="26870" y="31976"/>
                      </a:cubicBezTo>
                      <a:lnTo>
                        <a:pt x="42524" y="31976"/>
                      </a:lnTo>
                      <a:cubicBezTo>
                        <a:pt x="44530" y="31976"/>
                        <a:pt x="46141" y="30335"/>
                        <a:pt x="46141" y="28329"/>
                      </a:cubicBezTo>
                      <a:lnTo>
                        <a:pt x="461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1" name="Google Shape;1001;p25"/>
                <p:cNvSpPr/>
                <p:nvPr/>
              </p:nvSpPr>
              <p:spPr>
                <a:xfrm>
                  <a:off x="2469926" y="1222425"/>
                  <a:ext cx="1408023" cy="2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2" h="9485" extrusionOk="0">
                      <a:moveTo>
                        <a:pt x="3618" y="1"/>
                      </a:moveTo>
                      <a:cubicBezTo>
                        <a:pt x="1612" y="1"/>
                        <a:pt x="1" y="1642"/>
                        <a:pt x="1" y="3648"/>
                      </a:cubicBezTo>
                      <a:lnTo>
                        <a:pt x="1" y="9484"/>
                      </a:lnTo>
                      <a:lnTo>
                        <a:pt x="46141" y="9484"/>
                      </a:lnTo>
                      <a:lnTo>
                        <a:pt x="46141" y="3648"/>
                      </a:lnTo>
                      <a:cubicBezTo>
                        <a:pt x="46141" y="1642"/>
                        <a:pt x="44530" y="1"/>
                        <a:pt x="4252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25"/>
                <p:cNvSpPr/>
                <p:nvPr/>
              </p:nvSpPr>
              <p:spPr>
                <a:xfrm>
                  <a:off x="2464280" y="1445316"/>
                  <a:ext cx="1447737" cy="835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3" h="34696" extrusionOk="0">
                      <a:moveTo>
                        <a:pt x="15580" y="1"/>
                      </a:moveTo>
                      <a:cubicBezTo>
                        <a:pt x="14546" y="1"/>
                        <a:pt x="13516" y="4"/>
                        <a:pt x="12493" y="14"/>
                      </a:cubicBezTo>
                      <a:lnTo>
                        <a:pt x="6383" y="75"/>
                      </a:lnTo>
                      <a:lnTo>
                        <a:pt x="0" y="75"/>
                      </a:lnTo>
                      <a:lnTo>
                        <a:pt x="0" y="7765"/>
                      </a:lnTo>
                      <a:lnTo>
                        <a:pt x="0" y="10653"/>
                      </a:lnTo>
                      <a:lnTo>
                        <a:pt x="0" y="24240"/>
                      </a:lnTo>
                      <a:lnTo>
                        <a:pt x="0" y="28708"/>
                      </a:lnTo>
                      <a:lnTo>
                        <a:pt x="31" y="29042"/>
                      </a:lnTo>
                      <a:cubicBezTo>
                        <a:pt x="31" y="29164"/>
                        <a:pt x="61" y="29255"/>
                        <a:pt x="61" y="29377"/>
                      </a:cubicBezTo>
                      <a:cubicBezTo>
                        <a:pt x="422" y="31210"/>
                        <a:pt x="2001" y="32538"/>
                        <a:pt x="3888" y="32538"/>
                      </a:cubicBezTo>
                      <a:cubicBezTo>
                        <a:pt x="3909" y="32538"/>
                        <a:pt x="3930" y="32538"/>
                        <a:pt x="3952" y="32538"/>
                      </a:cubicBezTo>
                      <a:lnTo>
                        <a:pt x="18815" y="32538"/>
                      </a:lnTo>
                      <a:cubicBezTo>
                        <a:pt x="18922" y="32529"/>
                        <a:pt x="19032" y="32525"/>
                        <a:pt x="19142" y="32525"/>
                      </a:cubicBezTo>
                      <a:cubicBezTo>
                        <a:pt x="19409" y="32525"/>
                        <a:pt x="19682" y="32547"/>
                        <a:pt x="19940" y="32568"/>
                      </a:cubicBezTo>
                      <a:cubicBezTo>
                        <a:pt x="20305" y="32629"/>
                        <a:pt x="20639" y="32751"/>
                        <a:pt x="20943" y="32933"/>
                      </a:cubicBezTo>
                      <a:cubicBezTo>
                        <a:pt x="21095" y="33024"/>
                        <a:pt x="21247" y="33146"/>
                        <a:pt x="21369" y="33267"/>
                      </a:cubicBezTo>
                      <a:lnTo>
                        <a:pt x="21824" y="33632"/>
                      </a:lnTo>
                      <a:lnTo>
                        <a:pt x="22676" y="34392"/>
                      </a:lnTo>
                      <a:lnTo>
                        <a:pt x="22797" y="34514"/>
                      </a:lnTo>
                      <a:cubicBezTo>
                        <a:pt x="22858" y="34544"/>
                        <a:pt x="22919" y="34574"/>
                        <a:pt x="22980" y="34605"/>
                      </a:cubicBezTo>
                      <a:cubicBezTo>
                        <a:pt x="23101" y="34666"/>
                        <a:pt x="23223" y="34696"/>
                        <a:pt x="23375" y="34696"/>
                      </a:cubicBezTo>
                      <a:cubicBezTo>
                        <a:pt x="23496" y="34666"/>
                        <a:pt x="23618" y="34635"/>
                        <a:pt x="23739" y="34574"/>
                      </a:cubicBezTo>
                      <a:cubicBezTo>
                        <a:pt x="23831" y="34514"/>
                        <a:pt x="23922" y="34422"/>
                        <a:pt x="23983" y="34362"/>
                      </a:cubicBezTo>
                      <a:lnTo>
                        <a:pt x="24864" y="33602"/>
                      </a:lnTo>
                      <a:lnTo>
                        <a:pt x="25290" y="33207"/>
                      </a:lnTo>
                      <a:cubicBezTo>
                        <a:pt x="25442" y="33085"/>
                        <a:pt x="25594" y="32994"/>
                        <a:pt x="25746" y="32903"/>
                      </a:cubicBezTo>
                      <a:cubicBezTo>
                        <a:pt x="26049" y="32720"/>
                        <a:pt x="26384" y="32629"/>
                        <a:pt x="26749" y="32568"/>
                      </a:cubicBezTo>
                      <a:lnTo>
                        <a:pt x="42524" y="32568"/>
                      </a:lnTo>
                      <a:cubicBezTo>
                        <a:pt x="42889" y="32568"/>
                        <a:pt x="43284" y="32538"/>
                        <a:pt x="43649" y="32447"/>
                      </a:cubicBezTo>
                      <a:cubicBezTo>
                        <a:pt x="45229" y="32052"/>
                        <a:pt x="46384" y="30744"/>
                        <a:pt x="46567" y="29164"/>
                      </a:cubicBezTo>
                      <a:cubicBezTo>
                        <a:pt x="46627" y="28799"/>
                        <a:pt x="46627" y="28404"/>
                        <a:pt x="46627" y="28039"/>
                      </a:cubicBezTo>
                      <a:lnTo>
                        <a:pt x="46627" y="26945"/>
                      </a:lnTo>
                      <a:cubicBezTo>
                        <a:pt x="46658" y="24027"/>
                        <a:pt x="46688" y="21109"/>
                        <a:pt x="46688" y="18191"/>
                      </a:cubicBezTo>
                      <a:cubicBezTo>
                        <a:pt x="46719" y="17006"/>
                        <a:pt x="46719" y="15759"/>
                        <a:pt x="46779" y="14665"/>
                      </a:cubicBezTo>
                      <a:cubicBezTo>
                        <a:pt x="46992" y="10592"/>
                        <a:pt x="46992" y="6550"/>
                        <a:pt x="46779" y="2477"/>
                      </a:cubicBezTo>
                      <a:lnTo>
                        <a:pt x="46779" y="2142"/>
                      </a:lnTo>
                      <a:cubicBezTo>
                        <a:pt x="46749" y="1261"/>
                        <a:pt x="46688" y="501"/>
                        <a:pt x="46567" y="379"/>
                      </a:cubicBezTo>
                      <a:cubicBezTo>
                        <a:pt x="46549" y="362"/>
                        <a:pt x="46532" y="353"/>
                        <a:pt x="46516" y="353"/>
                      </a:cubicBezTo>
                      <a:cubicBezTo>
                        <a:pt x="46420" y="353"/>
                        <a:pt x="46345" y="666"/>
                        <a:pt x="46293" y="1291"/>
                      </a:cubicBezTo>
                      <a:cubicBezTo>
                        <a:pt x="46202" y="2294"/>
                        <a:pt x="46141" y="3358"/>
                        <a:pt x="46080" y="4483"/>
                      </a:cubicBezTo>
                      <a:cubicBezTo>
                        <a:pt x="45928" y="7978"/>
                        <a:pt x="45867" y="11686"/>
                        <a:pt x="45867" y="16033"/>
                      </a:cubicBezTo>
                      <a:cubicBezTo>
                        <a:pt x="45867" y="19073"/>
                        <a:pt x="45807" y="22659"/>
                        <a:pt x="45837" y="26489"/>
                      </a:cubicBezTo>
                      <a:cubicBezTo>
                        <a:pt x="45867" y="27279"/>
                        <a:pt x="45867" y="28039"/>
                        <a:pt x="45867" y="28799"/>
                      </a:cubicBezTo>
                      <a:cubicBezTo>
                        <a:pt x="45867" y="30197"/>
                        <a:pt x="44956" y="31413"/>
                        <a:pt x="43618" y="31778"/>
                      </a:cubicBezTo>
                      <a:cubicBezTo>
                        <a:pt x="43343" y="31853"/>
                        <a:pt x="43068" y="31907"/>
                        <a:pt x="42793" y="31907"/>
                      </a:cubicBezTo>
                      <a:cubicBezTo>
                        <a:pt x="42734" y="31907"/>
                        <a:pt x="42674" y="31905"/>
                        <a:pt x="42615" y="31900"/>
                      </a:cubicBezTo>
                      <a:lnTo>
                        <a:pt x="26840" y="31900"/>
                      </a:lnTo>
                      <a:cubicBezTo>
                        <a:pt x="26688" y="31930"/>
                        <a:pt x="26536" y="31930"/>
                        <a:pt x="26384" y="31991"/>
                      </a:cubicBezTo>
                      <a:cubicBezTo>
                        <a:pt x="26080" y="32052"/>
                        <a:pt x="25776" y="32143"/>
                        <a:pt x="25502" y="32295"/>
                      </a:cubicBezTo>
                      <a:cubicBezTo>
                        <a:pt x="25290" y="32386"/>
                        <a:pt x="25107" y="32538"/>
                        <a:pt x="24925" y="32659"/>
                      </a:cubicBezTo>
                      <a:cubicBezTo>
                        <a:pt x="24712" y="32842"/>
                        <a:pt x="24590" y="32963"/>
                        <a:pt x="24439" y="33085"/>
                      </a:cubicBezTo>
                      <a:lnTo>
                        <a:pt x="23527" y="33906"/>
                      </a:lnTo>
                      <a:lnTo>
                        <a:pt x="23405" y="34027"/>
                      </a:lnTo>
                      <a:lnTo>
                        <a:pt x="23375" y="34027"/>
                      </a:lnTo>
                      <a:cubicBezTo>
                        <a:pt x="23359" y="34042"/>
                        <a:pt x="23344" y="34050"/>
                        <a:pt x="23333" y="34050"/>
                      </a:cubicBezTo>
                      <a:cubicBezTo>
                        <a:pt x="23321" y="34050"/>
                        <a:pt x="23314" y="34042"/>
                        <a:pt x="23314" y="34027"/>
                      </a:cubicBezTo>
                      <a:cubicBezTo>
                        <a:pt x="23299" y="34027"/>
                        <a:pt x="23289" y="34029"/>
                        <a:pt x="23280" y="34029"/>
                      </a:cubicBezTo>
                      <a:cubicBezTo>
                        <a:pt x="23253" y="34029"/>
                        <a:pt x="23230" y="34012"/>
                        <a:pt x="23071" y="33875"/>
                      </a:cubicBezTo>
                      <a:lnTo>
                        <a:pt x="22159" y="33055"/>
                      </a:lnTo>
                      <a:cubicBezTo>
                        <a:pt x="22007" y="32933"/>
                        <a:pt x="21855" y="32811"/>
                        <a:pt x="21673" y="32629"/>
                      </a:cubicBezTo>
                      <a:cubicBezTo>
                        <a:pt x="21490" y="32477"/>
                        <a:pt x="21277" y="32355"/>
                        <a:pt x="21065" y="32264"/>
                      </a:cubicBezTo>
                      <a:cubicBezTo>
                        <a:pt x="20639" y="32052"/>
                        <a:pt x="20183" y="31900"/>
                        <a:pt x="19697" y="31869"/>
                      </a:cubicBezTo>
                      <a:lnTo>
                        <a:pt x="17204" y="31869"/>
                      </a:lnTo>
                      <a:lnTo>
                        <a:pt x="7356" y="31930"/>
                      </a:lnTo>
                      <a:lnTo>
                        <a:pt x="3769" y="31930"/>
                      </a:lnTo>
                      <a:cubicBezTo>
                        <a:pt x="3405" y="31900"/>
                        <a:pt x="3040" y="31839"/>
                        <a:pt x="2706" y="31717"/>
                      </a:cubicBezTo>
                      <a:cubicBezTo>
                        <a:pt x="2037" y="31444"/>
                        <a:pt x="1459" y="30988"/>
                        <a:pt x="1064" y="30349"/>
                      </a:cubicBezTo>
                      <a:cubicBezTo>
                        <a:pt x="882" y="30045"/>
                        <a:pt x="760" y="29711"/>
                        <a:pt x="669" y="29377"/>
                      </a:cubicBezTo>
                      <a:cubicBezTo>
                        <a:pt x="608" y="28982"/>
                        <a:pt x="578" y="28617"/>
                        <a:pt x="578" y="28222"/>
                      </a:cubicBezTo>
                      <a:cubicBezTo>
                        <a:pt x="578" y="25000"/>
                        <a:pt x="547" y="21778"/>
                        <a:pt x="517" y="18556"/>
                      </a:cubicBezTo>
                      <a:cubicBezTo>
                        <a:pt x="487" y="15212"/>
                        <a:pt x="487" y="11899"/>
                        <a:pt x="487" y="8556"/>
                      </a:cubicBezTo>
                      <a:cubicBezTo>
                        <a:pt x="456" y="5881"/>
                        <a:pt x="456" y="3206"/>
                        <a:pt x="426" y="531"/>
                      </a:cubicBezTo>
                      <a:lnTo>
                        <a:pt x="7204" y="470"/>
                      </a:lnTo>
                      <a:lnTo>
                        <a:pt x="14226" y="470"/>
                      </a:lnTo>
                      <a:cubicBezTo>
                        <a:pt x="16961" y="470"/>
                        <a:pt x="19697" y="410"/>
                        <a:pt x="22432" y="410"/>
                      </a:cubicBezTo>
                      <a:lnTo>
                        <a:pt x="37448" y="318"/>
                      </a:lnTo>
                      <a:lnTo>
                        <a:pt x="44956" y="258"/>
                      </a:lnTo>
                      <a:cubicBezTo>
                        <a:pt x="45381" y="227"/>
                        <a:pt x="45807" y="197"/>
                        <a:pt x="46232" y="166"/>
                      </a:cubicBezTo>
                      <a:cubicBezTo>
                        <a:pt x="46293" y="166"/>
                        <a:pt x="46384" y="136"/>
                        <a:pt x="46384" y="136"/>
                      </a:cubicBezTo>
                      <a:cubicBezTo>
                        <a:pt x="46293" y="75"/>
                        <a:pt x="46202" y="75"/>
                        <a:pt x="46111" y="75"/>
                      </a:cubicBezTo>
                      <a:cubicBezTo>
                        <a:pt x="45533" y="45"/>
                        <a:pt x="44956" y="45"/>
                        <a:pt x="44348" y="45"/>
                      </a:cubicBezTo>
                      <a:lnTo>
                        <a:pt x="38633" y="45"/>
                      </a:lnTo>
                      <a:lnTo>
                        <a:pt x="21794" y="14"/>
                      </a:lnTo>
                      <a:cubicBezTo>
                        <a:pt x="19727" y="14"/>
                        <a:pt x="17647" y="1"/>
                        <a:pt x="155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25"/>
                <p:cNvSpPr/>
                <p:nvPr/>
              </p:nvSpPr>
              <p:spPr>
                <a:xfrm>
                  <a:off x="2463325" y="1217325"/>
                  <a:ext cx="1446813" cy="244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63" h="10153" extrusionOk="0">
                      <a:moveTo>
                        <a:pt x="41370" y="0"/>
                      </a:moveTo>
                      <a:lnTo>
                        <a:pt x="37357" y="61"/>
                      </a:lnTo>
                      <a:lnTo>
                        <a:pt x="25564" y="30"/>
                      </a:lnTo>
                      <a:cubicBezTo>
                        <a:pt x="24125" y="30"/>
                        <a:pt x="22673" y="17"/>
                        <a:pt x="21225" y="17"/>
                      </a:cubicBezTo>
                      <a:cubicBezTo>
                        <a:pt x="20501" y="17"/>
                        <a:pt x="19778" y="20"/>
                        <a:pt x="19059" y="30"/>
                      </a:cubicBezTo>
                      <a:cubicBezTo>
                        <a:pt x="14469" y="91"/>
                        <a:pt x="9910" y="91"/>
                        <a:pt x="5320" y="91"/>
                      </a:cubicBezTo>
                      <a:lnTo>
                        <a:pt x="4317" y="91"/>
                      </a:lnTo>
                      <a:cubicBezTo>
                        <a:pt x="4219" y="83"/>
                        <a:pt x="4124" y="79"/>
                        <a:pt x="4029" y="79"/>
                      </a:cubicBezTo>
                      <a:cubicBezTo>
                        <a:pt x="3771" y="79"/>
                        <a:pt x="3520" y="107"/>
                        <a:pt x="3253" y="152"/>
                      </a:cubicBezTo>
                      <a:cubicBezTo>
                        <a:pt x="1521" y="426"/>
                        <a:pt x="183" y="1854"/>
                        <a:pt x="31" y="3617"/>
                      </a:cubicBezTo>
                      <a:cubicBezTo>
                        <a:pt x="1" y="4043"/>
                        <a:pt x="31" y="4438"/>
                        <a:pt x="31" y="4833"/>
                      </a:cubicBezTo>
                      <a:lnTo>
                        <a:pt x="31" y="10091"/>
                      </a:lnTo>
                      <a:lnTo>
                        <a:pt x="33193" y="10091"/>
                      </a:lnTo>
                      <a:cubicBezTo>
                        <a:pt x="34395" y="10074"/>
                        <a:pt x="35597" y="10066"/>
                        <a:pt x="36798" y="10066"/>
                      </a:cubicBezTo>
                      <a:cubicBezTo>
                        <a:pt x="39698" y="10066"/>
                        <a:pt x="42593" y="10109"/>
                        <a:pt x="45473" y="10152"/>
                      </a:cubicBezTo>
                      <a:lnTo>
                        <a:pt x="46750" y="10152"/>
                      </a:lnTo>
                      <a:lnTo>
                        <a:pt x="46750" y="9514"/>
                      </a:lnTo>
                      <a:lnTo>
                        <a:pt x="46750" y="9028"/>
                      </a:lnTo>
                      <a:cubicBezTo>
                        <a:pt x="46780" y="8754"/>
                        <a:pt x="46780" y="8511"/>
                        <a:pt x="46780" y="8268"/>
                      </a:cubicBezTo>
                      <a:cubicBezTo>
                        <a:pt x="46902" y="6839"/>
                        <a:pt x="46962" y="5441"/>
                        <a:pt x="46962" y="4012"/>
                      </a:cubicBezTo>
                      <a:cubicBezTo>
                        <a:pt x="46962" y="3192"/>
                        <a:pt x="46719" y="2401"/>
                        <a:pt x="46263" y="1733"/>
                      </a:cubicBezTo>
                      <a:cubicBezTo>
                        <a:pt x="45777" y="1064"/>
                        <a:pt x="45139" y="547"/>
                        <a:pt x="44379" y="274"/>
                      </a:cubicBezTo>
                      <a:cubicBezTo>
                        <a:pt x="44318" y="243"/>
                        <a:pt x="44196" y="213"/>
                        <a:pt x="44136" y="182"/>
                      </a:cubicBezTo>
                      <a:cubicBezTo>
                        <a:pt x="43816" y="81"/>
                        <a:pt x="43518" y="42"/>
                        <a:pt x="43283" y="42"/>
                      </a:cubicBezTo>
                      <a:cubicBezTo>
                        <a:pt x="43026" y="42"/>
                        <a:pt x="42846" y="88"/>
                        <a:pt x="42798" y="152"/>
                      </a:cubicBezTo>
                      <a:cubicBezTo>
                        <a:pt x="42737" y="213"/>
                        <a:pt x="42768" y="274"/>
                        <a:pt x="42889" y="304"/>
                      </a:cubicBezTo>
                      <a:cubicBezTo>
                        <a:pt x="43041" y="395"/>
                        <a:pt x="43224" y="456"/>
                        <a:pt x="43406" y="486"/>
                      </a:cubicBezTo>
                      <a:cubicBezTo>
                        <a:pt x="44075" y="699"/>
                        <a:pt x="44683" y="1094"/>
                        <a:pt x="45139" y="1641"/>
                      </a:cubicBezTo>
                      <a:cubicBezTo>
                        <a:pt x="45534" y="2067"/>
                        <a:pt x="45777" y="2584"/>
                        <a:pt x="45898" y="3161"/>
                      </a:cubicBezTo>
                      <a:cubicBezTo>
                        <a:pt x="45959" y="3435"/>
                        <a:pt x="45990" y="3708"/>
                        <a:pt x="45990" y="4012"/>
                      </a:cubicBezTo>
                      <a:cubicBezTo>
                        <a:pt x="45959" y="4316"/>
                        <a:pt x="45959" y="4651"/>
                        <a:pt x="45959" y="4985"/>
                      </a:cubicBezTo>
                      <a:cubicBezTo>
                        <a:pt x="45929" y="6322"/>
                        <a:pt x="45898" y="7721"/>
                        <a:pt x="45898" y="9240"/>
                      </a:cubicBezTo>
                      <a:lnTo>
                        <a:pt x="45898" y="9301"/>
                      </a:lnTo>
                      <a:lnTo>
                        <a:pt x="43224" y="9271"/>
                      </a:lnTo>
                      <a:lnTo>
                        <a:pt x="39728" y="9271"/>
                      </a:lnTo>
                      <a:cubicBezTo>
                        <a:pt x="37138" y="9325"/>
                        <a:pt x="34527" y="9336"/>
                        <a:pt x="31913" y="9336"/>
                      </a:cubicBezTo>
                      <a:cubicBezTo>
                        <a:pt x="30171" y="9336"/>
                        <a:pt x="28427" y="9331"/>
                        <a:pt x="26688" y="9331"/>
                      </a:cubicBezTo>
                      <a:lnTo>
                        <a:pt x="22190" y="9331"/>
                      </a:lnTo>
                      <a:lnTo>
                        <a:pt x="8390" y="9392"/>
                      </a:lnTo>
                      <a:lnTo>
                        <a:pt x="609" y="9483"/>
                      </a:lnTo>
                      <a:lnTo>
                        <a:pt x="548" y="4407"/>
                      </a:lnTo>
                      <a:lnTo>
                        <a:pt x="548" y="3982"/>
                      </a:lnTo>
                      <a:cubicBezTo>
                        <a:pt x="578" y="3830"/>
                        <a:pt x="578" y="3708"/>
                        <a:pt x="578" y="3587"/>
                      </a:cubicBezTo>
                      <a:cubicBezTo>
                        <a:pt x="609" y="3313"/>
                        <a:pt x="670" y="3040"/>
                        <a:pt x="761" y="2796"/>
                      </a:cubicBezTo>
                      <a:cubicBezTo>
                        <a:pt x="943" y="2280"/>
                        <a:pt x="1247" y="1824"/>
                        <a:pt x="1642" y="1459"/>
                      </a:cubicBezTo>
                      <a:cubicBezTo>
                        <a:pt x="2068" y="1094"/>
                        <a:pt x="2554" y="821"/>
                        <a:pt x="3071" y="699"/>
                      </a:cubicBezTo>
                      <a:cubicBezTo>
                        <a:pt x="3345" y="608"/>
                        <a:pt x="3618" y="578"/>
                        <a:pt x="3892" y="578"/>
                      </a:cubicBezTo>
                      <a:lnTo>
                        <a:pt x="4773" y="578"/>
                      </a:lnTo>
                      <a:cubicBezTo>
                        <a:pt x="9374" y="550"/>
                        <a:pt x="13951" y="451"/>
                        <a:pt x="18568" y="451"/>
                      </a:cubicBezTo>
                      <a:cubicBezTo>
                        <a:pt x="19136" y="451"/>
                        <a:pt x="19705" y="453"/>
                        <a:pt x="20275" y="456"/>
                      </a:cubicBezTo>
                      <a:cubicBezTo>
                        <a:pt x="22190" y="456"/>
                        <a:pt x="24105" y="395"/>
                        <a:pt x="26020" y="395"/>
                      </a:cubicBezTo>
                      <a:lnTo>
                        <a:pt x="36537" y="304"/>
                      </a:lnTo>
                      <a:lnTo>
                        <a:pt x="41795" y="213"/>
                      </a:lnTo>
                      <a:cubicBezTo>
                        <a:pt x="42099" y="213"/>
                        <a:pt x="42403" y="182"/>
                        <a:pt x="42677" y="152"/>
                      </a:cubicBezTo>
                      <a:cubicBezTo>
                        <a:pt x="42737" y="122"/>
                        <a:pt x="42798" y="91"/>
                        <a:pt x="42798" y="91"/>
                      </a:cubicBezTo>
                      <a:cubicBezTo>
                        <a:pt x="42737" y="61"/>
                        <a:pt x="42677" y="30"/>
                        <a:pt x="42585" y="30"/>
                      </a:cubicBezTo>
                      <a:cubicBezTo>
                        <a:pt x="42190" y="0"/>
                        <a:pt x="41765" y="0"/>
                        <a:pt x="413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04" name="Google Shape;1004;p25"/>
            <p:cNvSpPr/>
            <p:nvPr/>
          </p:nvSpPr>
          <p:spPr>
            <a:xfrm>
              <a:off x="7403897" y="2885202"/>
              <a:ext cx="417913" cy="417913"/>
            </a:xfrm>
            <a:custGeom>
              <a:avLst/>
              <a:gdLst/>
              <a:ahLst/>
              <a:cxnLst/>
              <a:rect l="l" t="t" r="r" b="b"/>
              <a:pathLst>
                <a:path w="17357" h="17357" extrusionOk="0">
                  <a:moveTo>
                    <a:pt x="8694" y="1"/>
                  </a:moveTo>
                  <a:cubicBezTo>
                    <a:pt x="3892" y="1"/>
                    <a:pt x="1" y="3891"/>
                    <a:pt x="1" y="8664"/>
                  </a:cubicBezTo>
                  <a:cubicBezTo>
                    <a:pt x="1" y="13466"/>
                    <a:pt x="3892" y="17357"/>
                    <a:pt x="8694" y="17357"/>
                  </a:cubicBezTo>
                  <a:cubicBezTo>
                    <a:pt x="13466" y="17357"/>
                    <a:pt x="17357" y="13466"/>
                    <a:pt x="17357" y="8664"/>
                  </a:cubicBezTo>
                  <a:cubicBezTo>
                    <a:pt x="17357" y="3891"/>
                    <a:pt x="13466" y="1"/>
                    <a:pt x="8694" y="1"/>
                  </a:cubicBezTo>
                  <a:close/>
                </a:path>
              </a:pathLst>
            </a:custGeom>
            <a:solidFill>
              <a:srgbClr val="000000">
                <a:alpha val="14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5"/>
            <p:cNvSpPr/>
            <p:nvPr/>
          </p:nvSpPr>
          <p:spPr>
            <a:xfrm>
              <a:off x="7469773" y="2830330"/>
              <a:ext cx="417191" cy="417913"/>
            </a:xfrm>
            <a:custGeom>
              <a:avLst/>
              <a:gdLst/>
              <a:ahLst/>
              <a:cxnLst/>
              <a:rect l="l" t="t" r="r" b="b"/>
              <a:pathLst>
                <a:path w="17327" h="17357" extrusionOk="0">
                  <a:moveTo>
                    <a:pt x="8663" y="0"/>
                  </a:moveTo>
                  <a:cubicBezTo>
                    <a:pt x="3861" y="0"/>
                    <a:pt x="1" y="3891"/>
                    <a:pt x="1" y="8663"/>
                  </a:cubicBezTo>
                  <a:cubicBezTo>
                    <a:pt x="1" y="13465"/>
                    <a:pt x="3861" y="17356"/>
                    <a:pt x="8663" y="17356"/>
                  </a:cubicBezTo>
                  <a:cubicBezTo>
                    <a:pt x="13466" y="17356"/>
                    <a:pt x="17326" y="13465"/>
                    <a:pt x="17326" y="8663"/>
                  </a:cubicBezTo>
                  <a:cubicBezTo>
                    <a:pt x="17326" y="3891"/>
                    <a:pt x="13466" y="0"/>
                    <a:pt x="8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5"/>
            <p:cNvSpPr/>
            <p:nvPr/>
          </p:nvSpPr>
          <p:spPr>
            <a:xfrm>
              <a:off x="7667377" y="3242753"/>
              <a:ext cx="21236" cy="422175"/>
            </a:xfrm>
            <a:custGeom>
              <a:avLst/>
              <a:gdLst/>
              <a:ahLst/>
              <a:cxnLst/>
              <a:rect l="l" t="t" r="r" b="b"/>
              <a:pathLst>
                <a:path w="882" h="17534" extrusionOk="0">
                  <a:moveTo>
                    <a:pt x="326" y="1"/>
                  </a:moveTo>
                  <a:cubicBezTo>
                    <a:pt x="321" y="1"/>
                    <a:pt x="315" y="4"/>
                    <a:pt x="304" y="14"/>
                  </a:cubicBezTo>
                  <a:cubicBezTo>
                    <a:pt x="274" y="14"/>
                    <a:pt x="244" y="45"/>
                    <a:pt x="244" y="45"/>
                  </a:cubicBezTo>
                  <a:cubicBezTo>
                    <a:pt x="244" y="105"/>
                    <a:pt x="244" y="166"/>
                    <a:pt x="244" y="227"/>
                  </a:cubicBezTo>
                  <a:lnTo>
                    <a:pt x="244" y="896"/>
                  </a:lnTo>
                  <a:lnTo>
                    <a:pt x="244" y="2780"/>
                  </a:lnTo>
                  <a:lnTo>
                    <a:pt x="244" y="3844"/>
                  </a:lnTo>
                  <a:cubicBezTo>
                    <a:pt x="274" y="4604"/>
                    <a:pt x="274" y="5303"/>
                    <a:pt x="274" y="6063"/>
                  </a:cubicBezTo>
                  <a:lnTo>
                    <a:pt x="274" y="6397"/>
                  </a:lnTo>
                  <a:lnTo>
                    <a:pt x="274" y="7948"/>
                  </a:lnTo>
                  <a:lnTo>
                    <a:pt x="274" y="10258"/>
                  </a:lnTo>
                  <a:lnTo>
                    <a:pt x="274" y="12385"/>
                  </a:lnTo>
                  <a:lnTo>
                    <a:pt x="274" y="13510"/>
                  </a:lnTo>
                  <a:cubicBezTo>
                    <a:pt x="304" y="14179"/>
                    <a:pt x="274" y="14847"/>
                    <a:pt x="213" y="15516"/>
                  </a:cubicBezTo>
                  <a:cubicBezTo>
                    <a:pt x="213" y="15638"/>
                    <a:pt x="183" y="15790"/>
                    <a:pt x="152" y="15911"/>
                  </a:cubicBezTo>
                  <a:cubicBezTo>
                    <a:pt x="0" y="16367"/>
                    <a:pt x="0" y="16853"/>
                    <a:pt x="152" y="17279"/>
                  </a:cubicBezTo>
                  <a:lnTo>
                    <a:pt x="152" y="17340"/>
                  </a:lnTo>
                  <a:cubicBezTo>
                    <a:pt x="183" y="17431"/>
                    <a:pt x="213" y="17522"/>
                    <a:pt x="304" y="17522"/>
                  </a:cubicBezTo>
                  <a:cubicBezTo>
                    <a:pt x="327" y="17530"/>
                    <a:pt x="350" y="17534"/>
                    <a:pt x="372" y="17534"/>
                  </a:cubicBezTo>
                  <a:cubicBezTo>
                    <a:pt x="437" y="17534"/>
                    <a:pt x="494" y="17499"/>
                    <a:pt x="517" y="17431"/>
                  </a:cubicBezTo>
                  <a:cubicBezTo>
                    <a:pt x="578" y="17309"/>
                    <a:pt x="639" y="17188"/>
                    <a:pt x="669" y="17036"/>
                  </a:cubicBezTo>
                  <a:cubicBezTo>
                    <a:pt x="791" y="16610"/>
                    <a:pt x="852" y="16185"/>
                    <a:pt x="852" y="15729"/>
                  </a:cubicBezTo>
                  <a:cubicBezTo>
                    <a:pt x="821" y="15394"/>
                    <a:pt x="882" y="14969"/>
                    <a:pt x="882" y="14574"/>
                  </a:cubicBezTo>
                  <a:cubicBezTo>
                    <a:pt x="852" y="13875"/>
                    <a:pt x="852" y="13176"/>
                    <a:pt x="852" y="12446"/>
                  </a:cubicBezTo>
                  <a:lnTo>
                    <a:pt x="852" y="11717"/>
                  </a:lnTo>
                  <a:cubicBezTo>
                    <a:pt x="821" y="10987"/>
                    <a:pt x="821" y="10227"/>
                    <a:pt x="791" y="9498"/>
                  </a:cubicBezTo>
                  <a:cubicBezTo>
                    <a:pt x="760" y="8768"/>
                    <a:pt x="730" y="8039"/>
                    <a:pt x="700" y="7309"/>
                  </a:cubicBezTo>
                  <a:cubicBezTo>
                    <a:pt x="669" y="6914"/>
                    <a:pt x="669" y="6549"/>
                    <a:pt x="669" y="6154"/>
                  </a:cubicBezTo>
                  <a:cubicBezTo>
                    <a:pt x="639" y="5303"/>
                    <a:pt x="548" y="4482"/>
                    <a:pt x="578" y="3631"/>
                  </a:cubicBezTo>
                  <a:cubicBezTo>
                    <a:pt x="578" y="3327"/>
                    <a:pt x="517" y="3023"/>
                    <a:pt x="517" y="2689"/>
                  </a:cubicBezTo>
                  <a:cubicBezTo>
                    <a:pt x="517" y="2142"/>
                    <a:pt x="487" y="1564"/>
                    <a:pt x="456" y="987"/>
                  </a:cubicBezTo>
                  <a:cubicBezTo>
                    <a:pt x="456" y="713"/>
                    <a:pt x="426" y="440"/>
                    <a:pt x="396" y="136"/>
                  </a:cubicBezTo>
                  <a:cubicBezTo>
                    <a:pt x="365" y="105"/>
                    <a:pt x="365" y="45"/>
                    <a:pt x="335" y="14"/>
                  </a:cubicBezTo>
                  <a:cubicBezTo>
                    <a:pt x="335" y="14"/>
                    <a:pt x="335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5"/>
            <p:cNvSpPr/>
            <p:nvPr/>
          </p:nvSpPr>
          <p:spPr>
            <a:xfrm>
              <a:off x="7439772" y="2826188"/>
              <a:ext cx="455956" cy="427424"/>
            </a:xfrm>
            <a:custGeom>
              <a:avLst/>
              <a:gdLst/>
              <a:ahLst/>
              <a:cxnLst/>
              <a:rect l="l" t="t" r="r" b="b"/>
              <a:pathLst>
                <a:path w="18937" h="17752" extrusionOk="0">
                  <a:moveTo>
                    <a:pt x="10019" y="0"/>
                  </a:moveTo>
                  <a:cubicBezTo>
                    <a:pt x="8177" y="0"/>
                    <a:pt x="6368" y="562"/>
                    <a:pt x="4833" y="1601"/>
                  </a:cubicBezTo>
                  <a:cubicBezTo>
                    <a:pt x="4560" y="1813"/>
                    <a:pt x="4286" y="2026"/>
                    <a:pt x="4043" y="2269"/>
                  </a:cubicBezTo>
                  <a:cubicBezTo>
                    <a:pt x="2797" y="3364"/>
                    <a:pt x="1915" y="4762"/>
                    <a:pt x="1429" y="6342"/>
                  </a:cubicBezTo>
                  <a:cubicBezTo>
                    <a:pt x="0" y="11084"/>
                    <a:pt x="2736" y="16069"/>
                    <a:pt x="7508" y="17406"/>
                  </a:cubicBezTo>
                  <a:cubicBezTo>
                    <a:pt x="8302" y="17636"/>
                    <a:pt x="9125" y="17751"/>
                    <a:pt x="9957" y="17751"/>
                  </a:cubicBezTo>
                  <a:cubicBezTo>
                    <a:pt x="10335" y="17751"/>
                    <a:pt x="10715" y="17727"/>
                    <a:pt x="11095" y="17680"/>
                  </a:cubicBezTo>
                  <a:cubicBezTo>
                    <a:pt x="13162" y="17376"/>
                    <a:pt x="15107" y="16373"/>
                    <a:pt x="16566" y="14853"/>
                  </a:cubicBezTo>
                  <a:lnTo>
                    <a:pt x="16809" y="14610"/>
                  </a:lnTo>
                  <a:lnTo>
                    <a:pt x="16992" y="14367"/>
                  </a:lnTo>
                  <a:cubicBezTo>
                    <a:pt x="17144" y="14185"/>
                    <a:pt x="17296" y="14033"/>
                    <a:pt x="17417" y="13881"/>
                  </a:cubicBezTo>
                  <a:cubicBezTo>
                    <a:pt x="18420" y="12726"/>
                    <a:pt x="18937" y="11236"/>
                    <a:pt x="18876" y="9716"/>
                  </a:cubicBezTo>
                  <a:lnTo>
                    <a:pt x="18876" y="9564"/>
                  </a:lnTo>
                  <a:cubicBezTo>
                    <a:pt x="18876" y="9260"/>
                    <a:pt x="18815" y="8987"/>
                    <a:pt x="18694" y="8926"/>
                  </a:cubicBezTo>
                  <a:cubicBezTo>
                    <a:pt x="18678" y="8916"/>
                    <a:pt x="18662" y="8911"/>
                    <a:pt x="18645" y="8911"/>
                  </a:cubicBezTo>
                  <a:cubicBezTo>
                    <a:pt x="18563" y="8911"/>
                    <a:pt x="18471" y="9033"/>
                    <a:pt x="18420" y="9260"/>
                  </a:cubicBezTo>
                  <a:cubicBezTo>
                    <a:pt x="18359" y="9412"/>
                    <a:pt x="18329" y="9595"/>
                    <a:pt x="18268" y="9777"/>
                  </a:cubicBezTo>
                  <a:cubicBezTo>
                    <a:pt x="18207" y="9960"/>
                    <a:pt x="18147" y="10142"/>
                    <a:pt x="18086" y="10324"/>
                  </a:cubicBezTo>
                  <a:cubicBezTo>
                    <a:pt x="17721" y="11540"/>
                    <a:pt x="17174" y="12695"/>
                    <a:pt x="16414" y="13729"/>
                  </a:cubicBezTo>
                  <a:cubicBezTo>
                    <a:pt x="15685" y="14610"/>
                    <a:pt x="14833" y="15370"/>
                    <a:pt x="13861" y="15947"/>
                  </a:cubicBezTo>
                  <a:cubicBezTo>
                    <a:pt x="12642" y="16650"/>
                    <a:pt x="11269" y="17015"/>
                    <a:pt x="9885" y="17015"/>
                  </a:cubicBezTo>
                  <a:cubicBezTo>
                    <a:pt x="9232" y="17015"/>
                    <a:pt x="8577" y="16934"/>
                    <a:pt x="7934" y="16768"/>
                  </a:cubicBezTo>
                  <a:cubicBezTo>
                    <a:pt x="2614" y="15492"/>
                    <a:pt x="0" y="9473"/>
                    <a:pt x="2675" y="4731"/>
                  </a:cubicBezTo>
                  <a:cubicBezTo>
                    <a:pt x="3253" y="3728"/>
                    <a:pt x="4013" y="2877"/>
                    <a:pt x="4924" y="2178"/>
                  </a:cubicBezTo>
                  <a:cubicBezTo>
                    <a:pt x="5897" y="1388"/>
                    <a:pt x="7083" y="871"/>
                    <a:pt x="8298" y="598"/>
                  </a:cubicBezTo>
                  <a:cubicBezTo>
                    <a:pt x="8873" y="475"/>
                    <a:pt x="9454" y="413"/>
                    <a:pt x="10029" y="413"/>
                  </a:cubicBezTo>
                  <a:cubicBezTo>
                    <a:pt x="10733" y="413"/>
                    <a:pt x="11429" y="505"/>
                    <a:pt x="12098" y="689"/>
                  </a:cubicBezTo>
                  <a:cubicBezTo>
                    <a:pt x="13040" y="932"/>
                    <a:pt x="13891" y="1327"/>
                    <a:pt x="14712" y="1844"/>
                  </a:cubicBezTo>
                  <a:cubicBezTo>
                    <a:pt x="16931" y="3333"/>
                    <a:pt x="18359" y="5735"/>
                    <a:pt x="18633" y="8379"/>
                  </a:cubicBezTo>
                  <a:cubicBezTo>
                    <a:pt x="18633" y="8531"/>
                    <a:pt x="18663" y="8683"/>
                    <a:pt x="18724" y="8835"/>
                  </a:cubicBezTo>
                  <a:cubicBezTo>
                    <a:pt x="18724" y="8865"/>
                    <a:pt x="18755" y="8896"/>
                    <a:pt x="18755" y="8896"/>
                  </a:cubicBezTo>
                  <a:cubicBezTo>
                    <a:pt x="18785" y="8865"/>
                    <a:pt x="18815" y="8835"/>
                    <a:pt x="18815" y="8804"/>
                  </a:cubicBezTo>
                  <a:lnTo>
                    <a:pt x="18815" y="8166"/>
                  </a:lnTo>
                  <a:cubicBezTo>
                    <a:pt x="18815" y="7801"/>
                    <a:pt x="18755" y="7467"/>
                    <a:pt x="18663" y="7133"/>
                  </a:cubicBezTo>
                  <a:cubicBezTo>
                    <a:pt x="18572" y="6798"/>
                    <a:pt x="18511" y="6464"/>
                    <a:pt x="18390" y="6130"/>
                  </a:cubicBezTo>
                  <a:cubicBezTo>
                    <a:pt x="17751" y="4184"/>
                    <a:pt x="16475" y="2482"/>
                    <a:pt x="14742" y="1358"/>
                  </a:cubicBezTo>
                  <a:cubicBezTo>
                    <a:pt x="13800" y="750"/>
                    <a:pt x="12736" y="324"/>
                    <a:pt x="11612" y="142"/>
                  </a:cubicBezTo>
                  <a:cubicBezTo>
                    <a:pt x="11082" y="47"/>
                    <a:pt x="10549" y="0"/>
                    <a:pt x="10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8" name="Google Shape;1008;p25"/>
            <p:cNvGrpSpPr/>
            <p:nvPr/>
          </p:nvGrpSpPr>
          <p:grpSpPr>
            <a:xfrm>
              <a:off x="7526861" y="2899119"/>
              <a:ext cx="294949" cy="288280"/>
              <a:chOff x="7526861" y="2899119"/>
              <a:chExt cx="294949" cy="288280"/>
            </a:xfrm>
          </p:grpSpPr>
          <p:sp>
            <p:nvSpPr>
              <p:cNvPr id="1009" name="Google Shape;1009;p25"/>
              <p:cNvSpPr/>
              <p:nvPr/>
            </p:nvSpPr>
            <p:spPr>
              <a:xfrm>
                <a:off x="7526861" y="2899119"/>
                <a:ext cx="292758" cy="288280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1973" extrusionOk="0">
                    <a:moveTo>
                      <a:pt x="6025" y="397"/>
                    </a:moveTo>
                    <a:cubicBezTo>
                      <a:pt x="6019" y="484"/>
                      <a:pt x="6019" y="567"/>
                      <a:pt x="6019" y="639"/>
                    </a:cubicBezTo>
                    <a:lnTo>
                      <a:pt x="6019" y="2067"/>
                    </a:lnTo>
                    <a:lnTo>
                      <a:pt x="6019" y="6140"/>
                    </a:lnTo>
                    <a:lnTo>
                      <a:pt x="6657" y="6140"/>
                    </a:lnTo>
                    <a:cubicBezTo>
                      <a:pt x="7184" y="6140"/>
                      <a:pt x="7684" y="6167"/>
                      <a:pt x="8202" y="6167"/>
                    </a:cubicBezTo>
                    <a:cubicBezTo>
                      <a:pt x="8461" y="6167"/>
                      <a:pt x="8724" y="6160"/>
                      <a:pt x="8998" y="6140"/>
                    </a:cubicBezTo>
                    <a:cubicBezTo>
                      <a:pt x="9818" y="6110"/>
                      <a:pt x="10639" y="6110"/>
                      <a:pt x="11460" y="6110"/>
                    </a:cubicBezTo>
                    <a:lnTo>
                      <a:pt x="11824" y="6110"/>
                    </a:lnTo>
                    <a:lnTo>
                      <a:pt x="11824" y="6140"/>
                    </a:lnTo>
                    <a:cubicBezTo>
                      <a:pt x="11824" y="6231"/>
                      <a:pt x="11824" y="6292"/>
                      <a:pt x="11794" y="6535"/>
                    </a:cubicBezTo>
                    <a:cubicBezTo>
                      <a:pt x="11764" y="6931"/>
                      <a:pt x="11672" y="7295"/>
                      <a:pt x="11551" y="7660"/>
                    </a:cubicBezTo>
                    <a:cubicBezTo>
                      <a:pt x="11460" y="7903"/>
                      <a:pt x="11368" y="8116"/>
                      <a:pt x="11277" y="8298"/>
                    </a:cubicBezTo>
                    <a:cubicBezTo>
                      <a:pt x="11065" y="8815"/>
                      <a:pt x="10730" y="9271"/>
                      <a:pt x="10365" y="9666"/>
                    </a:cubicBezTo>
                    <a:cubicBezTo>
                      <a:pt x="10001" y="10061"/>
                      <a:pt x="9575" y="10426"/>
                      <a:pt x="9089" y="10700"/>
                    </a:cubicBezTo>
                    <a:cubicBezTo>
                      <a:pt x="8197" y="11220"/>
                      <a:pt x="7229" y="11464"/>
                      <a:pt x="6278" y="11464"/>
                    </a:cubicBezTo>
                    <a:cubicBezTo>
                      <a:pt x="4116" y="11464"/>
                      <a:pt x="2042" y="10199"/>
                      <a:pt x="1155" y="8025"/>
                    </a:cubicBezTo>
                    <a:cubicBezTo>
                      <a:pt x="821" y="7295"/>
                      <a:pt x="700" y="6475"/>
                      <a:pt x="700" y="5684"/>
                    </a:cubicBezTo>
                    <a:cubicBezTo>
                      <a:pt x="730" y="4225"/>
                      <a:pt x="1368" y="2888"/>
                      <a:pt x="2432" y="1915"/>
                    </a:cubicBezTo>
                    <a:lnTo>
                      <a:pt x="2736" y="1642"/>
                    </a:lnTo>
                    <a:cubicBezTo>
                      <a:pt x="2858" y="1581"/>
                      <a:pt x="2979" y="1490"/>
                      <a:pt x="3101" y="1429"/>
                    </a:cubicBezTo>
                    <a:cubicBezTo>
                      <a:pt x="3526" y="1216"/>
                      <a:pt x="3952" y="1034"/>
                      <a:pt x="4408" y="851"/>
                    </a:cubicBezTo>
                    <a:cubicBezTo>
                      <a:pt x="4864" y="699"/>
                      <a:pt x="5320" y="547"/>
                      <a:pt x="5776" y="426"/>
                    </a:cubicBezTo>
                    <a:lnTo>
                      <a:pt x="5867" y="426"/>
                    </a:lnTo>
                    <a:cubicBezTo>
                      <a:pt x="5921" y="417"/>
                      <a:pt x="5975" y="408"/>
                      <a:pt x="6025" y="397"/>
                    </a:cubicBezTo>
                    <a:close/>
                    <a:moveTo>
                      <a:pt x="5229" y="0"/>
                    </a:moveTo>
                    <a:cubicBezTo>
                      <a:pt x="4195" y="61"/>
                      <a:pt x="3222" y="456"/>
                      <a:pt x="2432" y="1095"/>
                    </a:cubicBezTo>
                    <a:cubicBezTo>
                      <a:pt x="1703" y="1702"/>
                      <a:pt x="1095" y="2432"/>
                      <a:pt x="730" y="3313"/>
                    </a:cubicBezTo>
                    <a:cubicBezTo>
                      <a:pt x="61" y="4833"/>
                      <a:pt x="0" y="6566"/>
                      <a:pt x="578" y="8116"/>
                    </a:cubicBezTo>
                    <a:cubicBezTo>
                      <a:pt x="791" y="8663"/>
                      <a:pt x="1095" y="9149"/>
                      <a:pt x="1459" y="9605"/>
                    </a:cubicBezTo>
                    <a:cubicBezTo>
                      <a:pt x="1976" y="10304"/>
                      <a:pt x="2645" y="10882"/>
                      <a:pt x="3435" y="11277"/>
                    </a:cubicBezTo>
                    <a:cubicBezTo>
                      <a:pt x="4331" y="11750"/>
                      <a:pt x="5282" y="11972"/>
                      <a:pt x="6217" y="11972"/>
                    </a:cubicBezTo>
                    <a:cubicBezTo>
                      <a:pt x="8645" y="11972"/>
                      <a:pt x="10955" y="10474"/>
                      <a:pt x="11855" y="7994"/>
                    </a:cubicBezTo>
                    <a:lnTo>
                      <a:pt x="11976" y="7660"/>
                    </a:lnTo>
                    <a:lnTo>
                      <a:pt x="12068" y="7326"/>
                    </a:lnTo>
                    <a:cubicBezTo>
                      <a:pt x="12098" y="7082"/>
                      <a:pt x="12159" y="6870"/>
                      <a:pt x="12159" y="6627"/>
                    </a:cubicBezTo>
                    <a:cubicBezTo>
                      <a:pt x="12159" y="6505"/>
                      <a:pt x="12159" y="6383"/>
                      <a:pt x="12159" y="6231"/>
                    </a:cubicBezTo>
                    <a:lnTo>
                      <a:pt x="12159" y="5775"/>
                    </a:lnTo>
                    <a:lnTo>
                      <a:pt x="11338" y="5775"/>
                    </a:lnTo>
                    <a:cubicBezTo>
                      <a:pt x="10396" y="5806"/>
                      <a:pt x="9484" y="5806"/>
                      <a:pt x="8572" y="5806"/>
                    </a:cubicBezTo>
                    <a:cubicBezTo>
                      <a:pt x="7873" y="5806"/>
                      <a:pt x="7174" y="5836"/>
                      <a:pt x="6536" y="5836"/>
                    </a:cubicBezTo>
                    <a:lnTo>
                      <a:pt x="6323" y="5836"/>
                    </a:lnTo>
                    <a:lnTo>
                      <a:pt x="6262" y="2371"/>
                    </a:lnTo>
                    <a:cubicBezTo>
                      <a:pt x="6232" y="1733"/>
                      <a:pt x="6201" y="1125"/>
                      <a:pt x="6171" y="487"/>
                    </a:cubicBezTo>
                    <a:cubicBezTo>
                      <a:pt x="6171" y="448"/>
                      <a:pt x="6165" y="404"/>
                      <a:pt x="6159" y="359"/>
                    </a:cubicBezTo>
                    <a:lnTo>
                      <a:pt x="6159" y="359"/>
                    </a:lnTo>
                    <a:cubicBezTo>
                      <a:pt x="6212" y="338"/>
                      <a:pt x="6250" y="311"/>
                      <a:pt x="6262" y="274"/>
                    </a:cubicBezTo>
                    <a:cubicBezTo>
                      <a:pt x="6292" y="183"/>
                      <a:pt x="6232" y="91"/>
                      <a:pt x="6049" y="61"/>
                    </a:cubicBezTo>
                    <a:cubicBezTo>
                      <a:pt x="5928" y="31"/>
                      <a:pt x="5806" y="0"/>
                      <a:pt x="56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5"/>
              <p:cNvSpPr/>
              <p:nvPr/>
            </p:nvSpPr>
            <p:spPr>
              <a:xfrm>
                <a:off x="7691527" y="2901840"/>
                <a:ext cx="130283" cy="122434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085" extrusionOk="0">
                    <a:moveTo>
                      <a:pt x="819" y="270"/>
                    </a:moveTo>
                    <a:cubicBezTo>
                      <a:pt x="961" y="270"/>
                      <a:pt x="1096" y="291"/>
                      <a:pt x="1247" y="313"/>
                    </a:cubicBezTo>
                    <a:cubicBezTo>
                      <a:pt x="1824" y="434"/>
                      <a:pt x="2371" y="647"/>
                      <a:pt x="2858" y="982"/>
                    </a:cubicBezTo>
                    <a:cubicBezTo>
                      <a:pt x="3131" y="1164"/>
                      <a:pt x="3374" y="1346"/>
                      <a:pt x="3618" y="1559"/>
                    </a:cubicBezTo>
                    <a:cubicBezTo>
                      <a:pt x="4165" y="2045"/>
                      <a:pt x="4529" y="2623"/>
                      <a:pt x="4773" y="3292"/>
                    </a:cubicBezTo>
                    <a:cubicBezTo>
                      <a:pt x="4803" y="3383"/>
                      <a:pt x="4833" y="3474"/>
                      <a:pt x="4864" y="3565"/>
                    </a:cubicBezTo>
                    <a:cubicBezTo>
                      <a:pt x="4925" y="3808"/>
                      <a:pt x="4985" y="4051"/>
                      <a:pt x="5016" y="4295"/>
                    </a:cubicBezTo>
                    <a:cubicBezTo>
                      <a:pt x="5016" y="4355"/>
                      <a:pt x="5016" y="4447"/>
                      <a:pt x="5016" y="4507"/>
                    </a:cubicBezTo>
                    <a:lnTo>
                      <a:pt x="5016" y="4599"/>
                    </a:lnTo>
                    <a:lnTo>
                      <a:pt x="608" y="4599"/>
                    </a:lnTo>
                    <a:lnTo>
                      <a:pt x="608" y="4325"/>
                    </a:lnTo>
                    <a:lnTo>
                      <a:pt x="608" y="3900"/>
                    </a:lnTo>
                    <a:cubicBezTo>
                      <a:pt x="578" y="3261"/>
                      <a:pt x="608" y="2623"/>
                      <a:pt x="669" y="1954"/>
                    </a:cubicBezTo>
                    <a:cubicBezTo>
                      <a:pt x="669" y="1833"/>
                      <a:pt x="700" y="1711"/>
                      <a:pt x="730" y="1589"/>
                    </a:cubicBezTo>
                    <a:cubicBezTo>
                      <a:pt x="880" y="1171"/>
                      <a:pt x="882" y="693"/>
                      <a:pt x="737" y="272"/>
                    </a:cubicBezTo>
                    <a:lnTo>
                      <a:pt x="737" y="272"/>
                    </a:lnTo>
                    <a:cubicBezTo>
                      <a:pt x="765" y="271"/>
                      <a:pt x="792" y="270"/>
                      <a:pt x="819" y="270"/>
                    </a:cubicBezTo>
                    <a:close/>
                    <a:moveTo>
                      <a:pt x="528" y="1"/>
                    </a:moveTo>
                    <a:cubicBezTo>
                      <a:pt x="455" y="1"/>
                      <a:pt x="390" y="50"/>
                      <a:pt x="365" y="100"/>
                    </a:cubicBezTo>
                    <a:cubicBezTo>
                      <a:pt x="304" y="222"/>
                      <a:pt x="244" y="343"/>
                      <a:pt x="213" y="465"/>
                    </a:cubicBezTo>
                    <a:cubicBezTo>
                      <a:pt x="92" y="860"/>
                      <a:pt x="31" y="1316"/>
                      <a:pt x="61" y="1741"/>
                    </a:cubicBezTo>
                    <a:cubicBezTo>
                      <a:pt x="61" y="2076"/>
                      <a:pt x="0" y="2471"/>
                      <a:pt x="0" y="2805"/>
                    </a:cubicBezTo>
                    <a:cubicBezTo>
                      <a:pt x="31" y="3109"/>
                      <a:pt x="31" y="3444"/>
                      <a:pt x="31" y="3748"/>
                    </a:cubicBezTo>
                    <a:lnTo>
                      <a:pt x="31" y="5085"/>
                    </a:lnTo>
                    <a:lnTo>
                      <a:pt x="1247" y="5085"/>
                    </a:lnTo>
                    <a:cubicBezTo>
                      <a:pt x="1976" y="5085"/>
                      <a:pt x="2706" y="5055"/>
                      <a:pt x="3435" y="5055"/>
                    </a:cubicBezTo>
                    <a:lnTo>
                      <a:pt x="4499" y="4994"/>
                    </a:lnTo>
                    <a:lnTo>
                      <a:pt x="5411" y="4994"/>
                    </a:lnTo>
                    <a:cubicBezTo>
                      <a:pt x="5411" y="4933"/>
                      <a:pt x="5411" y="4842"/>
                      <a:pt x="5411" y="4781"/>
                    </a:cubicBezTo>
                    <a:lnTo>
                      <a:pt x="5381" y="4416"/>
                    </a:lnTo>
                    <a:cubicBezTo>
                      <a:pt x="5350" y="4295"/>
                      <a:pt x="5350" y="4173"/>
                      <a:pt x="5320" y="4082"/>
                    </a:cubicBezTo>
                    <a:lnTo>
                      <a:pt x="5289" y="3808"/>
                    </a:lnTo>
                    <a:cubicBezTo>
                      <a:pt x="5229" y="3626"/>
                      <a:pt x="5168" y="3413"/>
                      <a:pt x="5107" y="3231"/>
                    </a:cubicBezTo>
                    <a:cubicBezTo>
                      <a:pt x="4803" y="2471"/>
                      <a:pt x="4317" y="1772"/>
                      <a:pt x="3678" y="1194"/>
                    </a:cubicBezTo>
                    <a:cubicBezTo>
                      <a:pt x="3587" y="1103"/>
                      <a:pt x="3466" y="982"/>
                      <a:pt x="3344" y="921"/>
                    </a:cubicBezTo>
                    <a:cubicBezTo>
                      <a:pt x="3222" y="830"/>
                      <a:pt x="3070" y="738"/>
                      <a:pt x="2949" y="678"/>
                    </a:cubicBezTo>
                    <a:cubicBezTo>
                      <a:pt x="2463" y="404"/>
                      <a:pt x="1946" y="222"/>
                      <a:pt x="1399" y="130"/>
                    </a:cubicBezTo>
                    <a:cubicBezTo>
                      <a:pt x="1164" y="104"/>
                      <a:pt x="930" y="101"/>
                      <a:pt x="696" y="100"/>
                    </a:cubicBezTo>
                    <a:lnTo>
                      <a:pt x="696" y="100"/>
                    </a:lnTo>
                    <a:cubicBezTo>
                      <a:pt x="671" y="48"/>
                      <a:pt x="638" y="9"/>
                      <a:pt x="578" y="9"/>
                    </a:cubicBezTo>
                    <a:cubicBezTo>
                      <a:pt x="561" y="3"/>
                      <a:pt x="54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5"/>
              <p:cNvSpPr/>
              <p:nvPr/>
            </p:nvSpPr>
            <p:spPr>
              <a:xfrm>
                <a:off x="7699039" y="2905692"/>
                <a:ext cx="37898" cy="32047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331" extrusionOk="0">
                    <a:moveTo>
                      <a:pt x="1543" y="1"/>
                    </a:moveTo>
                    <a:cubicBezTo>
                      <a:pt x="1543" y="1"/>
                      <a:pt x="1512" y="31"/>
                      <a:pt x="1512" y="31"/>
                    </a:cubicBezTo>
                    <a:lnTo>
                      <a:pt x="1299" y="153"/>
                    </a:lnTo>
                    <a:cubicBezTo>
                      <a:pt x="1269" y="153"/>
                      <a:pt x="1239" y="183"/>
                      <a:pt x="1208" y="214"/>
                    </a:cubicBezTo>
                    <a:cubicBezTo>
                      <a:pt x="1178" y="274"/>
                      <a:pt x="1117" y="335"/>
                      <a:pt x="1026" y="366"/>
                    </a:cubicBezTo>
                    <a:lnTo>
                      <a:pt x="996" y="396"/>
                    </a:lnTo>
                    <a:lnTo>
                      <a:pt x="874" y="518"/>
                    </a:lnTo>
                    <a:lnTo>
                      <a:pt x="661" y="639"/>
                    </a:lnTo>
                    <a:lnTo>
                      <a:pt x="479" y="791"/>
                    </a:lnTo>
                    <a:cubicBezTo>
                      <a:pt x="448" y="822"/>
                      <a:pt x="418" y="852"/>
                      <a:pt x="388" y="882"/>
                    </a:cubicBezTo>
                    <a:cubicBezTo>
                      <a:pt x="327" y="913"/>
                      <a:pt x="266" y="974"/>
                      <a:pt x="175" y="974"/>
                    </a:cubicBezTo>
                    <a:lnTo>
                      <a:pt x="114" y="974"/>
                    </a:lnTo>
                    <a:cubicBezTo>
                      <a:pt x="89" y="957"/>
                      <a:pt x="68" y="949"/>
                      <a:pt x="52" y="949"/>
                    </a:cubicBezTo>
                    <a:cubicBezTo>
                      <a:pt x="11" y="949"/>
                      <a:pt x="1" y="999"/>
                      <a:pt x="23" y="1065"/>
                    </a:cubicBezTo>
                    <a:cubicBezTo>
                      <a:pt x="23" y="1095"/>
                      <a:pt x="23" y="1095"/>
                      <a:pt x="53" y="1156"/>
                    </a:cubicBezTo>
                    <a:cubicBezTo>
                      <a:pt x="84" y="1186"/>
                      <a:pt x="114" y="1217"/>
                      <a:pt x="144" y="1247"/>
                    </a:cubicBezTo>
                    <a:cubicBezTo>
                      <a:pt x="175" y="1277"/>
                      <a:pt x="205" y="1308"/>
                      <a:pt x="236" y="1308"/>
                    </a:cubicBezTo>
                    <a:cubicBezTo>
                      <a:pt x="266" y="1323"/>
                      <a:pt x="304" y="1331"/>
                      <a:pt x="338" y="1331"/>
                    </a:cubicBezTo>
                    <a:cubicBezTo>
                      <a:pt x="372" y="1331"/>
                      <a:pt x="403" y="1323"/>
                      <a:pt x="418" y="1308"/>
                    </a:cubicBezTo>
                    <a:cubicBezTo>
                      <a:pt x="448" y="1277"/>
                      <a:pt x="509" y="1277"/>
                      <a:pt x="509" y="1247"/>
                    </a:cubicBezTo>
                    <a:cubicBezTo>
                      <a:pt x="540" y="1186"/>
                      <a:pt x="600" y="1125"/>
                      <a:pt x="661" y="1095"/>
                    </a:cubicBezTo>
                    <a:lnTo>
                      <a:pt x="722" y="1034"/>
                    </a:lnTo>
                    <a:cubicBezTo>
                      <a:pt x="783" y="974"/>
                      <a:pt x="844" y="913"/>
                      <a:pt x="904" y="852"/>
                    </a:cubicBezTo>
                    <a:cubicBezTo>
                      <a:pt x="935" y="822"/>
                      <a:pt x="996" y="730"/>
                      <a:pt x="1056" y="670"/>
                    </a:cubicBezTo>
                    <a:cubicBezTo>
                      <a:pt x="1087" y="639"/>
                      <a:pt x="1117" y="609"/>
                      <a:pt x="1147" y="578"/>
                    </a:cubicBezTo>
                    <a:cubicBezTo>
                      <a:pt x="1208" y="518"/>
                      <a:pt x="1299" y="396"/>
                      <a:pt x="1330" y="396"/>
                    </a:cubicBezTo>
                    <a:cubicBezTo>
                      <a:pt x="1360" y="366"/>
                      <a:pt x="1391" y="335"/>
                      <a:pt x="1391" y="305"/>
                    </a:cubicBezTo>
                    <a:lnTo>
                      <a:pt x="1543" y="153"/>
                    </a:lnTo>
                    <a:cubicBezTo>
                      <a:pt x="1543" y="122"/>
                      <a:pt x="1573" y="122"/>
                      <a:pt x="1573" y="92"/>
                    </a:cubicBezTo>
                    <a:lnTo>
                      <a:pt x="1573" y="31"/>
                    </a:lnTo>
                    <a:lnTo>
                      <a:pt x="15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5"/>
              <p:cNvSpPr/>
              <p:nvPr/>
            </p:nvSpPr>
            <p:spPr>
              <a:xfrm>
                <a:off x="7699569" y="2913204"/>
                <a:ext cx="54921" cy="48877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030" extrusionOk="0">
                    <a:moveTo>
                      <a:pt x="2235" y="0"/>
                    </a:moveTo>
                    <a:cubicBezTo>
                      <a:pt x="2227" y="0"/>
                      <a:pt x="2220" y="8"/>
                      <a:pt x="2220" y="23"/>
                    </a:cubicBezTo>
                    <a:cubicBezTo>
                      <a:pt x="2189" y="23"/>
                      <a:pt x="2159" y="54"/>
                      <a:pt x="2129" y="84"/>
                    </a:cubicBezTo>
                    <a:lnTo>
                      <a:pt x="1885" y="297"/>
                    </a:lnTo>
                    <a:cubicBezTo>
                      <a:pt x="1825" y="327"/>
                      <a:pt x="1794" y="358"/>
                      <a:pt x="1733" y="388"/>
                    </a:cubicBezTo>
                    <a:cubicBezTo>
                      <a:pt x="1673" y="510"/>
                      <a:pt x="1581" y="601"/>
                      <a:pt x="1490" y="662"/>
                    </a:cubicBezTo>
                    <a:cubicBezTo>
                      <a:pt x="1460" y="662"/>
                      <a:pt x="1460" y="692"/>
                      <a:pt x="1429" y="692"/>
                    </a:cubicBezTo>
                    <a:lnTo>
                      <a:pt x="1247" y="874"/>
                    </a:lnTo>
                    <a:lnTo>
                      <a:pt x="943" y="1117"/>
                    </a:lnTo>
                    <a:lnTo>
                      <a:pt x="670" y="1330"/>
                    </a:lnTo>
                    <a:cubicBezTo>
                      <a:pt x="609" y="1361"/>
                      <a:pt x="578" y="1421"/>
                      <a:pt x="518" y="1452"/>
                    </a:cubicBezTo>
                    <a:cubicBezTo>
                      <a:pt x="457" y="1543"/>
                      <a:pt x="366" y="1604"/>
                      <a:pt x="244" y="1634"/>
                    </a:cubicBezTo>
                    <a:lnTo>
                      <a:pt x="183" y="1634"/>
                    </a:lnTo>
                    <a:cubicBezTo>
                      <a:pt x="157" y="1629"/>
                      <a:pt x="135" y="1626"/>
                      <a:pt x="115" y="1626"/>
                    </a:cubicBezTo>
                    <a:cubicBezTo>
                      <a:pt x="22" y="1626"/>
                      <a:pt x="1" y="1685"/>
                      <a:pt x="1" y="1786"/>
                    </a:cubicBezTo>
                    <a:cubicBezTo>
                      <a:pt x="1" y="1817"/>
                      <a:pt x="1" y="1847"/>
                      <a:pt x="31" y="1877"/>
                    </a:cubicBezTo>
                    <a:cubicBezTo>
                      <a:pt x="62" y="1908"/>
                      <a:pt x="92" y="1938"/>
                      <a:pt x="153" y="1969"/>
                    </a:cubicBezTo>
                    <a:cubicBezTo>
                      <a:pt x="183" y="1999"/>
                      <a:pt x="214" y="1999"/>
                      <a:pt x="244" y="2029"/>
                    </a:cubicBezTo>
                    <a:cubicBezTo>
                      <a:pt x="335" y="2029"/>
                      <a:pt x="426" y="1999"/>
                      <a:pt x="487" y="1969"/>
                    </a:cubicBezTo>
                    <a:cubicBezTo>
                      <a:pt x="548" y="1908"/>
                      <a:pt x="609" y="1908"/>
                      <a:pt x="639" y="1877"/>
                    </a:cubicBezTo>
                    <a:cubicBezTo>
                      <a:pt x="700" y="1786"/>
                      <a:pt x="791" y="1695"/>
                      <a:pt x="882" y="1634"/>
                    </a:cubicBezTo>
                    <a:lnTo>
                      <a:pt x="974" y="1543"/>
                    </a:lnTo>
                    <a:cubicBezTo>
                      <a:pt x="1065" y="1452"/>
                      <a:pt x="1156" y="1391"/>
                      <a:pt x="1247" y="1300"/>
                    </a:cubicBezTo>
                    <a:cubicBezTo>
                      <a:pt x="1338" y="1209"/>
                      <a:pt x="1429" y="1057"/>
                      <a:pt x="1490" y="996"/>
                    </a:cubicBezTo>
                    <a:cubicBezTo>
                      <a:pt x="1521" y="935"/>
                      <a:pt x="1521" y="965"/>
                      <a:pt x="1612" y="874"/>
                    </a:cubicBezTo>
                    <a:cubicBezTo>
                      <a:pt x="1703" y="753"/>
                      <a:pt x="1794" y="631"/>
                      <a:pt x="1885" y="540"/>
                    </a:cubicBezTo>
                    <a:cubicBezTo>
                      <a:pt x="1946" y="510"/>
                      <a:pt x="1977" y="479"/>
                      <a:pt x="2007" y="418"/>
                    </a:cubicBezTo>
                    <a:lnTo>
                      <a:pt x="2189" y="206"/>
                    </a:lnTo>
                    <a:cubicBezTo>
                      <a:pt x="2220" y="175"/>
                      <a:pt x="2250" y="114"/>
                      <a:pt x="2281" y="84"/>
                    </a:cubicBezTo>
                    <a:lnTo>
                      <a:pt x="2281" y="54"/>
                    </a:lnTo>
                    <a:lnTo>
                      <a:pt x="2250" y="23"/>
                    </a:lnTo>
                    <a:cubicBezTo>
                      <a:pt x="2250" y="8"/>
                      <a:pt x="2243" y="0"/>
                      <a:pt x="22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5"/>
              <p:cNvSpPr/>
              <p:nvPr/>
            </p:nvSpPr>
            <p:spPr>
              <a:xfrm>
                <a:off x="7699569" y="2926182"/>
                <a:ext cx="74688" cy="62240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2585" extrusionOk="0">
                    <a:moveTo>
                      <a:pt x="3010" y="1"/>
                    </a:moveTo>
                    <a:cubicBezTo>
                      <a:pt x="2980" y="31"/>
                      <a:pt x="2949" y="62"/>
                      <a:pt x="2919" y="92"/>
                    </a:cubicBezTo>
                    <a:lnTo>
                      <a:pt x="2584" y="366"/>
                    </a:lnTo>
                    <a:cubicBezTo>
                      <a:pt x="2493" y="396"/>
                      <a:pt x="2433" y="457"/>
                      <a:pt x="2402" y="518"/>
                    </a:cubicBezTo>
                    <a:cubicBezTo>
                      <a:pt x="2281" y="639"/>
                      <a:pt x="2159" y="730"/>
                      <a:pt x="2007" y="852"/>
                    </a:cubicBezTo>
                    <a:lnTo>
                      <a:pt x="1946" y="882"/>
                    </a:lnTo>
                    <a:lnTo>
                      <a:pt x="1703" y="1126"/>
                    </a:lnTo>
                    <a:lnTo>
                      <a:pt x="1308" y="1460"/>
                    </a:lnTo>
                    <a:lnTo>
                      <a:pt x="913" y="1733"/>
                    </a:lnTo>
                    <a:cubicBezTo>
                      <a:pt x="852" y="1794"/>
                      <a:pt x="791" y="1855"/>
                      <a:pt x="730" y="1916"/>
                    </a:cubicBezTo>
                    <a:cubicBezTo>
                      <a:pt x="609" y="2007"/>
                      <a:pt x="487" y="2098"/>
                      <a:pt x="335" y="2159"/>
                    </a:cubicBezTo>
                    <a:cubicBezTo>
                      <a:pt x="305" y="2159"/>
                      <a:pt x="274" y="2159"/>
                      <a:pt x="244" y="2189"/>
                    </a:cubicBezTo>
                    <a:cubicBezTo>
                      <a:pt x="228" y="2185"/>
                      <a:pt x="212" y="2184"/>
                      <a:pt x="196" y="2184"/>
                    </a:cubicBezTo>
                    <a:cubicBezTo>
                      <a:pt x="93" y="2184"/>
                      <a:pt x="1" y="2266"/>
                      <a:pt x="1" y="2372"/>
                    </a:cubicBezTo>
                    <a:cubicBezTo>
                      <a:pt x="1" y="2402"/>
                      <a:pt x="1" y="2433"/>
                      <a:pt x="31" y="2463"/>
                    </a:cubicBezTo>
                    <a:cubicBezTo>
                      <a:pt x="62" y="2524"/>
                      <a:pt x="92" y="2554"/>
                      <a:pt x="153" y="2554"/>
                    </a:cubicBezTo>
                    <a:cubicBezTo>
                      <a:pt x="183" y="2585"/>
                      <a:pt x="214" y="2585"/>
                      <a:pt x="274" y="2585"/>
                    </a:cubicBezTo>
                    <a:cubicBezTo>
                      <a:pt x="366" y="2585"/>
                      <a:pt x="487" y="2554"/>
                      <a:pt x="578" y="2493"/>
                    </a:cubicBezTo>
                    <a:cubicBezTo>
                      <a:pt x="639" y="2433"/>
                      <a:pt x="730" y="2402"/>
                      <a:pt x="791" y="2372"/>
                    </a:cubicBezTo>
                    <a:cubicBezTo>
                      <a:pt x="913" y="2250"/>
                      <a:pt x="1034" y="2159"/>
                      <a:pt x="1156" y="2037"/>
                    </a:cubicBezTo>
                    <a:lnTo>
                      <a:pt x="1277" y="1946"/>
                    </a:lnTo>
                    <a:cubicBezTo>
                      <a:pt x="1399" y="1825"/>
                      <a:pt x="1551" y="1733"/>
                      <a:pt x="1642" y="1612"/>
                    </a:cubicBezTo>
                    <a:cubicBezTo>
                      <a:pt x="1764" y="1460"/>
                      <a:pt x="1885" y="1338"/>
                      <a:pt x="1977" y="1217"/>
                    </a:cubicBezTo>
                    <a:cubicBezTo>
                      <a:pt x="2037" y="1156"/>
                      <a:pt x="2129" y="1126"/>
                      <a:pt x="2189" y="1065"/>
                    </a:cubicBezTo>
                    <a:cubicBezTo>
                      <a:pt x="2281" y="913"/>
                      <a:pt x="2433" y="761"/>
                      <a:pt x="2554" y="639"/>
                    </a:cubicBezTo>
                    <a:cubicBezTo>
                      <a:pt x="2615" y="609"/>
                      <a:pt x="2676" y="548"/>
                      <a:pt x="2706" y="487"/>
                    </a:cubicBezTo>
                    <a:lnTo>
                      <a:pt x="2980" y="214"/>
                    </a:lnTo>
                    <a:cubicBezTo>
                      <a:pt x="3010" y="183"/>
                      <a:pt x="3040" y="123"/>
                      <a:pt x="3101" y="62"/>
                    </a:cubicBez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5"/>
              <p:cNvSpPr/>
              <p:nvPr/>
            </p:nvSpPr>
            <p:spPr>
              <a:xfrm>
                <a:off x="7707635" y="2943036"/>
                <a:ext cx="81984" cy="74664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3101" extrusionOk="0">
                    <a:moveTo>
                      <a:pt x="3374" y="0"/>
                    </a:moveTo>
                    <a:cubicBezTo>
                      <a:pt x="3344" y="0"/>
                      <a:pt x="3344" y="30"/>
                      <a:pt x="3313" y="30"/>
                    </a:cubicBezTo>
                    <a:cubicBezTo>
                      <a:pt x="3283" y="61"/>
                      <a:pt x="3253" y="91"/>
                      <a:pt x="3192" y="152"/>
                    </a:cubicBezTo>
                    <a:lnTo>
                      <a:pt x="2827" y="456"/>
                    </a:lnTo>
                    <a:cubicBezTo>
                      <a:pt x="2736" y="486"/>
                      <a:pt x="2675" y="547"/>
                      <a:pt x="2614" y="638"/>
                    </a:cubicBezTo>
                    <a:cubicBezTo>
                      <a:pt x="2493" y="760"/>
                      <a:pt x="2341" y="882"/>
                      <a:pt x="2189" y="1003"/>
                    </a:cubicBezTo>
                    <a:cubicBezTo>
                      <a:pt x="2158" y="1033"/>
                      <a:pt x="2158" y="1064"/>
                      <a:pt x="2128" y="1064"/>
                    </a:cubicBezTo>
                    <a:lnTo>
                      <a:pt x="1824" y="1337"/>
                    </a:lnTo>
                    <a:lnTo>
                      <a:pt x="1398" y="1702"/>
                    </a:lnTo>
                    <a:lnTo>
                      <a:pt x="973" y="2097"/>
                    </a:lnTo>
                    <a:cubicBezTo>
                      <a:pt x="912" y="2158"/>
                      <a:pt x="821" y="2219"/>
                      <a:pt x="760" y="2280"/>
                    </a:cubicBezTo>
                    <a:cubicBezTo>
                      <a:pt x="639" y="2401"/>
                      <a:pt x="517" y="2523"/>
                      <a:pt x="365" y="2614"/>
                    </a:cubicBezTo>
                    <a:cubicBezTo>
                      <a:pt x="335" y="2644"/>
                      <a:pt x="304" y="2644"/>
                      <a:pt x="274" y="2644"/>
                    </a:cubicBezTo>
                    <a:cubicBezTo>
                      <a:pt x="122" y="2644"/>
                      <a:pt x="0" y="2766"/>
                      <a:pt x="0" y="2888"/>
                    </a:cubicBezTo>
                    <a:cubicBezTo>
                      <a:pt x="0" y="2918"/>
                      <a:pt x="0" y="2948"/>
                      <a:pt x="31" y="3009"/>
                    </a:cubicBezTo>
                    <a:cubicBezTo>
                      <a:pt x="61" y="3040"/>
                      <a:pt x="91" y="3070"/>
                      <a:pt x="152" y="3100"/>
                    </a:cubicBezTo>
                    <a:lnTo>
                      <a:pt x="274" y="3100"/>
                    </a:lnTo>
                    <a:cubicBezTo>
                      <a:pt x="395" y="3070"/>
                      <a:pt x="517" y="3009"/>
                      <a:pt x="608" y="2948"/>
                    </a:cubicBezTo>
                    <a:cubicBezTo>
                      <a:pt x="669" y="2888"/>
                      <a:pt x="760" y="2827"/>
                      <a:pt x="821" y="2766"/>
                    </a:cubicBezTo>
                    <a:cubicBezTo>
                      <a:pt x="942" y="2614"/>
                      <a:pt x="1064" y="2492"/>
                      <a:pt x="1186" y="2371"/>
                    </a:cubicBezTo>
                    <a:lnTo>
                      <a:pt x="1338" y="2249"/>
                    </a:lnTo>
                    <a:cubicBezTo>
                      <a:pt x="1459" y="2097"/>
                      <a:pt x="1611" y="1976"/>
                      <a:pt x="1733" y="1854"/>
                    </a:cubicBezTo>
                    <a:lnTo>
                      <a:pt x="2128" y="1429"/>
                    </a:lnTo>
                    <a:cubicBezTo>
                      <a:pt x="2189" y="1337"/>
                      <a:pt x="2249" y="1277"/>
                      <a:pt x="2310" y="1216"/>
                    </a:cubicBezTo>
                    <a:cubicBezTo>
                      <a:pt x="2462" y="1033"/>
                      <a:pt x="2614" y="882"/>
                      <a:pt x="2766" y="730"/>
                    </a:cubicBezTo>
                    <a:cubicBezTo>
                      <a:pt x="2827" y="699"/>
                      <a:pt x="2888" y="638"/>
                      <a:pt x="2949" y="578"/>
                    </a:cubicBezTo>
                    <a:lnTo>
                      <a:pt x="3253" y="243"/>
                    </a:lnTo>
                    <a:cubicBezTo>
                      <a:pt x="3313" y="213"/>
                      <a:pt x="3344" y="152"/>
                      <a:pt x="3405" y="91"/>
                    </a:cubicBezTo>
                    <a:lnTo>
                      <a:pt x="3405" y="30"/>
                    </a:lnTo>
                    <a:lnTo>
                      <a:pt x="33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5"/>
              <p:cNvSpPr/>
              <p:nvPr/>
            </p:nvSpPr>
            <p:spPr>
              <a:xfrm>
                <a:off x="7742764" y="2962058"/>
                <a:ext cx="59303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41" extrusionOk="0">
                    <a:moveTo>
                      <a:pt x="2401" y="0"/>
                    </a:moveTo>
                    <a:cubicBezTo>
                      <a:pt x="2371" y="31"/>
                      <a:pt x="2341" y="61"/>
                      <a:pt x="2310" y="92"/>
                    </a:cubicBezTo>
                    <a:lnTo>
                      <a:pt x="2037" y="335"/>
                    </a:lnTo>
                    <a:cubicBezTo>
                      <a:pt x="2006" y="365"/>
                      <a:pt x="1946" y="426"/>
                      <a:pt x="1915" y="456"/>
                    </a:cubicBezTo>
                    <a:cubicBezTo>
                      <a:pt x="1824" y="578"/>
                      <a:pt x="1733" y="669"/>
                      <a:pt x="1611" y="760"/>
                    </a:cubicBezTo>
                    <a:lnTo>
                      <a:pt x="1581" y="821"/>
                    </a:lnTo>
                    <a:lnTo>
                      <a:pt x="1368" y="1003"/>
                    </a:lnTo>
                    <a:lnTo>
                      <a:pt x="1034" y="1307"/>
                    </a:lnTo>
                    <a:lnTo>
                      <a:pt x="760" y="1550"/>
                    </a:lnTo>
                    <a:cubicBezTo>
                      <a:pt x="699" y="1611"/>
                      <a:pt x="639" y="1642"/>
                      <a:pt x="578" y="1702"/>
                    </a:cubicBezTo>
                    <a:cubicBezTo>
                      <a:pt x="517" y="1794"/>
                      <a:pt x="395" y="1854"/>
                      <a:pt x="274" y="1915"/>
                    </a:cubicBezTo>
                    <a:cubicBezTo>
                      <a:pt x="274" y="1946"/>
                      <a:pt x="243" y="1946"/>
                      <a:pt x="213" y="1946"/>
                    </a:cubicBezTo>
                    <a:cubicBezTo>
                      <a:pt x="188" y="1941"/>
                      <a:pt x="165" y="1938"/>
                      <a:pt x="144" y="1938"/>
                    </a:cubicBezTo>
                    <a:cubicBezTo>
                      <a:pt x="42" y="1938"/>
                      <a:pt x="0" y="2001"/>
                      <a:pt x="0" y="2128"/>
                    </a:cubicBezTo>
                    <a:cubicBezTo>
                      <a:pt x="0" y="2128"/>
                      <a:pt x="0" y="2158"/>
                      <a:pt x="61" y="2219"/>
                    </a:cubicBezTo>
                    <a:cubicBezTo>
                      <a:pt x="91" y="2250"/>
                      <a:pt x="122" y="2280"/>
                      <a:pt x="152" y="2310"/>
                    </a:cubicBezTo>
                    <a:cubicBezTo>
                      <a:pt x="213" y="2310"/>
                      <a:pt x="243" y="2310"/>
                      <a:pt x="274" y="2341"/>
                    </a:cubicBezTo>
                    <a:cubicBezTo>
                      <a:pt x="365" y="2341"/>
                      <a:pt x="456" y="2310"/>
                      <a:pt x="547" y="2250"/>
                    </a:cubicBezTo>
                    <a:cubicBezTo>
                      <a:pt x="578" y="2189"/>
                      <a:pt x="669" y="2189"/>
                      <a:pt x="699" y="2128"/>
                    </a:cubicBezTo>
                    <a:cubicBezTo>
                      <a:pt x="790" y="2006"/>
                      <a:pt x="882" y="1915"/>
                      <a:pt x="973" y="1854"/>
                    </a:cubicBezTo>
                    <a:lnTo>
                      <a:pt x="1064" y="1733"/>
                    </a:lnTo>
                    <a:cubicBezTo>
                      <a:pt x="1155" y="1642"/>
                      <a:pt x="1277" y="1550"/>
                      <a:pt x="1368" y="1459"/>
                    </a:cubicBezTo>
                    <a:cubicBezTo>
                      <a:pt x="1459" y="1338"/>
                      <a:pt x="1550" y="1186"/>
                      <a:pt x="1611" y="1125"/>
                    </a:cubicBezTo>
                    <a:cubicBezTo>
                      <a:pt x="1642" y="1064"/>
                      <a:pt x="1702" y="1034"/>
                      <a:pt x="1763" y="973"/>
                    </a:cubicBezTo>
                    <a:cubicBezTo>
                      <a:pt x="1854" y="821"/>
                      <a:pt x="1946" y="730"/>
                      <a:pt x="2067" y="608"/>
                    </a:cubicBezTo>
                    <a:cubicBezTo>
                      <a:pt x="2098" y="578"/>
                      <a:pt x="2128" y="517"/>
                      <a:pt x="2189" y="456"/>
                    </a:cubicBezTo>
                    <a:lnTo>
                      <a:pt x="2371" y="213"/>
                    </a:lnTo>
                    <a:cubicBezTo>
                      <a:pt x="2401" y="183"/>
                      <a:pt x="2432" y="122"/>
                      <a:pt x="2462" y="92"/>
                    </a:cubicBezTo>
                    <a:cubicBezTo>
                      <a:pt x="2462" y="61"/>
                      <a:pt x="2462" y="61"/>
                      <a:pt x="2462" y="31"/>
                    </a:cubicBezTo>
                    <a:cubicBezTo>
                      <a:pt x="2462" y="0"/>
                      <a:pt x="2432" y="0"/>
                      <a:pt x="24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5"/>
              <p:cNvSpPr/>
              <p:nvPr/>
            </p:nvSpPr>
            <p:spPr>
              <a:xfrm>
                <a:off x="7775702" y="2986930"/>
                <a:ext cx="36598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247" fill="none" extrusionOk="0">
                    <a:moveTo>
                      <a:pt x="0" y="1247"/>
                    </a:moveTo>
                    <a:cubicBezTo>
                      <a:pt x="486" y="821"/>
                      <a:pt x="1003" y="396"/>
                      <a:pt x="1520" y="1"/>
                    </a:cubicBezTo>
                  </a:path>
                </a:pathLst>
              </a:custGeom>
              <a:noFill/>
              <a:ln w="6850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7" name="Google Shape;1017;p25"/>
            <p:cNvSpPr txBox="1"/>
            <p:nvPr/>
          </p:nvSpPr>
          <p:spPr>
            <a:xfrm>
              <a:off x="7043353" y="3786325"/>
              <a:ext cx="12618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Trabalho em equipe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8" name="Google Shape;1018;p25"/>
            <p:cNvSpPr txBox="1"/>
            <p:nvPr/>
          </p:nvSpPr>
          <p:spPr>
            <a:xfrm>
              <a:off x="7043353" y="4505950"/>
              <a:ext cx="1261800" cy="18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Colaboração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32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A experiência do LinfoTube</a:t>
            </a:r>
            <a:endParaRPr dirty="0"/>
          </a:p>
        </p:txBody>
      </p:sp>
      <p:grpSp>
        <p:nvGrpSpPr>
          <p:cNvPr id="1370" name="Google Shape;1370;p32"/>
          <p:cNvGrpSpPr/>
          <p:nvPr/>
        </p:nvGrpSpPr>
        <p:grpSpPr>
          <a:xfrm rot="1081312" flipH="1">
            <a:off x="2552858" y="1921256"/>
            <a:ext cx="4038284" cy="2140991"/>
            <a:chOff x="2894499" y="1996162"/>
            <a:chExt cx="4038023" cy="2140852"/>
          </a:xfrm>
        </p:grpSpPr>
        <p:sp>
          <p:nvSpPr>
            <p:cNvPr id="1371" name="Google Shape;1371;p32"/>
            <p:cNvSpPr/>
            <p:nvPr/>
          </p:nvSpPr>
          <p:spPr>
            <a:xfrm>
              <a:off x="3695890" y="2171152"/>
              <a:ext cx="213186" cy="250231"/>
            </a:xfrm>
            <a:custGeom>
              <a:avLst/>
              <a:gdLst/>
              <a:ahLst/>
              <a:cxnLst/>
              <a:rect l="l" t="t" r="r" b="b"/>
              <a:pathLst>
                <a:path w="11728" h="13732" extrusionOk="0">
                  <a:moveTo>
                    <a:pt x="10763" y="0"/>
                  </a:moveTo>
                  <a:cubicBezTo>
                    <a:pt x="10540" y="334"/>
                    <a:pt x="10280" y="631"/>
                    <a:pt x="10132" y="854"/>
                  </a:cubicBezTo>
                  <a:cubicBezTo>
                    <a:pt x="9130" y="2116"/>
                    <a:pt x="8054" y="3340"/>
                    <a:pt x="6940" y="4528"/>
                  </a:cubicBezTo>
                  <a:cubicBezTo>
                    <a:pt x="4825" y="6754"/>
                    <a:pt x="2598" y="9278"/>
                    <a:pt x="1" y="11022"/>
                  </a:cubicBezTo>
                  <a:cubicBezTo>
                    <a:pt x="854" y="11913"/>
                    <a:pt x="1782" y="12840"/>
                    <a:pt x="2710" y="13731"/>
                  </a:cubicBezTo>
                  <a:lnTo>
                    <a:pt x="2747" y="13694"/>
                  </a:lnTo>
                  <a:cubicBezTo>
                    <a:pt x="5122" y="11801"/>
                    <a:pt x="7349" y="9723"/>
                    <a:pt x="9353" y="7459"/>
                  </a:cubicBezTo>
                  <a:cubicBezTo>
                    <a:pt x="10763" y="5864"/>
                    <a:pt x="11728" y="4454"/>
                    <a:pt x="11319" y="2227"/>
                  </a:cubicBezTo>
                  <a:cubicBezTo>
                    <a:pt x="11171" y="1485"/>
                    <a:pt x="10985" y="742"/>
                    <a:pt x="10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2959265" y="2728378"/>
              <a:ext cx="273208" cy="176521"/>
            </a:xfrm>
            <a:custGeom>
              <a:avLst/>
              <a:gdLst/>
              <a:ahLst/>
              <a:cxnLst/>
              <a:rect l="l" t="t" r="r" b="b"/>
              <a:pathLst>
                <a:path w="15030" h="9687" extrusionOk="0">
                  <a:moveTo>
                    <a:pt x="15030" y="0"/>
                  </a:moveTo>
                  <a:lnTo>
                    <a:pt x="14585" y="297"/>
                  </a:lnTo>
                  <a:cubicBezTo>
                    <a:pt x="11542" y="1967"/>
                    <a:pt x="8424" y="3526"/>
                    <a:pt x="5307" y="5010"/>
                  </a:cubicBezTo>
                  <a:cubicBezTo>
                    <a:pt x="3934" y="5604"/>
                    <a:pt x="1782" y="7014"/>
                    <a:pt x="0" y="7311"/>
                  </a:cubicBezTo>
                  <a:cubicBezTo>
                    <a:pt x="550" y="8118"/>
                    <a:pt x="1645" y="9686"/>
                    <a:pt x="2028" y="9686"/>
                  </a:cubicBezTo>
                  <a:cubicBezTo>
                    <a:pt x="2033" y="9686"/>
                    <a:pt x="2037" y="9686"/>
                    <a:pt x="2041" y="9686"/>
                  </a:cubicBezTo>
                  <a:cubicBezTo>
                    <a:pt x="3229" y="9537"/>
                    <a:pt x="4528" y="8907"/>
                    <a:pt x="5604" y="8424"/>
                  </a:cubicBezTo>
                  <a:cubicBezTo>
                    <a:pt x="7274" y="7756"/>
                    <a:pt x="8944" y="7088"/>
                    <a:pt x="10540" y="6272"/>
                  </a:cubicBezTo>
                  <a:cubicBezTo>
                    <a:pt x="11876" y="5604"/>
                    <a:pt x="13694" y="5084"/>
                    <a:pt x="14844" y="4194"/>
                  </a:cubicBezTo>
                  <a:lnTo>
                    <a:pt x="14881" y="4156"/>
                  </a:lnTo>
                  <a:cubicBezTo>
                    <a:pt x="14881" y="3266"/>
                    <a:pt x="14919" y="2412"/>
                    <a:pt x="14993" y="1522"/>
                  </a:cubicBezTo>
                  <a:cubicBezTo>
                    <a:pt x="15030" y="1039"/>
                    <a:pt x="15030" y="520"/>
                    <a:pt x="15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3247978" y="2733772"/>
              <a:ext cx="831766" cy="574155"/>
            </a:xfrm>
            <a:custGeom>
              <a:avLst/>
              <a:gdLst/>
              <a:ahLst/>
              <a:cxnLst/>
              <a:rect l="l" t="t" r="r" b="b"/>
              <a:pathLst>
                <a:path w="45758" h="31508" extrusionOk="0">
                  <a:moveTo>
                    <a:pt x="186" y="1"/>
                  </a:moveTo>
                  <a:cubicBezTo>
                    <a:pt x="149" y="483"/>
                    <a:pt x="149" y="966"/>
                    <a:pt x="186" y="1485"/>
                  </a:cubicBezTo>
                  <a:cubicBezTo>
                    <a:pt x="297" y="2302"/>
                    <a:pt x="0" y="3155"/>
                    <a:pt x="112" y="4009"/>
                  </a:cubicBezTo>
                  <a:cubicBezTo>
                    <a:pt x="112" y="4083"/>
                    <a:pt x="112" y="4194"/>
                    <a:pt x="38" y="4306"/>
                  </a:cubicBezTo>
                  <a:cubicBezTo>
                    <a:pt x="75" y="4343"/>
                    <a:pt x="112" y="4380"/>
                    <a:pt x="149" y="4417"/>
                  </a:cubicBezTo>
                  <a:cubicBezTo>
                    <a:pt x="1708" y="6495"/>
                    <a:pt x="3897" y="8054"/>
                    <a:pt x="5827" y="9798"/>
                  </a:cubicBezTo>
                  <a:cubicBezTo>
                    <a:pt x="7608" y="11431"/>
                    <a:pt x="9278" y="13101"/>
                    <a:pt x="11096" y="14622"/>
                  </a:cubicBezTo>
                  <a:cubicBezTo>
                    <a:pt x="14993" y="17888"/>
                    <a:pt x="19075" y="20671"/>
                    <a:pt x="23269" y="23529"/>
                  </a:cubicBezTo>
                  <a:cubicBezTo>
                    <a:pt x="27054" y="26089"/>
                    <a:pt x="31025" y="28576"/>
                    <a:pt x="35404" y="29875"/>
                  </a:cubicBezTo>
                  <a:cubicBezTo>
                    <a:pt x="38781" y="30840"/>
                    <a:pt x="42269" y="31396"/>
                    <a:pt x="45758" y="31508"/>
                  </a:cubicBezTo>
                  <a:cubicBezTo>
                    <a:pt x="45609" y="30320"/>
                    <a:pt x="45164" y="28687"/>
                    <a:pt x="45238" y="27351"/>
                  </a:cubicBezTo>
                  <a:cubicBezTo>
                    <a:pt x="41045" y="26646"/>
                    <a:pt x="36962" y="25459"/>
                    <a:pt x="33066" y="23789"/>
                  </a:cubicBezTo>
                  <a:cubicBezTo>
                    <a:pt x="28538" y="21748"/>
                    <a:pt x="24196" y="19224"/>
                    <a:pt x="20151" y="16367"/>
                  </a:cubicBezTo>
                  <a:cubicBezTo>
                    <a:pt x="13472" y="11691"/>
                    <a:pt x="7126" y="6532"/>
                    <a:pt x="1225" y="966"/>
                  </a:cubicBezTo>
                  <a:lnTo>
                    <a:pt x="1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4089178" y="3234636"/>
              <a:ext cx="983548" cy="79523"/>
            </a:xfrm>
            <a:custGeom>
              <a:avLst/>
              <a:gdLst/>
              <a:ahLst/>
              <a:cxnLst/>
              <a:rect l="l" t="t" r="r" b="b"/>
              <a:pathLst>
                <a:path w="54108" h="4364" extrusionOk="0">
                  <a:moveTo>
                    <a:pt x="44743" y="0"/>
                  </a:moveTo>
                  <a:cubicBezTo>
                    <a:pt x="39702" y="0"/>
                    <a:pt x="34661" y="215"/>
                    <a:pt x="29651" y="645"/>
                  </a:cubicBezTo>
                  <a:cubicBezTo>
                    <a:pt x="25147" y="1031"/>
                    <a:pt x="20624" y="1280"/>
                    <a:pt x="16105" y="1280"/>
                  </a:cubicBezTo>
                  <a:cubicBezTo>
                    <a:pt x="11504" y="1280"/>
                    <a:pt x="6907" y="1021"/>
                    <a:pt x="2338" y="385"/>
                  </a:cubicBezTo>
                  <a:cubicBezTo>
                    <a:pt x="1596" y="273"/>
                    <a:pt x="817" y="162"/>
                    <a:pt x="74" y="51"/>
                  </a:cubicBezTo>
                  <a:lnTo>
                    <a:pt x="74" y="51"/>
                  </a:lnTo>
                  <a:cubicBezTo>
                    <a:pt x="0" y="1350"/>
                    <a:pt x="445" y="2871"/>
                    <a:pt x="594" y="4096"/>
                  </a:cubicBezTo>
                  <a:cubicBezTo>
                    <a:pt x="1299" y="4096"/>
                    <a:pt x="2004" y="4133"/>
                    <a:pt x="2709" y="4133"/>
                  </a:cubicBezTo>
                  <a:cubicBezTo>
                    <a:pt x="6668" y="4191"/>
                    <a:pt x="10581" y="4363"/>
                    <a:pt x="14520" y="4363"/>
                  </a:cubicBezTo>
                  <a:cubicBezTo>
                    <a:pt x="15603" y="4363"/>
                    <a:pt x="16688" y="4350"/>
                    <a:pt x="17776" y="4318"/>
                  </a:cubicBezTo>
                  <a:cubicBezTo>
                    <a:pt x="22526" y="4207"/>
                    <a:pt x="27239" y="3836"/>
                    <a:pt x="31989" y="3725"/>
                  </a:cubicBezTo>
                  <a:cubicBezTo>
                    <a:pt x="37337" y="3609"/>
                    <a:pt x="42707" y="3358"/>
                    <a:pt x="48064" y="3358"/>
                  </a:cubicBezTo>
                  <a:cubicBezTo>
                    <a:pt x="49585" y="3358"/>
                    <a:pt x="51105" y="3379"/>
                    <a:pt x="52623" y="3428"/>
                  </a:cubicBezTo>
                  <a:lnTo>
                    <a:pt x="54107" y="3502"/>
                  </a:lnTo>
                  <a:cubicBezTo>
                    <a:pt x="53625" y="2426"/>
                    <a:pt x="53328" y="1313"/>
                    <a:pt x="53142" y="199"/>
                  </a:cubicBezTo>
                  <a:cubicBezTo>
                    <a:pt x="50346" y="67"/>
                    <a:pt x="47544" y="0"/>
                    <a:pt x="44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5076071" y="3239611"/>
              <a:ext cx="862795" cy="311769"/>
            </a:xfrm>
            <a:custGeom>
              <a:avLst/>
              <a:gdLst/>
              <a:ahLst/>
              <a:cxnLst/>
              <a:rect l="l" t="t" r="r" b="b"/>
              <a:pathLst>
                <a:path w="47465" h="17109" extrusionOk="0">
                  <a:moveTo>
                    <a:pt x="1" y="0"/>
                  </a:moveTo>
                  <a:cubicBezTo>
                    <a:pt x="223" y="1114"/>
                    <a:pt x="557" y="2227"/>
                    <a:pt x="1003" y="3303"/>
                  </a:cubicBezTo>
                  <a:cubicBezTo>
                    <a:pt x="9798" y="3823"/>
                    <a:pt x="18222" y="5715"/>
                    <a:pt x="26720" y="8313"/>
                  </a:cubicBezTo>
                  <a:cubicBezTo>
                    <a:pt x="31990" y="9872"/>
                    <a:pt x="37222" y="11653"/>
                    <a:pt x="42121" y="14065"/>
                  </a:cubicBezTo>
                  <a:cubicBezTo>
                    <a:pt x="43976" y="14956"/>
                    <a:pt x="45758" y="15995"/>
                    <a:pt x="47465" y="17108"/>
                  </a:cubicBezTo>
                  <a:cubicBezTo>
                    <a:pt x="47168" y="15290"/>
                    <a:pt x="46908" y="13471"/>
                    <a:pt x="46611" y="11653"/>
                  </a:cubicBezTo>
                  <a:cubicBezTo>
                    <a:pt x="40748" y="8424"/>
                    <a:pt x="34513" y="5901"/>
                    <a:pt x="28056" y="4231"/>
                  </a:cubicBezTo>
                  <a:cubicBezTo>
                    <a:pt x="18853" y="1893"/>
                    <a:pt x="9464" y="48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5944919" y="3464130"/>
              <a:ext cx="939704" cy="672884"/>
            </a:xfrm>
            <a:custGeom>
              <a:avLst/>
              <a:gdLst/>
              <a:ahLst/>
              <a:cxnLst/>
              <a:rect l="l" t="t" r="r" b="b"/>
              <a:pathLst>
                <a:path w="51696" h="36926" extrusionOk="0">
                  <a:moveTo>
                    <a:pt x="1" y="0"/>
                  </a:moveTo>
                  <a:cubicBezTo>
                    <a:pt x="75" y="297"/>
                    <a:pt x="112" y="631"/>
                    <a:pt x="149" y="928"/>
                  </a:cubicBezTo>
                  <a:cubicBezTo>
                    <a:pt x="372" y="2338"/>
                    <a:pt x="595" y="3748"/>
                    <a:pt x="817" y="5158"/>
                  </a:cubicBezTo>
                  <a:cubicBezTo>
                    <a:pt x="854" y="5270"/>
                    <a:pt x="817" y="5418"/>
                    <a:pt x="743" y="5529"/>
                  </a:cubicBezTo>
                  <a:cubicBezTo>
                    <a:pt x="3563" y="7459"/>
                    <a:pt x="6235" y="9649"/>
                    <a:pt x="8722" y="12024"/>
                  </a:cubicBezTo>
                  <a:cubicBezTo>
                    <a:pt x="15550" y="18444"/>
                    <a:pt x="21339" y="26088"/>
                    <a:pt x="28502" y="32175"/>
                  </a:cubicBezTo>
                  <a:cubicBezTo>
                    <a:pt x="32247" y="35222"/>
                    <a:pt x="36936" y="36925"/>
                    <a:pt x="41743" y="36925"/>
                  </a:cubicBezTo>
                  <a:cubicBezTo>
                    <a:pt x="41795" y="36925"/>
                    <a:pt x="41847" y="36925"/>
                    <a:pt x="41898" y="36925"/>
                  </a:cubicBezTo>
                  <a:cubicBezTo>
                    <a:pt x="45201" y="36925"/>
                    <a:pt x="49617" y="36331"/>
                    <a:pt x="51696" y="33548"/>
                  </a:cubicBezTo>
                  <a:lnTo>
                    <a:pt x="51696" y="33548"/>
                  </a:lnTo>
                  <a:cubicBezTo>
                    <a:pt x="49914" y="34475"/>
                    <a:pt x="47613" y="34772"/>
                    <a:pt x="45795" y="34772"/>
                  </a:cubicBezTo>
                  <a:cubicBezTo>
                    <a:pt x="37928" y="34698"/>
                    <a:pt x="31470" y="29466"/>
                    <a:pt x="26052" y="24233"/>
                  </a:cubicBezTo>
                  <a:cubicBezTo>
                    <a:pt x="18482" y="16885"/>
                    <a:pt x="12359" y="8053"/>
                    <a:pt x="3489" y="2152"/>
                  </a:cubicBezTo>
                  <a:cubicBezTo>
                    <a:pt x="2339" y="1410"/>
                    <a:pt x="1188" y="70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7" name="Google Shape;1377;p32"/>
            <p:cNvGrpSpPr/>
            <p:nvPr/>
          </p:nvGrpSpPr>
          <p:grpSpPr>
            <a:xfrm>
              <a:off x="2894499" y="1996162"/>
              <a:ext cx="4038023" cy="2122502"/>
              <a:chOff x="2894499" y="1996162"/>
              <a:chExt cx="4038023" cy="2122502"/>
            </a:xfrm>
          </p:grpSpPr>
          <p:sp>
            <p:nvSpPr>
              <p:cNvPr id="1378" name="Google Shape;1378;p32"/>
              <p:cNvSpPr/>
              <p:nvPr/>
            </p:nvSpPr>
            <p:spPr>
              <a:xfrm>
                <a:off x="2894499" y="1996162"/>
                <a:ext cx="4038023" cy="2122502"/>
              </a:xfrm>
              <a:custGeom>
                <a:avLst/>
                <a:gdLst/>
                <a:ahLst/>
                <a:cxnLst/>
                <a:rect l="l" t="t" r="r" b="b"/>
                <a:pathLst>
                  <a:path w="222144" h="116477" extrusionOk="0">
                    <a:moveTo>
                      <a:pt x="54219" y="7525"/>
                    </a:moveTo>
                    <a:cubicBezTo>
                      <a:pt x="54479" y="8267"/>
                      <a:pt x="54664" y="9010"/>
                      <a:pt x="54813" y="9752"/>
                    </a:cubicBezTo>
                    <a:cubicBezTo>
                      <a:pt x="55221" y="11978"/>
                      <a:pt x="54256" y="13426"/>
                      <a:pt x="52846" y="14984"/>
                    </a:cubicBezTo>
                    <a:cubicBezTo>
                      <a:pt x="50805" y="17248"/>
                      <a:pt x="48615" y="19363"/>
                      <a:pt x="46203" y="21219"/>
                    </a:cubicBezTo>
                    <a:lnTo>
                      <a:pt x="46166" y="21256"/>
                    </a:lnTo>
                    <a:cubicBezTo>
                      <a:pt x="45238" y="20365"/>
                      <a:pt x="44310" y="19475"/>
                      <a:pt x="43457" y="18547"/>
                    </a:cubicBezTo>
                    <a:cubicBezTo>
                      <a:pt x="46092" y="16803"/>
                      <a:pt x="48318" y="14316"/>
                      <a:pt x="50434" y="12053"/>
                    </a:cubicBezTo>
                    <a:cubicBezTo>
                      <a:pt x="51547" y="10902"/>
                      <a:pt x="52623" y="9678"/>
                      <a:pt x="53588" y="8379"/>
                    </a:cubicBezTo>
                    <a:cubicBezTo>
                      <a:pt x="53774" y="8156"/>
                      <a:pt x="54033" y="7859"/>
                      <a:pt x="54219" y="7525"/>
                    </a:cubicBezTo>
                    <a:close/>
                    <a:moveTo>
                      <a:pt x="18036" y="38104"/>
                    </a:moveTo>
                    <a:cubicBezTo>
                      <a:pt x="18036" y="38623"/>
                      <a:pt x="18036" y="39143"/>
                      <a:pt x="17999" y="39625"/>
                    </a:cubicBezTo>
                    <a:cubicBezTo>
                      <a:pt x="17888" y="40479"/>
                      <a:pt x="17851" y="41370"/>
                      <a:pt x="17888" y="42260"/>
                    </a:cubicBezTo>
                    <a:lnTo>
                      <a:pt x="17814" y="42260"/>
                    </a:lnTo>
                    <a:cubicBezTo>
                      <a:pt x="16700" y="43188"/>
                      <a:pt x="14845" y="43708"/>
                      <a:pt x="13509" y="44376"/>
                    </a:cubicBezTo>
                    <a:cubicBezTo>
                      <a:pt x="11913" y="45192"/>
                      <a:pt x="10243" y="45860"/>
                      <a:pt x="8610" y="46528"/>
                    </a:cubicBezTo>
                    <a:cubicBezTo>
                      <a:pt x="7497" y="47010"/>
                      <a:pt x="6198" y="47678"/>
                      <a:pt x="5011" y="47790"/>
                    </a:cubicBezTo>
                    <a:cubicBezTo>
                      <a:pt x="5006" y="47790"/>
                      <a:pt x="5002" y="47790"/>
                      <a:pt x="4997" y="47790"/>
                    </a:cubicBezTo>
                    <a:cubicBezTo>
                      <a:pt x="4613" y="47790"/>
                      <a:pt x="3520" y="46258"/>
                      <a:pt x="2969" y="45415"/>
                    </a:cubicBezTo>
                    <a:cubicBezTo>
                      <a:pt x="4751" y="45118"/>
                      <a:pt x="6903" y="43708"/>
                      <a:pt x="8276" y="43077"/>
                    </a:cubicBezTo>
                    <a:cubicBezTo>
                      <a:pt x="11431" y="41629"/>
                      <a:pt x="14511" y="40071"/>
                      <a:pt x="17554" y="38401"/>
                    </a:cubicBezTo>
                    <a:cubicBezTo>
                      <a:pt x="17702" y="38289"/>
                      <a:pt x="17851" y="38215"/>
                      <a:pt x="18036" y="38104"/>
                    </a:cubicBezTo>
                    <a:close/>
                    <a:moveTo>
                      <a:pt x="5991" y="1086"/>
                    </a:moveTo>
                    <a:cubicBezTo>
                      <a:pt x="10762" y="1086"/>
                      <a:pt x="15611" y="2157"/>
                      <a:pt x="20300" y="2812"/>
                    </a:cubicBezTo>
                    <a:cubicBezTo>
                      <a:pt x="24679" y="3406"/>
                      <a:pt x="29095" y="3777"/>
                      <a:pt x="33511" y="4185"/>
                    </a:cubicBezTo>
                    <a:cubicBezTo>
                      <a:pt x="37408" y="4519"/>
                      <a:pt x="41304" y="4853"/>
                      <a:pt x="45201" y="5261"/>
                    </a:cubicBezTo>
                    <a:cubicBezTo>
                      <a:pt x="47947" y="5521"/>
                      <a:pt x="50842" y="5632"/>
                      <a:pt x="53477" y="6486"/>
                    </a:cubicBezTo>
                    <a:lnTo>
                      <a:pt x="53625" y="6486"/>
                    </a:lnTo>
                    <a:cubicBezTo>
                      <a:pt x="53588" y="6560"/>
                      <a:pt x="53514" y="6634"/>
                      <a:pt x="53477" y="6709"/>
                    </a:cubicBezTo>
                    <a:cubicBezTo>
                      <a:pt x="53217" y="7154"/>
                      <a:pt x="52920" y="7599"/>
                      <a:pt x="52549" y="8045"/>
                    </a:cubicBezTo>
                    <a:cubicBezTo>
                      <a:pt x="51584" y="9306"/>
                      <a:pt x="50471" y="10494"/>
                      <a:pt x="49357" y="11681"/>
                    </a:cubicBezTo>
                    <a:cubicBezTo>
                      <a:pt x="47242" y="13908"/>
                      <a:pt x="44978" y="16432"/>
                      <a:pt x="42381" y="18027"/>
                    </a:cubicBezTo>
                    <a:cubicBezTo>
                      <a:pt x="42084" y="18176"/>
                      <a:pt x="42047" y="18584"/>
                      <a:pt x="42269" y="18844"/>
                    </a:cubicBezTo>
                    <a:cubicBezTo>
                      <a:pt x="44607" y="21367"/>
                      <a:pt x="47168" y="23668"/>
                      <a:pt x="49877" y="25783"/>
                    </a:cubicBezTo>
                    <a:cubicBezTo>
                      <a:pt x="54627" y="29420"/>
                      <a:pt x="60082" y="31053"/>
                      <a:pt x="65909" y="32166"/>
                    </a:cubicBezTo>
                    <a:cubicBezTo>
                      <a:pt x="71475" y="33205"/>
                      <a:pt x="77042" y="33910"/>
                      <a:pt x="82608" y="34504"/>
                    </a:cubicBezTo>
                    <a:cubicBezTo>
                      <a:pt x="80938" y="37176"/>
                      <a:pt x="79268" y="39848"/>
                      <a:pt x="77636" y="42483"/>
                    </a:cubicBezTo>
                    <a:cubicBezTo>
                      <a:pt x="76930" y="43596"/>
                      <a:pt x="76262" y="45452"/>
                      <a:pt x="74889" y="45749"/>
                    </a:cubicBezTo>
                    <a:cubicBezTo>
                      <a:pt x="74216" y="45891"/>
                      <a:pt x="73521" y="45939"/>
                      <a:pt x="72816" y="45939"/>
                    </a:cubicBezTo>
                    <a:cubicBezTo>
                      <a:pt x="71502" y="45939"/>
                      <a:pt x="70158" y="45773"/>
                      <a:pt x="68877" y="45749"/>
                    </a:cubicBezTo>
                    <a:cubicBezTo>
                      <a:pt x="68506" y="45749"/>
                      <a:pt x="68172" y="46194"/>
                      <a:pt x="68395" y="46528"/>
                    </a:cubicBezTo>
                    <a:cubicBezTo>
                      <a:pt x="69174" y="47567"/>
                      <a:pt x="69879" y="48643"/>
                      <a:pt x="70510" y="49757"/>
                    </a:cubicBezTo>
                    <a:cubicBezTo>
                      <a:pt x="70881" y="50425"/>
                      <a:pt x="71215" y="51130"/>
                      <a:pt x="71512" y="51835"/>
                    </a:cubicBezTo>
                    <a:cubicBezTo>
                      <a:pt x="71883" y="52688"/>
                      <a:pt x="71438" y="53022"/>
                      <a:pt x="70993" y="53764"/>
                    </a:cubicBezTo>
                    <a:cubicBezTo>
                      <a:pt x="69731" y="55805"/>
                      <a:pt x="68581" y="57921"/>
                      <a:pt x="67282" y="59999"/>
                    </a:cubicBezTo>
                    <a:cubicBezTo>
                      <a:pt x="66354" y="61446"/>
                      <a:pt x="65426" y="62894"/>
                      <a:pt x="64461" y="64341"/>
                    </a:cubicBezTo>
                    <a:cubicBezTo>
                      <a:pt x="64387" y="64452"/>
                      <a:pt x="64313" y="64564"/>
                      <a:pt x="64276" y="64712"/>
                    </a:cubicBezTo>
                    <a:cubicBezTo>
                      <a:pt x="61901" y="64304"/>
                      <a:pt x="59563" y="63747"/>
                      <a:pt x="57262" y="63079"/>
                    </a:cubicBezTo>
                    <a:cubicBezTo>
                      <a:pt x="47725" y="60259"/>
                      <a:pt x="39226" y="54024"/>
                      <a:pt x="31544" y="47901"/>
                    </a:cubicBezTo>
                    <a:cubicBezTo>
                      <a:pt x="27128" y="44450"/>
                      <a:pt x="22935" y="40739"/>
                      <a:pt x="18927" y="36842"/>
                    </a:cubicBezTo>
                    <a:cubicBezTo>
                      <a:pt x="18803" y="36743"/>
                      <a:pt x="18663" y="36677"/>
                      <a:pt x="18528" y="36677"/>
                    </a:cubicBezTo>
                    <a:cubicBezTo>
                      <a:pt x="18461" y="36677"/>
                      <a:pt x="18395" y="36694"/>
                      <a:pt x="18333" y="36731"/>
                    </a:cubicBezTo>
                    <a:cubicBezTo>
                      <a:pt x="18259" y="36731"/>
                      <a:pt x="18185" y="36768"/>
                      <a:pt x="18148" y="36842"/>
                    </a:cubicBezTo>
                    <a:cubicBezTo>
                      <a:pt x="15995" y="38364"/>
                      <a:pt x="13397" y="39440"/>
                      <a:pt x="11060" y="40590"/>
                    </a:cubicBezTo>
                    <a:cubicBezTo>
                      <a:pt x="8276" y="41963"/>
                      <a:pt x="5345" y="43670"/>
                      <a:pt x="2301" y="44450"/>
                    </a:cubicBezTo>
                    <a:cubicBezTo>
                      <a:pt x="2301" y="44450"/>
                      <a:pt x="2301" y="44450"/>
                      <a:pt x="2300" y="44450"/>
                    </a:cubicBezTo>
                    <a:cubicBezTo>
                      <a:pt x="2115" y="44450"/>
                      <a:pt x="1745" y="34651"/>
                      <a:pt x="1671" y="33502"/>
                    </a:cubicBezTo>
                    <a:cubicBezTo>
                      <a:pt x="1448" y="29160"/>
                      <a:pt x="1337" y="24818"/>
                      <a:pt x="1337" y="20477"/>
                    </a:cubicBezTo>
                    <a:cubicBezTo>
                      <a:pt x="1299" y="16060"/>
                      <a:pt x="1337" y="11607"/>
                      <a:pt x="1708" y="7154"/>
                    </a:cubicBezTo>
                    <a:cubicBezTo>
                      <a:pt x="1819" y="5670"/>
                      <a:pt x="2042" y="4185"/>
                      <a:pt x="2376" y="2701"/>
                    </a:cubicBezTo>
                    <a:cubicBezTo>
                      <a:pt x="2710" y="1253"/>
                      <a:pt x="3452" y="1142"/>
                      <a:pt x="4899" y="1105"/>
                    </a:cubicBezTo>
                    <a:cubicBezTo>
                      <a:pt x="5263" y="1092"/>
                      <a:pt x="5627" y="1086"/>
                      <a:pt x="5991" y="1086"/>
                    </a:cubicBezTo>
                    <a:close/>
                    <a:moveTo>
                      <a:pt x="83759" y="34653"/>
                    </a:moveTo>
                    <a:cubicBezTo>
                      <a:pt x="91329" y="35395"/>
                      <a:pt x="98900" y="35877"/>
                      <a:pt x="106507" y="36434"/>
                    </a:cubicBezTo>
                    <a:cubicBezTo>
                      <a:pt x="116490" y="37176"/>
                      <a:pt x="126695" y="38438"/>
                      <a:pt x="136567" y="40702"/>
                    </a:cubicBezTo>
                    <a:cubicBezTo>
                      <a:pt x="135454" y="41258"/>
                      <a:pt x="134489" y="42260"/>
                      <a:pt x="133487" y="43002"/>
                    </a:cubicBezTo>
                    <a:cubicBezTo>
                      <a:pt x="132225" y="43893"/>
                      <a:pt x="131594" y="46194"/>
                      <a:pt x="130035" y="46676"/>
                    </a:cubicBezTo>
                    <a:cubicBezTo>
                      <a:pt x="129120" y="46972"/>
                      <a:pt x="128119" y="47054"/>
                      <a:pt x="127093" y="47054"/>
                    </a:cubicBezTo>
                    <a:cubicBezTo>
                      <a:pt x="125818" y="47054"/>
                      <a:pt x="124506" y="46928"/>
                      <a:pt x="123271" y="46928"/>
                    </a:cubicBezTo>
                    <a:cubicBezTo>
                      <a:pt x="122882" y="46928"/>
                      <a:pt x="122501" y="46940"/>
                      <a:pt x="122131" y="46973"/>
                    </a:cubicBezTo>
                    <a:cubicBezTo>
                      <a:pt x="118605" y="47270"/>
                      <a:pt x="123615" y="50462"/>
                      <a:pt x="125397" y="51538"/>
                    </a:cubicBezTo>
                    <a:cubicBezTo>
                      <a:pt x="123652" y="54098"/>
                      <a:pt x="121982" y="56733"/>
                      <a:pt x="120424" y="59405"/>
                    </a:cubicBezTo>
                    <a:cubicBezTo>
                      <a:pt x="119459" y="61186"/>
                      <a:pt x="118568" y="63116"/>
                      <a:pt x="118309" y="65157"/>
                    </a:cubicBezTo>
                    <a:cubicBezTo>
                      <a:pt x="115488" y="65046"/>
                      <a:pt x="112668" y="65009"/>
                      <a:pt x="109847" y="65009"/>
                    </a:cubicBezTo>
                    <a:cubicBezTo>
                      <a:pt x="100242" y="65105"/>
                      <a:pt x="90575" y="66045"/>
                      <a:pt x="80967" y="66045"/>
                    </a:cubicBezTo>
                    <a:cubicBezTo>
                      <a:pt x="75763" y="66045"/>
                      <a:pt x="70576" y="65769"/>
                      <a:pt x="65426" y="64935"/>
                    </a:cubicBezTo>
                    <a:cubicBezTo>
                      <a:pt x="65463" y="64786"/>
                      <a:pt x="65538" y="64638"/>
                      <a:pt x="65612" y="64526"/>
                    </a:cubicBezTo>
                    <a:cubicBezTo>
                      <a:pt x="66948" y="62522"/>
                      <a:pt x="68247" y="60481"/>
                      <a:pt x="69545" y="58477"/>
                    </a:cubicBezTo>
                    <a:cubicBezTo>
                      <a:pt x="70102" y="57587"/>
                      <a:pt x="70659" y="56696"/>
                      <a:pt x="71178" y="55805"/>
                    </a:cubicBezTo>
                    <a:cubicBezTo>
                      <a:pt x="71735" y="54915"/>
                      <a:pt x="72923" y="53430"/>
                      <a:pt x="72774" y="52354"/>
                    </a:cubicBezTo>
                    <a:cubicBezTo>
                      <a:pt x="72551" y="50499"/>
                      <a:pt x="71178" y="48458"/>
                      <a:pt x="69991" y="46862"/>
                    </a:cubicBezTo>
                    <a:lnTo>
                      <a:pt x="69991" y="46862"/>
                    </a:lnTo>
                    <a:cubicBezTo>
                      <a:pt x="70789" y="46936"/>
                      <a:pt x="71596" y="46973"/>
                      <a:pt x="72403" y="46973"/>
                    </a:cubicBezTo>
                    <a:cubicBezTo>
                      <a:pt x="73210" y="46973"/>
                      <a:pt x="74017" y="46936"/>
                      <a:pt x="74815" y="46862"/>
                    </a:cubicBezTo>
                    <a:cubicBezTo>
                      <a:pt x="76411" y="46639"/>
                      <a:pt x="76782" y="45897"/>
                      <a:pt x="77561" y="44635"/>
                    </a:cubicBezTo>
                    <a:cubicBezTo>
                      <a:pt x="79640" y="41333"/>
                      <a:pt x="81681" y="38030"/>
                      <a:pt x="83759" y="34727"/>
                    </a:cubicBezTo>
                    <a:cubicBezTo>
                      <a:pt x="83759" y="34690"/>
                      <a:pt x="83759" y="34690"/>
                      <a:pt x="83759" y="34653"/>
                    </a:cubicBezTo>
                    <a:close/>
                    <a:moveTo>
                      <a:pt x="19038" y="38401"/>
                    </a:moveTo>
                    <a:lnTo>
                      <a:pt x="20077" y="39366"/>
                    </a:lnTo>
                    <a:cubicBezTo>
                      <a:pt x="25978" y="44969"/>
                      <a:pt x="32324" y="50091"/>
                      <a:pt x="39004" y="54766"/>
                    </a:cubicBezTo>
                    <a:cubicBezTo>
                      <a:pt x="43049" y="57661"/>
                      <a:pt x="47391" y="60147"/>
                      <a:pt x="51918" y="62226"/>
                    </a:cubicBezTo>
                    <a:cubicBezTo>
                      <a:pt x="55815" y="63896"/>
                      <a:pt x="59934" y="65083"/>
                      <a:pt x="64127" y="65751"/>
                    </a:cubicBezTo>
                    <a:cubicBezTo>
                      <a:pt x="64053" y="67087"/>
                      <a:pt x="64498" y="68720"/>
                      <a:pt x="64647" y="69944"/>
                    </a:cubicBezTo>
                    <a:cubicBezTo>
                      <a:pt x="61159" y="69796"/>
                      <a:pt x="57670" y="69239"/>
                      <a:pt x="54293" y="68275"/>
                    </a:cubicBezTo>
                    <a:cubicBezTo>
                      <a:pt x="49877" y="66976"/>
                      <a:pt x="45906" y="64526"/>
                      <a:pt x="42121" y="61929"/>
                    </a:cubicBezTo>
                    <a:cubicBezTo>
                      <a:pt x="37965" y="59108"/>
                      <a:pt x="33845" y="56288"/>
                      <a:pt x="29949" y="53059"/>
                    </a:cubicBezTo>
                    <a:cubicBezTo>
                      <a:pt x="28130" y="51501"/>
                      <a:pt x="26460" y="49831"/>
                      <a:pt x="24679" y="48235"/>
                    </a:cubicBezTo>
                    <a:cubicBezTo>
                      <a:pt x="22749" y="46491"/>
                      <a:pt x="20560" y="44932"/>
                      <a:pt x="19001" y="42817"/>
                    </a:cubicBezTo>
                    <a:cubicBezTo>
                      <a:pt x="18964" y="42780"/>
                      <a:pt x="18927" y="42743"/>
                      <a:pt x="18890" y="42706"/>
                    </a:cubicBezTo>
                    <a:cubicBezTo>
                      <a:pt x="18964" y="42631"/>
                      <a:pt x="18964" y="42520"/>
                      <a:pt x="18964" y="42409"/>
                    </a:cubicBezTo>
                    <a:cubicBezTo>
                      <a:pt x="18853" y="41555"/>
                      <a:pt x="19150" y="40739"/>
                      <a:pt x="19038" y="39885"/>
                    </a:cubicBezTo>
                    <a:cubicBezTo>
                      <a:pt x="19001" y="39403"/>
                      <a:pt x="19001" y="38883"/>
                      <a:pt x="19038" y="38401"/>
                    </a:cubicBezTo>
                    <a:close/>
                    <a:moveTo>
                      <a:pt x="109976" y="65888"/>
                    </a:moveTo>
                    <a:cubicBezTo>
                      <a:pt x="112743" y="65888"/>
                      <a:pt x="115510" y="65954"/>
                      <a:pt x="118271" y="66085"/>
                    </a:cubicBezTo>
                    <a:cubicBezTo>
                      <a:pt x="118420" y="67235"/>
                      <a:pt x="118754" y="68349"/>
                      <a:pt x="119236" y="69388"/>
                    </a:cubicBezTo>
                    <a:cubicBezTo>
                      <a:pt x="118754" y="69351"/>
                      <a:pt x="118271" y="69314"/>
                      <a:pt x="117752" y="69314"/>
                    </a:cubicBezTo>
                    <a:cubicBezTo>
                      <a:pt x="116240" y="69265"/>
                      <a:pt x="114731" y="69245"/>
                      <a:pt x="113223" y="69245"/>
                    </a:cubicBezTo>
                    <a:cubicBezTo>
                      <a:pt x="107843" y="69245"/>
                      <a:pt x="102481" y="69503"/>
                      <a:pt x="97119" y="69648"/>
                    </a:cubicBezTo>
                    <a:cubicBezTo>
                      <a:pt x="92368" y="69759"/>
                      <a:pt x="87618" y="70056"/>
                      <a:pt x="82905" y="70204"/>
                    </a:cubicBezTo>
                    <a:cubicBezTo>
                      <a:pt x="81692" y="70240"/>
                      <a:pt x="80480" y="70254"/>
                      <a:pt x="79270" y="70254"/>
                    </a:cubicBezTo>
                    <a:cubicBezTo>
                      <a:pt x="75449" y="70254"/>
                      <a:pt x="71644" y="70112"/>
                      <a:pt x="67838" y="70056"/>
                    </a:cubicBezTo>
                    <a:cubicBezTo>
                      <a:pt x="67133" y="70056"/>
                      <a:pt x="66391" y="70019"/>
                      <a:pt x="65686" y="69982"/>
                    </a:cubicBezTo>
                    <a:cubicBezTo>
                      <a:pt x="65575" y="68757"/>
                      <a:pt x="65129" y="67235"/>
                      <a:pt x="65204" y="65937"/>
                    </a:cubicBezTo>
                    <a:lnTo>
                      <a:pt x="65204" y="65937"/>
                    </a:lnTo>
                    <a:cubicBezTo>
                      <a:pt x="65946" y="66085"/>
                      <a:pt x="66688" y="66196"/>
                      <a:pt x="67430" y="66308"/>
                    </a:cubicBezTo>
                    <a:cubicBezTo>
                      <a:pt x="71958" y="66939"/>
                      <a:pt x="76522" y="67189"/>
                      <a:pt x="81087" y="67189"/>
                    </a:cubicBezTo>
                    <a:cubicBezTo>
                      <a:pt x="85651" y="67189"/>
                      <a:pt x="90216" y="66939"/>
                      <a:pt x="94743" y="66567"/>
                    </a:cubicBezTo>
                    <a:cubicBezTo>
                      <a:pt x="99812" y="66111"/>
                      <a:pt x="104896" y="65888"/>
                      <a:pt x="109976" y="65888"/>
                    </a:cubicBezTo>
                    <a:close/>
                    <a:moveTo>
                      <a:pt x="137940" y="41036"/>
                    </a:moveTo>
                    <a:cubicBezTo>
                      <a:pt x="141317" y="41815"/>
                      <a:pt x="144657" y="42743"/>
                      <a:pt x="147960" y="43819"/>
                    </a:cubicBezTo>
                    <a:cubicBezTo>
                      <a:pt x="159130" y="47456"/>
                      <a:pt x="169335" y="53876"/>
                      <a:pt x="177834" y="62003"/>
                    </a:cubicBezTo>
                    <a:cubicBezTo>
                      <a:pt x="179095" y="63228"/>
                      <a:pt x="180320" y="64489"/>
                      <a:pt x="181470" y="65788"/>
                    </a:cubicBezTo>
                    <a:cubicBezTo>
                      <a:pt x="180170" y="66255"/>
                      <a:pt x="178242" y="68129"/>
                      <a:pt x="177109" y="68129"/>
                    </a:cubicBezTo>
                    <a:cubicBezTo>
                      <a:pt x="176981" y="68129"/>
                      <a:pt x="176863" y="68105"/>
                      <a:pt x="176757" y="68052"/>
                    </a:cubicBezTo>
                    <a:cubicBezTo>
                      <a:pt x="175125" y="67273"/>
                      <a:pt x="173380" y="66011"/>
                      <a:pt x="171562" y="65751"/>
                    </a:cubicBezTo>
                    <a:cubicBezTo>
                      <a:pt x="171548" y="65749"/>
                      <a:pt x="171533" y="65749"/>
                      <a:pt x="171519" y="65749"/>
                    </a:cubicBezTo>
                    <a:cubicBezTo>
                      <a:pt x="171206" y="65749"/>
                      <a:pt x="170971" y="66135"/>
                      <a:pt x="171042" y="66419"/>
                    </a:cubicBezTo>
                    <a:cubicBezTo>
                      <a:pt x="171488" y="68089"/>
                      <a:pt x="172044" y="69722"/>
                      <a:pt x="172675" y="71318"/>
                    </a:cubicBezTo>
                    <a:cubicBezTo>
                      <a:pt x="173083" y="72431"/>
                      <a:pt x="170634" y="73322"/>
                      <a:pt x="169966" y="73730"/>
                    </a:cubicBezTo>
                    <a:cubicBezTo>
                      <a:pt x="168630" y="74583"/>
                      <a:pt x="167591" y="75845"/>
                      <a:pt x="166218" y="76550"/>
                    </a:cubicBezTo>
                    <a:cubicBezTo>
                      <a:pt x="166181" y="76587"/>
                      <a:pt x="166144" y="76587"/>
                      <a:pt x="166107" y="76624"/>
                    </a:cubicBezTo>
                    <a:cubicBezTo>
                      <a:pt x="151893" y="68905"/>
                      <a:pt x="135491" y="65862"/>
                      <a:pt x="119348" y="65157"/>
                    </a:cubicBezTo>
                    <a:cubicBezTo>
                      <a:pt x="119348" y="63079"/>
                      <a:pt x="120906" y="60704"/>
                      <a:pt x="121908" y="58997"/>
                    </a:cubicBezTo>
                    <a:cubicBezTo>
                      <a:pt x="123356" y="56473"/>
                      <a:pt x="124951" y="54024"/>
                      <a:pt x="126621" y="51612"/>
                    </a:cubicBezTo>
                    <a:cubicBezTo>
                      <a:pt x="126733" y="51352"/>
                      <a:pt x="126658" y="51018"/>
                      <a:pt x="126399" y="50870"/>
                    </a:cubicBezTo>
                    <a:cubicBezTo>
                      <a:pt x="125026" y="50091"/>
                      <a:pt x="123690" y="49237"/>
                      <a:pt x="122428" y="48272"/>
                    </a:cubicBezTo>
                    <a:cubicBezTo>
                      <a:pt x="122205" y="48124"/>
                      <a:pt x="122168" y="48012"/>
                      <a:pt x="122094" y="48012"/>
                    </a:cubicBezTo>
                    <a:cubicBezTo>
                      <a:pt x="122465" y="47975"/>
                      <a:pt x="122836" y="47938"/>
                      <a:pt x="123207" y="47938"/>
                    </a:cubicBezTo>
                    <a:cubicBezTo>
                      <a:pt x="123578" y="47926"/>
                      <a:pt x="123949" y="47922"/>
                      <a:pt x="124320" y="47922"/>
                    </a:cubicBezTo>
                    <a:cubicBezTo>
                      <a:pt x="125063" y="47922"/>
                      <a:pt x="125805" y="47938"/>
                      <a:pt x="126547" y="47938"/>
                    </a:cubicBezTo>
                    <a:cubicBezTo>
                      <a:pt x="127040" y="47938"/>
                      <a:pt x="127633" y="47972"/>
                      <a:pt x="128245" y="47972"/>
                    </a:cubicBezTo>
                    <a:cubicBezTo>
                      <a:pt x="129336" y="47972"/>
                      <a:pt x="130486" y="47865"/>
                      <a:pt x="131223" y="47270"/>
                    </a:cubicBezTo>
                    <a:cubicBezTo>
                      <a:pt x="133375" y="45563"/>
                      <a:pt x="134674" y="42260"/>
                      <a:pt x="137569" y="41444"/>
                    </a:cubicBezTo>
                    <a:cubicBezTo>
                      <a:pt x="137754" y="41407"/>
                      <a:pt x="137903" y="41221"/>
                      <a:pt x="137940" y="41036"/>
                    </a:cubicBezTo>
                    <a:close/>
                    <a:moveTo>
                      <a:pt x="119385" y="66159"/>
                    </a:moveTo>
                    <a:lnTo>
                      <a:pt x="119385" y="66159"/>
                    </a:lnTo>
                    <a:cubicBezTo>
                      <a:pt x="128885" y="66605"/>
                      <a:pt x="138274" y="68052"/>
                      <a:pt x="147477" y="70390"/>
                    </a:cubicBezTo>
                    <a:cubicBezTo>
                      <a:pt x="153935" y="72097"/>
                      <a:pt x="160169" y="74583"/>
                      <a:pt x="166033" y="77812"/>
                    </a:cubicBezTo>
                    <a:cubicBezTo>
                      <a:pt x="166329" y="79630"/>
                      <a:pt x="166589" y="81486"/>
                      <a:pt x="166886" y="83304"/>
                    </a:cubicBezTo>
                    <a:cubicBezTo>
                      <a:pt x="165179" y="82154"/>
                      <a:pt x="163398" y="81152"/>
                      <a:pt x="161579" y="80261"/>
                    </a:cubicBezTo>
                    <a:cubicBezTo>
                      <a:pt x="156644" y="77812"/>
                      <a:pt x="151411" y="76031"/>
                      <a:pt x="146141" y="74435"/>
                    </a:cubicBezTo>
                    <a:cubicBezTo>
                      <a:pt x="137606" y="71837"/>
                      <a:pt x="129219" y="69982"/>
                      <a:pt x="120387" y="69425"/>
                    </a:cubicBezTo>
                    <a:cubicBezTo>
                      <a:pt x="119941" y="68386"/>
                      <a:pt x="119607" y="67273"/>
                      <a:pt x="119385" y="66159"/>
                    </a:cubicBezTo>
                    <a:close/>
                    <a:moveTo>
                      <a:pt x="182287" y="66679"/>
                    </a:moveTo>
                    <a:cubicBezTo>
                      <a:pt x="188187" y="73470"/>
                      <a:pt x="193012" y="81337"/>
                      <a:pt x="197836" y="88945"/>
                    </a:cubicBezTo>
                    <a:lnTo>
                      <a:pt x="197836" y="88908"/>
                    </a:lnTo>
                    <a:cubicBezTo>
                      <a:pt x="202586" y="96441"/>
                      <a:pt x="208338" y="105311"/>
                      <a:pt x="217505" y="107760"/>
                    </a:cubicBezTo>
                    <a:cubicBezTo>
                      <a:pt x="218395" y="107982"/>
                      <a:pt x="220622" y="108502"/>
                      <a:pt x="219954" y="109838"/>
                    </a:cubicBezTo>
                    <a:cubicBezTo>
                      <a:pt x="219471" y="110766"/>
                      <a:pt x="218024" y="111248"/>
                      <a:pt x="217171" y="111545"/>
                    </a:cubicBezTo>
                    <a:cubicBezTo>
                      <a:pt x="215852" y="112002"/>
                      <a:pt x="214426" y="112201"/>
                      <a:pt x="212994" y="112201"/>
                    </a:cubicBezTo>
                    <a:cubicBezTo>
                      <a:pt x="211402" y="112201"/>
                      <a:pt x="209803" y="111955"/>
                      <a:pt x="208338" y="111545"/>
                    </a:cubicBezTo>
                    <a:cubicBezTo>
                      <a:pt x="203069" y="110098"/>
                      <a:pt x="198541" y="106127"/>
                      <a:pt x="194608" y="102453"/>
                    </a:cubicBezTo>
                    <a:cubicBezTo>
                      <a:pt x="189598" y="97777"/>
                      <a:pt x="185367" y="92359"/>
                      <a:pt x="180580" y="87461"/>
                    </a:cubicBezTo>
                    <a:cubicBezTo>
                      <a:pt x="176609" y="83378"/>
                      <a:pt x="172044" y="79890"/>
                      <a:pt x="167072" y="77144"/>
                    </a:cubicBezTo>
                    <a:cubicBezTo>
                      <a:pt x="167050" y="76984"/>
                      <a:pt x="167041" y="76928"/>
                      <a:pt x="167044" y="76928"/>
                    </a:cubicBezTo>
                    <a:lnTo>
                      <a:pt x="167044" y="76928"/>
                    </a:lnTo>
                    <a:cubicBezTo>
                      <a:pt x="167052" y="76928"/>
                      <a:pt x="167124" y="77224"/>
                      <a:pt x="167261" y="77224"/>
                    </a:cubicBezTo>
                    <a:cubicBezTo>
                      <a:pt x="167272" y="77224"/>
                      <a:pt x="167283" y="77222"/>
                      <a:pt x="167294" y="77218"/>
                    </a:cubicBezTo>
                    <a:cubicBezTo>
                      <a:pt x="167888" y="76810"/>
                      <a:pt x="168445" y="76327"/>
                      <a:pt x="168927" y="75808"/>
                    </a:cubicBezTo>
                    <a:cubicBezTo>
                      <a:pt x="170263" y="74620"/>
                      <a:pt x="171933" y="73952"/>
                      <a:pt x="173417" y="72950"/>
                    </a:cubicBezTo>
                    <a:cubicBezTo>
                      <a:pt x="173826" y="72728"/>
                      <a:pt x="174048" y="72245"/>
                      <a:pt x="173937" y="71800"/>
                    </a:cubicBezTo>
                    <a:cubicBezTo>
                      <a:pt x="173751" y="70204"/>
                      <a:pt x="172935" y="68571"/>
                      <a:pt x="172378" y="67013"/>
                    </a:cubicBezTo>
                    <a:lnTo>
                      <a:pt x="172378" y="67013"/>
                    </a:lnTo>
                    <a:cubicBezTo>
                      <a:pt x="173974" y="67458"/>
                      <a:pt x="175533" y="68720"/>
                      <a:pt x="177017" y="69314"/>
                    </a:cubicBezTo>
                    <a:cubicBezTo>
                      <a:pt x="177116" y="69355"/>
                      <a:pt x="177214" y="69373"/>
                      <a:pt x="177311" y="69373"/>
                    </a:cubicBezTo>
                    <a:cubicBezTo>
                      <a:pt x="177906" y="69373"/>
                      <a:pt x="178463" y="68683"/>
                      <a:pt x="178910" y="68460"/>
                    </a:cubicBezTo>
                    <a:cubicBezTo>
                      <a:pt x="179986" y="67903"/>
                      <a:pt x="180877" y="66939"/>
                      <a:pt x="182101" y="66753"/>
                    </a:cubicBezTo>
                    <a:cubicBezTo>
                      <a:pt x="182176" y="66716"/>
                      <a:pt x="182213" y="66716"/>
                      <a:pt x="182287" y="66679"/>
                    </a:cubicBezTo>
                    <a:close/>
                    <a:moveTo>
                      <a:pt x="167220" y="78480"/>
                    </a:moveTo>
                    <a:lnTo>
                      <a:pt x="167220" y="78480"/>
                    </a:lnTo>
                    <a:cubicBezTo>
                      <a:pt x="168408" y="79148"/>
                      <a:pt x="169558" y="79890"/>
                      <a:pt x="170671" y="80632"/>
                    </a:cubicBezTo>
                    <a:cubicBezTo>
                      <a:pt x="179578" y="86533"/>
                      <a:pt x="185664" y="95365"/>
                      <a:pt x="193272" y="102713"/>
                    </a:cubicBezTo>
                    <a:cubicBezTo>
                      <a:pt x="198690" y="107945"/>
                      <a:pt x="205147" y="113178"/>
                      <a:pt x="213014" y="113252"/>
                    </a:cubicBezTo>
                    <a:cubicBezTo>
                      <a:pt x="214833" y="113252"/>
                      <a:pt x="217134" y="112955"/>
                      <a:pt x="218915" y="112027"/>
                    </a:cubicBezTo>
                    <a:lnTo>
                      <a:pt x="218915" y="112027"/>
                    </a:lnTo>
                    <a:cubicBezTo>
                      <a:pt x="216893" y="114736"/>
                      <a:pt x="212657" y="115406"/>
                      <a:pt x="209421" y="115406"/>
                    </a:cubicBezTo>
                    <a:cubicBezTo>
                      <a:pt x="209332" y="115406"/>
                      <a:pt x="209243" y="115405"/>
                      <a:pt x="209155" y="115404"/>
                    </a:cubicBezTo>
                    <a:lnTo>
                      <a:pt x="209118" y="115404"/>
                    </a:lnTo>
                    <a:cubicBezTo>
                      <a:pt x="209066" y="115405"/>
                      <a:pt x="209013" y="115405"/>
                      <a:pt x="208961" y="115405"/>
                    </a:cubicBezTo>
                    <a:cubicBezTo>
                      <a:pt x="204118" y="115405"/>
                      <a:pt x="199429" y="113701"/>
                      <a:pt x="195721" y="110617"/>
                    </a:cubicBezTo>
                    <a:cubicBezTo>
                      <a:pt x="188521" y="104568"/>
                      <a:pt x="182732" y="96924"/>
                      <a:pt x="175904" y="90504"/>
                    </a:cubicBezTo>
                    <a:cubicBezTo>
                      <a:pt x="173455" y="88128"/>
                      <a:pt x="170783" y="85939"/>
                      <a:pt x="167962" y="84009"/>
                    </a:cubicBezTo>
                    <a:cubicBezTo>
                      <a:pt x="168036" y="83898"/>
                      <a:pt x="168036" y="83749"/>
                      <a:pt x="168036" y="83638"/>
                    </a:cubicBezTo>
                    <a:cubicBezTo>
                      <a:pt x="167814" y="82228"/>
                      <a:pt x="167591" y="80818"/>
                      <a:pt x="167368" y="79408"/>
                    </a:cubicBezTo>
                    <a:cubicBezTo>
                      <a:pt x="167331" y="79111"/>
                      <a:pt x="167257" y="78777"/>
                      <a:pt x="167220" y="78480"/>
                    </a:cubicBezTo>
                    <a:close/>
                    <a:moveTo>
                      <a:pt x="4929" y="1"/>
                    </a:moveTo>
                    <a:cubicBezTo>
                      <a:pt x="3493" y="1"/>
                      <a:pt x="2116" y="308"/>
                      <a:pt x="1559" y="1736"/>
                    </a:cubicBezTo>
                    <a:cubicBezTo>
                      <a:pt x="446" y="4519"/>
                      <a:pt x="557" y="8082"/>
                      <a:pt x="409" y="11013"/>
                    </a:cubicBezTo>
                    <a:cubicBezTo>
                      <a:pt x="1" y="19697"/>
                      <a:pt x="557" y="28307"/>
                      <a:pt x="743" y="36991"/>
                    </a:cubicBezTo>
                    <a:cubicBezTo>
                      <a:pt x="743" y="38030"/>
                      <a:pt x="223" y="44710"/>
                      <a:pt x="1671" y="45415"/>
                    </a:cubicBezTo>
                    <a:cubicBezTo>
                      <a:pt x="1671" y="45489"/>
                      <a:pt x="1708" y="45526"/>
                      <a:pt x="1745" y="45563"/>
                    </a:cubicBezTo>
                    <a:cubicBezTo>
                      <a:pt x="2487" y="46565"/>
                      <a:pt x="3378" y="48087"/>
                      <a:pt x="4528" y="48717"/>
                    </a:cubicBezTo>
                    <a:cubicBezTo>
                      <a:pt x="4724" y="48823"/>
                      <a:pt x="4942" y="48867"/>
                      <a:pt x="5173" y="48867"/>
                    </a:cubicBezTo>
                    <a:cubicBezTo>
                      <a:pt x="5996" y="48867"/>
                      <a:pt x="6979" y="48318"/>
                      <a:pt x="7645" y="48087"/>
                    </a:cubicBezTo>
                    <a:cubicBezTo>
                      <a:pt x="9575" y="47344"/>
                      <a:pt x="11468" y="46528"/>
                      <a:pt x="13360" y="45674"/>
                    </a:cubicBezTo>
                    <a:cubicBezTo>
                      <a:pt x="14882" y="44932"/>
                      <a:pt x="16700" y="44338"/>
                      <a:pt x="18110" y="43374"/>
                    </a:cubicBezTo>
                    <a:cubicBezTo>
                      <a:pt x="19892" y="45786"/>
                      <a:pt x="22378" y="47567"/>
                      <a:pt x="24531" y="49534"/>
                    </a:cubicBezTo>
                    <a:cubicBezTo>
                      <a:pt x="27091" y="51872"/>
                      <a:pt x="29578" y="54173"/>
                      <a:pt x="32287" y="56288"/>
                    </a:cubicBezTo>
                    <a:cubicBezTo>
                      <a:pt x="37148" y="60185"/>
                      <a:pt x="42306" y="63636"/>
                      <a:pt x="47725" y="66679"/>
                    </a:cubicBezTo>
                    <a:cubicBezTo>
                      <a:pt x="53031" y="69536"/>
                      <a:pt x="58746" y="70650"/>
                      <a:pt x="64684" y="71021"/>
                    </a:cubicBezTo>
                    <a:cubicBezTo>
                      <a:pt x="64758" y="71058"/>
                      <a:pt x="64870" y="71058"/>
                      <a:pt x="64944" y="71058"/>
                    </a:cubicBezTo>
                    <a:lnTo>
                      <a:pt x="65389" y="71058"/>
                    </a:lnTo>
                    <a:cubicBezTo>
                      <a:pt x="69289" y="71253"/>
                      <a:pt x="73201" y="71347"/>
                      <a:pt x="77111" y="71347"/>
                    </a:cubicBezTo>
                    <a:cubicBezTo>
                      <a:pt x="79899" y="71347"/>
                      <a:pt x="82686" y="71299"/>
                      <a:pt x="85466" y="71206"/>
                    </a:cubicBezTo>
                    <a:cubicBezTo>
                      <a:pt x="94517" y="70900"/>
                      <a:pt x="103569" y="70343"/>
                      <a:pt x="112620" y="70343"/>
                    </a:cubicBezTo>
                    <a:cubicBezTo>
                      <a:pt x="114553" y="70343"/>
                      <a:pt x="116487" y="70368"/>
                      <a:pt x="118420" y="70427"/>
                    </a:cubicBezTo>
                    <a:cubicBezTo>
                      <a:pt x="128588" y="70724"/>
                      <a:pt x="138200" y="73062"/>
                      <a:pt x="147886" y="76105"/>
                    </a:cubicBezTo>
                    <a:cubicBezTo>
                      <a:pt x="157126" y="78999"/>
                      <a:pt x="165624" y="82785"/>
                      <a:pt x="172972" y="89205"/>
                    </a:cubicBezTo>
                    <a:cubicBezTo>
                      <a:pt x="178984" y="94437"/>
                      <a:pt x="184142" y="100523"/>
                      <a:pt x="189672" y="106238"/>
                    </a:cubicBezTo>
                    <a:cubicBezTo>
                      <a:pt x="194496" y="111211"/>
                      <a:pt x="199246" y="115442"/>
                      <a:pt x="206446" y="116295"/>
                    </a:cubicBezTo>
                    <a:cubicBezTo>
                      <a:pt x="207390" y="116407"/>
                      <a:pt x="208433" y="116477"/>
                      <a:pt x="209515" y="116477"/>
                    </a:cubicBezTo>
                    <a:cubicBezTo>
                      <a:pt x="214176" y="116477"/>
                      <a:pt x="219570" y="115183"/>
                      <a:pt x="220956" y="110395"/>
                    </a:cubicBezTo>
                    <a:cubicBezTo>
                      <a:pt x="220956" y="110358"/>
                      <a:pt x="220956" y="110320"/>
                      <a:pt x="220956" y="110283"/>
                    </a:cubicBezTo>
                    <a:cubicBezTo>
                      <a:pt x="222143" y="108316"/>
                      <a:pt x="219137" y="107092"/>
                      <a:pt x="217764" y="106721"/>
                    </a:cubicBezTo>
                    <a:cubicBezTo>
                      <a:pt x="207856" y="104086"/>
                      <a:pt x="202289" y="93918"/>
                      <a:pt x="197131" y="85902"/>
                    </a:cubicBezTo>
                    <a:cubicBezTo>
                      <a:pt x="191342" y="76810"/>
                      <a:pt x="185404" y="67644"/>
                      <a:pt x="177500" y="60222"/>
                    </a:cubicBezTo>
                    <a:cubicBezTo>
                      <a:pt x="169521" y="52762"/>
                      <a:pt x="160095" y="46973"/>
                      <a:pt x="149815" y="43299"/>
                    </a:cubicBezTo>
                    <a:cubicBezTo>
                      <a:pt x="137086" y="38809"/>
                      <a:pt x="123281" y="36916"/>
                      <a:pt x="109884" y="35655"/>
                    </a:cubicBezTo>
                    <a:cubicBezTo>
                      <a:pt x="103130" y="34987"/>
                      <a:pt x="96339" y="34764"/>
                      <a:pt x="89548" y="34207"/>
                    </a:cubicBezTo>
                    <a:cubicBezTo>
                      <a:pt x="82497" y="33651"/>
                      <a:pt x="75520" y="32649"/>
                      <a:pt x="68506" y="31498"/>
                    </a:cubicBezTo>
                    <a:cubicBezTo>
                      <a:pt x="62495" y="30533"/>
                      <a:pt x="56408" y="29197"/>
                      <a:pt x="51361" y="25598"/>
                    </a:cubicBezTo>
                    <a:cubicBezTo>
                      <a:pt x="49803" y="24447"/>
                      <a:pt x="48318" y="23260"/>
                      <a:pt x="46945" y="21961"/>
                    </a:cubicBezTo>
                    <a:cubicBezTo>
                      <a:pt x="50174" y="19437"/>
                      <a:pt x="52734" y="16432"/>
                      <a:pt x="55518" y="13389"/>
                    </a:cubicBezTo>
                    <a:cubicBezTo>
                      <a:pt x="56446" y="12424"/>
                      <a:pt x="56186" y="11347"/>
                      <a:pt x="55926" y="10160"/>
                    </a:cubicBezTo>
                    <a:cubicBezTo>
                      <a:pt x="55703" y="8824"/>
                      <a:pt x="55444" y="7154"/>
                      <a:pt x="54627" y="6041"/>
                    </a:cubicBezTo>
                    <a:cubicBezTo>
                      <a:pt x="54070" y="4816"/>
                      <a:pt x="50397" y="4816"/>
                      <a:pt x="49432" y="4668"/>
                    </a:cubicBezTo>
                    <a:cubicBezTo>
                      <a:pt x="45053" y="4111"/>
                      <a:pt x="40674" y="3740"/>
                      <a:pt x="36295" y="3369"/>
                    </a:cubicBezTo>
                    <a:cubicBezTo>
                      <a:pt x="31916" y="2998"/>
                      <a:pt x="27499" y="2664"/>
                      <a:pt x="23083" y="2107"/>
                    </a:cubicBezTo>
                    <a:cubicBezTo>
                      <a:pt x="17776" y="1476"/>
                      <a:pt x="12507" y="511"/>
                      <a:pt x="7163" y="140"/>
                    </a:cubicBezTo>
                    <a:cubicBezTo>
                      <a:pt x="6478" y="89"/>
                      <a:pt x="5695" y="1"/>
                      <a:pt x="49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174321" y="3090550"/>
                <a:ext cx="44717" cy="29192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1602" extrusionOk="0">
                    <a:moveTo>
                      <a:pt x="704" y="0"/>
                    </a:moveTo>
                    <a:cubicBezTo>
                      <a:pt x="331" y="0"/>
                      <a:pt x="0" y="477"/>
                      <a:pt x="348" y="795"/>
                    </a:cubicBezTo>
                    <a:cubicBezTo>
                      <a:pt x="719" y="1092"/>
                      <a:pt x="1127" y="1352"/>
                      <a:pt x="1535" y="1538"/>
                    </a:cubicBezTo>
                    <a:cubicBezTo>
                      <a:pt x="1619" y="1582"/>
                      <a:pt x="1700" y="1602"/>
                      <a:pt x="1775" y="1602"/>
                    </a:cubicBezTo>
                    <a:cubicBezTo>
                      <a:pt x="2204" y="1602"/>
                      <a:pt x="2459" y="974"/>
                      <a:pt x="2018" y="721"/>
                    </a:cubicBezTo>
                    <a:cubicBezTo>
                      <a:pt x="1647" y="573"/>
                      <a:pt x="1313" y="387"/>
                      <a:pt x="1016" y="128"/>
                    </a:cubicBezTo>
                    <a:cubicBezTo>
                      <a:pt x="918" y="38"/>
                      <a:pt x="809" y="0"/>
                      <a:pt x="7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230507" y="3070943"/>
                <a:ext cx="48770" cy="32746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1797" extrusionOk="0">
                    <a:moveTo>
                      <a:pt x="707" y="1"/>
                    </a:moveTo>
                    <a:cubicBezTo>
                      <a:pt x="269" y="1"/>
                      <a:pt x="1" y="614"/>
                      <a:pt x="448" y="870"/>
                    </a:cubicBezTo>
                    <a:cubicBezTo>
                      <a:pt x="894" y="1055"/>
                      <a:pt x="1339" y="1315"/>
                      <a:pt x="1673" y="1649"/>
                    </a:cubicBezTo>
                    <a:cubicBezTo>
                      <a:pt x="1777" y="1753"/>
                      <a:pt x="1893" y="1796"/>
                      <a:pt x="2004" y="1796"/>
                    </a:cubicBezTo>
                    <a:cubicBezTo>
                      <a:pt x="2370" y="1796"/>
                      <a:pt x="2682" y="1331"/>
                      <a:pt x="2341" y="1018"/>
                    </a:cubicBezTo>
                    <a:cubicBezTo>
                      <a:pt x="1933" y="610"/>
                      <a:pt x="1450" y="276"/>
                      <a:pt x="931" y="53"/>
                    </a:cubicBezTo>
                    <a:cubicBezTo>
                      <a:pt x="853" y="17"/>
                      <a:pt x="778" y="1"/>
                      <a:pt x="7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3009526" y="2650914"/>
                <a:ext cx="63349" cy="41584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282" extrusionOk="0">
                    <a:moveTo>
                      <a:pt x="619" y="0"/>
                    </a:moveTo>
                    <a:cubicBezTo>
                      <a:pt x="249" y="0"/>
                      <a:pt x="0" y="600"/>
                      <a:pt x="427" y="874"/>
                    </a:cubicBezTo>
                    <a:cubicBezTo>
                      <a:pt x="1132" y="1431"/>
                      <a:pt x="1911" y="1876"/>
                      <a:pt x="2728" y="2247"/>
                    </a:cubicBezTo>
                    <a:cubicBezTo>
                      <a:pt x="2787" y="2271"/>
                      <a:pt x="2842" y="2281"/>
                      <a:pt x="2894" y="2281"/>
                    </a:cubicBezTo>
                    <a:cubicBezTo>
                      <a:pt x="3330" y="2281"/>
                      <a:pt x="3485" y="1522"/>
                      <a:pt x="2987" y="1357"/>
                    </a:cubicBezTo>
                    <a:cubicBezTo>
                      <a:pt x="2245" y="1023"/>
                      <a:pt x="1503" y="577"/>
                      <a:pt x="872" y="95"/>
                    </a:cubicBezTo>
                    <a:cubicBezTo>
                      <a:pt x="786" y="28"/>
                      <a:pt x="700" y="0"/>
                      <a:pt x="6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3069584" y="2638468"/>
                <a:ext cx="44917" cy="33365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831" extrusionOk="0">
                    <a:moveTo>
                      <a:pt x="657" y="0"/>
                    </a:moveTo>
                    <a:cubicBezTo>
                      <a:pt x="300" y="0"/>
                      <a:pt x="1" y="473"/>
                      <a:pt x="314" y="815"/>
                    </a:cubicBezTo>
                    <a:lnTo>
                      <a:pt x="351" y="815"/>
                    </a:lnTo>
                    <a:cubicBezTo>
                      <a:pt x="685" y="1186"/>
                      <a:pt x="1094" y="1520"/>
                      <a:pt x="1539" y="1780"/>
                    </a:cubicBezTo>
                    <a:cubicBezTo>
                      <a:pt x="1609" y="1815"/>
                      <a:pt x="1678" y="1830"/>
                      <a:pt x="1744" y="1830"/>
                    </a:cubicBezTo>
                    <a:cubicBezTo>
                      <a:pt x="2170" y="1830"/>
                      <a:pt x="2471" y="1188"/>
                      <a:pt x="2021" y="963"/>
                    </a:cubicBezTo>
                    <a:cubicBezTo>
                      <a:pt x="1613" y="741"/>
                      <a:pt x="1279" y="481"/>
                      <a:pt x="982" y="147"/>
                    </a:cubicBezTo>
                    <a:cubicBezTo>
                      <a:pt x="879" y="43"/>
                      <a:pt x="765" y="0"/>
                      <a:pt x="6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3880173" y="3077449"/>
                <a:ext cx="111264" cy="42659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2341" extrusionOk="0">
                    <a:moveTo>
                      <a:pt x="720" y="1"/>
                    </a:moveTo>
                    <a:cubicBezTo>
                      <a:pt x="303" y="1"/>
                      <a:pt x="0" y="596"/>
                      <a:pt x="439" y="847"/>
                    </a:cubicBezTo>
                    <a:cubicBezTo>
                      <a:pt x="1219" y="1292"/>
                      <a:pt x="2035" y="1626"/>
                      <a:pt x="2889" y="1848"/>
                    </a:cubicBezTo>
                    <a:cubicBezTo>
                      <a:pt x="3297" y="1960"/>
                      <a:pt x="3705" y="2145"/>
                      <a:pt x="4150" y="2220"/>
                    </a:cubicBezTo>
                    <a:cubicBezTo>
                      <a:pt x="4558" y="2294"/>
                      <a:pt x="5078" y="2257"/>
                      <a:pt x="5523" y="2331"/>
                    </a:cubicBezTo>
                    <a:cubicBezTo>
                      <a:pt x="5557" y="2337"/>
                      <a:pt x="5589" y="2340"/>
                      <a:pt x="5619" y="2340"/>
                    </a:cubicBezTo>
                    <a:cubicBezTo>
                      <a:pt x="6119" y="2340"/>
                      <a:pt x="6121" y="1508"/>
                      <a:pt x="5560" y="1403"/>
                    </a:cubicBezTo>
                    <a:cubicBezTo>
                      <a:pt x="5189" y="1366"/>
                      <a:pt x="4818" y="1329"/>
                      <a:pt x="4447" y="1329"/>
                    </a:cubicBezTo>
                    <a:cubicBezTo>
                      <a:pt x="4039" y="1255"/>
                      <a:pt x="3594" y="1106"/>
                      <a:pt x="3185" y="958"/>
                    </a:cubicBezTo>
                    <a:cubicBezTo>
                      <a:pt x="2406" y="772"/>
                      <a:pt x="1664" y="475"/>
                      <a:pt x="959" y="67"/>
                    </a:cubicBezTo>
                    <a:cubicBezTo>
                      <a:pt x="878" y="21"/>
                      <a:pt x="797" y="1"/>
                      <a:pt x="7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3965480" y="3052320"/>
                <a:ext cx="76073" cy="31762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1743" extrusionOk="0">
                    <a:moveTo>
                      <a:pt x="620" y="1"/>
                    </a:moveTo>
                    <a:cubicBezTo>
                      <a:pt x="182" y="1"/>
                      <a:pt x="1" y="728"/>
                      <a:pt x="496" y="927"/>
                    </a:cubicBezTo>
                    <a:lnTo>
                      <a:pt x="496" y="964"/>
                    </a:lnTo>
                    <a:cubicBezTo>
                      <a:pt x="1361" y="1284"/>
                      <a:pt x="2226" y="1743"/>
                      <a:pt x="3163" y="1743"/>
                    </a:cubicBezTo>
                    <a:cubicBezTo>
                      <a:pt x="3311" y="1743"/>
                      <a:pt x="3461" y="1731"/>
                      <a:pt x="3614" y="1706"/>
                    </a:cubicBezTo>
                    <a:cubicBezTo>
                      <a:pt x="4185" y="1635"/>
                      <a:pt x="4035" y="774"/>
                      <a:pt x="3495" y="774"/>
                    </a:cubicBezTo>
                    <a:cubicBezTo>
                      <a:pt x="3473" y="774"/>
                      <a:pt x="3451" y="775"/>
                      <a:pt x="3428" y="778"/>
                    </a:cubicBezTo>
                    <a:cubicBezTo>
                      <a:pt x="3327" y="795"/>
                      <a:pt x="3224" y="803"/>
                      <a:pt x="3122" y="803"/>
                    </a:cubicBezTo>
                    <a:cubicBezTo>
                      <a:pt x="2320" y="803"/>
                      <a:pt x="1484" y="332"/>
                      <a:pt x="793" y="36"/>
                    </a:cubicBezTo>
                    <a:cubicBezTo>
                      <a:pt x="732" y="12"/>
                      <a:pt x="674" y="1"/>
                      <a:pt x="6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4018432" y="3033059"/>
                <a:ext cx="50315" cy="24199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1328" extrusionOk="0">
                    <a:moveTo>
                      <a:pt x="689" y="0"/>
                    </a:moveTo>
                    <a:cubicBezTo>
                      <a:pt x="215" y="0"/>
                      <a:pt x="1" y="770"/>
                      <a:pt x="515" y="907"/>
                    </a:cubicBezTo>
                    <a:lnTo>
                      <a:pt x="515" y="945"/>
                    </a:lnTo>
                    <a:cubicBezTo>
                      <a:pt x="1011" y="1077"/>
                      <a:pt x="1537" y="1327"/>
                      <a:pt x="2040" y="1327"/>
                    </a:cubicBezTo>
                    <a:cubicBezTo>
                      <a:pt x="2101" y="1327"/>
                      <a:pt x="2162" y="1324"/>
                      <a:pt x="2222" y="1316"/>
                    </a:cubicBezTo>
                    <a:cubicBezTo>
                      <a:pt x="2767" y="1243"/>
                      <a:pt x="2601" y="387"/>
                      <a:pt x="2070" y="387"/>
                    </a:cubicBezTo>
                    <a:cubicBezTo>
                      <a:pt x="2059" y="387"/>
                      <a:pt x="2048" y="387"/>
                      <a:pt x="2037" y="388"/>
                    </a:cubicBezTo>
                    <a:lnTo>
                      <a:pt x="1925" y="388"/>
                    </a:lnTo>
                    <a:lnTo>
                      <a:pt x="1591" y="277"/>
                    </a:lnTo>
                    <a:cubicBezTo>
                      <a:pt x="1331" y="202"/>
                      <a:pt x="1109" y="91"/>
                      <a:pt x="812" y="17"/>
                    </a:cubicBezTo>
                    <a:cubicBezTo>
                      <a:pt x="769" y="5"/>
                      <a:pt x="728" y="0"/>
                      <a:pt x="6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4477722" y="2701318"/>
                <a:ext cx="75582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4158" h="929" extrusionOk="0">
                    <a:moveTo>
                      <a:pt x="632" y="1"/>
                    </a:moveTo>
                    <a:cubicBezTo>
                      <a:pt x="1" y="1"/>
                      <a:pt x="1" y="928"/>
                      <a:pt x="632" y="928"/>
                    </a:cubicBezTo>
                    <a:lnTo>
                      <a:pt x="3526" y="928"/>
                    </a:lnTo>
                    <a:cubicBezTo>
                      <a:pt x="4157" y="928"/>
                      <a:pt x="4157" y="1"/>
                      <a:pt x="35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4530346" y="2669265"/>
                <a:ext cx="59404" cy="20063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1101" extrusionOk="0">
                    <a:moveTo>
                      <a:pt x="1944" y="0"/>
                    </a:moveTo>
                    <a:cubicBezTo>
                      <a:pt x="1890" y="0"/>
                      <a:pt x="1836" y="5"/>
                      <a:pt x="1782" y="16"/>
                    </a:cubicBezTo>
                    <a:lnTo>
                      <a:pt x="631" y="16"/>
                    </a:lnTo>
                    <a:cubicBezTo>
                      <a:pt x="0" y="16"/>
                      <a:pt x="0" y="943"/>
                      <a:pt x="631" y="943"/>
                    </a:cubicBezTo>
                    <a:lnTo>
                      <a:pt x="1559" y="943"/>
                    </a:lnTo>
                    <a:cubicBezTo>
                      <a:pt x="1633" y="925"/>
                      <a:pt x="1707" y="915"/>
                      <a:pt x="1777" y="915"/>
                    </a:cubicBezTo>
                    <a:cubicBezTo>
                      <a:pt x="1847" y="915"/>
                      <a:pt x="1911" y="925"/>
                      <a:pt x="1967" y="943"/>
                    </a:cubicBezTo>
                    <a:cubicBezTo>
                      <a:pt x="2153" y="943"/>
                      <a:pt x="2301" y="1092"/>
                      <a:pt x="2450" y="1092"/>
                    </a:cubicBezTo>
                    <a:cubicBezTo>
                      <a:pt x="2483" y="1098"/>
                      <a:pt x="2516" y="1101"/>
                      <a:pt x="2547" y="1101"/>
                    </a:cubicBezTo>
                    <a:cubicBezTo>
                      <a:pt x="3070" y="1101"/>
                      <a:pt x="3268" y="271"/>
                      <a:pt x="2672" y="201"/>
                    </a:cubicBezTo>
                    <a:cubicBezTo>
                      <a:pt x="2561" y="164"/>
                      <a:pt x="2412" y="127"/>
                      <a:pt x="2301" y="53"/>
                    </a:cubicBezTo>
                    <a:cubicBezTo>
                      <a:pt x="2196" y="26"/>
                      <a:pt x="2073" y="0"/>
                      <a:pt x="19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8" name="Google Shape;1388;p32"/>
          <p:cNvGrpSpPr/>
          <p:nvPr/>
        </p:nvGrpSpPr>
        <p:grpSpPr>
          <a:xfrm>
            <a:off x="460817" y="1225375"/>
            <a:ext cx="3560679" cy="1535058"/>
            <a:chOff x="460817" y="1225375"/>
            <a:chExt cx="3560679" cy="1535058"/>
          </a:xfrm>
        </p:grpSpPr>
        <p:sp>
          <p:nvSpPr>
            <p:cNvPr id="1389" name="Google Shape;1389;p32"/>
            <p:cNvSpPr/>
            <p:nvPr/>
          </p:nvSpPr>
          <p:spPr>
            <a:xfrm>
              <a:off x="3641213" y="2383064"/>
              <a:ext cx="380283" cy="377369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5" y="0"/>
                  </a:moveTo>
                  <a:cubicBezTo>
                    <a:pt x="15117" y="0"/>
                    <a:pt x="14920" y="5"/>
                    <a:pt x="14722" y="14"/>
                  </a:cubicBezTo>
                  <a:cubicBezTo>
                    <a:pt x="11260" y="14"/>
                    <a:pt x="7169" y="1658"/>
                    <a:pt x="4896" y="3791"/>
                  </a:cubicBezTo>
                  <a:cubicBezTo>
                    <a:pt x="2588" y="5924"/>
                    <a:pt x="1" y="9560"/>
                    <a:pt x="105" y="13232"/>
                  </a:cubicBezTo>
                  <a:cubicBezTo>
                    <a:pt x="175" y="16903"/>
                    <a:pt x="420" y="19701"/>
                    <a:pt x="3078" y="23687"/>
                  </a:cubicBezTo>
                  <a:cubicBezTo>
                    <a:pt x="4476" y="25960"/>
                    <a:pt x="6714" y="27638"/>
                    <a:pt x="9302" y="28407"/>
                  </a:cubicBezTo>
                  <a:cubicBezTo>
                    <a:pt x="10196" y="28714"/>
                    <a:pt x="12563" y="29412"/>
                    <a:pt x="15137" y="29412"/>
                  </a:cubicBezTo>
                  <a:cubicBezTo>
                    <a:pt x="16087" y="29412"/>
                    <a:pt x="17066" y="29317"/>
                    <a:pt x="18009" y="29072"/>
                  </a:cubicBezTo>
                  <a:cubicBezTo>
                    <a:pt x="21505" y="28128"/>
                    <a:pt x="24198" y="26869"/>
                    <a:pt x="26016" y="24176"/>
                  </a:cubicBezTo>
                  <a:cubicBezTo>
                    <a:pt x="27799" y="21484"/>
                    <a:pt x="29548" y="18861"/>
                    <a:pt x="29478" y="14700"/>
                  </a:cubicBezTo>
                  <a:cubicBezTo>
                    <a:pt x="29373" y="10574"/>
                    <a:pt x="27904" y="7602"/>
                    <a:pt x="26680" y="6134"/>
                  </a:cubicBezTo>
                  <a:cubicBezTo>
                    <a:pt x="25456" y="4665"/>
                    <a:pt x="23463" y="2602"/>
                    <a:pt x="21121" y="1448"/>
                  </a:cubicBezTo>
                  <a:cubicBezTo>
                    <a:pt x="19336" y="492"/>
                    <a:pt x="17347" y="0"/>
                    <a:pt x="1531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 rot="5400000">
              <a:off x="636670" y="1049522"/>
              <a:ext cx="1357057" cy="1708762"/>
            </a:xfrm>
            <a:custGeom>
              <a:avLst/>
              <a:gdLst/>
              <a:ahLst/>
              <a:cxnLst/>
              <a:rect l="l" t="t" r="r" b="b"/>
              <a:pathLst>
                <a:path w="39176" h="34664" extrusionOk="0">
                  <a:moveTo>
                    <a:pt x="21371" y="1"/>
                  </a:moveTo>
                  <a:cubicBezTo>
                    <a:pt x="17061" y="1"/>
                    <a:pt x="13042" y="101"/>
                    <a:pt x="8684" y="101"/>
                  </a:cubicBezTo>
                  <a:cubicBezTo>
                    <a:pt x="7872" y="101"/>
                    <a:pt x="7049" y="97"/>
                    <a:pt x="6209" y="89"/>
                  </a:cubicBezTo>
                  <a:lnTo>
                    <a:pt x="6209" y="57"/>
                  </a:lnTo>
                  <a:cubicBezTo>
                    <a:pt x="4193" y="121"/>
                    <a:pt x="1824" y="377"/>
                    <a:pt x="800" y="2073"/>
                  </a:cubicBezTo>
                  <a:cubicBezTo>
                    <a:pt x="288" y="2905"/>
                    <a:pt x="256" y="3930"/>
                    <a:pt x="256" y="4890"/>
                  </a:cubicBezTo>
                  <a:lnTo>
                    <a:pt x="0" y="27294"/>
                  </a:lnTo>
                  <a:cubicBezTo>
                    <a:pt x="0" y="29502"/>
                    <a:pt x="128" y="31999"/>
                    <a:pt x="1921" y="33343"/>
                  </a:cubicBezTo>
                  <a:cubicBezTo>
                    <a:pt x="3137" y="34239"/>
                    <a:pt x="4737" y="34367"/>
                    <a:pt x="6209" y="34463"/>
                  </a:cubicBezTo>
                  <a:cubicBezTo>
                    <a:pt x="8837" y="34597"/>
                    <a:pt x="11467" y="34664"/>
                    <a:pt x="14096" y="34664"/>
                  </a:cubicBezTo>
                  <a:cubicBezTo>
                    <a:pt x="20882" y="34664"/>
                    <a:pt x="27661" y="34220"/>
                    <a:pt x="34375" y="33343"/>
                  </a:cubicBezTo>
                  <a:cubicBezTo>
                    <a:pt x="35399" y="33183"/>
                    <a:pt x="36455" y="33023"/>
                    <a:pt x="37255" y="32447"/>
                  </a:cubicBezTo>
                  <a:cubicBezTo>
                    <a:pt x="38631" y="31455"/>
                    <a:pt x="38823" y="29630"/>
                    <a:pt x="38920" y="27998"/>
                  </a:cubicBezTo>
                  <a:cubicBezTo>
                    <a:pt x="39176" y="22781"/>
                    <a:pt x="39112" y="17532"/>
                    <a:pt x="38791" y="12315"/>
                  </a:cubicBezTo>
                  <a:cubicBezTo>
                    <a:pt x="38695" y="9851"/>
                    <a:pt x="38343" y="7418"/>
                    <a:pt x="37767" y="5018"/>
                  </a:cubicBezTo>
                  <a:cubicBezTo>
                    <a:pt x="37575" y="3994"/>
                    <a:pt x="37095" y="3033"/>
                    <a:pt x="36423" y="2233"/>
                  </a:cubicBezTo>
                  <a:cubicBezTo>
                    <a:pt x="35463" y="1241"/>
                    <a:pt x="34055" y="825"/>
                    <a:pt x="32646" y="569"/>
                  </a:cubicBezTo>
                  <a:cubicBezTo>
                    <a:pt x="30086" y="89"/>
                    <a:pt x="27461" y="57"/>
                    <a:pt x="24837" y="25"/>
                  </a:cubicBezTo>
                  <a:cubicBezTo>
                    <a:pt x="23654" y="7"/>
                    <a:pt x="22502" y="1"/>
                    <a:pt x="2137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1" name="Google Shape;1391;p32"/>
            <p:cNvGrpSpPr/>
            <p:nvPr/>
          </p:nvGrpSpPr>
          <p:grpSpPr>
            <a:xfrm>
              <a:off x="1827597" y="1304332"/>
              <a:ext cx="880407" cy="864065"/>
              <a:chOff x="913197" y="999532"/>
              <a:chExt cx="880407" cy="864065"/>
            </a:xfrm>
          </p:grpSpPr>
          <p:sp>
            <p:nvSpPr>
              <p:cNvPr id="1392" name="Google Shape;1392;p32"/>
              <p:cNvSpPr/>
              <p:nvPr/>
            </p:nvSpPr>
            <p:spPr>
              <a:xfrm>
                <a:off x="943104" y="1013097"/>
                <a:ext cx="850500" cy="8505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93" name="Google Shape;1393;p32"/>
              <p:cNvGrpSpPr/>
              <p:nvPr/>
            </p:nvGrpSpPr>
            <p:grpSpPr>
              <a:xfrm>
                <a:off x="913197" y="999532"/>
                <a:ext cx="811244" cy="797890"/>
                <a:chOff x="2138587" y="1324590"/>
                <a:chExt cx="811244" cy="797890"/>
              </a:xfrm>
            </p:grpSpPr>
            <p:sp>
              <p:nvSpPr>
                <p:cNvPr id="1394" name="Google Shape;1394;p32"/>
                <p:cNvSpPr/>
                <p:nvPr/>
              </p:nvSpPr>
              <p:spPr>
                <a:xfrm>
                  <a:off x="2362934" y="1541292"/>
                  <a:ext cx="456710" cy="454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5" h="24935" extrusionOk="0">
                      <a:moveTo>
                        <a:pt x="13446" y="5209"/>
                      </a:moveTo>
                      <a:cubicBezTo>
                        <a:pt x="14378" y="5209"/>
                        <a:pt x="15307" y="5375"/>
                        <a:pt x="16181" y="5731"/>
                      </a:cubicBezTo>
                      <a:cubicBezTo>
                        <a:pt x="19335" y="7030"/>
                        <a:pt x="20857" y="12633"/>
                        <a:pt x="19298" y="15491"/>
                      </a:cubicBezTo>
                      <a:cubicBezTo>
                        <a:pt x="17948" y="17853"/>
                        <a:pt x="15487" y="19557"/>
                        <a:pt x="12972" y="19557"/>
                      </a:cubicBezTo>
                      <a:cubicBezTo>
                        <a:pt x="11615" y="19557"/>
                        <a:pt x="10241" y="19061"/>
                        <a:pt x="9018" y="17903"/>
                      </a:cubicBezTo>
                      <a:cubicBezTo>
                        <a:pt x="6718" y="15750"/>
                        <a:pt x="5048" y="12114"/>
                        <a:pt x="6421" y="9108"/>
                      </a:cubicBezTo>
                      <a:cubicBezTo>
                        <a:pt x="6421" y="9033"/>
                        <a:pt x="6458" y="8959"/>
                        <a:pt x="6495" y="8885"/>
                      </a:cubicBezTo>
                      <a:cubicBezTo>
                        <a:pt x="6495" y="8848"/>
                        <a:pt x="6532" y="8811"/>
                        <a:pt x="6569" y="8774"/>
                      </a:cubicBezTo>
                      <a:cubicBezTo>
                        <a:pt x="8082" y="6573"/>
                        <a:pt x="10777" y="5209"/>
                        <a:pt x="13446" y="5209"/>
                      </a:cubicBezTo>
                      <a:close/>
                      <a:moveTo>
                        <a:pt x="14143" y="0"/>
                      </a:moveTo>
                      <a:cubicBezTo>
                        <a:pt x="10425" y="0"/>
                        <a:pt x="6549" y="1381"/>
                        <a:pt x="4046" y="3615"/>
                      </a:cubicBezTo>
                      <a:cubicBezTo>
                        <a:pt x="38" y="7846"/>
                        <a:pt x="1" y="15045"/>
                        <a:pt x="3341" y="19684"/>
                      </a:cubicBezTo>
                      <a:cubicBezTo>
                        <a:pt x="5322" y="22444"/>
                        <a:pt x="8316" y="24935"/>
                        <a:pt x="11872" y="24935"/>
                      </a:cubicBezTo>
                      <a:cubicBezTo>
                        <a:pt x="12045" y="24935"/>
                        <a:pt x="12220" y="24929"/>
                        <a:pt x="12395" y="24917"/>
                      </a:cubicBezTo>
                      <a:cubicBezTo>
                        <a:pt x="15810" y="24694"/>
                        <a:pt x="19001" y="23247"/>
                        <a:pt x="21450" y="20872"/>
                      </a:cubicBezTo>
                      <a:cubicBezTo>
                        <a:pt x="23825" y="18497"/>
                        <a:pt x="25124" y="15268"/>
                        <a:pt x="24976" y="11928"/>
                      </a:cubicBezTo>
                      <a:cubicBezTo>
                        <a:pt x="24865" y="8737"/>
                        <a:pt x="24271" y="5248"/>
                        <a:pt x="21933" y="2873"/>
                      </a:cubicBezTo>
                      <a:cubicBezTo>
                        <a:pt x="19946" y="870"/>
                        <a:pt x="17094" y="0"/>
                        <a:pt x="141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5" name="Google Shape;1395;p32"/>
                <p:cNvSpPr/>
                <p:nvPr/>
              </p:nvSpPr>
              <p:spPr>
                <a:xfrm>
                  <a:off x="2218586" y="1394145"/>
                  <a:ext cx="723828" cy="687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0" h="37754" extrusionOk="0">
                      <a:moveTo>
                        <a:pt x="22206" y="1089"/>
                      </a:moveTo>
                      <a:cubicBezTo>
                        <a:pt x="24610" y="1089"/>
                        <a:pt x="26982" y="1580"/>
                        <a:pt x="29206" y="2858"/>
                      </a:cubicBezTo>
                      <a:cubicBezTo>
                        <a:pt x="33102" y="5085"/>
                        <a:pt x="35552" y="9501"/>
                        <a:pt x="36814" y="13694"/>
                      </a:cubicBezTo>
                      <a:cubicBezTo>
                        <a:pt x="39819" y="23417"/>
                        <a:pt x="34550" y="32955"/>
                        <a:pt x="24864" y="35886"/>
                      </a:cubicBezTo>
                      <a:cubicBezTo>
                        <a:pt x="22982" y="36436"/>
                        <a:pt x="21049" y="36709"/>
                        <a:pt x="19120" y="36709"/>
                      </a:cubicBezTo>
                      <a:cubicBezTo>
                        <a:pt x="16749" y="36709"/>
                        <a:pt x="14386" y="36296"/>
                        <a:pt x="12135" y="35478"/>
                      </a:cubicBezTo>
                      <a:cubicBezTo>
                        <a:pt x="6977" y="33623"/>
                        <a:pt x="3785" y="29392"/>
                        <a:pt x="2524" y="24159"/>
                      </a:cubicBezTo>
                      <a:cubicBezTo>
                        <a:pt x="1336" y="19409"/>
                        <a:pt x="2227" y="14362"/>
                        <a:pt x="4936" y="10280"/>
                      </a:cubicBezTo>
                      <a:cubicBezTo>
                        <a:pt x="6854" y="7292"/>
                        <a:pt x="9908" y="4158"/>
                        <a:pt x="13262" y="2808"/>
                      </a:cubicBezTo>
                      <a:lnTo>
                        <a:pt x="13262" y="2808"/>
                      </a:lnTo>
                      <a:cubicBezTo>
                        <a:pt x="13293" y="2803"/>
                        <a:pt x="13326" y="2795"/>
                        <a:pt x="13360" y="2784"/>
                      </a:cubicBezTo>
                      <a:cubicBezTo>
                        <a:pt x="16212" y="1840"/>
                        <a:pt x="19234" y="1089"/>
                        <a:pt x="22206" y="1089"/>
                      </a:cubicBezTo>
                      <a:close/>
                      <a:moveTo>
                        <a:pt x="21932" y="1"/>
                      </a:moveTo>
                      <a:cubicBezTo>
                        <a:pt x="18969" y="1"/>
                        <a:pt x="15970" y="830"/>
                        <a:pt x="13220" y="1742"/>
                      </a:cubicBezTo>
                      <a:lnTo>
                        <a:pt x="13220" y="1742"/>
                      </a:lnTo>
                      <a:cubicBezTo>
                        <a:pt x="13170" y="1746"/>
                        <a:pt x="13118" y="1759"/>
                        <a:pt x="13063" y="1782"/>
                      </a:cubicBezTo>
                      <a:cubicBezTo>
                        <a:pt x="5195" y="4862"/>
                        <a:pt x="0" y="14140"/>
                        <a:pt x="1150" y="22378"/>
                      </a:cubicBezTo>
                      <a:cubicBezTo>
                        <a:pt x="1893" y="27536"/>
                        <a:pt x="4156" y="31990"/>
                        <a:pt x="8573" y="34884"/>
                      </a:cubicBezTo>
                      <a:cubicBezTo>
                        <a:pt x="11647" y="36886"/>
                        <a:pt x="15380" y="37754"/>
                        <a:pt x="19043" y="37754"/>
                      </a:cubicBezTo>
                      <a:cubicBezTo>
                        <a:pt x="20066" y="37754"/>
                        <a:pt x="21084" y="37686"/>
                        <a:pt x="22081" y="37556"/>
                      </a:cubicBezTo>
                      <a:cubicBezTo>
                        <a:pt x="31841" y="36369"/>
                        <a:pt x="39634" y="27945"/>
                        <a:pt x="38743" y="17962"/>
                      </a:cubicBezTo>
                      <a:cubicBezTo>
                        <a:pt x="37927" y="8759"/>
                        <a:pt x="31766" y="38"/>
                        <a:pt x="2193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6" name="Google Shape;1396;p32"/>
                <p:cNvSpPr/>
                <p:nvPr/>
              </p:nvSpPr>
              <p:spPr>
                <a:xfrm>
                  <a:off x="2326543" y="1491216"/>
                  <a:ext cx="523457" cy="494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97" h="27163" extrusionOk="0">
                      <a:moveTo>
                        <a:pt x="15397" y="1125"/>
                      </a:moveTo>
                      <a:cubicBezTo>
                        <a:pt x="18348" y="1125"/>
                        <a:pt x="21204" y="2004"/>
                        <a:pt x="23193" y="4025"/>
                      </a:cubicBezTo>
                      <a:cubicBezTo>
                        <a:pt x="25494" y="6400"/>
                        <a:pt x="26124" y="9852"/>
                        <a:pt x="26273" y="13043"/>
                      </a:cubicBezTo>
                      <a:cubicBezTo>
                        <a:pt x="26384" y="16383"/>
                        <a:pt x="25085" y="19649"/>
                        <a:pt x="22710" y="21987"/>
                      </a:cubicBezTo>
                      <a:cubicBezTo>
                        <a:pt x="20298" y="24399"/>
                        <a:pt x="17069" y="25809"/>
                        <a:pt x="13655" y="26032"/>
                      </a:cubicBezTo>
                      <a:cubicBezTo>
                        <a:pt x="13457" y="26047"/>
                        <a:pt x="13259" y="26055"/>
                        <a:pt x="13064" y="26055"/>
                      </a:cubicBezTo>
                      <a:cubicBezTo>
                        <a:pt x="9538" y="26055"/>
                        <a:pt x="6569" y="23577"/>
                        <a:pt x="4600" y="20799"/>
                      </a:cubicBezTo>
                      <a:cubicBezTo>
                        <a:pt x="1260" y="16160"/>
                        <a:pt x="1298" y="8961"/>
                        <a:pt x="5343" y="4768"/>
                      </a:cubicBezTo>
                      <a:cubicBezTo>
                        <a:pt x="7823" y="2514"/>
                        <a:pt x="11686" y="1125"/>
                        <a:pt x="15397" y="1125"/>
                      </a:cubicBezTo>
                      <a:close/>
                      <a:moveTo>
                        <a:pt x="15831" y="1"/>
                      </a:moveTo>
                      <a:cubicBezTo>
                        <a:pt x="11704" y="1"/>
                        <a:pt x="7310" y="1619"/>
                        <a:pt x="4657" y="3943"/>
                      </a:cubicBezTo>
                      <a:lnTo>
                        <a:pt x="4657" y="3943"/>
                      </a:lnTo>
                      <a:cubicBezTo>
                        <a:pt x="4625" y="3965"/>
                        <a:pt x="4594" y="3993"/>
                        <a:pt x="4563" y="4025"/>
                      </a:cubicBezTo>
                      <a:cubicBezTo>
                        <a:pt x="4563" y="4025"/>
                        <a:pt x="4563" y="4025"/>
                        <a:pt x="4563" y="4025"/>
                      </a:cubicBezTo>
                      <a:lnTo>
                        <a:pt x="4563" y="4025"/>
                      </a:lnTo>
                      <a:cubicBezTo>
                        <a:pt x="4530" y="4054"/>
                        <a:pt x="4503" y="4083"/>
                        <a:pt x="4480" y="4113"/>
                      </a:cubicBezTo>
                      <a:lnTo>
                        <a:pt x="4480" y="4113"/>
                      </a:lnTo>
                      <a:cubicBezTo>
                        <a:pt x="1" y="8876"/>
                        <a:pt x="172" y="17008"/>
                        <a:pt x="4155" y="22024"/>
                      </a:cubicBezTo>
                      <a:cubicBezTo>
                        <a:pt x="6493" y="24918"/>
                        <a:pt x="9239" y="26700"/>
                        <a:pt x="12987" y="27108"/>
                      </a:cubicBezTo>
                      <a:cubicBezTo>
                        <a:pt x="13296" y="27145"/>
                        <a:pt x="13606" y="27162"/>
                        <a:pt x="13918" y="27162"/>
                      </a:cubicBezTo>
                      <a:cubicBezTo>
                        <a:pt x="17397" y="27162"/>
                        <a:pt x="21034" y="24977"/>
                        <a:pt x="23452" y="22729"/>
                      </a:cubicBezTo>
                      <a:cubicBezTo>
                        <a:pt x="28796" y="17868"/>
                        <a:pt x="28351" y="8516"/>
                        <a:pt x="23935" y="3246"/>
                      </a:cubicBezTo>
                      <a:cubicBezTo>
                        <a:pt x="21986" y="946"/>
                        <a:pt x="18987" y="1"/>
                        <a:pt x="158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7" name="Google Shape;1397;p32"/>
                <p:cNvSpPr/>
                <p:nvPr/>
              </p:nvSpPr>
              <p:spPr>
                <a:xfrm>
                  <a:off x="2441006" y="1606291"/>
                  <a:ext cx="287568" cy="261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0" h="14356" extrusionOk="0">
                      <a:moveTo>
                        <a:pt x="8646" y="1116"/>
                      </a:moveTo>
                      <a:cubicBezTo>
                        <a:pt x="8786" y="1116"/>
                        <a:pt x="8925" y="1119"/>
                        <a:pt x="9065" y="1125"/>
                      </a:cubicBezTo>
                      <a:cubicBezTo>
                        <a:pt x="12814" y="1273"/>
                        <a:pt x="14224" y="6246"/>
                        <a:pt x="13519" y="9215"/>
                      </a:cubicBezTo>
                      <a:cubicBezTo>
                        <a:pt x="12935" y="11758"/>
                        <a:pt x="10605" y="13113"/>
                        <a:pt x="8254" y="13113"/>
                      </a:cubicBezTo>
                      <a:cubicBezTo>
                        <a:pt x="6867" y="13113"/>
                        <a:pt x="5473" y="12642"/>
                        <a:pt x="4427" y="11664"/>
                      </a:cubicBezTo>
                      <a:cubicBezTo>
                        <a:pt x="2571" y="9920"/>
                        <a:pt x="1198" y="6654"/>
                        <a:pt x="2385" y="4242"/>
                      </a:cubicBezTo>
                      <a:cubicBezTo>
                        <a:pt x="3791" y="2063"/>
                        <a:pt x="6162" y="1116"/>
                        <a:pt x="8646" y="1116"/>
                      </a:cubicBezTo>
                      <a:close/>
                      <a:moveTo>
                        <a:pt x="8387" y="1"/>
                      </a:moveTo>
                      <a:cubicBezTo>
                        <a:pt x="5670" y="1"/>
                        <a:pt x="2948" y="1422"/>
                        <a:pt x="1458" y="3685"/>
                      </a:cubicBezTo>
                      <a:cubicBezTo>
                        <a:pt x="1414" y="3756"/>
                        <a:pt x="1387" y="3826"/>
                        <a:pt x="1376" y="3893"/>
                      </a:cubicBezTo>
                      <a:lnTo>
                        <a:pt x="1376" y="3893"/>
                      </a:lnTo>
                      <a:cubicBezTo>
                        <a:pt x="0" y="6905"/>
                        <a:pt x="1687" y="10554"/>
                        <a:pt x="3981" y="12703"/>
                      </a:cubicBezTo>
                      <a:cubicBezTo>
                        <a:pt x="5202" y="13859"/>
                        <a:pt x="6573" y="14356"/>
                        <a:pt x="7927" y="14356"/>
                      </a:cubicBezTo>
                      <a:cubicBezTo>
                        <a:pt x="10441" y="14356"/>
                        <a:pt x="12897" y="12642"/>
                        <a:pt x="14224" y="10254"/>
                      </a:cubicBezTo>
                      <a:cubicBezTo>
                        <a:pt x="15819" y="7433"/>
                        <a:pt x="14298" y="1830"/>
                        <a:pt x="11144" y="531"/>
                      </a:cubicBezTo>
                      <a:cubicBezTo>
                        <a:pt x="10259" y="169"/>
                        <a:pt x="9323" y="1"/>
                        <a:pt x="838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8" name="Google Shape;1398;p32"/>
                <p:cNvSpPr/>
                <p:nvPr/>
              </p:nvSpPr>
              <p:spPr>
                <a:xfrm>
                  <a:off x="2543727" y="1697568"/>
                  <a:ext cx="73546" cy="67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6" h="3683" extrusionOk="0">
                      <a:moveTo>
                        <a:pt x="2279" y="0"/>
                      </a:moveTo>
                      <a:cubicBezTo>
                        <a:pt x="1832" y="0"/>
                        <a:pt x="1306" y="191"/>
                        <a:pt x="780" y="717"/>
                      </a:cubicBezTo>
                      <a:cubicBezTo>
                        <a:pt x="0" y="1459"/>
                        <a:pt x="112" y="2870"/>
                        <a:pt x="705" y="3352"/>
                      </a:cubicBezTo>
                      <a:cubicBezTo>
                        <a:pt x="963" y="3571"/>
                        <a:pt x="1376" y="3682"/>
                        <a:pt x="1819" y="3682"/>
                      </a:cubicBezTo>
                      <a:cubicBezTo>
                        <a:pt x="2653" y="3682"/>
                        <a:pt x="3592" y="3286"/>
                        <a:pt x="3785" y="2461"/>
                      </a:cubicBezTo>
                      <a:cubicBezTo>
                        <a:pt x="4045" y="1422"/>
                        <a:pt x="3266" y="272"/>
                        <a:pt x="2783" y="86"/>
                      </a:cubicBezTo>
                      <a:cubicBezTo>
                        <a:pt x="2632" y="32"/>
                        <a:pt x="2463" y="0"/>
                        <a:pt x="22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9" name="Google Shape;1399;p32"/>
                <p:cNvSpPr/>
                <p:nvPr/>
              </p:nvSpPr>
              <p:spPr>
                <a:xfrm>
                  <a:off x="2532675" y="1688821"/>
                  <a:ext cx="96068" cy="8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5" h="4734" extrusionOk="0">
                      <a:moveTo>
                        <a:pt x="2831" y="1043"/>
                      </a:moveTo>
                      <a:cubicBezTo>
                        <a:pt x="3114" y="1043"/>
                        <a:pt x="3382" y="1184"/>
                        <a:pt x="3614" y="1531"/>
                      </a:cubicBezTo>
                      <a:cubicBezTo>
                        <a:pt x="4022" y="2236"/>
                        <a:pt x="3985" y="3053"/>
                        <a:pt x="3243" y="3461"/>
                      </a:cubicBezTo>
                      <a:cubicBezTo>
                        <a:pt x="3002" y="3591"/>
                        <a:pt x="2733" y="3656"/>
                        <a:pt x="2459" y="3656"/>
                      </a:cubicBezTo>
                      <a:cubicBezTo>
                        <a:pt x="2185" y="3656"/>
                        <a:pt x="1907" y="3591"/>
                        <a:pt x="1647" y="3461"/>
                      </a:cubicBezTo>
                      <a:cubicBezTo>
                        <a:pt x="1054" y="3090"/>
                        <a:pt x="1388" y="1977"/>
                        <a:pt x="1722" y="1605"/>
                      </a:cubicBezTo>
                      <a:cubicBezTo>
                        <a:pt x="1728" y="1599"/>
                        <a:pt x="1733" y="1592"/>
                        <a:pt x="1739" y="1586"/>
                      </a:cubicBezTo>
                      <a:lnTo>
                        <a:pt x="1739" y="1586"/>
                      </a:lnTo>
                      <a:cubicBezTo>
                        <a:pt x="1746" y="1580"/>
                        <a:pt x="1752" y="1574"/>
                        <a:pt x="1759" y="1568"/>
                      </a:cubicBezTo>
                      <a:cubicBezTo>
                        <a:pt x="2108" y="1260"/>
                        <a:pt x="2480" y="1043"/>
                        <a:pt x="2831" y="1043"/>
                      </a:cubicBezTo>
                      <a:close/>
                      <a:moveTo>
                        <a:pt x="2906" y="1"/>
                      </a:moveTo>
                      <a:cubicBezTo>
                        <a:pt x="2269" y="1"/>
                        <a:pt x="1601" y="323"/>
                        <a:pt x="1071" y="781"/>
                      </a:cubicBezTo>
                      <a:lnTo>
                        <a:pt x="1071" y="781"/>
                      </a:lnTo>
                      <a:cubicBezTo>
                        <a:pt x="1040" y="804"/>
                        <a:pt x="1009" y="831"/>
                        <a:pt x="979" y="863"/>
                      </a:cubicBezTo>
                      <a:cubicBezTo>
                        <a:pt x="979" y="863"/>
                        <a:pt x="979" y="863"/>
                        <a:pt x="979" y="863"/>
                      </a:cubicBezTo>
                      <a:lnTo>
                        <a:pt x="979" y="863"/>
                      </a:lnTo>
                      <a:cubicBezTo>
                        <a:pt x="957" y="885"/>
                        <a:pt x="938" y="908"/>
                        <a:pt x="922" y="931"/>
                      </a:cubicBezTo>
                      <a:lnTo>
                        <a:pt x="922" y="931"/>
                      </a:lnTo>
                      <a:cubicBezTo>
                        <a:pt x="155" y="1865"/>
                        <a:pt x="0" y="3371"/>
                        <a:pt x="942" y="4240"/>
                      </a:cubicBezTo>
                      <a:cubicBezTo>
                        <a:pt x="1309" y="4590"/>
                        <a:pt x="1824" y="4734"/>
                        <a:pt x="2356" y="4734"/>
                      </a:cubicBezTo>
                      <a:cubicBezTo>
                        <a:pt x="2953" y="4734"/>
                        <a:pt x="3571" y="4552"/>
                        <a:pt x="4022" y="4277"/>
                      </a:cubicBezTo>
                      <a:cubicBezTo>
                        <a:pt x="5284" y="3498"/>
                        <a:pt x="5099" y="1791"/>
                        <a:pt x="4319" y="752"/>
                      </a:cubicBezTo>
                      <a:cubicBezTo>
                        <a:pt x="3930" y="217"/>
                        <a:pt x="3428" y="1"/>
                        <a:pt x="29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32"/>
                <p:cNvSpPr/>
                <p:nvPr/>
              </p:nvSpPr>
              <p:spPr>
                <a:xfrm>
                  <a:off x="2783398" y="1506432"/>
                  <a:ext cx="89142" cy="138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4" h="7612" extrusionOk="0">
                      <a:moveTo>
                        <a:pt x="775" y="1"/>
                      </a:moveTo>
                      <a:cubicBezTo>
                        <a:pt x="389" y="1"/>
                        <a:pt x="0" y="362"/>
                        <a:pt x="286" y="778"/>
                      </a:cubicBezTo>
                      <a:cubicBezTo>
                        <a:pt x="472" y="1075"/>
                        <a:pt x="732" y="1335"/>
                        <a:pt x="1028" y="1558"/>
                      </a:cubicBezTo>
                      <a:cubicBezTo>
                        <a:pt x="1548" y="2040"/>
                        <a:pt x="1845" y="2931"/>
                        <a:pt x="2253" y="3487"/>
                      </a:cubicBezTo>
                      <a:cubicBezTo>
                        <a:pt x="3032" y="4601"/>
                        <a:pt x="3552" y="5862"/>
                        <a:pt x="3812" y="7235"/>
                      </a:cubicBezTo>
                      <a:cubicBezTo>
                        <a:pt x="3856" y="7499"/>
                        <a:pt x="4043" y="7612"/>
                        <a:pt x="4246" y="7612"/>
                      </a:cubicBezTo>
                      <a:cubicBezTo>
                        <a:pt x="4557" y="7612"/>
                        <a:pt x="4904" y="7343"/>
                        <a:pt x="4814" y="6939"/>
                      </a:cubicBezTo>
                      <a:cubicBezTo>
                        <a:pt x="4517" y="5640"/>
                        <a:pt x="4072" y="4415"/>
                        <a:pt x="3441" y="3228"/>
                      </a:cubicBezTo>
                      <a:cubicBezTo>
                        <a:pt x="3144" y="2634"/>
                        <a:pt x="2624" y="2114"/>
                        <a:pt x="2290" y="1520"/>
                      </a:cubicBezTo>
                      <a:cubicBezTo>
                        <a:pt x="1993" y="964"/>
                        <a:pt x="1585" y="741"/>
                        <a:pt x="1214" y="222"/>
                      </a:cubicBezTo>
                      <a:cubicBezTo>
                        <a:pt x="1103" y="66"/>
                        <a:pt x="939" y="1"/>
                        <a:pt x="77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1" name="Google Shape;1401;p32"/>
                <p:cNvSpPr/>
                <p:nvPr/>
              </p:nvSpPr>
              <p:spPr>
                <a:xfrm>
                  <a:off x="2855381" y="1671072"/>
                  <a:ext cx="22940" cy="41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" h="2274" extrusionOk="0">
                      <a:moveTo>
                        <a:pt x="538" y="0"/>
                      </a:moveTo>
                      <a:cubicBezTo>
                        <a:pt x="288" y="0"/>
                        <a:pt x="37" y="167"/>
                        <a:pt x="0" y="501"/>
                      </a:cubicBezTo>
                      <a:cubicBezTo>
                        <a:pt x="0" y="947"/>
                        <a:pt x="186" y="1392"/>
                        <a:pt x="186" y="1800"/>
                      </a:cubicBezTo>
                      <a:cubicBezTo>
                        <a:pt x="223" y="2116"/>
                        <a:pt x="473" y="2273"/>
                        <a:pt x="724" y="2273"/>
                      </a:cubicBezTo>
                      <a:cubicBezTo>
                        <a:pt x="974" y="2273"/>
                        <a:pt x="1225" y="2116"/>
                        <a:pt x="1262" y="1800"/>
                      </a:cubicBezTo>
                      <a:cubicBezTo>
                        <a:pt x="1262" y="1355"/>
                        <a:pt x="1076" y="947"/>
                        <a:pt x="1076" y="501"/>
                      </a:cubicBezTo>
                      <a:cubicBezTo>
                        <a:pt x="1039" y="167"/>
                        <a:pt x="789" y="0"/>
                        <a:pt x="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2" name="Google Shape;1402;p32"/>
                <p:cNvSpPr/>
                <p:nvPr/>
              </p:nvSpPr>
              <p:spPr>
                <a:xfrm>
                  <a:off x="2315727" y="1907145"/>
                  <a:ext cx="53860" cy="59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3" h="3244" extrusionOk="0">
                      <a:moveTo>
                        <a:pt x="752" y="0"/>
                      </a:moveTo>
                      <a:cubicBezTo>
                        <a:pt x="376" y="0"/>
                        <a:pt x="0" y="379"/>
                        <a:pt x="260" y="795"/>
                      </a:cubicBezTo>
                      <a:lnTo>
                        <a:pt x="260" y="758"/>
                      </a:lnTo>
                      <a:cubicBezTo>
                        <a:pt x="519" y="1166"/>
                        <a:pt x="742" y="1574"/>
                        <a:pt x="1002" y="1982"/>
                      </a:cubicBezTo>
                      <a:cubicBezTo>
                        <a:pt x="1113" y="2168"/>
                        <a:pt x="1262" y="2390"/>
                        <a:pt x="1447" y="2576"/>
                      </a:cubicBezTo>
                      <a:cubicBezTo>
                        <a:pt x="1521" y="2650"/>
                        <a:pt x="1855" y="2799"/>
                        <a:pt x="1893" y="2910"/>
                      </a:cubicBezTo>
                      <a:cubicBezTo>
                        <a:pt x="1980" y="3142"/>
                        <a:pt x="2169" y="3244"/>
                        <a:pt x="2360" y="3244"/>
                      </a:cubicBezTo>
                      <a:cubicBezTo>
                        <a:pt x="2659" y="3244"/>
                        <a:pt x="2962" y="2997"/>
                        <a:pt x="2895" y="2613"/>
                      </a:cubicBezTo>
                      <a:cubicBezTo>
                        <a:pt x="2783" y="2131"/>
                        <a:pt x="2264" y="1908"/>
                        <a:pt x="1967" y="1574"/>
                      </a:cubicBezTo>
                      <a:cubicBezTo>
                        <a:pt x="1670" y="1166"/>
                        <a:pt x="1410" y="683"/>
                        <a:pt x="1187" y="238"/>
                      </a:cubicBezTo>
                      <a:cubicBezTo>
                        <a:pt x="1076" y="71"/>
                        <a:pt x="914" y="0"/>
                        <a:pt x="7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3" name="Google Shape;1403;p32"/>
                <p:cNvSpPr/>
                <p:nvPr/>
              </p:nvSpPr>
              <p:spPr>
                <a:xfrm>
                  <a:off x="2356390" y="1924055"/>
                  <a:ext cx="53533" cy="49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" h="2702" extrusionOk="0">
                      <a:moveTo>
                        <a:pt x="755" y="0"/>
                      </a:moveTo>
                      <a:cubicBezTo>
                        <a:pt x="369" y="0"/>
                        <a:pt x="1" y="379"/>
                        <a:pt x="286" y="794"/>
                      </a:cubicBezTo>
                      <a:cubicBezTo>
                        <a:pt x="769" y="1425"/>
                        <a:pt x="1288" y="2019"/>
                        <a:pt x="1882" y="2576"/>
                      </a:cubicBezTo>
                      <a:cubicBezTo>
                        <a:pt x="1986" y="2664"/>
                        <a:pt x="2099" y="2702"/>
                        <a:pt x="2208" y="2702"/>
                      </a:cubicBezTo>
                      <a:cubicBezTo>
                        <a:pt x="2603" y="2702"/>
                        <a:pt x="2944" y="2204"/>
                        <a:pt x="2624" y="1796"/>
                      </a:cubicBezTo>
                      <a:cubicBezTo>
                        <a:pt x="2105" y="1314"/>
                        <a:pt x="1622" y="794"/>
                        <a:pt x="1214" y="238"/>
                      </a:cubicBezTo>
                      <a:cubicBezTo>
                        <a:pt x="1091" y="70"/>
                        <a:pt x="922" y="0"/>
                        <a:pt x="75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4" name="Google Shape;1404;p32"/>
                <p:cNvSpPr/>
                <p:nvPr/>
              </p:nvSpPr>
              <p:spPr>
                <a:xfrm>
                  <a:off x="2482342" y="1642336"/>
                  <a:ext cx="92433" cy="89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5" h="4899" extrusionOk="0">
                      <a:moveTo>
                        <a:pt x="3006" y="0"/>
                      </a:moveTo>
                      <a:cubicBezTo>
                        <a:pt x="2635" y="186"/>
                        <a:pt x="2598" y="2820"/>
                        <a:pt x="2598" y="2820"/>
                      </a:cubicBezTo>
                      <a:cubicBezTo>
                        <a:pt x="2598" y="2820"/>
                        <a:pt x="1113" y="3377"/>
                        <a:pt x="742" y="3563"/>
                      </a:cubicBezTo>
                      <a:cubicBezTo>
                        <a:pt x="483" y="3600"/>
                        <a:pt x="186" y="3748"/>
                        <a:pt x="0" y="3934"/>
                      </a:cubicBezTo>
                      <a:cubicBezTo>
                        <a:pt x="1113" y="3934"/>
                        <a:pt x="2264" y="4490"/>
                        <a:pt x="3377" y="4490"/>
                      </a:cubicBezTo>
                      <a:cubicBezTo>
                        <a:pt x="3971" y="4602"/>
                        <a:pt x="4528" y="4713"/>
                        <a:pt x="5084" y="4899"/>
                      </a:cubicBezTo>
                      <a:cubicBezTo>
                        <a:pt x="5084" y="4899"/>
                        <a:pt x="4119" y="2635"/>
                        <a:pt x="3934" y="2078"/>
                      </a:cubicBezTo>
                      <a:cubicBezTo>
                        <a:pt x="3600" y="1485"/>
                        <a:pt x="3600" y="557"/>
                        <a:pt x="300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5" name="Google Shape;1405;p32"/>
                <p:cNvSpPr/>
                <p:nvPr/>
              </p:nvSpPr>
              <p:spPr>
                <a:xfrm>
                  <a:off x="2468836" y="1632641"/>
                  <a:ext cx="117754" cy="108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5971" extrusionOk="0">
                      <a:moveTo>
                        <a:pt x="3893" y="1825"/>
                      </a:moveTo>
                      <a:cubicBezTo>
                        <a:pt x="4145" y="2434"/>
                        <a:pt x="4313" y="3137"/>
                        <a:pt x="4528" y="3686"/>
                      </a:cubicBezTo>
                      <a:cubicBezTo>
                        <a:pt x="4660" y="4006"/>
                        <a:pt x="4791" y="4325"/>
                        <a:pt x="4923" y="4644"/>
                      </a:cubicBezTo>
                      <a:lnTo>
                        <a:pt x="4923" y="4644"/>
                      </a:lnTo>
                      <a:cubicBezTo>
                        <a:pt x="4702" y="4603"/>
                        <a:pt x="4483" y="4569"/>
                        <a:pt x="4269" y="4540"/>
                      </a:cubicBezTo>
                      <a:cubicBezTo>
                        <a:pt x="3668" y="4502"/>
                        <a:pt x="3077" y="4370"/>
                        <a:pt x="2486" y="4239"/>
                      </a:cubicBezTo>
                      <a:lnTo>
                        <a:pt x="2486" y="4239"/>
                      </a:lnTo>
                      <a:cubicBezTo>
                        <a:pt x="2851" y="4121"/>
                        <a:pt x="3215" y="4018"/>
                        <a:pt x="3526" y="3909"/>
                      </a:cubicBezTo>
                      <a:cubicBezTo>
                        <a:pt x="3749" y="3835"/>
                        <a:pt x="3898" y="3612"/>
                        <a:pt x="3935" y="3390"/>
                      </a:cubicBezTo>
                      <a:cubicBezTo>
                        <a:pt x="3935" y="3083"/>
                        <a:pt x="3870" y="2401"/>
                        <a:pt x="3893" y="1825"/>
                      </a:cubicBezTo>
                      <a:close/>
                      <a:moveTo>
                        <a:pt x="3769" y="1"/>
                      </a:moveTo>
                      <a:cubicBezTo>
                        <a:pt x="3636" y="1"/>
                        <a:pt x="3504" y="69"/>
                        <a:pt x="3406" y="175"/>
                      </a:cubicBezTo>
                      <a:lnTo>
                        <a:pt x="3406" y="175"/>
                      </a:lnTo>
                      <a:cubicBezTo>
                        <a:pt x="3397" y="183"/>
                        <a:pt x="3387" y="190"/>
                        <a:pt x="3378" y="198"/>
                      </a:cubicBezTo>
                      <a:cubicBezTo>
                        <a:pt x="2765" y="714"/>
                        <a:pt x="2825" y="2098"/>
                        <a:pt x="2851" y="3013"/>
                      </a:cubicBezTo>
                      <a:lnTo>
                        <a:pt x="2851" y="3013"/>
                      </a:lnTo>
                      <a:cubicBezTo>
                        <a:pt x="2004" y="3316"/>
                        <a:pt x="1048" y="3584"/>
                        <a:pt x="372" y="4132"/>
                      </a:cubicBezTo>
                      <a:cubicBezTo>
                        <a:pt x="1" y="4466"/>
                        <a:pt x="335" y="5022"/>
                        <a:pt x="743" y="5060"/>
                      </a:cubicBezTo>
                      <a:cubicBezTo>
                        <a:pt x="1894" y="5097"/>
                        <a:pt x="2970" y="5542"/>
                        <a:pt x="4157" y="5616"/>
                      </a:cubicBezTo>
                      <a:cubicBezTo>
                        <a:pt x="4677" y="5653"/>
                        <a:pt x="5196" y="5802"/>
                        <a:pt x="5679" y="5950"/>
                      </a:cubicBezTo>
                      <a:cubicBezTo>
                        <a:pt x="5724" y="5964"/>
                        <a:pt x="5771" y="5970"/>
                        <a:pt x="5818" y="5970"/>
                      </a:cubicBezTo>
                      <a:cubicBezTo>
                        <a:pt x="6150" y="5970"/>
                        <a:pt x="6477" y="5645"/>
                        <a:pt x="6347" y="5319"/>
                      </a:cubicBezTo>
                      <a:lnTo>
                        <a:pt x="5419" y="3056"/>
                      </a:lnTo>
                      <a:cubicBezTo>
                        <a:pt x="5073" y="2191"/>
                        <a:pt x="4824" y="1134"/>
                        <a:pt x="4252" y="363"/>
                      </a:cubicBezTo>
                      <a:lnTo>
                        <a:pt x="4252" y="363"/>
                      </a:lnTo>
                      <a:cubicBezTo>
                        <a:pt x="4224" y="314"/>
                        <a:pt x="4189" y="269"/>
                        <a:pt x="4147" y="229"/>
                      </a:cubicBezTo>
                      <a:lnTo>
                        <a:pt x="4147" y="229"/>
                      </a:lnTo>
                      <a:cubicBezTo>
                        <a:pt x="4138" y="219"/>
                        <a:pt x="4129" y="208"/>
                        <a:pt x="4120" y="198"/>
                      </a:cubicBezTo>
                      <a:cubicBezTo>
                        <a:pt x="4018" y="59"/>
                        <a:pt x="3893" y="1"/>
                        <a:pt x="376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6" name="Google Shape;1406;p32"/>
                <p:cNvSpPr/>
                <p:nvPr/>
              </p:nvSpPr>
              <p:spPr>
                <a:xfrm>
                  <a:off x="2222604" y="1410236"/>
                  <a:ext cx="361605" cy="327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93" h="17970" extrusionOk="0">
                      <a:moveTo>
                        <a:pt x="778" y="0"/>
                      </a:moveTo>
                      <a:cubicBezTo>
                        <a:pt x="357" y="0"/>
                        <a:pt x="1" y="527"/>
                        <a:pt x="373" y="899"/>
                      </a:cubicBezTo>
                      <a:lnTo>
                        <a:pt x="410" y="899"/>
                      </a:lnTo>
                      <a:cubicBezTo>
                        <a:pt x="2711" y="3088"/>
                        <a:pt x="5049" y="5278"/>
                        <a:pt x="7387" y="7467"/>
                      </a:cubicBezTo>
                      <a:cubicBezTo>
                        <a:pt x="9094" y="9063"/>
                        <a:pt x="10875" y="10696"/>
                        <a:pt x="12656" y="12255"/>
                      </a:cubicBezTo>
                      <a:cubicBezTo>
                        <a:pt x="13807" y="13257"/>
                        <a:pt x="14920" y="14296"/>
                        <a:pt x="16070" y="15372"/>
                      </a:cubicBezTo>
                      <a:cubicBezTo>
                        <a:pt x="16892" y="16095"/>
                        <a:pt x="17626" y="17050"/>
                        <a:pt x="18556" y="17672"/>
                      </a:cubicBezTo>
                      <a:lnTo>
                        <a:pt x="18556" y="17672"/>
                      </a:lnTo>
                      <a:cubicBezTo>
                        <a:pt x="18629" y="17824"/>
                        <a:pt x="18778" y="17945"/>
                        <a:pt x="19002" y="17970"/>
                      </a:cubicBezTo>
                      <a:lnTo>
                        <a:pt x="19188" y="17970"/>
                      </a:lnTo>
                      <a:cubicBezTo>
                        <a:pt x="19707" y="17933"/>
                        <a:pt x="19893" y="17265"/>
                        <a:pt x="19448" y="16968"/>
                      </a:cubicBezTo>
                      <a:cubicBezTo>
                        <a:pt x="18260" y="16300"/>
                        <a:pt x="17184" y="15001"/>
                        <a:pt x="16182" y="14073"/>
                      </a:cubicBezTo>
                      <a:cubicBezTo>
                        <a:pt x="15180" y="13145"/>
                        <a:pt x="14104" y="12143"/>
                        <a:pt x="13027" y="11178"/>
                      </a:cubicBezTo>
                      <a:cubicBezTo>
                        <a:pt x="11357" y="9731"/>
                        <a:pt x="9725" y="8210"/>
                        <a:pt x="8092" y="6688"/>
                      </a:cubicBezTo>
                      <a:cubicBezTo>
                        <a:pt x="5754" y="4536"/>
                        <a:pt x="3453" y="2346"/>
                        <a:pt x="1152" y="157"/>
                      </a:cubicBezTo>
                      <a:cubicBezTo>
                        <a:pt x="1033" y="46"/>
                        <a:pt x="903" y="0"/>
                        <a:pt x="77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7" name="Google Shape;1407;p32"/>
                <p:cNvSpPr/>
                <p:nvPr/>
              </p:nvSpPr>
              <p:spPr>
                <a:xfrm>
                  <a:off x="2141605" y="1427292"/>
                  <a:ext cx="123534" cy="29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6" h="1606" extrusionOk="0">
                      <a:moveTo>
                        <a:pt x="6165" y="0"/>
                      </a:moveTo>
                      <a:cubicBezTo>
                        <a:pt x="5348" y="0"/>
                        <a:pt x="4532" y="111"/>
                        <a:pt x="3715" y="223"/>
                      </a:cubicBezTo>
                      <a:cubicBezTo>
                        <a:pt x="2676" y="371"/>
                        <a:pt x="1637" y="297"/>
                        <a:pt x="561" y="557"/>
                      </a:cubicBezTo>
                      <a:cubicBezTo>
                        <a:pt x="1" y="767"/>
                        <a:pt x="168" y="1605"/>
                        <a:pt x="750" y="1605"/>
                      </a:cubicBezTo>
                      <a:cubicBezTo>
                        <a:pt x="784" y="1605"/>
                        <a:pt x="820" y="1602"/>
                        <a:pt x="858" y="1596"/>
                      </a:cubicBezTo>
                      <a:cubicBezTo>
                        <a:pt x="1786" y="1410"/>
                        <a:pt x="2751" y="1299"/>
                        <a:pt x="3715" y="1299"/>
                      </a:cubicBezTo>
                      <a:cubicBezTo>
                        <a:pt x="4532" y="1225"/>
                        <a:pt x="5385" y="1039"/>
                        <a:pt x="6165" y="1039"/>
                      </a:cubicBezTo>
                      <a:cubicBezTo>
                        <a:pt x="6796" y="1002"/>
                        <a:pt x="6796" y="37"/>
                        <a:pt x="61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8" name="Google Shape;1408;p32"/>
                <p:cNvSpPr/>
                <p:nvPr/>
              </p:nvSpPr>
              <p:spPr>
                <a:xfrm>
                  <a:off x="2138587" y="1436932"/>
                  <a:ext cx="199407" cy="95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0" h="5242" extrusionOk="0">
                      <a:moveTo>
                        <a:pt x="705" y="0"/>
                      </a:moveTo>
                      <a:cubicBezTo>
                        <a:pt x="281" y="0"/>
                        <a:pt x="1" y="692"/>
                        <a:pt x="430" y="1030"/>
                      </a:cubicBezTo>
                      <a:cubicBezTo>
                        <a:pt x="1544" y="1846"/>
                        <a:pt x="2508" y="2774"/>
                        <a:pt x="3585" y="3665"/>
                      </a:cubicBezTo>
                      <a:cubicBezTo>
                        <a:pt x="4141" y="4110"/>
                        <a:pt x="4846" y="5112"/>
                        <a:pt x="5626" y="5223"/>
                      </a:cubicBezTo>
                      <a:cubicBezTo>
                        <a:pt x="5732" y="5236"/>
                        <a:pt x="5838" y="5241"/>
                        <a:pt x="5943" y="5241"/>
                      </a:cubicBezTo>
                      <a:cubicBezTo>
                        <a:pt x="7420" y="5241"/>
                        <a:pt x="8810" y="4110"/>
                        <a:pt x="10264" y="4110"/>
                      </a:cubicBezTo>
                      <a:cubicBezTo>
                        <a:pt x="10970" y="4110"/>
                        <a:pt x="10970" y="3034"/>
                        <a:pt x="10264" y="3034"/>
                      </a:cubicBezTo>
                      <a:cubicBezTo>
                        <a:pt x="9169" y="3034"/>
                        <a:pt x="7467" y="4168"/>
                        <a:pt x="6249" y="4168"/>
                      </a:cubicBezTo>
                      <a:cubicBezTo>
                        <a:pt x="6022" y="4168"/>
                        <a:pt x="5812" y="4129"/>
                        <a:pt x="5626" y="4036"/>
                      </a:cubicBezTo>
                      <a:cubicBezTo>
                        <a:pt x="4921" y="3665"/>
                        <a:pt x="4178" y="2774"/>
                        <a:pt x="3585" y="2254"/>
                      </a:cubicBezTo>
                      <a:cubicBezTo>
                        <a:pt x="2694" y="1549"/>
                        <a:pt x="1877" y="770"/>
                        <a:pt x="987" y="102"/>
                      </a:cubicBezTo>
                      <a:cubicBezTo>
                        <a:pt x="890" y="31"/>
                        <a:pt x="795" y="0"/>
                        <a:pt x="7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32"/>
                <p:cNvSpPr/>
                <p:nvPr/>
              </p:nvSpPr>
              <p:spPr>
                <a:xfrm>
                  <a:off x="2175178" y="1450926"/>
                  <a:ext cx="117608" cy="37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0" h="2037" extrusionOk="0">
                      <a:moveTo>
                        <a:pt x="5836" y="1"/>
                      </a:moveTo>
                      <a:cubicBezTo>
                        <a:pt x="5825" y="1"/>
                        <a:pt x="5813" y="1"/>
                        <a:pt x="5802" y="2"/>
                      </a:cubicBezTo>
                      <a:cubicBezTo>
                        <a:pt x="4800" y="39"/>
                        <a:pt x="3835" y="187"/>
                        <a:pt x="2833" y="410"/>
                      </a:cubicBezTo>
                      <a:cubicBezTo>
                        <a:pt x="2054" y="633"/>
                        <a:pt x="1126" y="521"/>
                        <a:pt x="458" y="1004"/>
                      </a:cubicBezTo>
                      <a:cubicBezTo>
                        <a:pt x="1" y="1370"/>
                        <a:pt x="295" y="2036"/>
                        <a:pt x="703" y="2036"/>
                      </a:cubicBezTo>
                      <a:cubicBezTo>
                        <a:pt x="791" y="2036"/>
                        <a:pt x="885" y="2005"/>
                        <a:pt x="978" y="1932"/>
                      </a:cubicBezTo>
                      <a:lnTo>
                        <a:pt x="1015" y="1932"/>
                      </a:lnTo>
                      <a:cubicBezTo>
                        <a:pt x="1572" y="1523"/>
                        <a:pt x="2462" y="1635"/>
                        <a:pt x="3167" y="1449"/>
                      </a:cubicBezTo>
                      <a:cubicBezTo>
                        <a:pt x="4021" y="1227"/>
                        <a:pt x="4912" y="1078"/>
                        <a:pt x="5802" y="1078"/>
                      </a:cubicBezTo>
                      <a:cubicBezTo>
                        <a:pt x="6459" y="1042"/>
                        <a:pt x="6470" y="1"/>
                        <a:pt x="583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0" name="Google Shape;1410;p32"/>
                <p:cNvSpPr/>
                <p:nvPr/>
              </p:nvSpPr>
              <p:spPr>
                <a:xfrm>
                  <a:off x="2213860" y="1468511"/>
                  <a:ext cx="103212" cy="36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8" h="2010" extrusionOk="0">
                      <a:moveTo>
                        <a:pt x="5044" y="1"/>
                      </a:moveTo>
                      <a:cubicBezTo>
                        <a:pt x="5033" y="1"/>
                        <a:pt x="5021" y="1"/>
                        <a:pt x="5010" y="2"/>
                      </a:cubicBezTo>
                      <a:cubicBezTo>
                        <a:pt x="4379" y="2"/>
                        <a:pt x="3748" y="39"/>
                        <a:pt x="3155" y="187"/>
                      </a:cubicBezTo>
                      <a:cubicBezTo>
                        <a:pt x="2338" y="521"/>
                        <a:pt x="1522" y="781"/>
                        <a:pt x="668" y="930"/>
                      </a:cubicBezTo>
                      <a:cubicBezTo>
                        <a:pt x="22" y="1001"/>
                        <a:pt x="1" y="2009"/>
                        <a:pt x="604" y="2009"/>
                      </a:cubicBezTo>
                      <a:cubicBezTo>
                        <a:pt x="624" y="2009"/>
                        <a:pt x="646" y="2008"/>
                        <a:pt x="668" y="2006"/>
                      </a:cubicBezTo>
                      <a:lnTo>
                        <a:pt x="705" y="2006"/>
                      </a:lnTo>
                      <a:cubicBezTo>
                        <a:pt x="2153" y="1820"/>
                        <a:pt x="3489" y="1115"/>
                        <a:pt x="5010" y="1078"/>
                      </a:cubicBezTo>
                      <a:cubicBezTo>
                        <a:pt x="5667" y="1041"/>
                        <a:pt x="5678" y="1"/>
                        <a:pt x="50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1" name="Google Shape;1411;p32"/>
                <p:cNvSpPr/>
                <p:nvPr/>
              </p:nvSpPr>
              <p:spPr>
                <a:xfrm>
                  <a:off x="2236346" y="1324590"/>
                  <a:ext cx="117754" cy="200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10990" extrusionOk="0">
                      <a:moveTo>
                        <a:pt x="578" y="1"/>
                      </a:moveTo>
                      <a:cubicBezTo>
                        <a:pt x="293" y="1"/>
                        <a:pt x="0" y="191"/>
                        <a:pt x="25" y="515"/>
                      </a:cubicBezTo>
                      <a:cubicBezTo>
                        <a:pt x="285" y="2259"/>
                        <a:pt x="396" y="4003"/>
                        <a:pt x="433" y="5784"/>
                      </a:cubicBezTo>
                      <a:cubicBezTo>
                        <a:pt x="452" y="6100"/>
                        <a:pt x="702" y="6258"/>
                        <a:pt x="953" y="6258"/>
                      </a:cubicBezTo>
                      <a:cubicBezTo>
                        <a:pt x="1203" y="6258"/>
                        <a:pt x="1454" y="6100"/>
                        <a:pt x="1472" y="5784"/>
                      </a:cubicBezTo>
                      <a:cubicBezTo>
                        <a:pt x="1472" y="4547"/>
                        <a:pt x="1419" y="3328"/>
                        <a:pt x="1299" y="2114"/>
                      </a:cubicBezTo>
                      <a:lnTo>
                        <a:pt x="1299" y="2114"/>
                      </a:lnTo>
                      <a:cubicBezTo>
                        <a:pt x="1723" y="2598"/>
                        <a:pt x="2159" y="3066"/>
                        <a:pt x="2660" y="3447"/>
                      </a:cubicBezTo>
                      <a:cubicBezTo>
                        <a:pt x="3810" y="4300"/>
                        <a:pt x="4998" y="5413"/>
                        <a:pt x="4961" y="6898"/>
                      </a:cubicBezTo>
                      <a:cubicBezTo>
                        <a:pt x="4924" y="7788"/>
                        <a:pt x="4330" y="10423"/>
                        <a:pt x="5369" y="10943"/>
                      </a:cubicBezTo>
                      <a:cubicBezTo>
                        <a:pt x="5448" y="10975"/>
                        <a:pt x="5525" y="10990"/>
                        <a:pt x="5599" y="10990"/>
                      </a:cubicBezTo>
                      <a:cubicBezTo>
                        <a:pt x="6120" y="10990"/>
                        <a:pt x="6478" y="10275"/>
                        <a:pt x="5926" y="10015"/>
                      </a:cubicBezTo>
                      <a:cubicBezTo>
                        <a:pt x="5592" y="9867"/>
                        <a:pt x="6074" y="6118"/>
                        <a:pt x="5851" y="5376"/>
                      </a:cubicBezTo>
                      <a:cubicBezTo>
                        <a:pt x="5554" y="4560"/>
                        <a:pt x="4664" y="3818"/>
                        <a:pt x="4070" y="3224"/>
                      </a:cubicBezTo>
                      <a:cubicBezTo>
                        <a:pt x="2994" y="2222"/>
                        <a:pt x="1992" y="1220"/>
                        <a:pt x="953" y="144"/>
                      </a:cubicBezTo>
                      <a:cubicBezTo>
                        <a:pt x="855" y="46"/>
                        <a:pt x="718" y="1"/>
                        <a:pt x="57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32"/>
                <p:cNvSpPr/>
                <p:nvPr/>
              </p:nvSpPr>
              <p:spPr>
                <a:xfrm>
                  <a:off x="2269174" y="1372916"/>
                  <a:ext cx="28339" cy="106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" h="5870" extrusionOk="0">
                      <a:moveTo>
                        <a:pt x="807" y="0"/>
                      </a:moveTo>
                      <a:cubicBezTo>
                        <a:pt x="645" y="0"/>
                        <a:pt x="483" y="71"/>
                        <a:pt x="371" y="238"/>
                      </a:cubicBezTo>
                      <a:cubicBezTo>
                        <a:pt x="75" y="832"/>
                        <a:pt x="0" y="1500"/>
                        <a:pt x="186" y="2168"/>
                      </a:cubicBezTo>
                      <a:cubicBezTo>
                        <a:pt x="297" y="3244"/>
                        <a:pt x="334" y="4320"/>
                        <a:pt x="297" y="5396"/>
                      </a:cubicBezTo>
                      <a:cubicBezTo>
                        <a:pt x="316" y="5712"/>
                        <a:pt x="566" y="5869"/>
                        <a:pt x="817" y="5869"/>
                      </a:cubicBezTo>
                      <a:cubicBezTo>
                        <a:pt x="1067" y="5869"/>
                        <a:pt x="1318" y="5712"/>
                        <a:pt x="1336" y="5396"/>
                      </a:cubicBezTo>
                      <a:lnTo>
                        <a:pt x="1336" y="2984"/>
                      </a:lnTo>
                      <a:cubicBezTo>
                        <a:pt x="1336" y="2316"/>
                        <a:pt x="928" y="1388"/>
                        <a:pt x="1299" y="795"/>
                      </a:cubicBezTo>
                      <a:cubicBezTo>
                        <a:pt x="1559" y="379"/>
                        <a:pt x="1183" y="0"/>
                        <a:pt x="80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" name="Google Shape;1413;p32"/>
                <p:cNvSpPr/>
                <p:nvPr/>
              </p:nvSpPr>
              <p:spPr>
                <a:xfrm>
                  <a:off x="2290751" y="1389954"/>
                  <a:ext cx="28012" cy="103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5705" extrusionOk="0">
                      <a:moveTo>
                        <a:pt x="836" y="0"/>
                      </a:moveTo>
                      <a:cubicBezTo>
                        <a:pt x="622" y="0"/>
                        <a:pt x="401" y="113"/>
                        <a:pt x="298" y="379"/>
                      </a:cubicBezTo>
                      <a:lnTo>
                        <a:pt x="261" y="379"/>
                      </a:lnTo>
                      <a:cubicBezTo>
                        <a:pt x="1" y="1121"/>
                        <a:pt x="261" y="1864"/>
                        <a:pt x="261" y="2643"/>
                      </a:cubicBezTo>
                      <a:cubicBezTo>
                        <a:pt x="261" y="3496"/>
                        <a:pt x="409" y="4350"/>
                        <a:pt x="446" y="5203"/>
                      </a:cubicBezTo>
                      <a:cubicBezTo>
                        <a:pt x="446" y="5537"/>
                        <a:pt x="724" y="5704"/>
                        <a:pt x="998" y="5704"/>
                      </a:cubicBezTo>
                      <a:cubicBezTo>
                        <a:pt x="1272" y="5704"/>
                        <a:pt x="1541" y="5537"/>
                        <a:pt x="1522" y="5203"/>
                      </a:cubicBezTo>
                      <a:cubicBezTo>
                        <a:pt x="1485" y="4498"/>
                        <a:pt x="1337" y="3942"/>
                        <a:pt x="1337" y="3311"/>
                      </a:cubicBezTo>
                      <a:lnTo>
                        <a:pt x="1337" y="1975"/>
                      </a:lnTo>
                      <a:cubicBezTo>
                        <a:pt x="1337" y="1530"/>
                        <a:pt x="1151" y="1121"/>
                        <a:pt x="1337" y="639"/>
                      </a:cubicBezTo>
                      <a:cubicBezTo>
                        <a:pt x="1471" y="259"/>
                        <a:pt x="1161" y="0"/>
                        <a:pt x="83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" name="Google Shape;1414;p32"/>
                <p:cNvSpPr/>
                <p:nvPr/>
              </p:nvSpPr>
              <p:spPr>
                <a:xfrm>
                  <a:off x="2337158" y="1669578"/>
                  <a:ext cx="612673" cy="45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5" h="24854" extrusionOk="0">
                      <a:moveTo>
                        <a:pt x="31320" y="0"/>
                      </a:moveTo>
                      <a:cubicBezTo>
                        <a:pt x="31001" y="0"/>
                        <a:pt x="30676" y="255"/>
                        <a:pt x="30810" y="657"/>
                      </a:cubicBezTo>
                      <a:cubicBezTo>
                        <a:pt x="31738" y="3552"/>
                        <a:pt x="32406" y="6595"/>
                        <a:pt x="31923" y="9638"/>
                      </a:cubicBezTo>
                      <a:cubicBezTo>
                        <a:pt x="31255" y="13906"/>
                        <a:pt x="27915" y="18396"/>
                        <a:pt x="24279" y="20586"/>
                      </a:cubicBezTo>
                      <a:cubicBezTo>
                        <a:pt x="20902" y="22627"/>
                        <a:pt x="16374" y="23554"/>
                        <a:pt x="12478" y="23777"/>
                      </a:cubicBezTo>
                      <a:cubicBezTo>
                        <a:pt x="12296" y="23788"/>
                        <a:pt x="12116" y="23793"/>
                        <a:pt x="11936" y="23793"/>
                      </a:cubicBezTo>
                      <a:cubicBezTo>
                        <a:pt x="7625" y="23793"/>
                        <a:pt x="3756" y="20860"/>
                        <a:pt x="1085" y="17654"/>
                      </a:cubicBezTo>
                      <a:cubicBezTo>
                        <a:pt x="981" y="17533"/>
                        <a:pt x="862" y="17483"/>
                        <a:pt x="745" y="17483"/>
                      </a:cubicBezTo>
                      <a:cubicBezTo>
                        <a:pt x="358" y="17483"/>
                        <a:pt x="1" y="18034"/>
                        <a:pt x="342" y="18433"/>
                      </a:cubicBezTo>
                      <a:cubicBezTo>
                        <a:pt x="3237" y="21847"/>
                        <a:pt x="7319" y="24853"/>
                        <a:pt x="11958" y="24853"/>
                      </a:cubicBezTo>
                      <a:cubicBezTo>
                        <a:pt x="16448" y="24779"/>
                        <a:pt x="20864" y="23629"/>
                        <a:pt x="24798" y="21513"/>
                      </a:cubicBezTo>
                      <a:cubicBezTo>
                        <a:pt x="28769" y="19361"/>
                        <a:pt x="31738" y="14685"/>
                        <a:pt x="32851" y="10455"/>
                      </a:cubicBezTo>
                      <a:cubicBezTo>
                        <a:pt x="33705" y="7152"/>
                        <a:pt x="32814" y="3515"/>
                        <a:pt x="31812" y="361"/>
                      </a:cubicBezTo>
                      <a:cubicBezTo>
                        <a:pt x="31738" y="110"/>
                        <a:pt x="31530" y="0"/>
                        <a:pt x="313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15" name="Google Shape;1415;p32"/>
            <p:cNvSpPr txBox="1"/>
            <p:nvPr/>
          </p:nvSpPr>
          <p:spPr>
            <a:xfrm>
              <a:off x="571500" y="1396075"/>
              <a:ext cx="13287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Aplicação</a:t>
              </a:r>
              <a:endParaRPr sz="18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16" name="Google Shape;1416;p32"/>
            <p:cNvSpPr txBox="1"/>
            <p:nvPr/>
          </p:nvSpPr>
          <p:spPr>
            <a:xfrm>
              <a:off x="571500" y="1706914"/>
              <a:ext cx="13287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Estudantes da UFVJM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2708000" y="1734100"/>
              <a:ext cx="1119850" cy="520210"/>
            </a:xfrm>
            <a:custGeom>
              <a:avLst/>
              <a:gdLst/>
              <a:ahLst/>
              <a:cxnLst/>
              <a:rect l="l" t="t" r="r" b="b"/>
              <a:pathLst>
                <a:path w="25120" h="22329" extrusionOk="0">
                  <a:moveTo>
                    <a:pt x="0" y="0"/>
                  </a:moveTo>
                  <a:lnTo>
                    <a:pt x="25120" y="0"/>
                  </a:lnTo>
                  <a:lnTo>
                    <a:pt x="25120" y="22329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1418" name="Google Shape;1418;p32"/>
          <p:cNvGrpSpPr/>
          <p:nvPr/>
        </p:nvGrpSpPr>
        <p:grpSpPr>
          <a:xfrm>
            <a:off x="4517951" y="2383064"/>
            <a:ext cx="4165232" cy="2388714"/>
            <a:chOff x="4517951" y="2383064"/>
            <a:chExt cx="4165232" cy="2388714"/>
          </a:xfrm>
        </p:grpSpPr>
        <p:sp>
          <p:nvSpPr>
            <p:cNvPr id="1419" name="Google Shape;1419;p32"/>
            <p:cNvSpPr/>
            <p:nvPr/>
          </p:nvSpPr>
          <p:spPr>
            <a:xfrm>
              <a:off x="4517951" y="2383064"/>
              <a:ext cx="380283" cy="377369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5" y="0"/>
                  </a:moveTo>
                  <a:cubicBezTo>
                    <a:pt x="15117" y="0"/>
                    <a:pt x="14920" y="5"/>
                    <a:pt x="14722" y="14"/>
                  </a:cubicBezTo>
                  <a:cubicBezTo>
                    <a:pt x="11260" y="14"/>
                    <a:pt x="7169" y="1658"/>
                    <a:pt x="4896" y="3791"/>
                  </a:cubicBezTo>
                  <a:cubicBezTo>
                    <a:pt x="2588" y="5924"/>
                    <a:pt x="1" y="9560"/>
                    <a:pt x="105" y="13232"/>
                  </a:cubicBezTo>
                  <a:cubicBezTo>
                    <a:pt x="175" y="16903"/>
                    <a:pt x="420" y="19701"/>
                    <a:pt x="3078" y="23687"/>
                  </a:cubicBezTo>
                  <a:cubicBezTo>
                    <a:pt x="4476" y="25960"/>
                    <a:pt x="6714" y="27638"/>
                    <a:pt x="9302" y="28407"/>
                  </a:cubicBezTo>
                  <a:cubicBezTo>
                    <a:pt x="10196" y="28714"/>
                    <a:pt x="12563" y="29412"/>
                    <a:pt x="15137" y="29412"/>
                  </a:cubicBezTo>
                  <a:cubicBezTo>
                    <a:pt x="16087" y="29412"/>
                    <a:pt x="17066" y="29317"/>
                    <a:pt x="18009" y="29072"/>
                  </a:cubicBezTo>
                  <a:cubicBezTo>
                    <a:pt x="21505" y="28128"/>
                    <a:pt x="24198" y="26869"/>
                    <a:pt x="26016" y="24176"/>
                  </a:cubicBezTo>
                  <a:cubicBezTo>
                    <a:pt x="27799" y="21484"/>
                    <a:pt x="29548" y="18861"/>
                    <a:pt x="29478" y="14700"/>
                  </a:cubicBezTo>
                  <a:cubicBezTo>
                    <a:pt x="29373" y="10574"/>
                    <a:pt x="27904" y="7602"/>
                    <a:pt x="26680" y="6134"/>
                  </a:cubicBezTo>
                  <a:cubicBezTo>
                    <a:pt x="25456" y="4665"/>
                    <a:pt x="23463" y="2602"/>
                    <a:pt x="21121" y="1448"/>
                  </a:cubicBezTo>
                  <a:cubicBezTo>
                    <a:pt x="19336" y="492"/>
                    <a:pt x="17347" y="0"/>
                    <a:pt x="1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/>
            </a:p>
          </p:txBody>
        </p:sp>
        <p:sp>
          <p:nvSpPr>
            <p:cNvPr id="1420" name="Google Shape;1420;p32"/>
            <p:cNvSpPr/>
            <p:nvPr/>
          </p:nvSpPr>
          <p:spPr>
            <a:xfrm rot="-5400000">
              <a:off x="7150274" y="3238869"/>
              <a:ext cx="1357057" cy="1708762"/>
            </a:xfrm>
            <a:custGeom>
              <a:avLst/>
              <a:gdLst/>
              <a:ahLst/>
              <a:cxnLst/>
              <a:rect l="l" t="t" r="r" b="b"/>
              <a:pathLst>
                <a:path w="39176" h="34664" extrusionOk="0">
                  <a:moveTo>
                    <a:pt x="21371" y="1"/>
                  </a:moveTo>
                  <a:cubicBezTo>
                    <a:pt x="17061" y="1"/>
                    <a:pt x="13042" y="101"/>
                    <a:pt x="8684" y="101"/>
                  </a:cubicBezTo>
                  <a:cubicBezTo>
                    <a:pt x="7872" y="101"/>
                    <a:pt x="7049" y="97"/>
                    <a:pt x="6209" y="89"/>
                  </a:cubicBezTo>
                  <a:lnTo>
                    <a:pt x="6209" y="57"/>
                  </a:lnTo>
                  <a:cubicBezTo>
                    <a:pt x="4193" y="121"/>
                    <a:pt x="1824" y="377"/>
                    <a:pt x="800" y="2073"/>
                  </a:cubicBezTo>
                  <a:cubicBezTo>
                    <a:pt x="288" y="2905"/>
                    <a:pt x="256" y="3930"/>
                    <a:pt x="256" y="4890"/>
                  </a:cubicBezTo>
                  <a:lnTo>
                    <a:pt x="0" y="27294"/>
                  </a:lnTo>
                  <a:cubicBezTo>
                    <a:pt x="0" y="29502"/>
                    <a:pt x="128" y="31999"/>
                    <a:pt x="1921" y="33343"/>
                  </a:cubicBezTo>
                  <a:cubicBezTo>
                    <a:pt x="3137" y="34239"/>
                    <a:pt x="4737" y="34367"/>
                    <a:pt x="6209" y="34463"/>
                  </a:cubicBezTo>
                  <a:cubicBezTo>
                    <a:pt x="8837" y="34597"/>
                    <a:pt x="11467" y="34664"/>
                    <a:pt x="14096" y="34664"/>
                  </a:cubicBezTo>
                  <a:cubicBezTo>
                    <a:pt x="20882" y="34664"/>
                    <a:pt x="27661" y="34220"/>
                    <a:pt x="34375" y="33343"/>
                  </a:cubicBezTo>
                  <a:cubicBezTo>
                    <a:pt x="35399" y="33183"/>
                    <a:pt x="36455" y="33023"/>
                    <a:pt x="37255" y="32447"/>
                  </a:cubicBezTo>
                  <a:cubicBezTo>
                    <a:pt x="38631" y="31455"/>
                    <a:pt x="38823" y="29630"/>
                    <a:pt x="38920" y="27998"/>
                  </a:cubicBezTo>
                  <a:cubicBezTo>
                    <a:pt x="39176" y="22781"/>
                    <a:pt x="39112" y="17532"/>
                    <a:pt x="38791" y="12315"/>
                  </a:cubicBezTo>
                  <a:cubicBezTo>
                    <a:pt x="38695" y="9851"/>
                    <a:pt x="38343" y="7418"/>
                    <a:pt x="37767" y="5018"/>
                  </a:cubicBezTo>
                  <a:cubicBezTo>
                    <a:pt x="37575" y="3994"/>
                    <a:pt x="37095" y="3033"/>
                    <a:pt x="36423" y="2233"/>
                  </a:cubicBezTo>
                  <a:cubicBezTo>
                    <a:pt x="35463" y="1241"/>
                    <a:pt x="34055" y="825"/>
                    <a:pt x="32646" y="569"/>
                  </a:cubicBezTo>
                  <a:cubicBezTo>
                    <a:pt x="30086" y="89"/>
                    <a:pt x="27461" y="57"/>
                    <a:pt x="24837" y="25"/>
                  </a:cubicBezTo>
                  <a:cubicBezTo>
                    <a:pt x="23654" y="7"/>
                    <a:pt x="22502" y="1"/>
                    <a:pt x="2137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2"/>
            <p:cNvSpPr txBox="1"/>
            <p:nvPr/>
          </p:nvSpPr>
          <p:spPr>
            <a:xfrm flipH="1">
              <a:off x="7243800" y="3578535"/>
              <a:ext cx="13287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Quando?</a:t>
              </a:r>
              <a:endParaRPr sz="18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22" name="Google Shape;1422;p32"/>
            <p:cNvSpPr txBox="1"/>
            <p:nvPr/>
          </p:nvSpPr>
          <p:spPr>
            <a:xfrm flipH="1">
              <a:off x="7243800" y="3889371"/>
              <a:ext cx="13287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Abril/2020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23" name="Google Shape;1423;p32"/>
            <p:cNvGrpSpPr/>
            <p:nvPr/>
          </p:nvGrpSpPr>
          <p:grpSpPr>
            <a:xfrm>
              <a:off x="6443250" y="3874618"/>
              <a:ext cx="850500" cy="698400"/>
              <a:chOff x="6443250" y="3874618"/>
              <a:chExt cx="850500" cy="698400"/>
            </a:xfrm>
          </p:grpSpPr>
          <p:sp>
            <p:nvSpPr>
              <p:cNvPr id="1424" name="Google Shape;1424;p32"/>
              <p:cNvSpPr/>
              <p:nvPr/>
            </p:nvSpPr>
            <p:spPr>
              <a:xfrm flipH="1">
                <a:off x="6443250" y="3874618"/>
                <a:ext cx="850500" cy="698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25" name="Google Shape;1425;p32"/>
              <p:cNvGrpSpPr/>
              <p:nvPr/>
            </p:nvGrpSpPr>
            <p:grpSpPr>
              <a:xfrm>
                <a:off x="6525446" y="3985700"/>
                <a:ext cx="686089" cy="456605"/>
                <a:chOff x="3625816" y="1218498"/>
                <a:chExt cx="610182" cy="406052"/>
              </a:xfrm>
            </p:grpSpPr>
            <p:sp>
              <p:nvSpPr>
                <p:cNvPr id="1426" name="Google Shape;1426;p32"/>
                <p:cNvSpPr/>
                <p:nvPr/>
              </p:nvSpPr>
              <p:spPr>
                <a:xfrm>
                  <a:off x="3637213" y="1359668"/>
                  <a:ext cx="587570" cy="146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4" h="8016" extrusionOk="0">
                      <a:moveTo>
                        <a:pt x="26757" y="0"/>
                      </a:moveTo>
                      <a:cubicBezTo>
                        <a:pt x="26767" y="7"/>
                        <a:pt x="26779" y="17"/>
                        <a:pt x="26792" y="30"/>
                      </a:cubicBezTo>
                      <a:lnTo>
                        <a:pt x="26792" y="30"/>
                      </a:lnTo>
                      <a:cubicBezTo>
                        <a:pt x="26729" y="27"/>
                        <a:pt x="26666" y="26"/>
                        <a:pt x="26602" y="26"/>
                      </a:cubicBezTo>
                      <a:cubicBezTo>
                        <a:pt x="25639" y="26"/>
                        <a:pt x="24604" y="263"/>
                        <a:pt x="23790" y="263"/>
                      </a:cubicBezTo>
                      <a:cubicBezTo>
                        <a:pt x="23739" y="263"/>
                        <a:pt x="23689" y="262"/>
                        <a:pt x="23639" y="260"/>
                      </a:cubicBezTo>
                      <a:cubicBezTo>
                        <a:pt x="21116" y="260"/>
                        <a:pt x="18333" y="371"/>
                        <a:pt x="15921" y="631"/>
                      </a:cubicBezTo>
                      <a:cubicBezTo>
                        <a:pt x="12321" y="965"/>
                        <a:pt x="8832" y="1559"/>
                        <a:pt x="5344" y="2190"/>
                      </a:cubicBezTo>
                      <a:cubicBezTo>
                        <a:pt x="4045" y="2486"/>
                        <a:pt x="2635" y="2561"/>
                        <a:pt x="1373" y="2858"/>
                      </a:cubicBezTo>
                      <a:cubicBezTo>
                        <a:pt x="928" y="2932"/>
                        <a:pt x="483" y="3043"/>
                        <a:pt x="74" y="3192"/>
                      </a:cubicBezTo>
                      <a:lnTo>
                        <a:pt x="0" y="3377"/>
                      </a:lnTo>
                      <a:cubicBezTo>
                        <a:pt x="297" y="3674"/>
                        <a:pt x="1410" y="3748"/>
                        <a:pt x="1856" y="3859"/>
                      </a:cubicBezTo>
                      <a:cubicBezTo>
                        <a:pt x="3748" y="3971"/>
                        <a:pt x="5641" y="4156"/>
                        <a:pt x="7534" y="4490"/>
                      </a:cubicBezTo>
                      <a:cubicBezTo>
                        <a:pt x="10906" y="4962"/>
                        <a:pt x="30893" y="7984"/>
                        <a:pt x="32051" y="7984"/>
                      </a:cubicBezTo>
                      <a:cubicBezTo>
                        <a:pt x="32078" y="7984"/>
                        <a:pt x="32095" y="7982"/>
                        <a:pt x="32101" y="7979"/>
                      </a:cubicBezTo>
                      <a:lnTo>
                        <a:pt x="32323" y="8016"/>
                      </a:lnTo>
                      <a:cubicBezTo>
                        <a:pt x="32287" y="7579"/>
                        <a:pt x="27471" y="650"/>
                        <a:pt x="26792" y="30"/>
                      </a:cubicBezTo>
                      <a:lnTo>
                        <a:pt x="26792" y="30"/>
                      </a:lnTo>
                      <a:cubicBezTo>
                        <a:pt x="26843" y="31"/>
                        <a:pt x="26893" y="34"/>
                        <a:pt x="26942" y="37"/>
                      </a:cubicBezTo>
                      <a:lnTo>
                        <a:pt x="2675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7" name="Google Shape;1427;p32"/>
                <p:cNvSpPr/>
                <p:nvPr/>
              </p:nvSpPr>
              <p:spPr>
                <a:xfrm>
                  <a:off x="3625816" y="1349974"/>
                  <a:ext cx="610182" cy="1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68" h="9088" extrusionOk="0">
                      <a:moveTo>
                        <a:pt x="26804" y="1122"/>
                      </a:moveTo>
                      <a:cubicBezTo>
                        <a:pt x="26953" y="1122"/>
                        <a:pt x="27102" y="1123"/>
                        <a:pt x="27251" y="1123"/>
                      </a:cubicBezTo>
                      <a:lnTo>
                        <a:pt x="27251" y="1123"/>
                      </a:lnTo>
                      <a:cubicBezTo>
                        <a:pt x="28283" y="2133"/>
                        <a:pt x="29079" y="3627"/>
                        <a:pt x="29907" y="4800"/>
                      </a:cubicBezTo>
                      <a:cubicBezTo>
                        <a:pt x="30527" y="5686"/>
                        <a:pt x="31524" y="6783"/>
                        <a:pt x="32092" y="7868"/>
                      </a:cubicBezTo>
                      <a:lnTo>
                        <a:pt x="32092" y="7868"/>
                      </a:lnTo>
                      <a:cubicBezTo>
                        <a:pt x="31135" y="7736"/>
                        <a:pt x="29989" y="7679"/>
                        <a:pt x="29054" y="7546"/>
                      </a:cubicBezTo>
                      <a:cubicBezTo>
                        <a:pt x="26011" y="7101"/>
                        <a:pt x="22930" y="6655"/>
                        <a:pt x="19887" y="6210"/>
                      </a:cubicBezTo>
                      <a:lnTo>
                        <a:pt x="10944" y="4911"/>
                      </a:lnTo>
                      <a:cubicBezTo>
                        <a:pt x="10127" y="4800"/>
                        <a:pt x="9274" y="4651"/>
                        <a:pt x="8457" y="4540"/>
                      </a:cubicBezTo>
                      <a:cubicBezTo>
                        <a:pt x="7530" y="4429"/>
                        <a:pt x="6602" y="4280"/>
                        <a:pt x="5674" y="4132"/>
                      </a:cubicBezTo>
                      <a:cubicBezTo>
                        <a:pt x="4593" y="4026"/>
                        <a:pt x="3306" y="4071"/>
                        <a:pt x="2173" y="3866"/>
                      </a:cubicBezTo>
                      <a:lnTo>
                        <a:pt x="2173" y="3866"/>
                      </a:lnTo>
                      <a:cubicBezTo>
                        <a:pt x="3746" y="3521"/>
                        <a:pt x="5375" y="3345"/>
                        <a:pt x="6936" y="3056"/>
                      </a:cubicBezTo>
                      <a:cubicBezTo>
                        <a:pt x="9571" y="2610"/>
                        <a:pt x="12243" y="2165"/>
                        <a:pt x="14915" y="1868"/>
                      </a:cubicBezTo>
                      <a:cubicBezTo>
                        <a:pt x="18845" y="1381"/>
                        <a:pt x="22808" y="1122"/>
                        <a:pt x="26804" y="1122"/>
                      </a:cubicBezTo>
                      <a:close/>
                      <a:moveTo>
                        <a:pt x="27424" y="0"/>
                      </a:moveTo>
                      <a:cubicBezTo>
                        <a:pt x="27347" y="0"/>
                        <a:pt x="27273" y="18"/>
                        <a:pt x="27205" y="50"/>
                      </a:cubicBezTo>
                      <a:lnTo>
                        <a:pt x="27205" y="50"/>
                      </a:lnTo>
                      <a:cubicBezTo>
                        <a:pt x="22812" y="65"/>
                        <a:pt x="18419" y="327"/>
                        <a:pt x="14061" y="903"/>
                      </a:cubicBezTo>
                      <a:cubicBezTo>
                        <a:pt x="11872" y="1163"/>
                        <a:pt x="9645" y="1534"/>
                        <a:pt x="7455" y="1905"/>
                      </a:cubicBezTo>
                      <a:cubicBezTo>
                        <a:pt x="5229" y="2276"/>
                        <a:pt x="2780" y="2499"/>
                        <a:pt x="553" y="3204"/>
                      </a:cubicBezTo>
                      <a:cubicBezTo>
                        <a:pt x="340" y="3267"/>
                        <a:pt x="228" y="3427"/>
                        <a:pt x="200" y="3603"/>
                      </a:cubicBezTo>
                      <a:lnTo>
                        <a:pt x="200" y="3603"/>
                      </a:lnTo>
                      <a:cubicBezTo>
                        <a:pt x="14" y="3837"/>
                        <a:pt x="0" y="4206"/>
                        <a:pt x="330" y="4391"/>
                      </a:cubicBezTo>
                      <a:lnTo>
                        <a:pt x="367" y="4391"/>
                      </a:lnTo>
                      <a:cubicBezTo>
                        <a:pt x="2074" y="5282"/>
                        <a:pt x="4487" y="5059"/>
                        <a:pt x="6342" y="5319"/>
                      </a:cubicBezTo>
                      <a:cubicBezTo>
                        <a:pt x="7567" y="5468"/>
                        <a:pt x="8829" y="5653"/>
                        <a:pt x="10053" y="5839"/>
                      </a:cubicBezTo>
                      <a:lnTo>
                        <a:pt x="19108" y="7175"/>
                      </a:lnTo>
                      <a:cubicBezTo>
                        <a:pt x="22337" y="7620"/>
                        <a:pt x="25565" y="8103"/>
                        <a:pt x="28794" y="8548"/>
                      </a:cubicBezTo>
                      <a:cubicBezTo>
                        <a:pt x="29759" y="8696"/>
                        <a:pt x="30761" y="8808"/>
                        <a:pt x="31726" y="8956"/>
                      </a:cubicBezTo>
                      <a:cubicBezTo>
                        <a:pt x="32077" y="8988"/>
                        <a:pt x="32675" y="9075"/>
                        <a:pt x="32788" y="9075"/>
                      </a:cubicBezTo>
                      <a:cubicBezTo>
                        <a:pt x="32807" y="9075"/>
                        <a:pt x="32812" y="9073"/>
                        <a:pt x="32802" y="9067"/>
                      </a:cubicBezTo>
                      <a:lnTo>
                        <a:pt x="32802" y="9067"/>
                      </a:lnTo>
                      <a:cubicBezTo>
                        <a:pt x="32852" y="9081"/>
                        <a:pt x="32901" y="9087"/>
                        <a:pt x="32949" y="9087"/>
                      </a:cubicBezTo>
                      <a:cubicBezTo>
                        <a:pt x="33294" y="9087"/>
                        <a:pt x="33568" y="8758"/>
                        <a:pt x="33470" y="8399"/>
                      </a:cubicBezTo>
                      <a:cubicBezTo>
                        <a:pt x="33025" y="6952"/>
                        <a:pt x="31651" y="5468"/>
                        <a:pt x="30798" y="4243"/>
                      </a:cubicBezTo>
                      <a:cubicBezTo>
                        <a:pt x="29958" y="3034"/>
                        <a:pt x="29149" y="1521"/>
                        <a:pt x="28095" y="474"/>
                      </a:cubicBezTo>
                      <a:lnTo>
                        <a:pt x="28095" y="474"/>
                      </a:lnTo>
                      <a:cubicBezTo>
                        <a:pt x="28053" y="306"/>
                        <a:pt x="27931" y="153"/>
                        <a:pt x="27718" y="87"/>
                      </a:cubicBezTo>
                      <a:lnTo>
                        <a:pt x="27532" y="12"/>
                      </a:lnTo>
                      <a:cubicBezTo>
                        <a:pt x="27496" y="4"/>
                        <a:pt x="27460" y="0"/>
                        <a:pt x="2742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32"/>
                <p:cNvSpPr/>
                <p:nvPr/>
              </p:nvSpPr>
              <p:spPr>
                <a:xfrm>
                  <a:off x="3645302" y="1227792"/>
                  <a:ext cx="435115" cy="183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7" h="10095" extrusionOk="0">
                      <a:moveTo>
                        <a:pt x="19706" y="1"/>
                      </a:moveTo>
                      <a:cubicBezTo>
                        <a:pt x="18667" y="594"/>
                        <a:pt x="17591" y="1114"/>
                        <a:pt x="16477" y="1559"/>
                      </a:cubicBezTo>
                      <a:cubicBezTo>
                        <a:pt x="16106" y="1893"/>
                        <a:pt x="15401" y="1930"/>
                        <a:pt x="14993" y="2264"/>
                      </a:cubicBezTo>
                      <a:cubicBezTo>
                        <a:pt x="14436" y="2561"/>
                        <a:pt x="14251" y="2932"/>
                        <a:pt x="13731" y="3006"/>
                      </a:cubicBezTo>
                      <a:cubicBezTo>
                        <a:pt x="12655" y="3489"/>
                        <a:pt x="11579" y="4008"/>
                        <a:pt x="10540" y="4602"/>
                      </a:cubicBezTo>
                      <a:cubicBezTo>
                        <a:pt x="8870" y="5233"/>
                        <a:pt x="7311" y="6124"/>
                        <a:pt x="5827" y="6829"/>
                      </a:cubicBezTo>
                      <a:cubicBezTo>
                        <a:pt x="4380" y="7534"/>
                        <a:pt x="116" y="9906"/>
                        <a:pt x="1" y="10094"/>
                      </a:cubicBezTo>
                      <a:lnTo>
                        <a:pt x="1" y="10094"/>
                      </a:lnTo>
                      <a:cubicBezTo>
                        <a:pt x="53" y="10044"/>
                        <a:pt x="11697" y="7050"/>
                        <a:pt x="14882" y="6606"/>
                      </a:cubicBezTo>
                      <a:lnTo>
                        <a:pt x="21487" y="5716"/>
                      </a:lnTo>
                      <a:cubicBezTo>
                        <a:pt x="21970" y="5641"/>
                        <a:pt x="23937" y="5456"/>
                        <a:pt x="23937" y="5456"/>
                      </a:cubicBezTo>
                      <a:lnTo>
                        <a:pt x="19706" y="1"/>
                      </a:lnTo>
                      <a:close/>
                      <a:moveTo>
                        <a:pt x="1" y="10094"/>
                      </a:moveTo>
                      <a:lnTo>
                        <a:pt x="1" y="10094"/>
                      </a:lnTo>
                      <a:cubicBezTo>
                        <a:pt x="1" y="10094"/>
                        <a:pt x="0" y="10094"/>
                        <a:pt x="0" y="10095"/>
                      </a:cubicBezTo>
                      <a:cubicBezTo>
                        <a:pt x="1" y="10094"/>
                        <a:pt x="1" y="10094"/>
                        <a:pt x="1" y="100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32"/>
                <p:cNvSpPr/>
                <p:nvPr/>
              </p:nvSpPr>
              <p:spPr>
                <a:xfrm>
                  <a:off x="3632505" y="1218498"/>
                  <a:ext cx="461399" cy="202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83" h="11110" extrusionOk="0">
                      <a:moveTo>
                        <a:pt x="20113" y="993"/>
                      </a:moveTo>
                      <a:lnTo>
                        <a:pt x="20116" y="996"/>
                      </a:lnTo>
                      <a:lnTo>
                        <a:pt x="20116" y="996"/>
                      </a:lnTo>
                      <a:cubicBezTo>
                        <a:pt x="20115" y="995"/>
                        <a:pt x="20114" y="994"/>
                        <a:pt x="20113" y="993"/>
                      </a:cubicBezTo>
                      <a:close/>
                      <a:moveTo>
                        <a:pt x="20270" y="1202"/>
                      </a:moveTo>
                      <a:lnTo>
                        <a:pt x="20893" y="2032"/>
                      </a:lnTo>
                      <a:lnTo>
                        <a:pt x="23654" y="5514"/>
                      </a:lnTo>
                      <a:lnTo>
                        <a:pt x="23654" y="5514"/>
                      </a:lnTo>
                      <a:cubicBezTo>
                        <a:pt x="20960" y="5805"/>
                        <a:pt x="18291" y="6197"/>
                        <a:pt x="15623" y="6560"/>
                      </a:cubicBezTo>
                      <a:cubicBezTo>
                        <a:pt x="15580" y="6566"/>
                        <a:pt x="15540" y="6576"/>
                        <a:pt x="15503" y="6589"/>
                      </a:cubicBezTo>
                      <a:lnTo>
                        <a:pt x="15503" y="6589"/>
                      </a:lnTo>
                      <a:cubicBezTo>
                        <a:pt x="15481" y="6591"/>
                        <a:pt x="15460" y="6593"/>
                        <a:pt x="15437" y="6597"/>
                      </a:cubicBezTo>
                      <a:cubicBezTo>
                        <a:pt x="11475" y="7213"/>
                        <a:pt x="7558" y="8224"/>
                        <a:pt x="3670" y="9244"/>
                      </a:cubicBezTo>
                      <a:lnTo>
                        <a:pt x="3670" y="9244"/>
                      </a:lnTo>
                      <a:cubicBezTo>
                        <a:pt x="4752" y="8701"/>
                        <a:pt x="5892" y="8232"/>
                        <a:pt x="6828" y="7784"/>
                      </a:cubicBezTo>
                      <a:cubicBezTo>
                        <a:pt x="10205" y="6114"/>
                        <a:pt x="13693" y="4593"/>
                        <a:pt x="16996" y="2774"/>
                      </a:cubicBezTo>
                      <a:cubicBezTo>
                        <a:pt x="17998" y="2218"/>
                        <a:pt x="19111" y="1809"/>
                        <a:pt x="20113" y="1290"/>
                      </a:cubicBezTo>
                      <a:cubicBezTo>
                        <a:pt x="20174" y="1257"/>
                        <a:pt x="20226" y="1228"/>
                        <a:pt x="20270" y="1202"/>
                      </a:cubicBezTo>
                      <a:close/>
                      <a:moveTo>
                        <a:pt x="20387" y="0"/>
                      </a:moveTo>
                      <a:cubicBezTo>
                        <a:pt x="20295" y="0"/>
                        <a:pt x="20201" y="21"/>
                        <a:pt x="20113" y="65"/>
                      </a:cubicBezTo>
                      <a:cubicBezTo>
                        <a:pt x="16922" y="1809"/>
                        <a:pt x="13582" y="3405"/>
                        <a:pt x="10242" y="4927"/>
                      </a:cubicBezTo>
                      <a:cubicBezTo>
                        <a:pt x="8127" y="5854"/>
                        <a:pt x="6048" y="6968"/>
                        <a:pt x="3970" y="8044"/>
                      </a:cubicBezTo>
                      <a:cubicBezTo>
                        <a:pt x="2820" y="8675"/>
                        <a:pt x="1298" y="9269"/>
                        <a:pt x="333" y="10196"/>
                      </a:cubicBezTo>
                      <a:cubicBezTo>
                        <a:pt x="0" y="10563"/>
                        <a:pt x="265" y="11109"/>
                        <a:pt x="699" y="11109"/>
                      </a:cubicBezTo>
                      <a:cubicBezTo>
                        <a:pt x="749" y="11109"/>
                        <a:pt x="800" y="11102"/>
                        <a:pt x="853" y="11087"/>
                      </a:cubicBezTo>
                      <a:cubicBezTo>
                        <a:pt x="5751" y="9825"/>
                        <a:pt x="10724" y="8378"/>
                        <a:pt x="15734" y="7636"/>
                      </a:cubicBezTo>
                      <a:cubicBezTo>
                        <a:pt x="15783" y="7628"/>
                        <a:pt x="15826" y="7615"/>
                        <a:pt x="15865" y="7598"/>
                      </a:cubicBezTo>
                      <a:lnTo>
                        <a:pt x="15865" y="7598"/>
                      </a:lnTo>
                      <a:cubicBezTo>
                        <a:pt x="18780" y="7200"/>
                        <a:pt x="21728" y="6774"/>
                        <a:pt x="24641" y="6522"/>
                      </a:cubicBezTo>
                      <a:cubicBezTo>
                        <a:pt x="25123" y="6485"/>
                        <a:pt x="25383" y="5929"/>
                        <a:pt x="25012" y="5595"/>
                      </a:cubicBezTo>
                      <a:lnTo>
                        <a:pt x="20781" y="139"/>
                      </a:lnTo>
                      <a:cubicBezTo>
                        <a:pt x="20669" y="50"/>
                        <a:pt x="20529" y="0"/>
                        <a:pt x="2038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32"/>
                <p:cNvSpPr/>
                <p:nvPr/>
              </p:nvSpPr>
              <p:spPr>
                <a:xfrm>
                  <a:off x="4068929" y="1320380"/>
                  <a:ext cx="23631" cy="46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0" h="2579" extrusionOk="0">
                      <a:moveTo>
                        <a:pt x="759" y="1"/>
                      </a:moveTo>
                      <a:cubicBezTo>
                        <a:pt x="610" y="1"/>
                        <a:pt x="468" y="83"/>
                        <a:pt x="372" y="226"/>
                      </a:cubicBezTo>
                      <a:cubicBezTo>
                        <a:pt x="112" y="820"/>
                        <a:pt x="1" y="1488"/>
                        <a:pt x="38" y="2119"/>
                      </a:cubicBezTo>
                      <a:cubicBezTo>
                        <a:pt x="57" y="2420"/>
                        <a:pt x="305" y="2578"/>
                        <a:pt x="540" y="2578"/>
                      </a:cubicBezTo>
                      <a:cubicBezTo>
                        <a:pt x="768" y="2578"/>
                        <a:pt x="984" y="2430"/>
                        <a:pt x="966" y="2119"/>
                      </a:cubicBezTo>
                      <a:cubicBezTo>
                        <a:pt x="929" y="1636"/>
                        <a:pt x="1003" y="1154"/>
                        <a:pt x="1188" y="709"/>
                      </a:cubicBezTo>
                      <a:cubicBezTo>
                        <a:pt x="1300" y="486"/>
                        <a:pt x="1225" y="189"/>
                        <a:pt x="1003" y="78"/>
                      </a:cubicBezTo>
                      <a:cubicBezTo>
                        <a:pt x="924" y="25"/>
                        <a:pt x="840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1" name="Google Shape;1431;p32"/>
                <p:cNvSpPr/>
                <p:nvPr/>
              </p:nvSpPr>
              <p:spPr>
                <a:xfrm>
                  <a:off x="3642612" y="1426526"/>
                  <a:ext cx="426335" cy="184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4" h="10137" extrusionOk="0">
                      <a:moveTo>
                        <a:pt x="29" y="0"/>
                      </a:moveTo>
                      <a:cubicBezTo>
                        <a:pt x="16" y="0"/>
                        <a:pt x="7" y="2"/>
                        <a:pt x="0" y="5"/>
                      </a:cubicBezTo>
                      <a:lnTo>
                        <a:pt x="3847" y="1667"/>
                      </a:lnTo>
                      <a:lnTo>
                        <a:pt x="3847" y="1667"/>
                      </a:lnTo>
                      <a:cubicBezTo>
                        <a:pt x="2020" y="783"/>
                        <a:pt x="307" y="0"/>
                        <a:pt x="29" y="0"/>
                      </a:cubicBezTo>
                      <a:close/>
                      <a:moveTo>
                        <a:pt x="3847" y="1667"/>
                      </a:moveTo>
                      <a:cubicBezTo>
                        <a:pt x="5678" y="2552"/>
                        <a:pt x="7623" y="3539"/>
                        <a:pt x="8350" y="3939"/>
                      </a:cubicBezTo>
                      <a:cubicBezTo>
                        <a:pt x="9871" y="4570"/>
                        <a:pt x="22006" y="9765"/>
                        <a:pt x="23454" y="10136"/>
                      </a:cubicBezTo>
                      <a:lnTo>
                        <a:pt x="3847" y="166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1432;p32"/>
                <p:cNvSpPr/>
                <p:nvPr/>
              </p:nvSpPr>
              <p:spPr>
                <a:xfrm>
                  <a:off x="3631142" y="1417124"/>
                  <a:ext cx="450675" cy="203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93" h="11182" extrusionOk="0">
                      <a:moveTo>
                        <a:pt x="685" y="1"/>
                      </a:moveTo>
                      <a:cubicBezTo>
                        <a:pt x="667" y="1"/>
                        <a:pt x="649" y="1"/>
                        <a:pt x="631" y="1"/>
                      </a:cubicBezTo>
                      <a:cubicBezTo>
                        <a:pt x="0" y="39"/>
                        <a:pt x="0" y="966"/>
                        <a:pt x="631" y="1040"/>
                      </a:cubicBezTo>
                      <a:cubicBezTo>
                        <a:pt x="1336" y="1040"/>
                        <a:pt x="2412" y="1783"/>
                        <a:pt x="3006" y="2080"/>
                      </a:cubicBezTo>
                      <a:cubicBezTo>
                        <a:pt x="4342" y="2673"/>
                        <a:pt x="5641" y="3341"/>
                        <a:pt x="6940" y="3972"/>
                      </a:cubicBezTo>
                      <a:cubicBezTo>
                        <a:pt x="8313" y="4714"/>
                        <a:pt x="9723" y="5345"/>
                        <a:pt x="11207" y="5976"/>
                      </a:cubicBezTo>
                      <a:cubicBezTo>
                        <a:pt x="15364" y="7720"/>
                        <a:pt x="19594" y="9910"/>
                        <a:pt x="23936" y="11172"/>
                      </a:cubicBezTo>
                      <a:cubicBezTo>
                        <a:pt x="23973" y="11178"/>
                        <a:pt x="24009" y="11181"/>
                        <a:pt x="24043" y="11181"/>
                      </a:cubicBezTo>
                      <a:cubicBezTo>
                        <a:pt x="24595" y="11181"/>
                        <a:pt x="24792" y="10379"/>
                        <a:pt x="24233" y="10170"/>
                      </a:cubicBezTo>
                      <a:cubicBezTo>
                        <a:pt x="19891" y="8871"/>
                        <a:pt x="15661" y="6718"/>
                        <a:pt x="11467" y="4937"/>
                      </a:cubicBezTo>
                      <a:cubicBezTo>
                        <a:pt x="9686" y="4195"/>
                        <a:pt x="7942" y="3304"/>
                        <a:pt x="6198" y="2451"/>
                      </a:cubicBezTo>
                      <a:cubicBezTo>
                        <a:pt x="4765" y="1716"/>
                        <a:pt x="2389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32"/>
                <p:cNvSpPr/>
                <p:nvPr/>
              </p:nvSpPr>
              <p:spPr>
                <a:xfrm>
                  <a:off x="4060767" y="1498141"/>
                  <a:ext cx="74164" cy="12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0" h="6937" extrusionOk="0">
                      <a:moveTo>
                        <a:pt x="3441" y="1"/>
                      </a:moveTo>
                      <a:cubicBezTo>
                        <a:pt x="3301" y="1"/>
                        <a:pt x="3166" y="69"/>
                        <a:pt x="3085" y="231"/>
                      </a:cubicBezTo>
                      <a:cubicBezTo>
                        <a:pt x="2120" y="2235"/>
                        <a:pt x="1081" y="4202"/>
                        <a:pt x="153" y="6243"/>
                      </a:cubicBezTo>
                      <a:cubicBezTo>
                        <a:pt x="1" y="6599"/>
                        <a:pt x="317" y="6937"/>
                        <a:pt x="615" y="6937"/>
                      </a:cubicBezTo>
                      <a:cubicBezTo>
                        <a:pt x="753" y="6937"/>
                        <a:pt x="887" y="6864"/>
                        <a:pt x="969" y="6688"/>
                      </a:cubicBezTo>
                      <a:cubicBezTo>
                        <a:pt x="1897" y="4647"/>
                        <a:pt x="2936" y="2718"/>
                        <a:pt x="3901" y="714"/>
                      </a:cubicBezTo>
                      <a:cubicBezTo>
                        <a:pt x="4080" y="331"/>
                        <a:pt x="3749" y="1"/>
                        <a:pt x="344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34" name="Google Shape;1434;p32"/>
            <p:cNvSpPr/>
            <p:nvPr/>
          </p:nvSpPr>
          <p:spPr>
            <a:xfrm rot="10800000">
              <a:off x="4714457" y="3387135"/>
              <a:ext cx="1715068" cy="833765"/>
            </a:xfrm>
            <a:custGeom>
              <a:avLst/>
              <a:gdLst/>
              <a:ahLst/>
              <a:cxnLst/>
              <a:rect l="l" t="t" r="r" b="b"/>
              <a:pathLst>
                <a:path w="25120" h="22329" extrusionOk="0">
                  <a:moveTo>
                    <a:pt x="0" y="0"/>
                  </a:moveTo>
                  <a:lnTo>
                    <a:pt x="25120" y="0"/>
                  </a:lnTo>
                  <a:lnTo>
                    <a:pt x="25120" y="22329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1435" name="Google Shape;1435;p32"/>
          <p:cNvGrpSpPr/>
          <p:nvPr/>
        </p:nvGrpSpPr>
        <p:grpSpPr>
          <a:xfrm>
            <a:off x="460817" y="2802989"/>
            <a:ext cx="2683941" cy="1961889"/>
            <a:chOff x="460817" y="2802989"/>
            <a:chExt cx="2683941" cy="1961889"/>
          </a:xfrm>
        </p:grpSpPr>
        <p:sp>
          <p:nvSpPr>
            <p:cNvPr id="1436" name="Google Shape;1436;p32"/>
            <p:cNvSpPr/>
            <p:nvPr/>
          </p:nvSpPr>
          <p:spPr>
            <a:xfrm>
              <a:off x="2764475" y="2802989"/>
              <a:ext cx="380283" cy="377369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5" y="0"/>
                  </a:moveTo>
                  <a:cubicBezTo>
                    <a:pt x="15117" y="0"/>
                    <a:pt x="14920" y="5"/>
                    <a:pt x="14722" y="14"/>
                  </a:cubicBezTo>
                  <a:cubicBezTo>
                    <a:pt x="11260" y="14"/>
                    <a:pt x="7169" y="1658"/>
                    <a:pt x="4896" y="3791"/>
                  </a:cubicBezTo>
                  <a:cubicBezTo>
                    <a:pt x="2588" y="5924"/>
                    <a:pt x="1" y="9560"/>
                    <a:pt x="105" y="13232"/>
                  </a:cubicBezTo>
                  <a:cubicBezTo>
                    <a:pt x="175" y="16903"/>
                    <a:pt x="420" y="19701"/>
                    <a:pt x="3078" y="23687"/>
                  </a:cubicBezTo>
                  <a:cubicBezTo>
                    <a:pt x="4476" y="25960"/>
                    <a:pt x="6714" y="27638"/>
                    <a:pt x="9302" y="28407"/>
                  </a:cubicBezTo>
                  <a:cubicBezTo>
                    <a:pt x="10196" y="28714"/>
                    <a:pt x="12563" y="29412"/>
                    <a:pt x="15137" y="29412"/>
                  </a:cubicBezTo>
                  <a:cubicBezTo>
                    <a:pt x="16087" y="29412"/>
                    <a:pt x="17066" y="29317"/>
                    <a:pt x="18009" y="29072"/>
                  </a:cubicBezTo>
                  <a:cubicBezTo>
                    <a:pt x="21505" y="28128"/>
                    <a:pt x="24198" y="26869"/>
                    <a:pt x="26016" y="24176"/>
                  </a:cubicBezTo>
                  <a:cubicBezTo>
                    <a:pt x="27799" y="21484"/>
                    <a:pt x="29548" y="18861"/>
                    <a:pt x="29478" y="14700"/>
                  </a:cubicBezTo>
                  <a:cubicBezTo>
                    <a:pt x="29373" y="10574"/>
                    <a:pt x="27904" y="7602"/>
                    <a:pt x="26680" y="6134"/>
                  </a:cubicBezTo>
                  <a:cubicBezTo>
                    <a:pt x="25456" y="4665"/>
                    <a:pt x="23463" y="2602"/>
                    <a:pt x="21121" y="1448"/>
                  </a:cubicBezTo>
                  <a:cubicBezTo>
                    <a:pt x="19336" y="492"/>
                    <a:pt x="17347" y="0"/>
                    <a:pt x="15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 rot="5400000" flipH="1">
              <a:off x="636670" y="3231969"/>
              <a:ext cx="1357057" cy="1708762"/>
            </a:xfrm>
            <a:custGeom>
              <a:avLst/>
              <a:gdLst/>
              <a:ahLst/>
              <a:cxnLst/>
              <a:rect l="l" t="t" r="r" b="b"/>
              <a:pathLst>
                <a:path w="39176" h="34664" extrusionOk="0">
                  <a:moveTo>
                    <a:pt x="21371" y="1"/>
                  </a:moveTo>
                  <a:cubicBezTo>
                    <a:pt x="17061" y="1"/>
                    <a:pt x="13042" y="101"/>
                    <a:pt x="8684" y="101"/>
                  </a:cubicBezTo>
                  <a:cubicBezTo>
                    <a:pt x="7872" y="101"/>
                    <a:pt x="7049" y="97"/>
                    <a:pt x="6209" y="89"/>
                  </a:cubicBezTo>
                  <a:lnTo>
                    <a:pt x="6209" y="57"/>
                  </a:lnTo>
                  <a:cubicBezTo>
                    <a:pt x="4193" y="121"/>
                    <a:pt x="1824" y="377"/>
                    <a:pt x="800" y="2073"/>
                  </a:cubicBezTo>
                  <a:cubicBezTo>
                    <a:pt x="288" y="2905"/>
                    <a:pt x="256" y="3930"/>
                    <a:pt x="256" y="4890"/>
                  </a:cubicBezTo>
                  <a:lnTo>
                    <a:pt x="0" y="27294"/>
                  </a:lnTo>
                  <a:cubicBezTo>
                    <a:pt x="0" y="29502"/>
                    <a:pt x="128" y="31999"/>
                    <a:pt x="1921" y="33343"/>
                  </a:cubicBezTo>
                  <a:cubicBezTo>
                    <a:pt x="3137" y="34239"/>
                    <a:pt x="4737" y="34367"/>
                    <a:pt x="6209" y="34463"/>
                  </a:cubicBezTo>
                  <a:cubicBezTo>
                    <a:pt x="8837" y="34597"/>
                    <a:pt x="11467" y="34664"/>
                    <a:pt x="14096" y="34664"/>
                  </a:cubicBezTo>
                  <a:cubicBezTo>
                    <a:pt x="20882" y="34664"/>
                    <a:pt x="27661" y="34220"/>
                    <a:pt x="34375" y="33343"/>
                  </a:cubicBezTo>
                  <a:cubicBezTo>
                    <a:pt x="35399" y="33183"/>
                    <a:pt x="36455" y="33023"/>
                    <a:pt x="37255" y="32447"/>
                  </a:cubicBezTo>
                  <a:cubicBezTo>
                    <a:pt x="38631" y="31455"/>
                    <a:pt x="38823" y="29630"/>
                    <a:pt x="38920" y="27998"/>
                  </a:cubicBezTo>
                  <a:cubicBezTo>
                    <a:pt x="39176" y="22781"/>
                    <a:pt x="39112" y="17532"/>
                    <a:pt x="38791" y="12315"/>
                  </a:cubicBezTo>
                  <a:cubicBezTo>
                    <a:pt x="38695" y="9851"/>
                    <a:pt x="38343" y="7418"/>
                    <a:pt x="37767" y="5018"/>
                  </a:cubicBezTo>
                  <a:cubicBezTo>
                    <a:pt x="37575" y="3994"/>
                    <a:pt x="37095" y="3033"/>
                    <a:pt x="36423" y="2233"/>
                  </a:cubicBezTo>
                  <a:cubicBezTo>
                    <a:pt x="35463" y="1241"/>
                    <a:pt x="34055" y="825"/>
                    <a:pt x="32646" y="569"/>
                  </a:cubicBezTo>
                  <a:cubicBezTo>
                    <a:pt x="30086" y="89"/>
                    <a:pt x="27461" y="57"/>
                    <a:pt x="24837" y="25"/>
                  </a:cubicBezTo>
                  <a:cubicBezTo>
                    <a:pt x="23654" y="7"/>
                    <a:pt x="22502" y="1"/>
                    <a:pt x="2137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2"/>
            <p:cNvSpPr txBox="1"/>
            <p:nvPr/>
          </p:nvSpPr>
          <p:spPr>
            <a:xfrm>
              <a:off x="571500" y="3585425"/>
              <a:ext cx="13287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Motivação</a:t>
              </a:r>
              <a:endParaRPr sz="18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39" name="Google Shape;1439;p32"/>
            <p:cNvSpPr txBox="1"/>
            <p:nvPr/>
          </p:nvSpPr>
          <p:spPr>
            <a:xfrm>
              <a:off x="571500" y="3896264"/>
              <a:ext cx="13287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Pandemia da Covid-19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40" name="Google Shape;1440;p32"/>
            <p:cNvGrpSpPr/>
            <p:nvPr/>
          </p:nvGrpSpPr>
          <p:grpSpPr>
            <a:xfrm>
              <a:off x="1925765" y="3795650"/>
              <a:ext cx="686100" cy="850500"/>
              <a:chOff x="1925765" y="3795650"/>
              <a:chExt cx="686100" cy="850500"/>
            </a:xfrm>
          </p:grpSpPr>
          <p:sp>
            <p:nvSpPr>
              <p:cNvPr id="1441" name="Google Shape;1441;p32"/>
              <p:cNvSpPr/>
              <p:nvPr/>
            </p:nvSpPr>
            <p:spPr>
              <a:xfrm>
                <a:off x="1925765" y="3795650"/>
                <a:ext cx="686100" cy="8505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42" name="Google Shape;1442;p32"/>
              <p:cNvGrpSpPr/>
              <p:nvPr/>
            </p:nvGrpSpPr>
            <p:grpSpPr>
              <a:xfrm>
                <a:off x="1999028" y="3867689"/>
                <a:ext cx="567429" cy="679043"/>
                <a:chOff x="2161818" y="3789402"/>
                <a:chExt cx="567429" cy="679043"/>
              </a:xfrm>
            </p:grpSpPr>
            <p:sp>
              <p:nvSpPr>
                <p:cNvPr id="1443" name="Google Shape;1443;p32"/>
                <p:cNvSpPr/>
                <p:nvPr/>
              </p:nvSpPr>
              <p:spPr>
                <a:xfrm>
                  <a:off x="2266466" y="3907046"/>
                  <a:ext cx="397342" cy="405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9" h="22231" extrusionOk="0">
                      <a:moveTo>
                        <a:pt x="11972" y="0"/>
                      </a:moveTo>
                      <a:cubicBezTo>
                        <a:pt x="8260" y="0"/>
                        <a:pt x="4352" y="2201"/>
                        <a:pt x="2339" y="5048"/>
                      </a:cubicBezTo>
                      <a:cubicBezTo>
                        <a:pt x="1" y="8685"/>
                        <a:pt x="2079" y="13361"/>
                        <a:pt x="4417" y="16515"/>
                      </a:cubicBezTo>
                      <a:cubicBezTo>
                        <a:pt x="5976" y="18853"/>
                        <a:pt x="8054" y="20152"/>
                        <a:pt x="9612" y="22230"/>
                      </a:cubicBezTo>
                      <a:lnTo>
                        <a:pt x="17406" y="20412"/>
                      </a:lnTo>
                      <a:cubicBezTo>
                        <a:pt x="19261" y="17295"/>
                        <a:pt x="21599" y="13880"/>
                        <a:pt x="21599" y="10244"/>
                      </a:cubicBezTo>
                      <a:cubicBezTo>
                        <a:pt x="21859" y="6347"/>
                        <a:pt x="18482" y="1894"/>
                        <a:pt x="15105" y="595"/>
                      </a:cubicBezTo>
                      <a:cubicBezTo>
                        <a:pt x="14111" y="186"/>
                        <a:pt x="13050" y="0"/>
                        <a:pt x="119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32"/>
                <p:cNvSpPr/>
                <p:nvPr/>
              </p:nvSpPr>
              <p:spPr>
                <a:xfrm>
                  <a:off x="2275246" y="3898773"/>
                  <a:ext cx="421627" cy="423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5" h="23248" extrusionOk="0">
                      <a:moveTo>
                        <a:pt x="11185" y="0"/>
                      </a:moveTo>
                      <a:cubicBezTo>
                        <a:pt x="10529" y="0"/>
                        <a:pt x="9866" y="64"/>
                        <a:pt x="9204" y="195"/>
                      </a:cubicBezTo>
                      <a:cubicBezTo>
                        <a:pt x="4713" y="1012"/>
                        <a:pt x="334" y="4612"/>
                        <a:pt x="297" y="9399"/>
                      </a:cubicBezTo>
                      <a:cubicBezTo>
                        <a:pt x="260" y="15299"/>
                        <a:pt x="5493" y="18936"/>
                        <a:pt x="8795" y="23055"/>
                      </a:cubicBezTo>
                      <a:cubicBezTo>
                        <a:pt x="8895" y="23191"/>
                        <a:pt x="9014" y="23247"/>
                        <a:pt x="9132" y="23247"/>
                      </a:cubicBezTo>
                      <a:cubicBezTo>
                        <a:pt x="9497" y="23247"/>
                        <a:pt x="9846" y="22706"/>
                        <a:pt x="9538" y="22313"/>
                      </a:cubicBezTo>
                      <a:cubicBezTo>
                        <a:pt x="6754" y="18825"/>
                        <a:pt x="3377" y="16338"/>
                        <a:pt x="1856" y="11959"/>
                      </a:cubicBezTo>
                      <a:cubicBezTo>
                        <a:pt x="0" y="6615"/>
                        <a:pt x="4157" y="2756"/>
                        <a:pt x="8870" y="1346"/>
                      </a:cubicBezTo>
                      <a:cubicBezTo>
                        <a:pt x="9702" y="1098"/>
                        <a:pt x="10514" y="982"/>
                        <a:pt x="11300" y="982"/>
                      </a:cubicBezTo>
                      <a:cubicBezTo>
                        <a:pt x="14861" y="982"/>
                        <a:pt x="17875" y="3363"/>
                        <a:pt x="19669" y="6615"/>
                      </a:cubicBezTo>
                      <a:cubicBezTo>
                        <a:pt x="22304" y="11477"/>
                        <a:pt x="18927" y="16487"/>
                        <a:pt x="16514" y="20606"/>
                      </a:cubicBezTo>
                      <a:cubicBezTo>
                        <a:pt x="16259" y="21014"/>
                        <a:pt x="16617" y="21404"/>
                        <a:pt x="16987" y="21404"/>
                      </a:cubicBezTo>
                      <a:cubicBezTo>
                        <a:pt x="17155" y="21404"/>
                        <a:pt x="17326" y="21323"/>
                        <a:pt x="17442" y="21126"/>
                      </a:cubicBezTo>
                      <a:cubicBezTo>
                        <a:pt x="20225" y="16375"/>
                        <a:pt x="23194" y="11588"/>
                        <a:pt x="20597" y="6096"/>
                      </a:cubicBezTo>
                      <a:cubicBezTo>
                        <a:pt x="18876" y="2337"/>
                        <a:pt x="15161" y="0"/>
                        <a:pt x="111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32"/>
                <p:cNvSpPr/>
                <p:nvPr/>
              </p:nvSpPr>
              <p:spPr>
                <a:xfrm>
                  <a:off x="2398689" y="4055997"/>
                  <a:ext cx="164761" cy="241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4" h="13276" extrusionOk="0">
                      <a:moveTo>
                        <a:pt x="7349" y="1"/>
                      </a:moveTo>
                      <a:cubicBezTo>
                        <a:pt x="7290" y="1"/>
                        <a:pt x="7228" y="10"/>
                        <a:pt x="7163" y="29"/>
                      </a:cubicBezTo>
                      <a:cubicBezTo>
                        <a:pt x="6251" y="389"/>
                        <a:pt x="6030" y="1040"/>
                        <a:pt x="5862" y="1753"/>
                      </a:cubicBezTo>
                      <a:lnTo>
                        <a:pt x="5862" y="1753"/>
                      </a:lnTo>
                      <a:cubicBezTo>
                        <a:pt x="5682" y="1085"/>
                        <a:pt x="5395" y="495"/>
                        <a:pt x="4788" y="400"/>
                      </a:cubicBezTo>
                      <a:cubicBezTo>
                        <a:pt x="4726" y="391"/>
                        <a:pt x="4666" y="387"/>
                        <a:pt x="4609" y="387"/>
                      </a:cubicBezTo>
                      <a:cubicBezTo>
                        <a:pt x="3382" y="387"/>
                        <a:pt x="3246" y="2290"/>
                        <a:pt x="3209" y="3647"/>
                      </a:cubicBezTo>
                      <a:lnTo>
                        <a:pt x="3209" y="3647"/>
                      </a:lnTo>
                      <a:cubicBezTo>
                        <a:pt x="2600" y="2725"/>
                        <a:pt x="1697" y="1334"/>
                        <a:pt x="1011" y="1334"/>
                      </a:cubicBezTo>
                      <a:cubicBezTo>
                        <a:pt x="722" y="1334"/>
                        <a:pt x="471" y="1582"/>
                        <a:pt x="297" y="2218"/>
                      </a:cubicBezTo>
                      <a:cubicBezTo>
                        <a:pt x="0" y="3294"/>
                        <a:pt x="743" y="5447"/>
                        <a:pt x="928" y="6560"/>
                      </a:cubicBezTo>
                      <a:cubicBezTo>
                        <a:pt x="1230" y="8573"/>
                        <a:pt x="2473" y="10617"/>
                        <a:pt x="3422" y="12472"/>
                      </a:cubicBezTo>
                      <a:lnTo>
                        <a:pt x="3422" y="12472"/>
                      </a:lnTo>
                      <a:cubicBezTo>
                        <a:pt x="3403" y="12611"/>
                        <a:pt x="3441" y="12764"/>
                        <a:pt x="3563" y="12906"/>
                      </a:cubicBezTo>
                      <a:lnTo>
                        <a:pt x="3563" y="12906"/>
                      </a:lnTo>
                      <a:lnTo>
                        <a:pt x="3526" y="12869"/>
                      </a:lnTo>
                      <a:lnTo>
                        <a:pt x="3563" y="12906"/>
                      </a:lnTo>
                      <a:lnTo>
                        <a:pt x="3563" y="12906"/>
                      </a:lnTo>
                      <a:lnTo>
                        <a:pt x="3786" y="13128"/>
                      </a:lnTo>
                      <a:cubicBezTo>
                        <a:pt x="3898" y="13231"/>
                        <a:pt x="4026" y="13275"/>
                        <a:pt x="4151" y="13275"/>
                      </a:cubicBezTo>
                      <a:cubicBezTo>
                        <a:pt x="4522" y="13275"/>
                        <a:pt x="4861" y="12886"/>
                        <a:pt x="4639" y="12498"/>
                      </a:cubicBezTo>
                      <a:cubicBezTo>
                        <a:pt x="3192" y="9603"/>
                        <a:pt x="1596" y="6708"/>
                        <a:pt x="1596" y="3368"/>
                      </a:cubicBezTo>
                      <a:cubicBezTo>
                        <a:pt x="1596" y="3187"/>
                        <a:pt x="1325" y="2734"/>
                        <a:pt x="1406" y="2734"/>
                      </a:cubicBezTo>
                      <a:cubicBezTo>
                        <a:pt x="1424" y="2734"/>
                        <a:pt x="1460" y="2757"/>
                        <a:pt x="1522" y="2812"/>
                      </a:cubicBezTo>
                      <a:cubicBezTo>
                        <a:pt x="1856" y="3257"/>
                        <a:pt x="2153" y="3740"/>
                        <a:pt x="2338" y="4259"/>
                      </a:cubicBezTo>
                      <a:cubicBezTo>
                        <a:pt x="2524" y="4816"/>
                        <a:pt x="2969" y="5261"/>
                        <a:pt x="3526" y="5447"/>
                      </a:cubicBezTo>
                      <a:cubicBezTo>
                        <a:pt x="3577" y="5459"/>
                        <a:pt x="3628" y="5466"/>
                        <a:pt x="3678" y="5466"/>
                      </a:cubicBezTo>
                      <a:cubicBezTo>
                        <a:pt x="3918" y="5466"/>
                        <a:pt x="4132" y="5321"/>
                        <a:pt x="4194" y="5076"/>
                      </a:cubicBezTo>
                      <a:cubicBezTo>
                        <a:pt x="4231" y="4704"/>
                        <a:pt x="4268" y="4370"/>
                        <a:pt x="4305" y="3999"/>
                      </a:cubicBezTo>
                      <a:cubicBezTo>
                        <a:pt x="4305" y="3789"/>
                        <a:pt x="4604" y="1789"/>
                        <a:pt x="4730" y="1789"/>
                      </a:cubicBezTo>
                      <a:cubicBezTo>
                        <a:pt x="4738" y="1789"/>
                        <a:pt x="4744" y="1796"/>
                        <a:pt x="4751" y="1810"/>
                      </a:cubicBezTo>
                      <a:cubicBezTo>
                        <a:pt x="5010" y="2441"/>
                        <a:pt x="5047" y="3146"/>
                        <a:pt x="5270" y="3777"/>
                      </a:cubicBezTo>
                      <a:cubicBezTo>
                        <a:pt x="5352" y="4023"/>
                        <a:pt x="5571" y="4156"/>
                        <a:pt x="5788" y="4156"/>
                      </a:cubicBezTo>
                      <a:cubicBezTo>
                        <a:pt x="5963" y="4156"/>
                        <a:pt x="6136" y="4070"/>
                        <a:pt x="6235" y="3888"/>
                      </a:cubicBezTo>
                      <a:cubicBezTo>
                        <a:pt x="6532" y="3331"/>
                        <a:pt x="6717" y="2738"/>
                        <a:pt x="6792" y="2107"/>
                      </a:cubicBezTo>
                      <a:cubicBezTo>
                        <a:pt x="6852" y="1822"/>
                        <a:pt x="6900" y="1712"/>
                        <a:pt x="6939" y="1712"/>
                      </a:cubicBezTo>
                      <a:cubicBezTo>
                        <a:pt x="7067" y="1712"/>
                        <a:pt x="7089" y="2912"/>
                        <a:pt x="7089" y="2997"/>
                      </a:cubicBezTo>
                      <a:cubicBezTo>
                        <a:pt x="7089" y="3665"/>
                        <a:pt x="7126" y="4333"/>
                        <a:pt x="7274" y="5001"/>
                      </a:cubicBezTo>
                      <a:cubicBezTo>
                        <a:pt x="7423" y="7042"/>
                        <a:pt x="6829" y="9900"/>
                        <a:pt x="7905" y="11755"/>
                      </a:cubicBezTo>
                      <a:cubicBezTo>
                        <a:pt x="8008" y="11939"/>
                        <a:pt x="8169" y="12016"/>
                        <a:pt x="8331" y="12016"/>
                      </a:cubicBezTo>
                      <a:cubicBezTo>
                        <a:pt x="8693" y="12016"/>
                        <a:pt x="9063" y="11634"/>
                        <a:pt x="8833" y="11199"/>
                      </a:cubicBezTo>
                      <a:cubicBezTo>
                        <a:pt x="7905" y="9677"/>
                        <a:pt x="8387" y="6745"/>
                        <a:pt x="8276" y="5038"/>
                      </a:cubicBezTo>
                      <a:cubicBezTo>
                        <a:pt x="8202" y="3443"/>
                        <a:pt x="8425" y="1736"/>
                        <a:pt x="7757" y="251"/>
                      </a:cubicBezTo>
                      <a:cubicBezTo>
                        <a:pt x="7673" y="84"/>
                        <a:pt x="7527" y="1"/>
                        <a:pt x="734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32"/>
                <p:cNvSpPr/>
                <p:nvPr/>
              </p:nvSpPr>
              <p:spPr>
                <a:xfrm>
                  <a:off x="2420502" y="4260708"/>
                  <a:ext cx="206878" cy="9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1" h="5461" extrusionOk="0">
                      <a:moveTo>
                        <a:pt x="8895" y="1078"/>
                      </a:moveTo>
                      <a:lnTo>
                        <a:pt x="8895" y="1078"/>
                      </a:lnTo>
                      <a:cubicBezTo>
                        <a:pt x="9414" y="2117"/>
                        <a:pt x="9228" y="2711"/>
                        <a:pt x="8375" y="2822"/>
                      </a:cubicBezTo>
                      <a:cubicBezTo>
                        <a:pt x="8115" y="2896"/>
                        <a:pt x="7855" y="2971"/>
                        <a:pt x="7633" y="3045"/>
                      </a:cubicBezTo>
                      <a:cubicBezTo>
                        <a:pt x="6891" y="3193"/>
                        <a:pt x="6148" y="3416"/>
                        <a:pt x="5406" y="3639"/>
                      </a:cubicBezTo>
                      <a:cubicBezTo>
                        <a:pt x="5146" y="3713"/>
                        <a:pt x="4924" y="3824"/>
                        <a:pt x="4664" y="3936"/>
                      </a:cubicBezTo>
                      <a:cubicBezTo>
                        <a:pt x="4233" y="4184"/>
                        <a:pt x="3742" y="4307"/>
                        <a:pt x="3252" y="4307"/>
                      </a:cubicBezTo>
                      <a:cubicBezTo>
                        <a:pt x="2645" y="4307"/>
                        <a:pt x="2039" y="4119"/>
                        <a:pt x="1547" y="3750"/>
                      </a:cubicBezTo>
                      <a:cubicBezTo>
                        <a:pt x="1655" y="3634"/>
                        <a:pt x="1700" y="3506"/>
                        <a:pt x="1699" y="3383"/>
                      </a:cubicBezTo>
                      <a:lnTo>
                        <a:pt x="1699" y="3383"/>
                      </a:lnTo>
                      <a:cubicBezTo>
                        <a:pt x="2115" y="3208"/>
                        <a:pt x="2500" y="2947"/>
                        <a:pt x="2920" y="2674"/>
                      </a:cubicBezTo>
                      <a:cubicBezTo>
                        <a:pt x="4256" y="1857"/>
                        <a:pt x="5814" y="1894"/>
                        <a:pt x="7299" y="1486"/>
                      </a:cubicBezTo>
                      <a:cubicBezTo>
                        <a:pt x="7818" y="1301"/>
                        <a:pt x="8338" y="1152"/>
                        <a:pt x="8895" y="1078"/>
                      </a:cubicBezTo>
                      <a:close/>
                      <a:moveTo>
                        <a:pt x="8798" y="0"/>
                      </a:moveTo>
                      <a:cubicBezTo>
                        <a:pt x="7639" y="0"/>
                        <a:pt x="6413" y="638"/>
                        <a:pt x="5258" y="818"/>
                      </a:cubicBezTo>
                      <a:cubicBezTo>
                        <a:pt x="4627" y="892"/>
                        <a:pt x="4033" y="1041"/>
                        <a:pt x="3439" y="1301"/>
                      </a:cubicBezTo>
                      <a:cubicBezTo>
                        <a:pt x="2586" y="1672"/>
                        <a:pt x="1584" y="2562"/>
                        <a:pt x="656" y="2600"/>
                      </a:cubicBezTo>
                      <a:cubicBezTo>
                        <a:pt x="80" y="2600"/>
                        <a:pt x="1" y="3400"/>
                        <a:pt x="418" y="3596"/>
                      </a:cubicBezTo>
                      <a:lnTo>
                        <a:pt x="418" y="3596"/>
                      </a:lnTo>
                      <a:cubicBezTo>
                        <a:pt x="50" y="4742"/>
                        <a:pt x="1772" y="5461"/>
                        <a:pt x="2925" y="5461"/>
                      </a:cubicBezTo>
                      <a:cubicBezTo>
                        <a:pt x="2974" y="5461"/>
                        <a:pt x="3022" y="5460"/>
                        <a:pt x="3068" y="5457"/>
                      </a:cubicBezTo>
                      <a:cubicBezTo>
                        <a:pt x="4627" y="5346"/>
                        <a:pt x="6074" y="4529"/>
                        <a:pt x="7559" y="4121"/>
                      </a:cubicBezTo>
                      <a:cubicBezTo>
                        <a:pt x="8523" y="3898"/>
                        <a:pt x="9414" y="3713"/>
                        <a:pt x="10156" y="3008"/>
                      </a:cubicBezTo>
                      <a:cubicBezTo>
                        <a:pt x="11381" y="1857"/>
                        <a:pt x="10305" y="76"/>
                        <a:pt x="8895" y="2"/>
                      </a:cubicBezTo>
                      <a:cubicBezTo>
                        <a:pt x="8863" y="1"/>
                        <a:pt x="8830" y="0"/>
                        <a:pt x="879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32"/>
                <p:cNvSpPr/>
                <p:nvPr/>
              </p:nvSpPr>
              <p:spPr>
                <a:xfrm>
                  <a:off x="2441188" y="4302565"/>
                  <a:ext cx="186883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1" h="5490" extrusionOk="0">
                      <a:moveTo>
                        <a:pt x="9223" y="0"/>
                      </a:moveTo>
                      <a:cubicBezTo>
                        <a:pt x="8915" y="0"/>
                        <a:pt x="8565" y="269"/>
                        <a:pt x="8610" y="674"/>
                      </a:cubicBezTo>
                      <a:cubicBezTo>
                        <a:pt x="8657" y="1002"/>
                        <a:pt x="8748" y="1316"/>
                        <a:pt x="8894" y="1605"/>
                      </a:cubicBezTo>
                      <a:lnTo>
                        <a:pt x="8894" y="1605"/>
                      </a:lnTo>
                      <a:cubicBezTo>
                        <a:pt x="7558" y="2238"/>
                        <a:pt x="6287" y="2998"/>
                        <a:pt x="4899" y="3494"/>
                      </a:cubicBezTo>
                      <a:cubicBezTo>
                        <a:pt x="4231" y="3717"/>
                        <a:pt x="3526" y="3939"/>
                        <a:pt x="2858" y="4162"/>
                      </a:cubicBezTo>
                      <a:cubicBezTo>
                        <a:pt x="2548" y="4265"/>
                        <a:pt x="2273" y="4320"/>
                        <a:pt x="2037" y="4320"/>
                      </a:cubicBezTo>
                      <a:cubicBezTo>
                        <a:pt x="1425" y="4320"/>
                        <a:pt x="1077" y="3953"/>
                        <a:pt x="1077" y="3123"/>
                      </a:cubicBezTo>
                      <a:cubicBezTo>
                        <a:pt x="1040" y="2807"/>
                        <a:pt x="789" y="2650"/>
                        <a:pt x="539" y="2650"/>
                      </a:cubicBezTo>
                      <a:cubicBezTo>
                        <a:pt x="288" y="2650"/>
                        <a:pt x="38" y="2807"/>
                        <a:pt x="0" y="3123"/>
                      </a:cubicBezTo>
                      <a:cubicBezTo>
                        <a:pt x="0" y="4364"/>
                        <a:pt x="403" y="5489"/>
                        <a:pt x="1611" y="5489"/>
                      </a:cubicBezTo>
                      <a:cubicBezTo>
                        <a:pt x="1776" y="5489"/>
                        <a:pt x="1957" y="5468"/>
                        <a:pt x="2153" y="5424"/>
                      </a:cubicBezTo>
                      <a:cubicBezTo>
                        <a:pt x="4973" y="4830"/>
                        <a:pt x="7348" y="3457"/>
                        <a:pt x="9909" y="2306"/>
                      </a:cubicBezTo>
                      <a:cubicBezTo>
                        <a:pt x="10169" y="2158"/>
                        <a:pt x="10280" y="1824"/>
                        <a:pt x="10094" y="1564"/>
                      </a:cubicBezTo>
                      <a:cubicBezTo>
                        <a:pt x="9798" y="1230"/>
                        <a:pt x="9649" y="822"/>
                        <a:pt x="9649" y="377"/>
                      </a:cubicBezTo>
                      <a:cubicBezTo>
                        <a:pt x="9605" y="114"/>
                        <a:pt x="9423" y="0"/>
                        <a:pt x="922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32"/>
                <p:cNvSpPr/>
                <p:nvPr/>
              </p:nvSpPr>
              <p:spPr>
                <a:xfrm>
                  <a:off x="2455021" y="4330956"/>
                  <a:ext cx="180466" cy="105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8" h="5792" extrusionOk="0">
                      <a:moveTo>
                        <a:pt x="8452" y="1"/>
                      </a:moveTo>
                      <a:cubicBezTo>
                        <a:pt x="8137" y="1"/>
                        <a:pt x="7782" y="269"/>
                        <a:pt x="7849" y="674"/>
                      </a:cubicBezTo>
                      <a:cubicBezTo>
                        <a:pt x="7997" y="1342"/>
                        <a:pt x="8665" y="2196"/>
                        <a:pt x="7589" y="2678"/>
                      </a:cubicBezTo>
                      <a:cubicBezTo>
                        <a:pt x="6847" y="3012"/>
                        <a:pt x="6142" y="3309"/>
                        <a:pt x="5400" y="3606"/>
                      </a:cubicBezTo>
                      <a:cubicBezTo>
                        <a:pt x="5028" y="3765"/>
                        <a:pt x="3025" y="4740"/>
                        <a:pt x="1886" y="4740"/>
                      </a:cubicBezTo>
                      <a:cubicBezTo>
                        <a:pt x="1432" y="4740"/>
                        <a:pt x="1116" y="4586"/>
                        <a:pt x="1095" y="4163"/>
                      </a:cubicBezTo>
                      <a:cubicBezTo>
                        <a:pt x="1076" y="3829"/>
                        <a:pt x="798" y="3662"/>
                        <a:pt x="529" y="3662"/>
                      </a:cubicBezTo>
                      <a:cubicBezTo>
                        <a:pt x="260" y="3662"/>
                        <a:pt x="0" y="3829"/>
                        <a:pt x="19" y="4163"/>
                      </a:cubicBezTo>
                      <a:lnTo>
                        <a:pt x="19" y="4200"/>
                      </a:lnTo>
                      <a:cubicBezTo>
                        <a:pt x="73" y="5407"/>
                        <a:pt x="844" y="5792"/>
                        <a:pt x="1798" y="5792"/>
                      </a:cubicBezTo>
                      <a:cubicBezTo>
                        <a:pt x="2808" y="5792"/>
                        <a:pt x="4023" y="5360"/>
                        <a:pt x="4806" y="5016"/>
                      </a:cubicBezTo>
                      <a:cubicBezTo>
                        <a:pt x="6142" y="4422"/>
                        <a:pt x="7775" y="4014"/>
                        <a:pt x="8925" y="3086"/>
                      </a:cubicBezTo>
                      <a:cubicBezTo>
                        <a:pt x="9927" y="2307"/>
                        <a:pt x="9037" y="1268"/>
                        <a:pt x="8888" y="377"/>
                      </a:cubicBezTo>
                      <a:cubicBezTo>
                        <a:pt x="8844" y="114"/>
                        <a:pt x="8656" y="1"/>
                        <a:pt x="845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32"/>
                <p:cNvSpPr/>
                <p:nvPr/>
              </p:nvSpPr>
              <p:spPr>
                <a:xfrm>
                  <a:off x="2497320" y="4398161"/>
                  <a:ext cx="117917" cy="70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7" h="3857" extrusionOk="0">
                      <a:moveTo>
                        <a:pt x="5546" y="1"/>
                      </a:moveTo>
                      <a:cubicBezTo>
                        <a:pt x="5242" y="1"/>
                        <a:pt x="4936" y="245"/>
                        <a:pt x="5002" y="623"/>
                      </a:cubicBezTo>
                      <a:cubicBezTo>
                        <a:pt x="5299" y="1328"/>
                        <a:pt x="5040" y="2107"/>
                        <a:pt x="4409" y="2516"/>
                      </a:cubicBezTo>
                      <a:cubicBezTo>
                        <a:pt x="4149" y="2738"/>
                        <a:pt x="3221" y="2701"/>
                        <a:pt x="2850" y="2775"/>
                      </a:cubicBezTo>
                      <a:cubicBezTo>
                        <a:pt x="2735" y="2795"/>
                        <a:pt x="2618" y="2804"/>
                        <a:pt x="2499" y="2804"/>
                      </a:cubicBezTo>
                      <a:cubicBezTo>
                        <a:pt x="2160" y="2804"/>
                        <a:pt x="1817" y="2728"/>
                        <a:pt x="1514" y="2590"/>
                      </a:cubicBezTo>
                      <a:cubicBezTo>
                        <a:pt x="1217" y="2516"/>
                        <a:pt x="1180" y="2145"/>
                        <a:pt x="1106" y="1662"/>
                      </a:cubicBezTo>
                      <a:cubicBezTo>
                        <a:pt x="1061" y="1391"/>
                        <a:pt x="862" y="1273"/>
                        <a:pt x="650" y="1273"/>
                      </a:cubicBezTo>
                      <a:cubicBezTo>
                        <a:pt x="340" y="1273"/>
                        <a:pt x="1" y="1525"/>
                        <a:pt x="67" y="1922"/>
                      </a:cubicBezTo>
                      <a:cubicBezTo>
                        <a:pt x="178" y="2590"/>
                        <a:pt x="289" y="3184"/>
                        <a:pt x="883" y="3481"/>
                      </a:cubicBezTo>
                      <a:cubicBezTo>
                        <a:pt x="1412" y="3731"/>
                        <a:pt x="1983" y="3856"/>
                        <a:pt x="2564" y="3856"/>
                      </a:cubicBezTo>
                      <a:cubicBezTo>
                        <a:pt x="2757" y="3856"/>
                        <a:pt x="2952" y="3842"/>
                        <a:pt x="3147" y="3815"/>
                      </a:cubicBezTo>
                      <a:cubicBezTo>
                        <a:pt x="4297" y="3629"/>
                        <a:pt x="4928" y="3629"/>
                        <a:pt x="5708" y="2775"/>
                      </a:cubicBezTo>
                      <a:cubicBezTo>
                        <a:pt x="6487" y="1885"/>
                        <a:pt x="6301" y="1291"/>
                        <a:pt x="6042" y="363"/>
                      </a:cubicBezTo>
                      <a:cubicBezTo>
                        <a:pt x="5952" y="110"/>
                        <a:pt x="5750" y="1"/>
                        <a:pt x="55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32"/>
                <p:cNvSpPr/>
                <p:nvPr/>
              </p:nvSpPr>
              <p:spPr>
                <a:xfrm>
                  <a:off x="2517406" y="3970296"/>
                  <a:ext cx="109138" cy="81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4493" extrusionOk="0">
                      <a:moveTo>
                        <a:pt x="1907" y="0"/>
                      </a:moveTo>
                      <a:cubicBezTo>
                        <a:pt x="1358" y="0"/>
                        <a:pt x="809" y="233"/>
                        <a:pt x="261" y="798"/>
                      </a:cubicBezTo>
                      <a:lnTo>
                        <a:pt x="1" y="1058"/>
                      </a:lnTo>
                      <a:cubicBezTo>
                        <a:pt x="1" y="1466"/>
                        <a:pt x="186" y="1837"/>
                        <a:pt x="520" y="2097"/>
                      </a:cubicBezTo>
                      <a:cubicBezTo>
                        <a:pt x="1448" y="3247"/>
                        <a:pt x="2710" y="4064"/>
                        <a:pt x="4157" y="4435"/>
                      </a:cubicBezTo>
                      <a:cubicBezTo>
                        <a:pt x="4316" y="4474"/>
                        <a:pt x="4453" y="4493"/>
                        <a:pt x="4571" y="4493"/>
                      </a:cubicBezTo>
                      <a:cubicBezTo>
                        <a:pt x="6004" y="4493"/>
                        <a:pt x="4637" y="1778"/>
                        <a:pt x="4157" y="1058"/>
                      </a:cubicBezTo>
                      <a:cubicBezTo>
                        <a:pt x="3407" y="436"/>
                        <a:pt x="2657" y="0"/>
                        <a:pt x="190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32"/>
                <p:cNvSpPr/>
                <p:nvPr/>
              </p:nvSpPr>
              <p:spPr>
                <a:xfrm>
                  <a:off x="2507063" y="3960766"/>
                  <a:ext cx="116954" cy="100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4" h="5497" extrusionOk="0">
                      <a:moveTo>
                        <a:pt x="2539" y="1086"/>
                      </a:moveTo>
                      <a:cubicBezTo>
                        <a:pt x="2685" y="1086"/>
                        <a:pt x="2834" y="1102"/>
                        <a:pt x="2982" y="1135"/>
                      </a:cubicBezTo>
                      <a:cubicBezTo>
                        <a:pt x="3539" y="1284"/>
                        <a:pt x="4058" y="1618"/>
                        <a:pt x="4429" y="2063"/>
                      </a:cubicBezTo>
                      <a:cubicBezTo>
                        <a:pt x="4763" y="2620"/>
                        <a:pt x="5023" y="3251"/>
                        <a:pt x="5209" y="3881"/>
                      </a:cubicBezTo>
                      <a:cubicBezTo>
                        <a:pt x="5246" y="4067"/>
                        <a:pt x="5246" y="4253"/>
                        <a:pt x="5246" y="4438"/>
                      </a:cubicBezTo>
                      <a:cubicBezTo>
                        <a:pt x="5198" y="4479"/>
                        <a:pt x="5128" y="4496"/>
                        <a:pt x="5043" y="4496"/>
                      </a:cubicBezTo>
                      <a:cubicBezTo>
                        <a:pt x="4668" y="4496"/>
                        <a:pt x="4011" y="4158"/>
                        <a:pt x="3799" y="4067"/>
                      </a:cubicBezTo>
                      <a:cubicBezTo>
                        <a:pt x="3205" y="3770"/>
                        <a:pt x="2611" y="3399"/>
                        <a:pt x="2129" y="2954"/>
                      </a:cubicBezTo>
                      <a:cubicBezTo>
                        <a:pt x="1794" y="2652"/>
                        <a:pt x="1248" y="2170"/>
                        <a:pt x="1117" y="1697"/>
                      </a:cubicBezTo>
                      <a:lnTo>
                        <a:pt x="1117" y="1697"/>
                      </a:lnTo>
                      <a:cubicBezTo>
                        <a:pt x="1133" y="1684"/>
                        <a:pt x="1148" y="1670"/>
                        <a:pt x="1164" y="1655"/>
                      </a:cubicBezTo>
                      <a:lnTo>
                        <a:pt x="1201" y="1692"/>
                      </a:lnTo>
                      <a:cubicBezTo>
                        <a:pt x="1547" y="1288"/>
                        <a:pt x="2028" y="1086"/>
                        <a:pt x="2539" y="1086"/>
                      </a:cubicBezTo>
                      <a:close/>
                      <a:moveTo>
                        <a:pt x="2458" y="1"/>
                      </a:moveTo>
                      <a:cubicBezTo>
                        <a:pt x="1684" y="1"/>
                        <a:pt x="940" y="330"/>
                        <a:pt x="421" y="913"/>
                      </a:cubicBezTo>
                      <a:cubicBezTo>
                        <a:pt x="357" y="968"/>
                        <a:pt x="313" y="1028"/>
                        <a:pt x="285" y="1090"/>
                      </a:cubicBezTo>
                      <a:lnTo>
                        <a:pt x="285" y="1090"/>
                      </a:lnTo>
                      <a:cubicBezTo>
                        <a:pt x="121" y="1161"/>
                        <a:pt x="0" y="1312"/>
                        <a:pt x="13" y="1544"/>
                      </a:cubicBezTo>
                      <a:cubicBezTo>
                        <a:pt x="162" y="3176"/>
                        <a:pt x="2166" y="4475"/>
                        <a:pt x="3502" y="5106"/>
                      </a:cubicBezTo>
                      <a:cubicBezTo>
                        <a:pt x="3975" y="5309"/>
                        <a:pt x="4564" y="5497"/>
                        <a:pt x="5079" y="5497"/>
                      </a:cubicBezTo>
                      <a:cubicBezTo>
                        <a:pt x="5695" y="5497"/>
                        <a:pt x="6204" y="5229"/>
                        <a:pt x="6285" y="4401"/>
                      </a:cubicBezTo>
                      <a:cubicBezTo>
                        <a:pt x="6433" y="3362"/>
                        <a:pt x="5691" y="2100"/>
                        <a:pt x="5172" y="1284"/>
                      </a:cubicBezTo>
                      <a:cubicBezTo>
                        <a:pt x="4726" y="616"/>
                        <a:pt x="3539" y="133"/>
                        <a:pt x="2797" y="22"/>
                      </a:cubicBezTo>
                      <a:cubicBezTo>
                        <a:pt x="2683" y="8"/>
                        <a:pt x="2570" y="1"/>
                        <a:pt x="245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32"/>
                <p:cNvSpPr/>
                <p:nvPr/>
              </p:nvSpPr>
              <p:spPr>
                <a:xfrm>
                  <a:off x="2583518" y="4098437"/>
                  <a:ext cx="37791" cy="3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2014" extrusionOk="0">
                      <a:moveTo>
                        <a:pt x="780" y="0"/>
                      </a:moveTo>
                      <a:lnTo>
                        <a:pt x="520" y="260"/>
                      </a:lnTo>
                      <a:cubicBezTo>
                        <a:pt x="260" y="780"/>
                        <a:pt x="1" y="1299"/>
                        <a:pt x="520" y="1819"/>
                      </a:cubicBezTo>
                      <a:cubicBezTo>
                        <a:pt x="780" y="1949"/>
                        <a:pt x="975" y="2014"/>
                        <a:pt x="1137" y="2014"/>
                      </a:cubicBezTo>
                      <a:cubicBezTo>
                        <a:pt x="1300" y="2014"/>
                        <a:pt x="1429" y="1949"/>
                        <a:pt x="1559" y="1819"/>
                      </a:cubicBezTo>
                      <a:cubicBezTo>
                        <a:pt x="2079" y="1559"/>
                        <a:pt x="2079" y="1299"/>
                        <a:pt x="2079" y="780"/>
                      </a:cubicBezTo>
                      <a:cubicBezTo>
                        <a:pt x="2079" y="0"/>
                        <a:pt x="1559" y="0"/>
                        <a:pt x="7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32"/>
                <p:cNvSpPr/>
                <p:nvPr/>
              </p:nvSpPr>
              <p:spPr>
                <a:xfrm>
                  <a:off x="2574756" y="4088961"/>
                  <a:ext cx="58695" cy="55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" h="3067" extrusionOk="0">
                      <a:moveTo>
                        <a:pt x="1484" y="1042"/>
                      </a:moveTo>
                      <a:cubicBezTo>
                        <a:pt x="1670" y="1046"/>
                        <a:pt x="1856" y="1061"/>
                        <a:pt x="2041" y="1114"/>
                      </a:cubicBezTo>
                      <a:cubicBezTo>
                        <a:pt x="2004" y="1114"/>
                        <a:pt x="2041" y="1263"/>
                        <a:pt x="2041" y="1300"/>
                      </a:cubicBezTo>
                      <a:cubicBezTo>
                        <a:pt x="2041" y="1448"/>
                        <a:pt x="2041" y="1597"/>
                        <a:pt x="2041" y="1708"/>
                      </a:cubicBezTo>
                      <a:cubicBezTo>
                        <a:pt x="2041" y="1782"/>
                        <a:pt x="1856" y="1856"/>
                        <a:pt x="1782" y="1893"/>
                      </a:cubicBezTo>
                      <a:cubicBezTo>
                        <a:pt x="1677" y="1946"/>
                        <a:pt x="1683" y="1998"/>
                        <a:pt x="1630" y="1998"/>
                      </a:cubicBezTo>
                      <a:cubicBezTo>
                        <a:pt x="1608" y="1998"/>
                        <a:pt x="1576" y="1989"/>
                        <a:pt x="1522" y="1968"/>
                      </a:cubicBezTo>
                      <a:cubicBezTo>
                        <a:pt x="1040" y="1857"/>
                        <a:pt x="1335" y="1339"/>
                        <a:pt x="1484" y="1042"/>
                      </a:cubicBezTo>
                      <a:close/>
                      <a:moveTo>
                        <a:pt x="1262" y="1"/>
                      </a:moveTo>
                      <a:cubicBezTo>
                        <a:pt x="1072" y="23"/>
                        <a:pt x="940" y="123"/>
                        <a:pt x="864" y="253"/>
                      </a:cubicBezTo>
                      <a:lnTo>
                        <a:pt x="864" y="253"/>
                      </a:lnTo>
                      <a:cubicBezTo>
                        <a:pt x="742" y="281"/>
                        <a:pt x="630" y="365"/>
                        <a:pt x="557" y="520"/>
                      </a:cubicBezTo>
                      <a:cubicBezTo>
                        <a:pt x="149" y="1300"/>
                        <a:pt x="0" y="2042"/>
                        <a:pt x="631" y="2710"/>
                      </a:cubicBezTo>
                      <a:cubicBezTo>
                        <a:pt x="898" y="2947"/>
                        <a:pt x="1237" y="3066"/>
                        <a:pt x="1590" y="3066"/>
                      </a:cubicBezTo>
                      <a:cubicBezTo>
                        <a:pt x="1678" y="3066"/>
                        <a:pt x="1767" y="3059"/>
                        <a:pt x="1856" y="3044"/>
                      </a:cubicBezTo>
                      <a:cubicBezTo>
                        <a:pt x="2190" y="2933"/>
                        <a:pt x="2487" y="2784"/>
                        <a:pt x="2746" y="2524"/>
                      </a:cubicBezTo>
                      <a:cubicBezTo>
                        <a:pt x="3192" y="2116"/>
                        <a:pt x="3229" y="1151"/>
                        <a:pt x="2969" y="632"/>
                      </a:cubicBezTo>
                      <a:cubicBezTo>
                        <a:pt x="2635" y="1"/>
                        <a:pt x="1893" y="1"/>
                        <a:pt x="12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32"/>
                <p:cNvSpPr/>
                <p:nvPr/>
              </p:nvSpPr>
              <p:spPr>
                <a:xfrm>
                  <a:off x="2161818" y="3975216"/>
                  <a:ext cx="79708" cy="28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5" h="1567" extrusionOk="0">
                      <a:moveTo>
                        <a:pt x="822" y="1"/>
                      </a:moveTo>
                      <a:cubicBezTo>
                        <a:pt x="386" y="1"/>
                        <a:pt x="1" y="537"/>
                        <a:pt x="414" y="862"/>
                      </a:cubicBezTo>
                      <a:lnTo>
                        <a:pt x="414" y="899"/>
                      </a:lnTo>
                      <a:cubicBezTo>
                        <a:pt x="859" y="1159"/>
                        <a:pt x="1342" y="1307"/>
                        <a:pt x="1861" y="1344"/>
                      </a:cubicBezTo>
                      <a:cubicBezTo>
                        <a:pt x="2455" y="1456"/>
                        <a:pt x="3049" y="1530"/>
                        <a:pt x="3643" y="1567"/>
                      </a:cubicBezTo>
                      <a:cubicBezTo>
                        <a:pt x="4385" y="1567"/>
                        <a:pt x="4385" y="491"/>
                        <a:pt x="3643" y="491"/>
                      </a:cubicBezTo>
                      <a:cubicBezTo>
                        <a:pt x="3234" y="491"/>
                        <a:pt x="2826" y="417"/>
                        <a:pt x="2418" y="379"/>
                      </a:cubicBezTo>
                      <a:cubicBezTo>
                        <a:pt x="1973" y="342"/>
                        <a:pt x="1564" y="268"/>
                        <a:pt x="1156" y="120"/>
                      </a:cubicBezTo>
                      <a:cubicBezTo>
                        <a:pt x="1050" y="36"/>
                        <a:pt x="934" y="1"/>
                        <a:pt x="8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32"/>
                <p:cNvSpPr/>
                <p:nvPr/>
              </p:nvSpPr>
              <p:spPr>
                <a:xfrm>
                  <a:off x="2226603" y="3876560"/>
                  <a:ext cx="54569" cy="45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470" extrusionOk="0">
                      <a:moveTo>
                        <a:pt x="791" y="0"/>
                      </a:moveTo>
                      <a:cubicBezTo>
                        <a:pt x="366" y="0"/>
                        <a:pt x="0" y="549"/>
                        <a:pt x="375" y="895"/>
                      </a:cubicBezTo>
                      <a:cubicBezTo>
                        <a:pt x="969" y="1414"/>
                        <a:pt x="1377" y="2231"/>
                        <a:pt x="2157" y="2454"/>
                      </a:cubicBezTo>
                      <a:cubicBezTo>
                        <a:pt x="2203" y="2464"/>
                        <a:pt x="2247" y="2470"/>
                        <a:pt x="2289" y="2470"/>
                      </a:cubicBezTo>
                      <a:cubicBezTo>
                        <a:pt x="2821" y="2470"/>
                        <a:pt x="3001" y="1658"/>
                        <a:pt x="2417" y="1452"/>
                      </a:cubicBezTo>
                      <a:cubicBezTo>
                        <a:pt x="2231" y="1377"/>
                        <a:pt x="2008" y="1080"/>
                        <a:pt x="1823" y="895"/>
                      </a:cubicBezTo>
                      <a:cubicBezTo>
                        <a:pt x="1600" y="635"/>
                        <a:pt x="1377" y="375"/>
                        <a:pt x="1155" y="153"/>
                      </a:cubicBezTo>
                      <a:cubicBezTo>
                        <a:pt x="1039" y="45"/>
                        <a:pt x="913" y="0"/>
                        <a:pt x="7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32"/>
                <p:cNvSpPr/>
                <p:nvPr/>
              </p:nvSpPr>
              <p:spPr>
                <a:xfrm>
                  <a:off x="2311255" y="3823405"/>
                  <a:ext cx="53696" cy="60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" h="3346" extrusionOk="0">
                      <a:moveTo>
                        <a:pt x="653" y="0"/>
                      </a:moveTo>
                      <a:cubicBezTo>
                        <a:pt x="325" y="0"/>
                        <a:pt x="0" y="255"/>
                        <a:pt x="135" y="658"/>
                      </a:cubicBezTo>
                      <a:cubicBezTo>
                        <a:pt x="469" y="1585"/>
                        <a:pt x="1211" y="2290"/>
                        <a:pt x="1767" y="3107"/>
                      </a:cubicBezTo>
                      <a:cubicBezTo>
                        <a:pt x="1880" y="3275"/>
                        <a:pt x="2043" y="3345"/>
                        <a:pt x="2206" y="3345"/>
                      </a:cubicBezTo>
                      <a:cubicBezTo>
                        <a:pt x="2581" y="3345"/>
                        <a:pt x="2954" y="2975"/>
                        <a:pt x="2695" y="2587"/>
                      </a:cubicBezTo>
                      <a:cubicBezTo>
                        <a:pt x="2176" y="1845"/>
                        <a:pt x="1471" y="1177"/>
                        <a:pt x="1174" y="361"/>
                      </a:cubicBezTo>
                      <a:cubicBezTo>
                        <a:pt x="1085" y="110"/>
                        <a:pt x="868" y="0"/>
                        <a:pt x="65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32"/>
                <p:cNvSpPr/>
                <p:nvPr/>
              </p:nvSpPr>
              <p:spPr>
                <a:xfrm>
                  <a:off x="2561741" y="3794996"/>
                  <a:ext cx="43535" cy="65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5" h="3606" extrusionOk="0">
                      <a:moveTo>
                        <a:pt x="1746" y="1"/>
                      </a:moveTo>
                      <a:cubicBezTo>
                        <a:pt x="1528" y="1"/>
                        <a:pt x="1302" y="111"/>
                        <a:pt x="1199" y="361"/>
                      </a:cubicBezTo>
                      <a:lnTo>
                        <a:pt x="160" y="2959"/>
                      </a:lnTo>
                      <a:cubicBezTo>
                        <a:pt x="1" y="3345"/>
                        <a:pt x="328" y="3606"/>
                        <a:pt x="665" y="3606"/>
                      </a:cubicBezTo>
                      <a:cubicBezTo>
                        <a:pt x="880" y="3606"/>
                        <a:pt x="1098" y="3501"/>
                        <a:pt x="1199" y="3256"/>
                      </a:cubicBezTo>
                      <a:lnTo>
                        <a:pt x="2238" y="658"/>
                      </a:lnTo>
                      <a:cubicBezTo>
                        <a:pt x="2395" y="255"/>
                        <a:pt x="2079" y="1"/>
                        <a:pt x="17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8" name="Google Shape;1458;p32"/>
                <p:cNvSpPr/>
                <p:nvPr/>
              </p:nvSpPr>
              <p:spPr>
                <a:xfrm>
                  <a:off x="2516734" y="3789402"/>
                  <a:ext cx="19577" cy="48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" h="2645" extrusionOk="0">
                      <a:moveTo>
                        <a:pt x="539" y="0"/>
                      </a:moveTo>
                      <a:cubicBezTo>
                        <a:pt x="270" y="0"/>
                        <a:pt x="1" y="186"/>
                        <a:pt x="1" y="557"/>
                      </a:cubicBezTo>
                      <a:lnTo>
                        <a:pt x="1" y="2115"/>
                      </a:lnTo>
                      <a:cubicBezTo>
                        <a:pt x="1" y="2468"/>
                        <a:pt x="270" y="2644"/>
                        <a:pt x="539" y="2644"/>
                      </a:cubicBezTo>
                      <a:cubicBezTo>
                        <a:pt x="808" y="2644"/>
                        <a:pt x="1077" y="2468"/>
                        <a:pt x="1077" y="2115"/>
                      </a:cubicBezTo>
                      <a:lnTo>
                        <a:pt x="1077" y="557"/>
                      </a:lnTo>
                      <a:cubicBezTo>
                        <a:pt x="1077" y="186"/>
                        <a:pt x="808" y="0"/>
                        <a:pt x="53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9" name="Google Shape;1459;p32"/>
                <p:cNvSpPr/>
                <p:nvPr/>
              </p:nvSpPr>
              <p:spPr>
                <a:xfrm>
                  <a:off x="2235710" y="4160503"/>
                  <a:ext cx="110446" cy="127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6" h="7016" extrusionOk="0">
                      <a:moveTo>
                        <a:pt x="643" y="1"/>
                      </a:moveTo>
                      <a:cubicBezTo>
                        <a:pt x="323" y="1"/>
                        <a:pt x="0" y="260"/>
                        <a:pt x="134" y="639"/>
                      </a:cubicBezTo>
                      <a:cubicBezTo>
                        <a:pt x="988" y="3274"/>
                        <a:pt x="3029" y="4981"/>
                        <a:pt x="4959" y="6874"/>
                      </a:cubicBezTo>
                      <a:cubicBezTo>
                        <a:pt x="5058" y="6973"/>
                        <a:pt x="5174" y="7015"/>
                        <a:pt x="5289" y="7015"/>
                      </a:cubicBezTo>
                      <a:cubicBezTo>
                        <a:pt x="5689" y="7015"/>
                        <a:pt x="6075" y="6506"/>
                        <a:pt x="5701" y="6132"/>
                      </a:cubicBezTo>
                      <a:cubicBezTo>
                        <a:pt x="3957" y="4388"/>
                        <a:pt x="1953" y="2792"/>
                        <a:pt x="1136" y="380"/>
                      </a:cubicBezTo>
                      <a:cubicBezTo>
                        <a:pt x="1062" y="114"/>
                        <a:pt x="853" y="1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32"/>
                <p:cNvSpPr/>
                <p:nvPr/>
              </p:nvSpPr>
              <p:spPr>
                <a:xfrm>
                  <a:off x="2248270" y="4260453"/>
                  <a:ext cx="73274" cy="65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1" h="3594" extrusionOk="0">
                      <a:moveTo>
                        <a:pt x="748" y="0"/>
                      </a:moveTo>
                      <a:cubicBezTo>
                        <a:pt x="373" y="0"/>
                        <a:pt x="1" y="370"/>
                        <a:pt x="260" y="758"/>
                      </a:cubicBezTo>
                      <a:cubicBezTo>
                        <a:pt x="1002" y="1797"/>
                        <a:pt x="2078" y="2576"/>
                        <a:pt x="2969" y="3467"/>
                      </a:cubicBezTo>
                      <a:cubicBezTo>
                        <a:pt x="3074" y="3556"/>
                        <a:pt x="3187" y="3594"/>
                        <a:pt x="3297" y="3594"/>
                      </a:cubicBezTo>
                      <a:cubicBezTo>
                        <a:pt x="3691" y="3594"/>
                        <a:pt x="4030" y="3102"/>
                        <a:pt x="3711" y="2725"/>
                      </a:cubicBezTo>
                      <a:cubicBezTo>
                        <a:pt x="3266" y="2280"/>
                        <a:pt x="2857" y="1834"/>
                        <a:pt x="2375" y="1426"/>
                      </a:cubicBezTo>
                      <a:cubicBezTo>
                        <a:pt x="1930" y="1092"/>
                        <a:pt x="1521" y="684"/>
                        <a:pt x="1187" y="238"/>
                      </a:cubicBezTo>
                      <a:cubicBezTo>
                        <a:pt x="1075" y="70"/>
                        <a:pt x="911" y="0"/>
                        <a:pt x="7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32"/>
                <p:cNvSpPr/>
                <p:nvPr/>
              </p:nvSpPr>
              <p:spPr>
                <a:xfrm>
                  <a:off x="2665008" y="4003625"/>
                  <a:ext cx="64239" cy="200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4" h="10979" extrusionOk="0">
                      <a:moveTo>
                        <a:pt x="1760" y="0"/>
                      </a:moveTo>
                      <a:cubicBezTo>
                        <a:pt x="1440" y="0"/>
                        <a:pt x="1121" y="259"/>
                        <a:pt x="1233" y="639"/>
                      </a:cubicBezTo>
                      <a:lnTo>
                        <a:pt x="1270" y="639"/>
                      </a:lnTo>
                      <a:cubicBezTo>
                        <a:pt x="2235" y="3756"/>
                        <a:pt x="2532" y="7393"/>
                        <a:pt x="342" y="10028"/>
                      </a:cubicBezTo>
                      <a:cubicBezTo>
                        <a:pt x="0" y="10427"/>
                        <a:pt x="358" y="10978"/>
                        <a:pt x="744" y="10978"/>
                      </a:cubicBezTo>
                      <a:cubicBezTo>
                        <a:pt x="861" y="10978"/>
                        <a:pt x="981" y="10928"/>
                        <a:pt x="1084" y="10807"/>
                      </a:cubicBezTo>
                      <a:cubicBezTo>
                        <a:pt x="3534" y="7838"/>
                        <a:pt x="3348" y="3867"/>
                        <a:pt x="2272" y="379"/>
                      </a:cubicBezTo>
                      <a:cubicBezTo>
                        <a:pt x="2183" y="113"/>
                        <a:pt x="1971" y="0"/>
                        <a:pt x="176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32"/>
                <p:cNvSpPr/>
                <p:nvPr/>
              </p:nvSpPr>
              <p:spPr>
                <a:xfrm>
                  <a:off x="2641359" y="4235871"/>
                  <a:ext cx="36028" cy="33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856" extrusionOk="0">
                      <a:moveTo>
                        <a:pt x="1235" y="1"/>
                      </a:moveTo>
                      <a:cubicBezTo>
                        <a:pt x="1110" y="1"/>
                        <a:pt x="979" y="53"/>
                        <a:pt x="864" y="177"/>
                      </a:cubicBezTo>
                      <a:cubicBezTo>
                        <a:pt x="752" y="289"/>
                        <a:pt x="641" y="437"/>
                        <a:pt x="567" y="586"/>
                      </a:cubicBezTo>
                      <a:cubicBezTo>
                        <a:pt x="530" y="697"/>
                        <a:pt x="456" y="808"/>
                        <a:pt x="344" y="957"/>
                      </a:cubicBezTo>
                      <a:cubicBezTo>
                        <a:pt x="1" y="1329"/>
                        <a:pt x="364" y="1855"/>
                        <a:pt x="769" y="1855"/>
                      </a:cubicBezTo>
                      <a:cubicBezTo>
                        <a:pt x="889" y="1855"/>
                        <a:pt x="1013" y="1809"/>
                        <a:pt x="1124" y="1699"/>
                      </a:cubicBezTo>
                      <a:cubicBezTo>
                        <a:pt x="1235" y="1587"/>
                        <a:pt x="1309" y="1439"/>
                        <a:pt x="1420" y="1291"/>
                      </a:cubicBezTo>
                      <a:cubicBezTo>
                        <a:pt x="1458" y="1142"/>
                        <a:pt x="1532" y="1031"/>
                        <a:pt x="1643" y="920"/>
                      </a:cubicBezTo>
                      <a:cubicBezTo>
                        <a:pt x="1982" y="524"/>
                        <a:pt x="1634" y="1"/>
                        <a:pt x="12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63" name="Google Shape;1463;p32"/>
            <p:cNvSpPr/>
            <p:nvPr/>
          </p:nvSpPr>
          <p:spPr>
            <a:xfrm rot="10800000" flipH="1">
              <a:off x="2651650" y="3519379"/>
              <a:ext cx="311300" cy="701521"/>
            </a:xfrm>
            <a:custGeom>
              <a:avLst/>
              <a:gdLst/>
              <a:ahLst/>
              <a:cxnLst/>
              <a:rect l="l" t="t" r="r" b="b"/>
              <a:pathLst>
                <a:path w="25120" h="22329" extrusionOk="0">
                  <a:moveTo>
                    <a:pt x="0" y="0"/>
                  </a:moveTo>
                  <a:lnTo>
                    <a:pt x="25120" y="0"/>
                  </a:lnTo>
                  <a:lnTo>
                    <a:pt x="25120" y="22329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1464" name="Google Shape;1464;p32"/>
          <p:cNvGrpSpPr/>
          <p:nvPr/>
        </p:nvGrpSpPr>
        <p:grpSpPr>
          <a:xfrm>
            <a:off x="5394689" y="1218474"/>
            <a:ext cx="3288495" cy="1751922"/>
            <a:chOff x="5394689" y="1218474"/>
            <a:chExt cx="3288495" cy="1751922"/>
          </a:xfrm>
        </p:grpSpPr>
        <p:sp>
          <p:nvSpPr>
            <p:cNvPr id="1465" name="Google Shape;1465;p32"/>
            <p:cNvSpPr/>
            <p:nvPr/>
          </p:nvSpPr>
          <p:spPr>
            <a:xfrm>
              <a:off x="5394689" y="2593027"/>
              <a:ext cx="380283" cy="377369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5" y="0"/>
                  </a:moveTo>
                  <a:cubicBezTo>
                    <a:pt x="15117" y="0"/>
                    <a:pt x="14920" y="5"/>
                    <a:pt x="14722" y="14"/>
                  </a:cubicBezTo>
                  <a:cubicBezTo>
                    <a:pt x="11260" y="14"/>
                    <a:pt x="7169" y="1658"/>
                    <a:pt x="4896" y="3791"/>
                  </a:cubicBezTo>
                  <a:cubicBezTo>
                    <a:pt x="2588" y="5924"/>
                    <a:pt x="1" y="9560"/>
                    <a:pt x="105" y="13232"/>
                  </a:cubicBezTo>
                  <a:cubicBezTo>
                    <a:pt x="175" y="16903"/>
                    <a:pt x="420" y="19701"/>
                    <a:pt x="3078" y="23687"/>
                  </a:cubicBezTo>
                  <a:cubicBezTo>
                    <a:pt x="4476" y="25960"/>
                    <a:pt x="6714" y="27638"/>
                    <a:pt x="9302" y="28407"/>
                  </a:cubicBezTo>
                  <a:cubicBezTo>
                    <a:pt x="10196" y="28714"/>
                    <a:pt x="12563" y="29412"/>
                    <a:pt x="15137" y="29412"/>
                  </a:cubicBezTo>
                  <a:cubicBezTo>
                    <a:pt x="16087" y="29412"/>
                    <a:pt x="17066" y="29317"/>
                    <a:pt x="18009" y="29072"/>
                  </a:cubicBezTo>
                  <a:cubicBezTo>
                    <a:pt x="21505" y="28128"/>
                    <a:pt x="24198" y="26869"/>
                    <a:pt x="26016" y="24176"/>
                  </a:cubicBezTo>
                  <a:cubicBezTo>
                    <a:pt x="27799" y="21484"/>
                    <a:pt x="29548" y="18861"/>
                    <a:pt x="29478" y="14700"/>
                  </a:cubicBezTo>
                  <a:cubicBezTo>
                    <a:pt x="29373" y="10574"/>
                    <a:pt x="27904" y="7602"/>
                    <a:pt x="26680" y="6134"/>
                  </a:cubicBezTo>
                  <a:cubicBezTo>
                    <a:pt x="25456" y="4665"/>
                    <a:pt x="23463" y="2602"/>
                    <a:pt x="21121" y="1448"/>
                  </a:cubicBezTo>
                  <a:cubicBezTo>
                    <a:pt x="19336" y="492"/>
                    <a:pt x="17347" y="0"/>
                    <a:pt x="15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 rot="-5400000" flipH="1">
              <a:off x="7150274" y="1042622"/>
              <a:ext cx="1357057" cy="1708762"/>
            </a:xfrm>
            <a:custGeom>
              <a:avLst/>
              <a:gdLst/>
              <a:ahLst/>
              <a:cxnLst/>
              <a:rect l="l" t="t" r="r" b="b"/>
              <a:pathLst>
                <a:path w="39176" h="34664" extrusionOk="0">
                  <a:moveTo>
                    <a:pt x="21371" y="1"/>
                  </a:moveTo>
                  <a:cubicBezTo>
                    <a:pt x="17061" y="1"/>
                    <a:pt x="13042" y="101"/>
                    <a:pt x="8684" y="101"/>
                  </a:cubicBezTo>
                  <a:cubicBezTo>
                    <a:pt x="7872" y="101"/>
                    <a:pt x="7049" y="97"/>
                    <a:pt x="6209" y="89"/>
                  </a:cubicBezTo>
                  <a:lnTo>
                    <a:pt x="6209" y="57"/>
                  </a:lnTo>
                  <a:cubicBezTo>
                    <a:pt x="4193" y="121"/>
                    <a:pt x="1824" y="377"/>
                    <a:pt x="800" y="2073"/>
                  </a:cubicBezTo>
                  <a:cubicBezTo>
                    <a:pt x="288" y="2905"/>
                    <a:pt x="256" y="3930"/>
                    <a:pt x="256" y="4890"/>
                  </a:cubicBezTo>
                  <a:lnTo>
                    <a:pt x="0" y="27294"/>
                  </a:lnTo>
                  <a:cubicBezTo>
                    <a:pt x="0" y="29502"/>
                    <a:pt x="128" y="31999"/>
                    <a:pt x="1921" y="33343"/>
                  </a:cubicBezTo>
                  <a:cubicBezTo>
                    <a:pt x="3137" y="34239"/>
                    <a:pt x="4737" y="34367"/>
                    <a:pt x="6209" y="34463"/>
                  </a:cubicBezTo>
                  <a:cubicBezTo>
                    <a:pt x="8837" y="34597"/>
                    <a:pt x="11467" y="34664"/>
                    <a:pt x="14096" y="34664"/>
                  </a:cubicBezTo>
                  <a:cubicBezTo>
                    <a:pt x="20882" y="34664"/>
                    <a:pt x="27661" y="34220"/>
                    <a:pt x="34375" y="33343"/>
                  </a:cubicBezTo>
                  <a:cubicBezTo>
                    <a:pt x="35399" y="33183"/>
                    <a:pt x="36455" y="33023"/>
                    <a:pt x="37255" y="32447"/>
                  </a:cubicBezTo>
                  <a:cubicBezTo>
                    <a:pt x="38631" y="31455"/>
                    <a:pt x="38823" y="29630"/>
                    <a:pt x="38920" y="27998"/>
                  </a:cubicBezTo>
                  <a:cubicBezTo>
                    <a:pt x="39176" y="22781"/>
                    <a:pt x="39112" y="17532"/>
                    <a:pt x="38791" y="12315"/>
                  </a:cubicBezTo>
                  <a:cubicBezTo>
                    <a:pt x="38695" y="9851"/>
                    <a:pt x="38343" y="7418"/>
                    <a:pt x="37767" y="5018"/>
                  </a:cubicBezTo>
                  <a:cubicBezTo>
                    <a:pt x="37575" y="3994"/>
                    <a:pt x="37095" y="3033"/>
                    <a:pt x="36423" y="2233"/>
                  </a:cubicBezTo>
                  <a:cubicBezTo>
                    <a:pt x="35463" y="1241"/>
                    <a:pt x="34055" y="825"/>
                    <a:pt x="32646" y="569"/>
                  </a:cubicBezTo>
                  <a:cubicBezTo>
                    <a:pt x="30086" y="89"/>
                    <a:pt x="27461" y="57"/>
                    <a:pt x="24837" y="25"/>
                  </a:cubicBezTo>
                  <a:cubicBezTo>
                    <a:pt x="23654" y="7"/>
                    <a:pt x="22502" y="1"/>
                    <a:pt x="2137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 txBox="1"/>
            <p:nvPr/>
          </p:nvSpPr>
          <p:spPr>
            <a:xfrm flipH="1">
              <a:off x="7243800" y="1389175"/>
              <a:ext cx="13287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Impacto</a:t>
              </a:r>
              <a:endParaRPr sz="18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68" name="Google Shape;1468;p32"/>
            <p:cNvSpPr txBox="1"/>
            <p:nvPr/>
          </p:nvSpPr>
          <p:spPr>
            <a:xfrm flipH="1">
              <a:off x="7243800" y="1781328"/>
              <a:ext cx="13287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BRASIL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Angola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Portugal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Moçambique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69" name="Google Shape;1469;p32"/>
            <p:cNvGrpSpPr/>
            <p:nvPr/>
          </p:nvGrpSpPr>
          <p:grpSpPr>
            <a:xfrm>
              <a:off x="6443238" y="1310997"/>
              <a:ext cx="850500" cy="850500"/>
              <a:chOff x="6443238" y="1310997"/>
              <a:chExt cx="850500" cy="850500"/>
            </a:xfrm>
          </p:grpSpPr>
          <p:sp>
            <p:nvSpPr>
              <p:cNvPr id="1470" name="Google Shape;1470;p32"/>
              <p:cNvSpPr/>
              <p:nvPr/>
            </p:nvSpPr>
            <p:spPr>
              <a:xfrm flipH="1">
                <a:off x="6443238" y="1310997"/>
                <a:ext cx="850500" cy="8505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71" name="Google Shape;1471;p32"/>
              <p:cNvGrpSpPr/>
              <p:nvPr/>
            </p:nvGrpSpPr>
            <p:grpSpPr>
              <a:xfrm>
                <a:off x="6572260" y="1407174"/>
                <a:ext cx="592456" cy="658146"/>
                <a:chOff x="6660640" y="2370944"/>
                <a:chExt cx="532019" cy="590901"/>
              </a:xfrm>
            </p:grpSpPr>
            <p:sp>
              <p:nvSpPr>
                <p:cNvPr id="1472" name="Google Shape;1472;p32"/>
                <p:cNvSpPr/>
                <p:nvPr/>
              </p:nvSpPr>
              <p:spPr>
                <a:xfrm>
                  <a:off x="6699104" y="2629211"/>
                  <a:ext cx="116718" cy="27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1" h="15022" extrusionOk="0">
                      <a:moveTo>
                        <a:pt x="3218" y="1"/>
                      </a:moveTo>
                      <a:cubicBezTo>
                        <a:pt x="2288" y="1"/>
                        <a:pt x="1339" y="61"/>
                        <a:pt x="891" y="61"/>
                      </a:cubicBezTo>
                      <a:cubicBezTo>
                        <a:pt x="0" y="61"/>
                        <a:pt x="891" y="9116"/>
                        <a:pt x="891" y="11640"/>
                      </a:cubicBezTo>
                      <a:lnTo>
                        <a:pt x="891" y="15017"/>
                      </a:lnTo>
                      <a:lnTo>
                        <a:pt x="6420" y="15017"/>
                      </a:lnTo>
                      <a:cubicBezTo>
                        <a:pt x="6396" y="14730"/>
                        <a:pt x="5820" y="903"/>
                        <a:pt x="5493" y="358"/>
                      </a:cubicBezTo>
                      <a:cubicBezTo>
                        <a:pt x="5185" y="70"/>
                        <a:pt x="4213" y="1"/>
                        <a:pt x="3218" y="1"/>
                      </a:cubicBezTo>
                      <a:close/>
                      <a:moveTo>
                        <a:pt x="6420" y="15017"/>
                      </a:moveTo>
                      <a:lnTo>
                        <a:pt x="6420" y="15017"/>
                      </a:lnTo>
                      <a:cubicBezTo>
                        <a:pt x="6420" y="15020"/>
                        <a:pt x="6420" y="15021"/>
                        <a:pt x="6420" y="15021"/>
                      </a:cubicBezTo>
                      <a:cubicBezTo>
                        <a:pt x="6420" y="15021"/>
                        <a:pt x="6420" y="15020"/>
                        <a:pt x="6420" y="150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32"/>
                <p:cNvSpPr/>
                <p:nvPr/>
              </p:nvSpPr>
              <p:spPr>
                <a:xfrm>
                  <a:off x="6694378" y="2616474"/>
                  <a:ext cx="134859" cy="296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16264" extrusionOk="0">
                      <a:moveTo>
                        <a:pt x="3357" y="1220"/>
                      </a:moveTo>
                      <a:cubicBezTo>
                        <a:pt x="3945" y="1220"/>
                        <a:pt x="4534" y="1246"/>
                        <a:pt x="5122" y="1317"/>
                      </a:cubicBezTo>
                      <a:cubicBezTo>
                        <a:pt x="5456" y="1391"/>
                        <a:pt x="5381" y="1539"/>
                        <a:pt x="5419" y="2059"/>
                      </a:cubicBezTo>
                      <a:cubicBezTo>
                        <a:pt x="5715" y="4916"/>
                        <a:pt x="5790" y="7811"/>
                        <a:pt x="5938" y="10669"/>
                      </a:cubicBezTo>
                      <a:cubicBezTo>
                        <a:pt x="6012" y="11967"/>
                        <a:pt x="6087" y="13266"/>
                        <a:pt x="6124" y="14565"/>
                      </a:cubicBezTo>
                      <a:cubicBezTo>
                        <a:pt x="6124" y="14732"/>
                        <a:pt x="6111" y="14961"/>
                        <a:pt x="6117" y="15196"/>
                      </a:cubicBezTo>
                      <a:lnTo>
                        <a:pt x="1706" y="15196"/>
                      </a:lnTo>
                      <a:cubicBezTo>
                        <a:pt x="1684" y="11587"/>
                        <a:pt x="1443" y="8009"/>
                        <a:pt x="1336" y="4397"/>
                      </a:cubicBezTo>
                      <a:lnTo>
                        <a:pt x="1336" y="2319"/>
                      </a:lnTo>
                      <a:cubicBezTo>
                        <a:pt x="1336" y="1317"/>
                        <a:pt x="1336" y="1317"/>
                        <a:pt x="2338" y="1243"/>
                      </a:cubicBezTo>
                      <a:cubicBezTo>
                        <a:pt x="2678" y="1229"/>
                        <a:pt x="3018" y="1220"/>
                        <a:pt x="3357" y="1220"/>
                      </a:cubicBezTo>
                      <a:close/>
                      <a:moveTo>
                        <a:pt x="3175" y="0"/>
                      </a:moveTo>
                      <a:cubicBezTo>
                        <a:pt x="2335" y="0"/>
                        <a:pt x="1523" y="91"/>
                        <a:pt x="1040" y="241"/>
                      </a:cubicBezTo>
                      <a:cubicBezTo>
                        <a:pt x="223" y="537"/>
                        <a:pt x="297" y="1651"/>
                        <a:pt x="260" y="2319"/>
                      </a:cubicBezTo>
                      <a:cubicBezTo>
                        <a:pt x="0" y="6735"/>
                        <a:pt x="631" y="11262"/>
                        <a:pt x="631" y="15716"/>
                      </a:cubicBezTo>
                      <a:cubicBezTo>
                        <a:pt x="631" y="16012"/>
                        <a:pt x="891" y="16235"/>
                        <a:pt x="1188" y="16235"/>
                      </a:cubicBezTo>
                      <a:lnTo>
                        <a:pt x="6548" y="16235"/>
                      </a:lnTo>
                      <a:cubicBezTo>
                        <a:pt x="6597" y="16254"/>
                        <a:pt x="6647" y="16263"/>
                        <a:pt x="6697" y="16263"/>
                      </a:cubicBezTo>
                      <a:cubicBezTo>
                        <a:pt x="7077" y="16263"/>
                        <a:pt x="7418" y="15739"/>
                        <a:pt x="7051" y="15344"/>
                      </a:cubicBezTo>
                      <a:lnTo>
                        <a:pt x="7051" y="15344"/>
                      </a:lnTo>
                      <a:cubicBezTo>
                        <a:pt x="7192" y="15485"/>
                        <a:pt x="7247" y="15551"/>
                        <a:pt x="7262" y="15551"/>
                      </a:cubicBezTo>
                      <a:cubicBezTo>
                        <a:pt x="7286" y="15551"/>
                        <a:pt x="7200" y="15371"/>
                        <a:pt x="7200" y="15048"/>
                      </a:cubicBezTo>
                      <a:cubicBezTo>
                        <a:pt x="7163" y="14380"/>
                        <a:pt x="7126" y="13712"/>
                        <a:pt x="7089" y="13044"/>
                      </a:cubicBezTo>
                      <a:cubicBezTo>
                        <a:pt x="7014" y="11225"/>
                        <a:pt x="6903" y="9407"/>
                        <a:pt x="6829" y="7588"/>
                      </a:cubicBezTo>
                      <a:cubicBezTo>
                        <a:pt x="6717" y="5918"/>
                        <a:pt x="6643" y="4248"/>
                        <a:pt x="6495" y="2579"/>
                      </a:cubicBezTo>
                      <a:cubicBezTo>
                        <a:pt x="6421" y="1836"/>
                        <a:pt x="6532" y="909"/>
                        <a:pt x="5827" y="463"/>
                      </a:cubicBezTo>
                      <a:cubicBezTo>
                        <a:pt x="5275" y="136"/>
                        <a:pt x="4205" y="0"/>
                        <a:pt x="317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32"/>
                <p:cNvSpPr/>
                <p:nvPr/>
              </p:nvSpPr>
              <p:spPr>
                <a:xfrm>
                  <a:off x="6845487" y="2559893"/>
                  <a:ext cx="116718" cy="3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1" h="18827" extrusionOk="0">
                      <a:moveTo>
                        <a:pt x="3239" y="1"/>
                      </a:moveTo>
                      <a:cubicBezTo>
                        <a:pt x="2303" y="1"/>
                        <a:pt x="1342" y="80"/>
                        <a:pt x="891" y="80"/>
                      </a:cubicBezTo>
                      <a:cubicBezTo>
                        <a:pt x="0" y="80"/>
                        <a:pt x="891" y="11398"/>
                        <a:pt x="891" y="14590"/>
                      </a:cubicBezTo>
                      <a:lnTo>
                        <a:pt x="891" y="18821"/>
                      </a:lnTo>
                      <a:lnTo>
                        <a:pt x="6420" y="18821"/>
                      </a:lnTo>
                      <a:cubicBezTo>
                        <a:pt x="6396" y="18462"/>
                        <a:pt x="5820" y="1142"/>
                        <a:pt x="5493" y="451"/>
                      </a:cubicBezTo>
                      <a:cubicBezTo>
                        <a:pt x="5188" y="89"/>
                        <a:pt x="4227" y="1"/>
                        <a:pt x="3239" y="1"/>
                      </a:cubicBezTo>
                      <a:close/>
                      <a:moveTo>
                        <a:pt x="6420" y="18821"/>
                      </a:moveTo>
                      <a:cubicBezTo>
                        <a:pt x="6420" y="18824"/>
                        <a:pt x="6420" y="18826"/>
                        <a:pt x="6420" y="18826"/>
                      </a:cubicBezTo>
                      <a:cubicBezTo>
                        <a:pt x="6420" y="18826"/>
                        <a:pt x="6420" y="18824"/>
                        <a:pt x="6420" y="188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32"/>
                <p:cNvSpPr/>
                <p:nvPr/>
              </p:nvSpPr>
              <p:spPr>
                <a:xfrm>
                  <a:off x="6841434" y="2547137"/>
                  <a:ext cx="130878" cy="365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0" h="20078" extrusionOk="0">
                      <a:moveTo>
                        <a:pt x="2103" y="1229"/>
                      </a:moveTo>
                      <a:cubicBezTo>
                        <a:pt x="2903" y="1229"/>
                        <a:pt x="4132" y="1262"/>
                        <a:pt x="4305" y="1262"/>
                      </a:cubicBezTo>
                      <a:cubicBezTo>
                        <a:pt x="5233" y="1299"/>
                        <a:pt x="5233" y="1225"/>
                        <a:pt x="5307" y="2005"/>
                      </a:cubicBezTo>
                      <a:cubicBezTo>
                        <a:pt x="5846" y="7646"/>
                        <a:pt x="5794" y="13323"/>
                        <a:pt x="6093" y="19001"/>
                      </a:cubicBezTo>
                      <a:lnTo>
                        <a:pt x="1670" y="19001"/>
                      </a:lnTo>
                      <a:cubicBezTo>
                        <a:pt x="1653" y="14687"/>
                        <a:pt x="1442" y="10405"/>
                        <a:pt x="1299" y="6124"/>
                      </a:cubicBezTo>
                      <a:cubicBezTo>
                        <a:pt x="1262" y="4528"/>
                        <a:pt x="1077" y="2784"/>
                        <a:pt x="1411" y="1262"/>
                      </a:cubicBezTo>
                      <a:cubicBezTo>
                        <a:pt x="1411" y="1238"/>
                        <a:pt x="1703" y="1229"/>
                        <a:pt x="2103" y="1229"/>
                      </a:cubicBezTo>
                      <a:close/>
                      <a:moveTo>
                        <a:pt x="3174" y="0"/>
                      </a:moveTo>
                      <a:cubicBezTo>
                        <a:pt x="2292" y="0"/>
                        <a:pt x="1441" y="121"/>
                        <a:pt x="928" y="297"/>
                      </a:cubicBezTo>
                      <a:cubicBezTo>
                        <a:pt x="1" y="594"/>
                        <a:pt x="223" y="2747"/>
                        <a:pt x="186" y="3452"/>
                      </a:cubicBezTo>
                      <a:cubicBezTo>
                        <a:pt x="112" y="8796"/>
                        <a:pt x="594" y="14177"/>
                        <a:pt x="594" y="19521"/>
                      </a:cubicBezTo>
                      <a:cubicBezTo>
                        <a:pt x="594" y="19817"/>
                        <a:pt x="854" y="20040"/>
                        <a:pt x="1114" y="20077"/>
                      </a:cubicBezTo>
                      <a:lnTo>
                        <a:pt x="6643" y="20077"/>
                      </a:lnTo>
                      <a:cubicBezTo>
                        <a:pt x="6668" y="20074"/>
                        <a:pt x="6692" y="20070"/>
                        <a:pt x="6715" y="20065"/>
                      </a:cubicBezTo>
                      <a:lnTo>
                        <a:pt x="6715" y="20065"/>
                      </a:lnTo>
                      <a:cubicBezTo>
                        <a:pt x="6922" y="20061"/>
                        <a:pt x="7115" y="19941"/>
                        <a:pt x="7163" y="19669"/>
                      </a:cubicBezTo>
                      <a:cubicBezTo>
                        <a:pt x="7172" y="19616"/>
                        <a:pt x="7173" y="19565"/>
                        <a:pt x="7169" y="19517"/>
                      </a:cubicBezTo>
                      <a:lnTo>
                        <a:pt x="7169" y="19517"/>
                      </a:lnTo>
                      <a:lnTo>
                        <a:pt x="7200" y="19521"/>
                      </a:lnTo>
                      <a:cubicBezTo>
                        <a:pt x="7014" y="16292"/>
                        <a:pt x="6940" y="13063"/>
                        <a:pt x="6792" y="9872"/>
                      </a:cubicBezTo>
                      <a:cubicBezTo>
                        <a:pt x="6717" y="7757"/>
                        <a:pt x="6606" y="5641"/>
                        <a:pt x="6495" y="3563"/>
                      </a:cubicBezTo>
                      <a:cubicBezTo>
                        <a:pt x="6458" y="2895"/>
                        <a:pt x="6643" y="1299"/>
                        <a:pt x="6124" y="780"/>
                      </a:cubicBezTo>
                      <a:cubicBezTo>
                        <a:pt x="5554" y="210"/>
                        <a:pt x="4337" y="0"/>
                        <a:pt x="31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32"/>
                <p:cNvSpPr/>
                <p:nvPr/>
              </p:nvSpPr>
              <p:spPr>
                <a:xfrm>
                  <a:off x="6991198" y="2474776"/>
                  <a:ext cx="117390" cy="428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8" h="23500" extrusionOk="0">
                      <a:moveTo>
                        <a:pt x="3354" y="1"/>
                      </a:moveTo>
                      <a:cubicBezTo>
                        <a:pt x="2394" y="1"/>
                        <a:pt x="1392" y="112"/>
                        <a:pt x="928" y="112"/>
                      </a:cubicBezTo>
                      <a:cubicBezTo>
                        <a:pt x="0" y="112"/>
                        <a:pt x="928" y="14214"/>
                        <a:pt x="928" y="18185"/>
                      </a:cubicBezTo>
                      <a:lnTo>
                        <a:pt x="928" y="23492"/>
                      </a:lnTo>
                      <a:lnTo>
                        <a:pt x="6456" y="23492"/>
                      </a:lnTo>
                      <a:cubicBezTo>
                        <a:pt x="6432" y="23026"/>
                        <a:pt x="5856" y="1429"/>
                        <a:pt x="5529" y="557"/>
                      </a:cubicBezTo>
                      <a:cubicBezTo>
                        <a:pt x="5233" y="112"/>
                        <a:pt x="4314" y="1"/>
                        <a:pt x="3354" y="1"/>
                      </a:cubicBezTo>
                      <a:close/>
                      <a:moveTo>
                        <a:pt x="6456" y="23492"/>
                      </a:moveTo>
                      <a:lnTo>
                        <a:pt x="6456" y="23492"/>
                      </a:lnTo>
                      <a:cubicBezTo>
                        <a:pt x="6457" y="23497"/>
                        <a:pt x="6457" y="23499"/>
                        <a:pt x="6457" y="23499"/>
                      </a:cubicBezTo>
                      <a:cubicBezTo>
                        <a:pt x="6457" y="23499"/>
                        <a:pt x="6457" y="23497"/>
                        <a:pt x="6457" y="2349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32"/>
                <p:cNvSpPr/>
                <p:nvPr/>
              </p:nvSpPr>
              <p:spPr>
                <a:xfrm>
                  <a:off x="6985799" y="2463077"/>
                  <a:ext cx="132950" cy="449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4" h="24654" extrusionOk="0">
                      <a:moveTo>
                        <a:pt x="3184" y="1188"/>
                      </a:moveTo>
                      <a:cubicBezTo>
                        <a:pt x="3710" y="1188"/>
                        <a:pt x="4208" y="1199"/>
                        <a:pt x="4416" y="1199"/>
                      </a:cubicBezTo>
                      <a:cubicBezTo>
                        <a:pt x="5604" y="1274"/>
                        <a:pt x="5381" y="1608"/>
                        <a:pt x="5455" y="2535"/>
                      </a:cubicBezTo>
                      <a:cubicBezTo>
                        <a:pt x="5890" y="9562"/>
                        <a:pt x="5865" y="16588"/>
                        <a:pt x="6209" y="23614"/>
                      </a:cubicBezTo>
                      <a:lnTo>
                        <a:pt x="1781" y="23614"/>
                      </a:lnTo>
                      <a:cubicBezTo>
                        <a:pt x="1768" y="18184"/>
                        <a:pt x="1554" y="12753"/>
                        <a:pt x="1410" y="7323"/>
                      </a:cubicBezTo>
                      <a:cubicBezTo>
                        <a:pt x="1336" y="5356"/>
                        <a:pt x="1188" y="3278"/>
                        <a:pt x="1522" y="1348"/>
                      </a:cubicBezTo>
                      <a:cubicBezTo>
                        <a:pt x="1544" y="1214"/>
                        <a:pt x="2395" y="1188"/>
                        <a:pt x="3184" y="1188"/>
                      </a:cubicBezTo>
                      <a:close/>
                      <a:moveTo>
                        <a:pt x="3467" y="1"/>
                      </a:moveTo>
                      <a:cubicBezTo>
                        <a:pt x="2439" y="1"/>
                        <a:pt x="1441" y="143"/>
                        <a:pt x="1039" y="272"/>
                      </a:cubicBezTo>
                      <a:cubicBezTo>
                        <a:pt x="0" y="606"/>
                        <a:pt x="297" y="3389"/>
                        <a:pt x="297" y="4168"/>
                      </a:cubicBezTo>
                      <a:cubicBezTo>
                        <a:pt x="260" y="10811"/>
                        <a:pt x="705" y="17454"/>
                        <a:pt x="705" y="24134"/>
                      </a:cubicBezTo>
                      <a:cubicBezTo>
                        <a:pt x="705" y="24430"/>
                        <a:pt x="965" y="24653"/>
                        <a:pt x="1225" y="24653"/>
                      </a:cubicBezTo>
                      <a:lnTo>
                        <a:pt x="6754" y="24653"/>
                      </a:lnTo>
                      <a:cubicBezTo>
                        <a:pt x="6847" y="24648"/>
                        <a:pt x="6928" y="24625"/>
                        <a:pt x="6995" y="24588"/>
                      </a:cubicBezTo>
                      <a:lnTo>
                        <a:pt x="6995" y="24588"/>
                      </a:lnTo>
                      <a:cubicBezTo>
                        <a:pt x="7156" y="24518"/>
                        <a:pt x="7285" y="24366"/>
                        <a:pt x="7311" y="24134"/>
                      </a:cubicBezTo>
                      <a:cubicBezTo>
                        <a:pt x="7313" y="24087"/>
                        <a:pt x="7311" y="24044"/>
                        <a:pt x="7303" y="24004"/>
                      </a:cubicBezTo>
                      <a:lnTo>
                        <a:pt x="7303" y="24004"/>
                      </a:lnTo>
                      <a:cubicBezTo>
                        <a:pt x="7088" y="20335"/>
                        <a:pt x="7086" y="16631"/>
                        <a:pt x="6940" y="12963"/>
                      </a:cubicBezTo>
                      <a:cubicBezTo>
                        <a:pt x="6828" y="9104"/>
                        <a:pt x="7088" y="4910"/>
                        <a:pt x="6383" y="1088"/>
                      </a:cubicBezTo>
                      <a:cubicBezTo>
                        <a:pt x="6215" y="246"/>
                        <a:pt x="4816" y="1"/>
                        <a:pt x="346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32"/>
                <p:cNvSpPr/>
                <p:nvPr/>
              </p:nvSpPr>
              <p:spPr>
                <a:xfrm>
                  <a:off x="6660640" y="2462949"/>
                  <a:ext cx="532019" cy="498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68" h="27378" extrusionOk="0">
                      <a:moveTo>
                        <a:pt x="28228" y="0"/>
                      </a:moveTo>
                      <a:cubicBezTo>
                        <a:pt x="27982" y="0"/>
                        <a:pt x="27741" y="167"/>
                        <a:pt x="27722" y="501"/>
                      </a:cubicBezTo>
                      <a:lnTo>
                        <a:pt x="28093" y="21246"/>
                      </a:lnTo>
                      <a:cubicBezTo>
                        <a:pt x="28131" y="22656"/>
                        <a:pt x="28131" y="24103"/>
                        <a:pt x="28168" y="25551"/>
                      </a:cubicBezTo>
                      <a:lnTo>
                        <a:pt x="28168" y="26293"/>
                      </a:lnTo>
                      <a:cubicBezTo>
                        <a:pt x="28168" y="26256"/>
                        <a:pt x="25496" y="26144"/>
                        <a:pt x="25125" y="26107"/>
                      </a:cubicBezTo>
                      <a:cubicBezTo>
                        <a:pt x="23994" y="25991"/>
                        <a:pt x="22859" y="25947"/>
                        <a:pt x="21723" y="25947"/>
                      </a:cubicBezTo>
                      <a:cubicBezTo>
                        <a:pt x="19244" y="25947"/>
                        <a:pt x="16757" y="26154"/>
                        <a:pt x="14288" y="26256"/>
                      </a:cubicBezTo>
                      <a:cubicBezTo>
                        <a:pt x="12957" y="26310"/>
                        <a:pt x="11622" y="26330"/>
                        <a:pt x="10285" y="26330"/>
                      </a:cubicBezTo>
                      <a:cubicBezTo>
                        <a:pt x="7076" y="26330"/>
                        <a:pt x="3854" y="26219"/>
                        <a:pt x="632" y="26219"/>
                      </a:cubicBezTo>
                      <a:cubicBezTo>
                        <a:pt x="1" y="26293"/>
                        <a:pt x="1" y="27221"/>
                        <a:pt x="632" y="27295"/>
                      </a:cubicBezTo>
                      <a:lnTo>
                        <a:pt x="669" y="27295"/>
                      </a:lnTo>
                      <a:cubicBezTo>
                        <a:pt x="3885" y="27295"/>
                        <a:pt x="7101" y="27377"/>
                        <a:pt x="10329" y="27377"/>
                      </a:cubicBezTo>
                      <a:cubicBezTo>
                        <a:pt x="11942" y="27377"/>
                        <a:pt x="13559" y="27357"/>
                        <a:pt x="15179" y="27295"/>
                      </a:cubicBezTo>
                      <a:cubicBezTo>
                        <a:pt x="17399" y="27203"/>
                        <a:pt x="19605" y="27084"/>
                        <a:pt x="21815" y="27084"/>
                      </a:cubicBezTo>
                      <a:cubicBezTo>
                        <a:pt x="23188" y="27084"/>
                        <a:pt x="24562" y="27130"/>
                        <a:pt x="25941" y="27258"/>
                      </a:cubicBezTo>
                      <a:cubicBezTo>
                        <a:pt x="26227" y="27285"/>
                        <a:pt x="26753" y="27347"/>
                        <a:pt x="27302" y="27347"/>
                      </a:cubicBezTo>
                      <a:cubicBezTo>
                        <a:pt x="28250" y="27347"/>
                        <a:pt x="29267" y="27162"/>
                        <a:pt x="29244" y="26293"/>
                      </a:cubicBezTo>
                      <a:lnTo>
                        <a:pt x="29207" y="23213"/>
                      </a:lnTo>
                      <a:cubicBezTo>
                        <a:pt x="29058" y="15642"/>
                        <a:pt x="28910" y="8072"/>
                        <a:pt x="28761" y="501"/>
                      </a:cubicBezTo>
                      <a:cubicBezTo>
                        <a:pt x="28724" y="167"/>
                        <a:pt x="28474" y="0"/>
                        <a:pt x="2822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32"/>
                <p:cNvSpPr/>
                <p:nvPr/>
              </p:nvSpPr>
              <p:spPr>
                <a:xfrm>
                  <a:off x="6686870" y="2370944"/>
                  <a:ext cx="405322" cy="237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98" h="13055" extrusionOk="0">
                      <a:moveTo>
                        <a:pt x="21468" y="0"/>
                      </a:moveTo>
                      <a:cubicBezTo>
                        <a:pt x="21392" y="0"/>
                        <a:pt x="21313" y="18"/>
                        <a:pt x="21232" y="58"/>
                      </a:cubicBezTo>
                      <a:cubicBezTo>
                        <a:pt x="19340" y="986"/>
                        <a:pt x="17521" y="2099"/>
                        <a:pt x="15629" y="3027"/>
                      </a:cubicBezTo>
                      <a:cubicBezTo>
                        <a:pt x="14478" y="3583"/>
                        <a:pt x="13810" y="4511"/>
                        <a:pt x="12400" y="4511"/>
                      </a:cubicBezTo>
                      <a:cubicBezTo>
                        <a:pt x="11435" y="4511"/>
                        <a:pt x="10804" y="4994"/>
                        <a:pt x="10062" y="5550"/>
                      </a:cubicBezTo>
                      <a:cubicBezTo>
                        <a:pt x="9134" y="6218"/>
                        <a:pt x="8504" y="7220"/>
                        <a:pt x="7576" y="7851"/>
                      </a:cubicBezTo>
                      <a:cubicBezTo>
                        <a:pt x="7040" y="8237"/>
                        <a:pt x="6492" y="8276"/>
                        <a:pt x="5931" y="8276"/>
                      </a:cubicBezTo>
                      <a:cubicBezTo>
                        <a:pt x="5788" y="8276"/>
                        <a:pt x="5645" y="8274"/>
                        <a:pt x="5500" y="8274"/>
                      </a:cubicBezTo>
                      <a:cubicBezTo>
                        <a:pt x="5230" y="8274"/>
                        <a:pt x="4957" y="8283"/>
                        <a:pt x="4681" y="8334"/>
                      </a:cubicBezTo>
                      <a:cubicBezTo>
                        <a:pt x="2677" y="8630"/>
                        <a:pt x="1787" y="11117"/>
                        <a:pt x="413" y="12193"/>
                      </a:cubicBezTo>
                      <a:cubicBezTo>
                        <a:pt x="0" y="12518"/>
                        <a:pt x="385" y="13054"/>
                        <a:pt x="841" y="13054"/>
                      </a:cubicBezTo>
                      <a:cubicBezTo>
                        <a:pt x="957" y="13054"/>
                        <a:pt x="1079" y="13019"/>
                        <a:pt x="1193" y="12935"/>
                      </a:cubicBezTo>
                      <a:cubicBezTo>
                        <a:pt x="2567" y="11855"/>
                        <a:pt x="3423" y="9418"/>
                        <a:pt x="5311" y="9418"/>
                      </a:cubicBezTo>
                      <a:cubicBezTo>
                        <a:pt x="5564" y="9418"/>
                        <a:pt x="5835" y="9462"/>
                        <a:pt x="6128" y="9558"/>
                      </a:cubicBezTo>
                      <a:cubicBezTo>
                        <a:pt x="6276" y="9605"/>
                        <a:pt x="6423" y="9626"/>
                        <a:pt x="6568" y="9626"/>
                      </a:cubicBezTo>
                      <a:cubicBezTo>
                        <a:pt x="7805" y="9626"/>
                        <a:pt x="8915" y="8066"/>
                        <a:pt x="9580" y="7369"/>
                      </a:cubicBezTo>
                      <a:cubicBezTo>
                        <a:pt x="10767" y="6181"/>
                        <a:pt x="11509" y="6144"/>
                        <a:pt x="13068" y="5699"/>
                      </a:cubicBezTo>
                      <a:cubicBezTo>
                        <a:pt x="14107" y="5439"/>
                        <a:pt x="14775" y="4771"/>
                        <a:pt x="15629" y="4251"/>
                      </a:cubicBezTo>
                      <a:cubicBezTo>
                        <a:pt x="17596" y="3027"/>
                        <a:pt x="19674" y="1951"/>
                        <a:pt x="21752" y="986"/>
                      </a:cubicBezTo>
                      <a:cubicBezTo>
                        <a:pt x="22298" y="729"/>
                        <a:pt x="21955" y="0"/>
                        <a:pt x="2146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80" name="Google Shape;1480;p32"/>
            <p:cNvSpPr/>
            <p:nvPr/>
          </p:nvSpPr>
          <p:spPr>
            <a:xfrm flipH="1">
              <a:off x="5592750" y="1736675"/>
              <a:ext cx="850500" cy="698395"/>
            </a:xfrm>
            <a:custGeom>
              <a:avLst/>
              <a:gdLst/>
              <a:ahLst/>
              <a:cxnLst/>
              <a:rect l="l" t="t" r="r" b="b"/>
              <a:pathLst>
                <a:path w="25120" h="22329" extrusionOk="0">
                  <a:moveTo>
                    <a:pt x="0" y="0"/>
                  </a:moveTo>
                  <a:lnTo>
                    <a:pt x="25120" y="0"/>
                  </a:lnTo>
                  <a:lnTo>
                    <a:pt x="25120" y="22329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38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A experiência dos estudantes</a:t>
            </a:r>
            <a:endParaRPr dirty="0"/>
          </a:p>
        </p:txBody>
      </p:sp>
      <p:grpSp>
        <p:nvGrpSpPr>
          <p:cNvPr id="1805" name="Google Shape;1805;p38"/>
          <p:cNvGrpSpPr/>
          <p:nvPr/>
        </p:nvGrpSpPr>
        <p:grpSpPr>
          <a:xfrm>
            <a:off x="3163832" y="1454000"/>
            <a:ext cx="5522968" cy="2946215"/>
            <a:chOff x="3163832" y="1454000"/>
            <a:chExt cx="5522968" cy="2946215"/>
          </a:xfrm>
        </p:grpSpPr>
        <p:sp>
          <p:nvSpPr>
            <p:cNvPr id="1806" name="Google Shape;1806;p38"/>
            <p:cNvSpPr/>
            <p:nvPr/>
          </p:nvSpPr>
          <p:spPr>
            <a:xfrm rot="3599955">
              <a:off x="3163832" y="1583879"/>
              <a:ext cx="2816336" cy="2816336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8"/>
            <p:cNvSpPr/>
            <p:nvPr/>
          </p:nvSpPr>
          <p:spPr>
            <a:xfrm flipH="1">
              <a:off x="6882030" y="1766024"/>
              <a:ext cx="1366272" cy="46985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Experiência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08" name="Google Shape;1808;p38"/>
            <p:cNvSpPr txBox="1"/>
            <p:nvPr/>
          </p:nvSpPr>
          <p:spPr>
            <a:xfrm flipH="1">
              <a:off x="7439400" y="1454000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9" name="Google Shape;1809;p38"/>
            <p:cNvSpPr/>
            <p:nvPr/>
          </p:nvSpPr>
          <p:spPr>
            <a:xfrm>
              <a:off x="5228100" y="1717550"/>
              <a:ext cx="171300" cy="17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38"/>
          <p:cNvGrpSpPr/>
          <p:nvPr/>
        </p:nvGrpSpPr>
        <p:grpSpPr>
          <a:xfrm>
            <a:off x="3163838" y="1583884"/>
            <a:ext cx="5522962" cy="2816324"/>
            <a:chOff x="3163838" y="1583884"/>
            <a:chExt cx="5522962" cy="2816324"/>
          </a:xfrm>
        </p:grpSpPr>
        <p:sp>
          <p:nvSpPr>
            <p:cNvPr id="1811" name="Google Shape;1811;p38"/>
            <p:cNvSpPr/>
            <p:nvPr/>
          </p:nvSpPr>
          <p:spPr>
            <a:xfrm rot="7057940">
              <a:off x="3163838" y="1583884"/>
              <a:ext cx="2816324" cy="2816324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8"/>
            <p:cNvSpPr txBox="1"/>
            <p:nvPr/>
          </p:nvSpPr>
          <p:spPr>
            <a:xfrm flipH="1">
              <a:off x="7439400" y="2640436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4" name="Google Shape;1814;p38"/>
            <p:cNvSpPr/>
            <p:nvPr/>
          </p:nvSpPr>
          <p:spPr>
            <a:xfrm>
              <a:off x="5903250" y="2903986"/>
              <a:ext cx="171300" cy="171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5" name="Google Shape;1815;p38"/>
          <p:cNvGrpSpPr/>
          <p:nvPr/>
        </p:nvGrpSpPr>
        <p:grpSpPr>
          <a:xfrm>
            <a:off x="3163800" y="1583847"/>
            <a:ext cx="5523000" cy="2941425"/>
            <a:chOff x="3163800" y="1583847"/>
            <a:chExt cx="5523000" cy="2941425"/>
          </a:xfrm>
        </p:grpSpPr>
        <p:sp>
          <p:nvSpPr>
            <p:cNvPr id="1816" name="Google Shape;1816;p38"/>
            <p:cNvSpPr/>
            <p:nvPr/>
          </p:nvSpPr>
          <p:spPr>
            <a:xfrm rot="10800000">
              <a:off x="3163800" y="1583847"/>
              <a:ext cx="2816400" cy="2816400"/>
            </a:xfrm>
            <a:prstGeom prst="arc">
              <a:avLst>
                <a:gd name="adj1" fmla="val 14202589"/>
                <a:gd name="adj2" fmla="val 17744921"/>
              </a:avLst>
            </a:pr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8"/>
            <p:cNvSpPr txBox="1"/>
            <p:nvPr/>
          </p:nvSpPr>
          <p:spPr>
            <a:xfrm flipH="1">
              <a:off x="7439400" y="3826872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9" name="Google Shape;1819;p38"/>
            <p:cNvSpPr/>
            <p:nvPr/>
          </p:nvSpPr>
          <p:spPr>
            <a:xfrm>
              <a:off x="5228100" y="4090422"/>
              <a:ext cx="171300" cy="171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" name="Google Shape;1820;p38"/>
          <p:cNvGrpSpPr/>
          <p:nvPr/>
        </p:nvGrpSpPr>
        <p:grpSpPr>
          <a:xfrm>
            <a:off x="3969636" y="2084500"/>
            <a:ext cx="1204727" cy="1815561"/>
            <a:chOff x="4988824" y="1604428"/>
            <a:chExt cx="313445" cy="472310"/>
          </a:xfrm>
        </p:grpSpPr>
        <p:sp>
          <p:nvSpPr>
            <p:cNvPr id="1821" name="Google Shape;1821;p38"/>
            <p:cNvSpPr/>
            <p:nvPr/>
          </p:nvSpPr>
          <p:spPr>
            <a:xfrm rot="-5400000">
              <a:off x="5118732" y="1979662"/>
              <a:ext cx="54430" cy="139723"/>
            </a:xfrm>
            <a:custGeom>
              <a:avLst/>
              <a:gdLst/>
              <a:ahLst/>
              <a:cxnLst/>
              <a:rect l="l" t="t" r="r" b="b"/>
              <a:pathLst>
                <a:path w="3125" h="8022" extrusionOk="0">
                  <a:moveTo>
                    <a:pt x="2728" y="1"/>
                  </a:moveTo>
                  <a:cubicBezTo>
                    <a:pt x="0" y="1"/>
                    <a:pt x="454" y="2895"/>
                    <a:pt x="454" y="5087"/>
                  </a:cubicBezTo>
                  <a:cubicBezTo>
                    <a:pt x="454" y="6992"/>
                    <a:pt x="1131" y="8021"/>
                    <a:pt x="2906" y="8021"/>
                  </a:cubicBezTo>
                  <a:cubicBezTo>
                    <a:pt x="2977" y="8021"/>
                    <a:pt x="3050" y="8019"/>
                    <a:pt x="3125" y="8016"/>
                  </a:cubicBezTo>
                  <a:lnTo>
                    <a:pt x="2909" y="5"/>
                  </a:lnTo>
                  <a:cubicBezTo>
                    <a:pt x="2848" y="2"/>
                    <a:pt x="2787" y="1"/>
                    <a:pt x="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8"/>
            <p:cNvSpPr/>
            <p:nvPr/>
          </p:nvSpPr>
          <p:spPr>
            <a:xfrm rot="-5400000">
              <a:off x="4981996" y="1611256"/>
              <a:ext cx="327101" cy="313445"/>
            </a:xfrm>
            <a:custGeom>
              <a:avLst/>
              <a:gdLst/>
              <a:ahLst/>
              <a:cxnLst/>
              <a:rect l="l" t="t" r="r" b="b"/>
              <a:pathLst>
                <a:path w="18780" h="17996" extrusionOk="0">
                  <a:moveTo>
                    <a:pt x="10469" y="1"/>
                  </a:moveTo>
                  <a:cubicBezTo>
                    <a:pt x="8819" y="1"/>
                    <a:pt x="7078" y="276"/>
                    <a:pt x="5728" y="1138"/>
                  </a:cubicBezTo>
                  <a:cubicBezTo>
                    <a:pt x="4651" y="1827"/>
                    <a:pt x="3962" y="2818"/>
                    <a:pt x="3273" y="3895"/>
                  </a:cubicBezTo>
                  <a:cubicBezTo>
                    <a:pt x="2872" y="4661"/>
                    <a:pt x="2037" y="5149"/>
                    <a:pt x="1162" y="5149"/>
                  </a:cubicBezTo>
                  <a:cubicBezTo>
                    <a:pt x="1005" y="5149"/>
                    <a:pt x="846" y="5134"/>
                    <a:pt x="689" y="5101"/>
                  </a:cubicBezTo>
                  <a:cubicBezTo>
                    <a:pt x="662" y="5097"/>
                    <a:pt x="637" y="5095"/>
                    <a:pt x="613" y="5095"/>
                  </a:cubicBezTo>
                  <a:cubicBezTo>
                    <a:pt x="130" y="5095"/>
                    <a:pt x="155" y="5880"/>
                    <a:pt x="689" y="5962"/>
                  </a:cubicBezTo>
                  <a:cubicBezTo>
                    <a:pt x="878" y="5997"/>
                    <a:pt x="1069" y="6014"/>
                    <a:pt x="1260" y="6014"/>
                  </a:cubicBezTo>
                  <a:cubicBezTo>
                    <a:pt x="2022" y="6014"/>
                    <a:pt x="2773" y="5738"/>
                    <a:pt x="3359" y="5187"/>
                  </a:cubicBezTo>
                  <a:cubicBezTo>
                    <a:pt x="4005" y="4584"/>
                    <a:pt x="4350" y="3722"/>
                    <a:pt x="4910" y="3033"/>
                  </a:cubicBezTo>
                  <a:cubicBezTo>
                    <a:pt x="5728" y="2043"/>
                    <a:pt x="6848" y="1353"/>
                    <a:pt x="8140" y="1138"/>
                  </a:cubicBezTo>
                  <a:cubicBezTo>
                    <a:pt x="8921" y="952"/>
                    <a:pt x="9774" y="839"/>
                    <a:pt x="10626" y="839"/>
                  </a:cubicBezTo>
                  <a:cubicBezTo>
                    <a:pt x="11749" y="839"/>
                    <a:pt x="12871" y="1036"/>
                    <a:pt x="13826" y="1526"/>
                  </a:cubicBezTo>
                  <a:cubicBezTo>
                    <a:pt x="16798" y="3033"/>
                    <a:pt x="17746" y="6694"/>
                    <a:pt x="17444" y="9753"/>
                  </a:cubicBezTo>
                  <a:cubicBezTo>
                    <a:pt x="17056" y="13801"/>
                    <a:pt x="13955" y="17118"/>
                    <a:pt x="9777" y="17118"/>
                  </a:cubicBezTo>
                  <a:cubicBezTo>
                    <a:pt x="9632" y="17129"/>
                    <a:pt x="9487" y="17134"/>
                    <a:pt x="9343" y="17134"/>
                  </a:cubicBezTo>
                  <a:cubicBezTo>
                    <a:pt x="8336" y="17134"/>
                    <a:pt x="7365" y="16870"/>
                    <a:pt x="6460" y="16343"/>
                  </a:cubicBezTo>
                  <a:cubicBezTo>
                    <a:pt x="5599" y="15740"/>
                    <a:pt x="5082" y="14792"/>
                    <a:pt x="4436" y="13931"/>
                  </a:cubicBezTo>
                  <a:cubicBezTo>
                    <a:pt x="4091" y="13371"/>
                    <a:pt x="3575" y="12897"/>
                    <a:pt x="2929" y="12639"/>
                  </a:cubicBezTo>
                  <a:cubicBezTo>
                    <a:pt x="2153" y="12466"/>
                    <a:pt x="1335" y="12423"/>
                    <a:pt x="516" y="12423"/>
                  </a:cubicBezTo>
                  <a:cubicBezTo>
                    <a:pt x="492" y="12419"/>
                    <a:pt x="468" y="12417"/>
                    <a:pt x="446" y="12417"/>
                  </a:cubicBezTo>
                  <a:cubicBezTo>
                    <a:pt x="1" y="12417"/>
                    <a:pt x="24" y="13203"/>
                    <a:pt x="516" y="13285"/>
                  </a:cubicBezTo>
                  <a:cubicBezTo>
                    <a:pt x="1206" y="13328"/>
                    <a:pt x="2153" y="13242"/>
                    <a:pt x="2799" y="13500"/>
                  </a:cubicBezTo>
                  <a:cubicBezTo>
                    <a:pt x="3402" y="13758"/>
                    <a:pt x="3962" y="14749"/>
                    <a:pt x="4350" y="15309"/>
                  </a:cubicBezTo>
                  <a:cubicBezTo>
                    <a:pt x="4824" y="16041"/>
                    <a:pt x="5470" y="16644"/>
                    <a:pt x="6159" y="17161"/>
                  </a:cubicBezTo>
                  <a:cubicBezTo>
                    <a:pt x="7064" y="17678"/>
                    <a:pt x="8097" y="17936"/>
                    <a:pt x="9131" y="17980"/>
                  </a:cubicBezTo>
                  <a:cubicBezTo>
                    <a:pt x="9309" y="17990"/>
                    <a:pt x="9486" y="17996"/>
                    <a:pt x="9663" y="17996"/>
                  </a:cubicBezTo>
                  <a:cubicBezTo>
                    <a:pt x="13667" y="17996"/>
                    <a:pt x="17183" y="15221"/>
                    <a:pt x="18090" y="11260"/>
                  </a:cubicBezTo>
                  <a:cubicBezTo>
                    <a:pt x="18779" y="8116"/>
                    <a:pt x="18219" y="4239"/>
                    <a:pt x="15850" y="1913"/>
                  </a:cubicBezTo>
                  <a:cubicBezTo>
                    <a:pt x="14601" y="750"/>
                    <a:pt x="12921" y="61"/>
                    <a:pt x="11199" y="18"/>
                  </a:cubicBezTo>
                  <a:cubicBezTo>
                    <a:pt x="10958" y="7"/>
                    <a:pt x="10715" y="1"/>
                    <a:pt x="10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8"/>
            <p:cNvSpPr/>
            <p:nvPr/>
          </p:nvSpPr>
          <p:spPr>
            <a:xfrm rot="-5400000">
              <a:off x="5121171" y="1853507"/>
              <a:ext cx="49535" cy="187569"/>
            </a:xfrm>
            <a:custGeom>
              <a:avLst/>
              <a:gdLst/>
              <a:ahLst/>
              <a:cxnLst/>
              <a:rect l="l" t="t" r="r" b="b"/>
              <a:pathLst>
                <a:path w="2844" h="10769" extrusionOk="0">
                  <a:moveTo>
                    <a:pt x="1" y="0"/>
                  </a:moveTo>
                  <a:lnTo>
                    <a:pt x="1" y="10768"/>
                  </a:lnTo>
                  <a:lnTo>
                    <a:pt x="2843" y="10768"/>
                  </a:lnTo>
                  <a:lnTo>
                    <a:pt x="28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8"/>
            <p:cNvSpPr/>
            <p:nvPr/>
          </p:nvSpPr>
          <p:spPr>
            <a:xfrm rot="-5400000">
              <a:off x="5112967" y="1845303"/>
              <a:ext cx="65943" cy="202583"/>
            </a:xfrm>
            <a:custGeom>
              <a:avLst/>
              <a:gdLst/>
              <a:ahLst/>
              <a:cxnLst/>
              <a:rect l="l" t="t" r="r" b="b"/>
              <a:pathLst>
                <a:path w="3786" h="11631" extrusionOk="0">
                  <a:moveTo>
                    <a:pt x="2844" y="862"/>
                  </a:moveTo>
                  <a:lnTo>
                    <a:pt x="2844" y="10769"/>
                  </a:lnTo>
                  <a:lnTo>
                    <a:pt x="867" y="10769"/>
                  </a:lnTo>
                  <a:cubicBezTo>
                    <a:pt x="901" y="7479"/>
                    <a:pt x="866" y="4188"/>
                    <a:pt x="863" y="862"/>
                  </a:cubicBezTo>
                  <a:close/>
                  <a:moveTo>
                    <a:pt x="432" y="1"/>
                  </a:moveTo>
                  <a:cubicBezTo>
                    <a:pt x="173" y="1"/>
                    <a:pt x="1" y="216"/>
                    <a:pt x="1" y="431"/>
                  </a:cubicBezTo>
                  <a:cubicBezTo>
                    <a:pt x="1" y="4006"/>
                    <a:pt x="44" y="7581"/>
                    <a:pt x="1" y="11199"/>
                  </a:cubicBezTo>
                  <a:cubicBezTo>
                    <a:pt x="1" y="11415"/>
                    <a:pt x="173" y="11630"/>
                    <a:pt x="432" y="11630"/>
                  </a:cubicBezTo>
                  <a:lnTo>
                    <a:pt x="3274" y="11630"/>
                  </a:lnTo>
                  <a:cubicBezTo>
                    <a:pt x="3533" y="11630"/>
                    <a:pt x="3705" y="11415"/>
                    <a:pt x="3705" y="11199"/>
                  </a:cubicBezTo>
                  <a:lnTo>
                    <a:pt x="3705" y="570"/>
                  </a:lnTo>
                  <a:lnTo>
                    <a:pt x="3705" y="570"/>
                  </a:lnTo>
                  <a:cubicBezTo>
                    <a:pt x="3785" y="320"/>
                    <a:pt x="3642" y="1"/>
                    <a:pt x="3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8"/>
            <p:cNvSpPr/>
            <p:nvPr/>
          </p:nvSpPr>
          <p:spPr>
            <a:xfrm rot="-5400000">
              <a:off x="5120805" y="1900395"/>
              <a:ext cx="50267" cy="187569"/>
            </a:xfrm>
            <a:custGeom>
              <a:avLst/>
              <a:gdLst/>
              <a:ahLst/>
              <a:cxnLst/>
              <a:rect l="l" t="t" r="r" b="b"/>
              <a:pathLst>
                <a:path w="2886" h="10769" extrusionOk="0">
                  <a:moveTo>
                    <a:pt x="0" y="0"/>
                  </a:moveTo>
                  <a:lnTo>
                    <a:pt x="0" y="10768"/>
                  </a:lnTo>
                  <a:lnTo>
                    <a:pt x="2886" y="10768"/>
                  </a:lnTo>
                  <a:lnTo>
                    <a:pt x="28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8"/>
            <p:cNvSpPr/>
            <p:nvPr/>
          </p:nvSpPr>
          <p:spPr>
            <a:xfrm rot="-5400000">
              <a:off x="5113298" y="1892888"/>
              <a:ext cx="65281" cy="202583"/>
            </a:xfrm>
            <a:custGeom>
              <a:avLst/>
              <a:gdLst/>
              <a:ahLst/>
              <a:cxnLst/>
              <a:rect l="l" t="t" r="r" b="b"/>
              <a:pathLst>
                <a:path w="3748" h="11631" extrusionOk="0">
                  <a:moveTo>
                    <a:pt x="2886" y="862"/>
                  </a:moveTo>
                  <a:lnTo>
                    <a:pt x="2886" y="10769"/>
                  </a:lnTo>
                  <a:lnTo>
                    <a:pt x="867" y="10769"/>
                  </a:lnTo>
                  <a:cubicBezTo>
                    <a:pt x="900" y="7479"/>
                    <a:pt x="865" y="4188"/>
                    <a:pt x="862" y="862"/>
                  </a:cubicBezTo>
                  <a:close/>
                  <a:moveTo>
                    <a:pt x="431" y="1"/>
                  </a:moveTo>
                  <a:cubicBezTo>
                    <a:pt x="216" y="1"/>
                    <a:pt x="0" y="173"/>
                    <a:pt x="0" y="431"/>
                  </a:cubicBezTo>
                  <a:cubicBezTo>
                    <a:pt x="0" y="4006"/>
                    <a:pt x="43" y="7581"/>
                    <a:pt x="0" y="11199"/>
                  </a:cubicBezTo>
                  <a:cubicBezTo>
                    <a:pt x="0" y="11415"/>
                    <a:pt x="216" y="11630"/>
                    <a:pt x="431" y="11630"/>
                  </a:cubicBezTo>
                  <a:lnTo>
                    <a:pt x="3317" y="11630"/>
                  </a:lnTo>
                  <a:cubicBezTo>
                    <a:pt x="3532" y="11630"/>
                    <a:pt x="3748" y="11415"/>
                    <a:pt x="3748" y="11199"/>
                  </a:cubicBezTo>
                  <a:lnTo>
                    <a:pt x="3748" y="431"/>
                  </a:lnTo>
                  <a:cubicBezTo>
                    <a:pt x="3748" y="297"/>
                    <a:pt x="3698" y="195"/>
                    <a:pt x="3623" y="125"/>
                  </a:cubicBezTo>
                  <a:lnTo>
                    <a:pt x="3623" y="125"/>
                  </a:lnTo>
                  <a:cubicBezTo>
                    <a:pt x="3553" y="50"/>
                    <a:pt x="3451" y="1"/>
                    <a:pt x="3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8"/>
            <p:cNvSpPr/>
            <p:nvPr/>
          </p:nvSpPr>
          <p:spPr>
            <a:xfrm rot="-5400000">
              <a:off x="5021900" y="1815162"/>
              <a:ext cx="165553" cy="62372"/>
            </a:xfrm>
            <a:custGeom>
              <a:avLst/>
              <a:gdLst/>
              <a:ahLst/>
              <a:cxnLst/>
              <a:rect l="l" t="t" r="r" b="b"/>
              <a:pathLst>
                <a:path w="9505" h="3581" extrusionOk="0">
                  <a:moveTo>
                    <a:pt x="8927" y="1"/>
                  </a:moveTo>
                  <a:cubicBezTo>
                    <a:pt x="8880" y="1"/>
                    <a:pt x="8830" y="8"/>
                    <a:pt x="8778" y="24"/>
                  </a:cubicBezTo>
                  <a:lnTo>
                    <a:pt x="1541" y="2393"/>
                  </a:lnTo>
                  <a:lnTo>
                    <a:pt x="508" y="2738"/>
                  </a:lnTo>
                  <a:cubicBezTo>
                    <a:pt x="1" y="2894"/>
                    <a:pt x="165" y="3580"/>
                    <a:pt x="584" y="3580"/>
                  </a:cubicBezTo>
                  <a:cubicBezTo>
                    <a:pt x="628" y="3580"/>
                    <a:pt x="674" y="3573"/>
                    <a:pt x="723" y="3556"/>
                  </a:cubicBezTo>
                  <a:lnTo>
                    <a:pt x="7959" y="1187"/>
                  </a:lnTo>
                  <a:lnTo>
                    <a:pt x="9036" y="843"/>
                  </a:lnTo>
                  <a:cubicBezTo>
                    <a:pt x="9504" y="687"/>
                    <a:pt x="9372" y="1"/>
                    <a:pt x="89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8"/>
            <p:cNvSpPr/>
            <p:nvPr/>
          </p:nvSpPr>
          <p:spPr>
            <a:xfrm rot="-5400000">
              <a:off x="5095210" y="1822878"/>
              <a:ext cx="165989" cy="46992"/>
            </a:xfrm>
            <a:custGeom>
              <a:avLst/>
              <a:gdLst/>
              <a:ahLst/>
              <a:cxnLst/>
              <a:rect l="l" t="t" r="r" b="b"/>
              <a:pathLst>
                <a:path w="9530" h="2698" extrusionOk="0">
                  <a:moveTo>
                    <a:pt x="633" y="0"/>
                  </a:moveTo>
                  <a:cubicBezTo>
                    <a:pt x="188" y="0"/>
                    <a:pt x="1" y="754"/>
                    <a:pt x="522" y="875"/>
                  </a:cubicBezTo>
                  <a:lnTo>
                    <a:pt x="7758" y="2468"/>
                  </a:lnTo>
                  <a:lnTo>
                    <a:pt x="8792" y="2684"/>
                  </a:lnTo>
                  <a:cubicBezTo>
                    <a:pt x="8832" y="2693"/>
                    <a:pt x="8871" y="2698"/>
                    <a:pt x="8908" y="2698"/>
                  </a:cubicBezTo>
                  <a:cubicBezTo>
                    <a:pt x="9379" y="2698"/>
                    <a:pt x="9529" y="1985"/>
                    <a:pt x="9050" y="1865"/>
                  </a:cubicBezTo>
                  <a:lnTo>
                    <a:pt x="1771" y="272"/>
                  </a:lnTo>
                  <a:lnTo>
                    <a:pt x="737" y="13"/>
                  </a:lnTo>
                  <a:cubicBezTo>
                    <a:pt x="701" y="4"/>
                    <a:pt x="667" y="0"/>
                    <a:pt x="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8"/>
            <p:cNvSpPr/>
            <p:nvPr/>
          </p:nvSpPr>
          <p:spPr>
            <a:xfrm rot="-5400000">
              <a:off x="5100034" y="1698796"/>
              <a:ext cx="75784" cy="121139"/>
            </a:xfrm>
            <a:custGeom>
              <a:avLst/>
              <a:gdLst/>
              <a:ahLst/>
              <a:cxnLst/>
              <a:rect l="l" t="t" r="r" b="b"/>
              <a:pathLst>
                <a:path w="4351" h="6955" extrusionOk="0">
                  <a:moveTo>
                    <a:pt x="3037" y="2016"/>
                  </a:moveTo>
                  <a:cubicBezTo>
                    <a:pt x="3151" y="2016"/>
                    <a:pt x="3259" y="2025"/>
                    <a:pt x="3360" y="2042"/>
                  </a:cubicBezTo>
                  <a:lnTo>
                    <a:pt x="3576" y="2085"/>
                  </a:lnTo>
                  <a:lnTo>
                    <a:pt x="3662" y="2128"/>
                  </a:lnTo>
                  <a:cubicBezTo>
                    <a:pt x="3662" y="2128"/>
                    <a:pt x="3662" y="2128"/>
                    <a:pt x="3662" y="2128"/>
                  </a:cubicBezTo>
                  <a:lnTo>
                    <a:pt x="3662" y="2128"/>
                  </a:lnTo>
                  <a:cubicBezTo>
                    <a:pt x="3683" y="2150"/>
                    <a:pt x="3683" y="2161"/>
                    <a:pt x="3678" y="2161"/>
                  </a:cubicBezTo>
                  <a:cubicBezTo>
                    <a:pt x="3673" y="2161"/>
                    <a:pt x="3662" y="2150"/>
                    <a:pt x="3662" y="2128"/>
                  </a:cubicBezTo>
                  <a:cubicBezTo>
                    <a:pt x="3662" y="2214"/>
                    <a:pt x="3662" y="2301"/>
                    <a:pt x="3662" y="2387"/>
                  </a:cubicBezTo>
                  <a:cubicBezTo>
                    <a:pt x="3619" y="2473"/>
                    <a:pt x="3576" y="2559"/>
                    <a:pt x="3533" y="2602"/>
                  </a:cubicBezTo>
                  <a:cubicBezTo>
                    <a:pt x="3446" y="2731"/>
                    <a:pt x="3274" y="2774"/>
                    <a:pt x="3102" y="2774"/>
                  </a:cubicBezTo>
                  <a:cubicBezTo>
                    <a:pt x="2887" y="2774"/>
                    <a:pt x="2671" y="2688"/>
                    <a:pt x="2456" y="2602"/>
                  </a:cubicBezTo>
                  <a:cubicBezTo>
                    <a:pt x="2235" y="2523"/>
                    <a:pt x="2031" y="2421"/>
                    <a:pt x="1845" y="2298"/>
                  </a:cubicBezTo>
                  <a:lnTo>
                    <a:pt x="1845" y="2298"/>
                  </a:lnTo>
                  <a:cubicBezTo>
                    <a:pt x="2214" y="2114"/>
                    <a:pt x="2653" y="2016"/>
                    <a:pt x="3037" y="2016"/>
                  </a:cubicBezTo>
                  <a:close/>
                  <a:moveTo>
                    <a:pt x="2807" y="4324"/>
                  </a:moveTo>
                  <a:cubicBezTo>
                    <a:pt x="2934" y="4324"/>
                    <a:pt x="3061" y="4338"/>
                    <a:pt x="3188" y="4368"/>
                  </a:cubicBezTo>
                  <a:cubicBezTo>
                    <a:pt x="3317" y="4411"/>
                    <a:pt x="3403" y="4497"/>
                    <a:pt x="3533" y="4540"/>
                  </a:cubicBezTo>
                  <a:cubicBezTo>
                    <a:pt x="3403" y="4713"/>
                    <a:pt x="3188" y="4842"/>
                    <a:pt x="2973" y="4885"/>
                  </a:cubicBezTo>
                  <a:cubicBezTo>
                    <a:pt x="2865" y="4909"/>
                    <a:pt x="2757" y="4920"/>
                    <a:pt x="2650" y="4920"/>
                  </a:cubicBezTo>
                  <a:cubicBezTo>
                    <a:pt x="2344" y="4920"/>
                    <a:pt x="2044" y="4827"/>
                    <a:pt x="1788" y="4662"/>
                  </a:cubicBezTo>
                  <a:lnTo>
                    <a:pt x="1788" y="4662"/>
                  </a:lnTo>
                  <a:cubicBezTo>
                    <a:pt x="2077" y="4446"/>
                    <a:pt x="2437" y="4324"/>
                    <a:pt x="2807" y="4324"/>
                  </a:cubicBezTo>
                  <a:close/>
                  <a:moveTo>
                    <a:pt x="1349" y="1"/>
                  </a:moveTo>
                  <a:cubicBezTo>
                    <a:pt x="1318" y="1"/>
                    <a:pt x="1285" y="6"/>
                    <a:pt x="1250" y="18"/>
                  </a:cubicBezTo>
                  <a:cubicBezTo>
                    <a:pt x="517" y="190"/>
                    <a:pt x="1" y="793"/>
                    <a:pt x="345" y="1568"/>
                  </a:cubicBezTo>
                  <a:cubicBezTo>
                    <a:pt x="474" y="1810"/>
                    <a:pt x="633" y="2039"/>
                    <a:pt x="819" y="2247"/>
                  </a:cubicBezTo>
                  <a:lnTo>
                    <a:pt x="819" y="2247"/>
                  </a:lnTo>
                  <a:cubicBezTo>
                    <a:pt x="405" y="2717"/>
                    <a:pt x="265" y="3393"/>
                    <a:pt x="517" y="4024"/>
                  </a:cubicBezTo>
                  <a:cubicBezTo>
                    <a:pt x="607" y="4271"/>
                    <a:pt x="734" y="4495"/>
                    <a:pt x="892" y="4692"/>
                  </a:cubicBezTo>
                  <a:lnTo>
                    <a:pt x="891" y="4692"/>
                  </a:lnTo>
                  <a:cubicBezTo>
                    <a:pt x="866" y="4727"/>
                    <a:pt x="842" y="4763"/>
                    <a:pt x="819" y="4799"/>
                  </a:cubicBezTo>
                  <a:cubicBezTo>
                    <a:pt x="259" y="5574"/>
                    <a:pt x="216" y="6823"/>
                    <a:pt x="1422" y="6952"/>
                  </a:cubicBezTo>
                  <a:cubicBezTo>
                    <a:pt x="1435" y="6954"/>
                    <a:pt x="1447" y="6955"/>
                    <a:pt x="1458" y="6955"/>
                  </a:cubicBezTo>
                  <a:cubicBezTo>
                    <a:pt x="1809" y="6955"/>
                    <a:pt x="1797" y="6348"/>
                    <a:pt x="1422" y="6306"/>
                  </a:cubicBezTo>
                  <a:cubicBezTo>
                    <a:pt x="1207" y="6306"/>
                    <a:pt x="1077" y="6177"/>
                    <a:pt x="1077" y="6005"/>
                  </a:cubicBezTo>
                  <a:cubicBezTo>
                    <a:pt x="1077" y="5703"/>
                    <a:pt x="1164" y="5445"/>
                    <a:pt x="1336" y="5186"/>
                  </a:cubicBezTo>
                  <a:cubicBezTo>
                    <a:pt x="1345" y="5170"/>
                    <a:pt x="1354" y="5154"/>
                    <a:pt x="1363" y="5138"/>
                  </a:cubicBezTo>
                  <a:lnTo>
                    <a:pt x="1363" y="5138"/>
                  </a:lnTo>
                  <a:cubicBezTo>
                    <a:pt x="1752" y="5415"/>
                    <a:pt x="2223" y="5572"/>
                    <a:pt x="2713" y="5572"/>
                  </a:cubicBezTo>
                  <a:cubicBezTo>
                    <a:pt x="2856" y="5572"/>
                    <a:pt x="3000" y="5559"/>
                    <a:pt x="3145" y="5531"/>
                  </a:cubicBezTo>
                  <a:cubicBezTo>
                    <a:pt x="3533" y="5445"/>
                    <a:pt x="3834" y="5186"/>
                    <a:pt x="4049" y="4885"/>
                  </a:cubicBezTo>
                  <a:cubicBezTo>
                    <a:pt x="4222" y="4583"/>
                    <a:pt x="4136" y="4153"/>
                    <a:pt x="3834" y="3980"/>
                  </a:cubicBezTo>
                  <a:cubicBezTo>
                    <a:pt x="3527" y="3754"/>
                    <a:pt x="3179" y="3655"/>
                    <a:pt x="2827" y="3655"/>
                  </a:cubicBezTo>
                  <a:cubicBezTo>
                    <a:pt x="2296" y="3655"/>
                    <a:pt x="1755" y="3879"/>
                    <a:pt x="1332" y="4226"/>
                  </a:cubicBezTo>
                  <a:lnTo>
                    <a:pt x="1332" y="4226"/>
                  </a:lnTo>
                  <a:cubicBezTo>
                    <a:pt x="1243" y="4100"/>
                    <a:pt x="1171" y="3960"/>
                    <a:pt x="1121" y="3808"/>
                  </a:cubicBezTo>
                  <a:cubicBezTo>
                    <a:pt x="935" y="3359"/>
                    <a:pt x="1044" y="2983"/>
                    <a:pt x="1306" y="2692"/>
                  </a:cubicBezTo>
                  <a:lnTo>
                    <a:pt x="1306" y="2692"/>
                  </a:lnTo>
                  <a:cubicBezTo>
                    <a:pt x="1511" y="2845"/>
                    <a:pt x="1737" y="2975"/>
                    <a:pt x="1982" y="3076"/>
                  </a:cubicBezTo>
                  <a:cubicBezTo>
                    <a:pt x="2319" y="3257"/>
                    <a:pt x="2765" y="3423"/>
                    <a:pt x="3180" y="3423"/>
                  </a:cubicBezTo>
                  <a:cubicBezTo>
                    <a:pt x="3454" y="3423"/>
                    <a:pt x="3714" y="3351"/>
                    <a:pt x="3920" y="3162"/>
                  </a:cubicBezTo>
                  <a:cubicBezTo>
                    <a:pt x="4222" y="2861"/>
                    <a:pt x="4351" y="2516"/>
                    <a:pt x="4308" y="2171"/>
                  </a:cubicBezTo>
                  <a:cubicBezTo>
                    <a:pt x="4308" y="1827"/>
                    <a:pt x="4049" y="1525"/>
                    <a:pt x="3748" y="1439"/>
                  </a:cubicBezTo>
                  <a:cubicBezTo>
                    <a:pt x="3514" y="1390"/>
                    <a:pt x="3277" y="1365"/>
                    <a:pt x="3041" y="1365"/>
                  </a:cubicBezTo>
                  <a:cubicBezTo>
                    <a:pt x="2451" y="1365"/>
                    <a:pt x="1871" y="1519"/>
                    <a:pt x="1379" y="1827"/>
                  </a:cubicBezTo>
                  <a:cubicBezTo>
                    <a:pt x="1361" y="1835"/>
                    <a:pt x="1343" y="1844"/>
                    <a:pt x="1325" y="1854"/>
                  </a:cubicBezTo>
                  <a:lnTo>
                    <a:pt x="1325" y="1854"/>
                  </a:lnTo>
                  <a:cubicBezTo>
                    <a:pt x="1220" y="1739"/>
                    <a:pt x="1123" y="1615"/>
                    <a:pt x="1034" y="1482"/>
                  </a:cubicBezTo>
                  <a:cubicBezTo>
                    <a:pt x="948" y="1396"/>
                    <a:pt x="905" y="1267"/>
                    <a:pt x="862" y="1181"/>
                  </a:cubicBezTo>
                  <a:cubicBezTo>
                    <a:pt x="862" y="1095"/>
                    <a:pt x="862" y="1051"/>
                    <a:pt x="862" y="965"/>
                  </a:cubicBezTo>
                  <a:cubicBezTo>
                    <a:pt x="905" y="922"/>
                    <a:pt x="948" y="836"/>
                    <a:pt x="991" y="793"/>
                  </a:cubicBezTo>
                  <a:cubicBezTo>
                    <a:pt x="1121" y="707"/>
                    <a:pt x="1250" y="664"/>
                    <a:pt x="1422" y="621"/>
                  </a:cubicBezTo>
                  <a:cubicBezTo>
                    <a:pt x="1775" y="542"/>
                    <a:pt x="1664" y="1"/>
                    <a:pt x="1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0" name="Google Shape;1830;p38"/>
          <p:cNvGrpSpPr/>
          <p:nvPr/>
        </p:nvGrpSpPr>
        <p:grpSpPr>
          <a:xfrm>
            <a:off x="457200" y="1583884"/>
            <a:ext cx="5522962" cy="2816324"/>
            <a:chOff x="457200" y="1583884"/>
            <a:chExt cx="5522962" cy="2816324"/>
          </a:xfrm>
        </p:grpSpPr>
        <p:sp>
          <p:nvSpPr>
            <p:cNvPr id="1831" name="Google Shape;1831;p38"/>
            <p:cNvSpPr/>
            <p:nvPr/>
          </p:nvSpPr>
          <p:spPr>
            <a:xfrm rot="-3742060">
              <a:off x="3163838" y="1583884"/>
              <a:ext cx="2816324" cy="2816324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8"/>
            <p:cNvSpPr txBox="1"/>
            <p:nvPr/>
          </p:nvSpPr>
          <p:spPr>
            <a:xfrm>
              <a:off x="457200" y="2640436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4" name="Google Shape;1834;p38"/>
            <p:cNvSpPr/>
            <p:nvPr/>
          </p:nvSpPr>
          <p:spPr>
            <a:xfrm>
              <a:off x="3069450" y="2903986"/>
              <a:ext cx="171300" cy="171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5" name="Google Shape;1835;p38"/>
          <p:cNvGrpSpPr/>
          <p:nvPr/>
        </p:nvGrpSpPr>
        <p:grpSpPr>
          <a:xfrm>
            <a:off x="457200" y="1583879"/>
            <a:ext cx="5522968" cy="2941393"/>
            <a:chOff x="457200" y="1583879"/>
            <a:chExt cx="5522968" cy="2941393"/>
          </a:xfrm>
        </p:grpSpPr>
        <p:sp>
          <p:nvSpPr>
            <p:cNvPr id="1836" name="Google Shape;1836;p38"/>
            <p:cNvSpPr/>
            <p:nvPr/>
          </p:nvSpPr>
          <p:spPr>
            <a:xfrm rot="-7200045">
              <a:off x="3163832" y="1583879"/>
              <a:ext cx="2816336" cy="2816336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dk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8"/>
            <p:cNvSpPr/>
            <p:nvPr/>
          </p:nvSpPr>
          <p:spPr>
            <a:xfrm>
              <a:off x="2022608" y="3900063"/>
              <a:ext cx="1338617" cy="464559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Uso das videoaulas</a:t>
              </a:r>
              <a:endParaRPr sz="1600" dirty="0">
                <a:solidFill>
                  <a:srgbClr val="FFFFFF"/>
                </a:solidFill>
              </a:endParaRPr>
            </a:p>
          </p:txBody>
        </p:sp>
        <p:sp>
          <p:nvSpPr>
            <p:cNvPr id="1838" name="Google Shape;1838;p38"/>
            <p:cNvSpPr txBox="1"/>
            <p:nvPr/>
          </p:nvSpPr>
          <p:spPr>
            <a:xfrm>
              <a:off x="457200" y="3826872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9" name="Google Shape;1839;p38"/>
            <p:cNvSpPr/>
            <p:nvPr/>
          </p:nvSpPr>
          <p:spPr>
            <a:xfrm>
              <a:off x="3744600" y="4090422"/>
              <a:ext cx="171300" cy="17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38"/>
          <p:cNvGrpSpPr/>
          <p:nvPr/>
        </p:nvGrpSpPr>
        <p:grpSpPr>
          <a:xfrm>
            <a:off x="3163800" y="1583847"/>
            <a:ext cx="2816400" cy="2816400"/>
            <a:chOff x="3163800" y="1583847"/>
            <a:chExt cx="2816400" cy="2816400"/>
          </a:xfrm>
        </p:grpSpPr>
        <p:sp>
          <p:nvSpPr>
            <p:cNvPr id="1841" name="Google Shape;1841;p38"/>
            <p:cNvSpPr/>
            <p:nvPr/>
          </p:nvSpPr>
          <p:spPr>
            <a:xfrm>
              <a:off x="3744600" y="1717550"/>
              <a:ext cx="171300" cy="17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8"/>
            <p:cNvSpPr/>
            <p:nvPr/>
          </p:nvSpPr>
          <p:spPr>
            <a:xfrm>
              <a:off x="3163800" y="1583847"/>
              <a:ext cx="2816400" cy="2816400"/>
            </a:xfrm>
            <a:prstGeom prst="arc">
              <a:avLst>
                <a:gd name="adj1" fmla="val 14202589"/>
                <a:gd name="adj2" fmla="val 17664111"/>
              </a:avLst>
            </a:prstGeom>
            <a:noFill/>
            <a:ln w="38100" cap="rnd" cmpd="sng">
              <a:solidFill>
                <a:schemeClr val="accent4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164" y="2604242"/>
            <a:ext cx="2391422" cy="179600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9050" y="988389"/>
            <a:ext cx="1974705" cy="4052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t="12845" r="65948" b="3991"/>
          <a:stretch/>
        </p:blipFill>
        <p:spPr>
          <a:xfrm>
            <a:off x="37089" y="1428355"/>
            <a:ext cx="1530778" cy="2065715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7" t="12845" r="33069" b="3991"/>
          <a:stretch/>
        </p:blipFill>
        <p:spPr>
          <a:xfrm>
            <a:off x="1560029" y="1426059"/>
            <a:ext cx="1495901" cy="2065715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5" t="33964" r="1610" b="35916"/>
          <a:stretch/>
        </p:blipFill>
        <p:spPr>
          <a:xfrm>
            <a:off x="135163" y="3835447"/>
            <a:ext cx="1758183" cy="74814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7088" y="3304027"/>
            <a:ext cx="1265715" cy="362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 smtClean="0"/>
              <a:t>Enquanto durar o ensino remoto</a:t>
            </a:r>
            <a:endParaRPr lang="pt-BR" sz="1050" dirty="0"/>
          </a:p>
        </p:txBody>
      </p:sp>
      <p:sp>
        <p:nvSpPr>
          <p:cNvPr id="48" name="Retângulo 47"/>
          <p:cNvSpPr/>
          <p:nvPr/>
        </p:nvSpPr>
        <p:spPr>
          <a:xfrm>
            <a:off x="1540303" y="3312845"/>
            <a:ext cx="1265715" cy="362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 smtClean="0"/>
              <a:t>No ensino presencial</a:t>
            </a:r>
            <a:endParaRPr lang="pt-BR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/>
          <p:nvPr/>
        </p:nvSpPr>
        <p:spPr>
          <a:xfrm>
            <a:off x="-222600" y="3487107"/>
            <a:ext cx="9589225" cy="1569275"/>
          </a:xfrm>
          <a:custGeom>
            <a:avLst/>
            <a:gdLst/>
            <a:ahLst/>
            <a:cxnLst/>
            <a:rect l="l" t="t" r="r" b="b"/>
            <a:pathLst>
              <a:path w="383569" h="62771" extrusionOk="0">
                <a:moveTo>
                  <a:pt x="0" y="138"/>
                </a:moveTo>
                <a:cubicBezTo>
                  <a:pt x="6712" y="1268"/>
                  <a:pt x="25229" y="-3498"/>
                  <a:pt x="40271" y="6916"/>
                </a:cubicBezTo>
                <a:cubicBezTo>
                  <a:pt x="55313" y="17330"/>
                  <a:pt x="73703" y="59698"/>
                  <a:pt x="90250" y="62622"/>
                </a:cubicBezTo>
                <a:cubicBezTo>
                  <a:pt x="106797" y="65546"/>
                  <a:pt x="122630" y="24574"/>
                  <a:pt x="139552" y="24460"/>
                </a:cubicBezTo>
                <a:cubicBezTo>
                  <a:pt x="156475" y="24346"/>
                  <a:pt x="174308" y="62007"/>
                  <a:pt x="191785" y="61940"/>
                </a:cubicBezTo>
                <a:cubicBezTo>
                  <a:pt x="209262" y="61874"/>
                  <a:pt x="227514" y="23947"/>
                  <a:pt x="244416" y="24061"/>
                </a:cubicBezTo>
                <a:cubicBezTo>
                  <a:pt x="261318" y="24175"/>
                  <a:pt x="276319" y="63951"/>
                  <a:pt x="293198" y="62622"/>
                </a:cubicBezTo>
                <a:cubicBezTo>
                  <a:pt x="310077" y="61293"/>
                  <a:pt x="330629" y="24973"/>
                  <a:pt x="345691" y="16087"/>
                </a:cubicBezTo>
                <a:cubicBezTo>
                  <a:pt x="360753" y="7202"/>
                  <a:pt x="377256" y="10439"/>
                  <a:pt x="383569" y="9309"/>
                </a:cubicBezTo>
              </a:path>
            </a:pathLst>
          </a:custGeom>
          <a:noFill/>
          <a:ln w="152400" cap="rnd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Google Shape;226;p17"/>
          <p:cNvSpPr/>
          <p:nvPr/>
        </p:nvSpPr>
        <p:spPr>
          <a:xfrm>
            <a:off x="-229100" y="3487107"/>
            <a:ext cx="9589225" cy="1569275"/>
          </a:xfrm>
          <a:custGeom>
            <a:avLst/>
            <a:gdLst/>
            <a:ahLst/>
            <a:cxnLst/>
            <a:rect l="l" t="t" r="r" b="b"/>
            <a:pathLst>
              <a:path w="383569" h="62771" extrusionOk="0">
                <a:moveTo>
                  <a:pt x="0" y="138"/>
                </a:moveTo>
                <a:cubicBezTo>
                  <a:pt x="6712" y="1268"/>
                  <a:pt x="25186" y="-3498"/>
                  <a:pt x="40271" y="6916"/>
                </a:cubicBezTo>
                <a:cubicBezTo>
                  <a:pt x="55356" y="17330"/>
                  <a:pt x="73963" y="59698"/>
                  <a:pt x="90510" y="62622"/>
                </a:cubicBezTo>
                <a:cubicBezTo>
                  <a:pt x="107057" y="65546"/>
                  <a:pt x="122673" y="24574"/>
                  <a:pt x="139552" y="24460"/>
                </a:cubicBezTo>
                <a:cubicBezTo>
                  <a:pt x="156431" y="24346"/>
                  <a:pt x="174308" y="62007"/>
                  <a:pt x="191785" y="61940"/>
                </a:cubicBezTo>
                <a:cubicBezTo>
                  <a:pt x="209262" y="61874"/>
                  <a:pt x="227471" y="23947"/>
                  <a:pt x="244416" y="24061"/>
                </a:cubicBezTo>
                <a:cubicBezTo>
                  <a:pt x="261362" y="24175"/>
                  <a:pt x="276579" y="63951"/>
                  <a:pt x="293458" y="62622"/>
                </a:cubicBezTo>
                <a:cubicBezTo>
                  <a:pt x="310337" y="61293"/>
                  <a:pt x="330673" y="24973"/>
                  <a:pt x="345691" y="16087"/>
                </a:cubicBezTo>
                <a:cubicBezTo>
                  <a:pt x="360710" y="7202"/>
                  <a:pt x="377256" y="10439"/>
                  <a:pt x="383569" y="9309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Google Shape;228;p17"/>
          <p:cNvSpPr/>
          <p:nvPr/>
        </p:nvSpPr>
        <p:spPr>
          <a:xfrm>
            <a:off x="3162863" y="3995800"/>
            <a:ext cx="193800" cy="193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"/>
          <p:cNvSpPr/>
          <p:nvPr/>
        </p:nvSpPr>
        <p:spPr>
          <a:xfrm>
            <a:off x="5787338" y="3995800"/>
            <a:ext cx="193800" cy="193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1" name="Google Shape;231;p17"/>
          <p:cNvCxnSpPr/>
          <p:nvPr/>
        </p:nvCxnSpPr>
        <p:spPr>
          <a:xfrm rot="10800000">
            <a:off x="4572000" y="3978600"/>
            <a:ext cx="0" cy="57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32" name="Google Shape;232;p17"/>
          <p:cNvSpPr/>
          <p:nvPr/>
        </p:nvSpPr>
        <p:spPr>
          <a:xfrm>
            <a:off x="4288685" y="4554600"/>
            <a:ext cx="579600" cy="579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7"/>
          <p:cNvSpPr txBox="1"/>
          <p:nvPr/>
        </p:nvSpPr>
        <p:spPr>
          <a:xfrm>
            <a:off x="3721416" y="3206042"/>
            <a:ext cx="16827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1730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17"/>
          <p:cNvSpPr/>
          <p:nvPr/>
        </p:nvSpPr>
        <p:spPr>
          <a:xfrm>
            <a:off x="3689849" y="2807751"/>
            <a:ext cx="1764300" cy="448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Inscritos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240" name="Google Shape;240;p17"/>
          <p:cNvCxnSpPr/>
          <p:nvPr/>
        </p:nvCxnSpPr>
        <p:spPr>
          <a:xfrm rot="10800000">
            <a:off x="7096494" y="3978600"/>
            <a:ext cx="0" cy="57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41" name="Google Shape;241;p17"/>
          <p:cNvSpPr/>
          <p:nvPr/>
        </p:nvSpPr>
        <p:spPr>
          <a:xfrm>
            <a:off x="6813177" y="4563900"/>
            <a:ext cx="579600" cy="5796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7"/>
          <p:cNvSpPr txBox="1"/>
          <p:nvPr/>
        </p:nvSpPr>
        <p:spPr>
          <a:xfrm>
            <a:off x="6327226" y="3293350"/>
            <a:ext cx="1738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78.400 visualizações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6.300 horas assistidas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17"/>
          <p:cNvSpPr/>
          <p:nvPr/>
        </p:nvSpPr>
        <p:spPr>
          <a:xfrm>
            <a:off x="6212145" y="2807751"/>
            <a:ext cx="1764300" cy="448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Visualizações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248" name="Google Shape;248;p17"/>
          <p:cNvCxnSpPr/>
          <p:nvPr/>
        </p:nvCxnSpPr>
        <p:spPr>
          <a:xfrm rot="10800000">
            <a:off x="2047506" y="3978600"/>
            <a:ext cx="0" cy="57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49" name="Google Shape;249;p17"/>
          <p:cNvSpPr/>
          <p:nvPr/>
        </p:nvSpPr>
        <p:spPr>
          <a:xfrm>
            <a:off x="1742651" y="4552143"/>
            <a:ext cx="580783" cy="580036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 txBox="1"/>
          <p:nvPr/>
        </p:nvSpPr>
        <p:spPr>
          <a:xfrm>
            <a:off x="1224110" y="3206042"/>
            <a:ext cx="16827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10/2021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17"/>
          <p:cNvSpPr/>
          <p:nvPr/>
        </p:nvSpPr>
        <p:spPr>
          <a:xfrm>
            <a:off x="1159162" y="2807751"/>
            <a:ext cx="1764300" cy="4485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Quando?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44" name="Agrupar 43"/>
          <p:cNvGrpSpPr/>
          <p:nvPr/>
        </p:nvGrpSpPr>
        <p:grpSpPr>
          <a:xfrm>
            <a:off x="729025" y="336484"/>
            <a:ext cx="3170280" cy="1600096"/>
            <a:chOff x="704752" y="628836"/>
            <a:chExt cx="3170280" cy="1600096"/>
          </a:xfrm>
        </p:grpSpPr>
        <p:grpSp>
          <p:nvGrpSpPr>
            <p:cNvPr id="45" name="Google Shape;1600;p34"/>
            <p:cNvGrpSpPr/>
            <p:nvPr/>
          </p:nvGrpSpPr>
          <p:grpSpPr>
            <a:xfrm rot="5400000" flipH="1">
              <a:off x="1190980" y="142608"/>
              <a:ext cx="1600096" cy="2572552"/>
              <a:chOff x="6164825" y="1048400"/>
              <a:chExt cx="1132450" cy="2216400"/>
            </a:xfrm>
          </p:grpSpPr>
          <p:sp>
            <p:nvSpPr>
              <p:cNvPr id="49" name="Google Shape;1601;p34"/>
              <p:cNvSpPr/>
              <p:nvPr/>
            </p:nvSpPr>
            <p:spPr>
              <a:xfrm>
                <a:off x="6184125" y="1298050"/>
                <a:ext cx="1097850" cy="1902525"/>
              </a:xfrm>
              <a:custGeom>
                <a:avLst/>
                <a:gdLst/>
                <a:ahLst/>
                <a:cxnLst/>
                <a:rect l="l" t="t" r="r" b="b"/>
                <a:pathLst>
                  <a:path w="43914" h="76101" extrusionOk="0">
                    <a:moveTo>
                      <a:pt x="374" y="0"/>
                    </a:moveTo>
                    <a:cubicBezTo>
                      <a:pt x="374" y="0"/>
                      <a:pt x="374" y="27339"/>
                      <a:pt x="187" y="39063"/>
                    </a:cubicBezTo>
                    <a:cubicBezTo>
                      <a:pt x="1" y="50787"/>
                      <a:pt x="2239" y="75914"/>
                      <a:pt x="2239" y="75914"/>
                    </a:cubicBezTo>
                    <a:lnTo>
                      <a:pt x="6502" y="76101"/>
                    </a:lnTo>
                    <a:lnTo>
                      <a:pt x="43913" y="75728"/>
                    </a:lnTo>
                    <a:lnTo>
                      <a:pt x="43540" y="62698"/>
                    </a:lnTo>
                    <a:lnTo>
                      <a:pt x="4242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602;p34"/>
              <p:cNvSpPr/>
              <p:nvPr/>
            </p:nvSpPr>
            <p:spPr>
              <a:xfrm>
                <a:off x="6672425" y="1164150"/>
                <a:ext cx="485625" cy="463500"/>
              </a:xfrm>
              <a:custGeom>
                <a:avLst/>
                <a:gdLst/>
                <a:ahLst/>
                <a:cxnLst/>
                <a:rect l="l" t="t" r="r" b="b"/>
                <a:pathLst>
                  <a:path w="19425" h="18540" extrusionOk="0">
                    <a:moveTo>
                      <a:pt x="7381" y="0"/>
                    </a:moveTo>
                    <a:cubicBezTo>
                      <a:pt x="7381" y="0"/>
                      <a:pt x="4663" y="187"/>
                      <a:pt x="2532" y="400"/>
                    </a:cubicBezTo>
                    <a:cubicBezTo>
                      <a:pt x="400" y="587"/>
                      <a:pt x="0" y="4663"/>
                      <a:pt x="0" y="4663"/>
                    </a:cubicBezTo>
                    <a:lnTo>
                      <a:pt x="4477" y="5063"/>
                    </a:lnTo>
                    <a:cubicBezTo>
                      <a:pt x="4477" y="5063"/>
                      <a:pt x="5436" y="10499"/>
                      <a:pt x="4850" y="14576"/>
                    </a:cubicBezTo>
                    <a:cubicBezTo>
                      <a:pt x="4359" y="18010"/>
                      <a:pt x="7154" y="18290"/>
                      <a:pt x="8078" y="18290"/>
                    </a:cubicBezTo>
                    <a:cubicBezTo>
                      <a:pt x="8258" y="18290"/>
                      <a:pt x="8367" y="18279"/>
                      <a:pt x="8367" y="18279"/>
                    </a:cubicBezTo>
                    <a:cubicBezTo>
                      <a:pt x="8367" y="18279"/>
                      <a:pt x="10783" y="18540"/>
                      <a:pt x="13199" y="18540"/>
                    </a:cubicBezTo>
                    <a:cubicBezTo>
                      <a:pt x="14407" y="18540"/>
                      <a:pt x="15615" y="18475"/>
                      <a:pt x="16521" y="18279"/>
                    </a:cubicBezTo>
                    <a:cubicBezTo>
                      <a:pt x="19238" y="17693"/>
                      <a:pt x="18865" y="16148"/>
                      <a:pt x="18865" y="16148"/>
                    </a:cubicBezTo>
                    <a:lnTo>
                      <a:pt x="19052" y="11485"/>
                    </a:lnTo>
                    <a:cubicBezTo>
                      <a:pt x="19052" y="11485"/>
                      <a:pt x="19425" y="5436"/>
                      <a:pt x="18865" y="3118"/>
                    </a:cubicBezTo>
                    <a:cubicBezTo>
                      <a:pt x="18279" y="773"/>
                      <a:pt x="14975" y="187"/>
                      <a:pt x="14975" y="187"/>
                    </a:cubicBezTo>
                    <a:lnTo>
                      <a:pt x="73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603;p34"/>
              <p:cNvSpPr/>
              <p:nvPr/>
            </p:nvSpPr>
            <p:spPr>
              <a:xfrm>
                <a:off x="6164825" y="1156275"/>
                <a:ext cx="1132450" cy="2057000"/>
              </a:xfrm>
              <a:custGeom>
                <a:avLst/>
                <a:gdLst/>
                <a:ahLst/>
                <a:cxnLst/>
                <a:rect l="l" t="t" r="r" b="b"/>
                <a:pathLst>
                  <a:path w="45298" h="82280" extrusionOk="0">
                    <a:moveTo>
                      <a:pt x="24647" y="4179"/>
                    </a:moveTo>
                    <a:lnTo>
                      <a:pt x="24647" y="4392"/>
                    </a:lnTo>
                    <a:lnTo>
                      <a:pt x="24594" y="4392"/>
                    </a:lnTo>
                    <a:cubicBezTo>
                      <a:pt x="24594" y="4312"/>
                      <a:pt x="24621" y="4259"/>
                      <a:pt x="24647" y="4179"/>
                    </a:cubicBezTo>
                    <a:close/>
                    <a:moveTo>
                      <a:pt x="24115" y="1701"/>
                    </a:moveTo>
                    <a:cubicBezTo>
                      <a:pt x="24301" y="2021"/>
                      <a:pt x="24434" y="2367"/>
                      <a:pt x="24488" y="2713"/>
                    </a:cubicBezTo>
                    <a:cubicBezTo>
                      <a:pt x="24274" y="3246"/>
                      <a:pt x="24115" y="3833"/>
                      <a:pt x="24061" y="4419"/>
                    </a:cubicBezTo>
                    <a:lnTo>
                      <a:pt x="23129" y="4419"/>
                    </a:lnTo>
                    <a:cubicBezTo>
                      <a:pt x="23155" y="3913"/>
                      <a:pt x="23235" y="3380"/>
                      <a:pt x="23422" y="2900"/>
                    </a:cubicBezTo>
                    <a:lnTo>
                      <a:pt x="23448" y="2900"/>
                    </a:lnTo>
                    <a:cubicBezTo>
                      <a:pt x="23608" y="2474"/>
                      <a:pt x="23928" y="2127"/>
                      <a:pt x="24115" y="1701"/>
                    </a:cubicBezTo>
                    <a:close/>
                    <a:moveTo>
                      <a:pt x="21903" y="1754"/>
                    </a:moveTo>
                    <a:lnTo>
                      <a:pt x="21930" y="1781"/>
                    </a:lnTo>
                    <a:cubicBezTo>
                      <a:pt x="21610" y="2634"/>
                      <a:pt x="21423" y="3540"/>
                      <a:pt x="21370" y="4445"/>
                    </a:cubicBezTo>
                    <a:lnTo>
                      <a:pt x="20837" y="4445"/>
                    </a:lnTo>
                    <a:cubicBezTo>
                      <a:pt x="21050" y="3513"/>
                      <a:pt x="21397" y="2607"/>
                      <a:pt x="21903" y="1754"/>
                    </a:cubicBezTo>
                    <a:close/>
                    <a:moveTo>
                      <a:pt x="23062" y="1025"/>
                    </a:moveTo>
                    <a:cubicBezTo>
                      <a:pt x="23182" y="1025"/>
                      <a:pt x="23302" y="1055"/>
                      <a:pt x="23422" y="1115"/>
                    </a:cubicBezTo>
                    <a:cubicBezTo>
                      <a:pt x="23528" y="1141"/>
                      <a:pt x="23635" y="1221"/>
                      <a:pt x="23742" y="1275"/>
                    </a:cubicBezTo>
                    <a:cubicBezTo>
                      <a:pt x="22862" y="1887"/>
                      <a:pt x="22622" y="3406"/>
                      <a:pt x="22676" y="4419"/>
                    </a:cubicBezTo>
                    <a:lnTo>
                      <a:pt x="21876" y="4445"/>
                    </a:lnTo>
                    <a:cubicBezTo>
                      <a:pt x="21956" y="3859"/>
                      <a:pt x="22089" y="3273"/>
                      <a:pt x="22276" y="2687"/>
                    </a:cubicBezTo>
                    <a:lnTo>
                      <a:pt x="22303" y="2713"/>
                    </a:lnTo>
                    <a:cubicBezTo>
                      <a:pt x="22489" y="2127"/>
                      <a:pt x="22782" y="1621"/>
                      <a:pt x="22942" y="1035"/>
                    </a:cubicBezTo>
                    <a:cubicBezTo>
                      <a:pt x="22982" y="1028"/>
                      <a:pt x="23022" y="1025"/>
                      <a:pt x="23062" y="1025"/>
                    </a:cubicBezTo>
                    <a:close/>
                    <a:moveTo>
                      <a:pt x="33954" y="838"/>
                    </a:moveTo>
                    <a:cubicBezTo>
                      <a:pt x="35162" y="838"/>
                      <a:pt x="36344" y="974"/>
                      <a:pt x="37331" y="1488"/>
                    </a:cubicBezTo>
                    <a:cubicBezTo>
                      <a:pt x="39676" y="2687"/>
                      <a:pt x="39090" y="5698"/>
                      <a:pt x="39036" y="7883"/>
                    </a:cubicBezTo>
                    <a:cubicBezTo>
                      <a:pt x="38983" y="10387"/>
                      <a:pt x="38903" y="12919"/>
                      <a:pt x="38850" y="15424"/>
                    </a:cubicBezTo>
                    <a:cubicBezTo>
                      <a:pt x="38823" y="15477"/>
                      <a:pt x="38850" y="15557"/>
                      <a:pt x="38876" y="15610"/>
                    </a:cubicBezTo>
                    <a:lnTo>
                      <a:pt x="38876" y="15663"/>
                    </a:lnTo>
                    <a:cubicBezTo>
                      <a:pt x="38930" y="16196"/>
                      <a:pt x="39063" y="16809"/>
                      <a:pt x="38823" y="17315"/>
                    </a:cubicBezTo>
                    <a:cubicBezTo>
                      <a:pt x="38423" y="18141"/>
                      <a:pt x="37358" y="18141"/>
                      <a:pt x="36585" y="18141"/>
                    </a:cubicBezTo>
                    <a:cubicBezTo>
                      <a:pt x="35370" y="18141"/>
                      <a:pt x="34155" y="18176"/>
                      <a:pt x="32953" y="18176"/>
                    </a:cubicBezTo>
                    <a:cubicBezTo>
                      <a:pt x="32653" y="18176"/>
                      <a:pt x="32353" y="18173"/>
                      <a:pt x="32055" y="18168"/>
                    </a:cubicBezTo>
                    <a:cubicBezTo>
                      <a:pt x="30589" y="18141"/>
                      <a:pt x="29151" y="18115"/>
                      <a:pt x="27712" y="18008"/>
                    </a:cubicBezTo>
                    <a:cubicBezTo>
                      <a:pt x="26699" y="17928"/>
                      <a:pt x="25793" y="17742"/>
                      <a:pt x="25500" y="16596"/>
                    </a:cubicBezTo>
                    <a:cubicBezTo>
                      <a:pt x="25420" y="16143"/>
                      <a:pt x="25394" y="15690"/>
                      <a:pt x="25420" y="15237"/>
                    </a:cubicBezTo>
                    <a:cubicBezTo>
                      <a:pt x="25553" y="15184"/>
                      <a:pt x="25633" y="15051"/>
                      <a:pt x="25633" y="14891"/>
                    </a:cubicBezTo>
                    <a:cubicBezTo>
                      <a:pt x="25633" y="12199"/>
                      <a:pt x="25660" y="9508"/>
                      <a:pt x="25633" y="6817"/>
                    </a:cubicBezTo>
                    <a:cubicBezTo>
                      <a:pt x="25633" y="5431"/>
                      <a:pt x="25767" y="3833"/>
                      <a:pt x="25367" y="2394"/>
                    </a:cubicBezTo>
                    <a:cubicBezTo>
                      <a:pt x="25367" y="2340"/>
                      <a:pt x="25420" y="2287"/>
                      <a:pt x="25420" y="2234"/>
                    </a:cubicBezTo>
                    <a:cubicBezTo>
                      <a:pt x="25473" y="2074"/>
                      <a:pt x="25367" y="1914"/>
                      <a:pt x="25207" y="1887"/>
                    </a:cubicBezTo>
                    <a:cubicBezTo>
                      <a:pt x="25180" y="1781"/>
                      <a:pt x="25127" y="1701"/>
                      <a:pt x="25100" y="1621"/>
                    </a:cubicBezTo>
                    <a:cubicBezTo>
                      <a:pt x="24994" y="1408"/>
                      <a:pt x="24861" y="1195"/>
                      <a:pt x="24727" y="1035"/>
                    </a:cubicBezTo>
                    <a:lnTo>
                      <a:pt x="24727" y="1035"/>
                    </a:lnTo>
                    <a:cubicBezTo>
                      <a:pt x="25274" y="1043"/>
                      <a:pt x="25820" y="1046"/>
                      <a:pt x="26366" y="1046"/>
                    </a:cubicBezTo>
                    <a:cubicBezTo>
                      <a:pt x="27685" y="1046"/>
                      <a:pt x="29004" y="1027"/>
                      <a:pt x="30323" y="1008"/>
                    </a:cubicBezTo>
                    <a:lnTo>
                      <a:pt x="30350" y="1008"/>
                    </a:lnTo>
                    <a:cubicBezTo>
                      <a:pt x="31455" y="981"/>
                      <a:pt x="32718" y="838"/>
                      <a:pt x="33954" y="838"/>
                    </a:cubicBezTo>
                    <a:close/>
                    <a:moveTo>
                      <a:pt x="24674" y="5405"/>
                    </a:moveTo>
                    <a:cubicBezTo>
                      <a:pt x="24754" y="8576"/>
                      <a:pt x="24834" y="11746"/>
                      <a:pt x="24914" y="14917"/>
                    </a:cubicBezTo>
                    <a:cubicBezTo>
                      <a:pt x="24914" y="14944"/>
                      <a:pt x="24914" y="14971"/>
                      <a:pt x="24941" y="15024"/>
                    </a:cubicBezTo>
                    <a:cubicBezTo>
                      <a:pt x="24674" y="16196"/>
                      <a:pt x="24621" y="17582"/>
                      <a:pt x="25713" y="18355"/>
                    </a:cubicBezTo>
                    <a:cubicBezTo>
                      <a:pt x="26459" y="18861"/>
                      <a:pt x="27552" y="18808"/>
                      <a:pt x="28405" y="18887"/>
                    </a:cubicBezTo>
                    <a:cubicBezTo>
                      <a:pt x="29630" y="18967"/>
                      <a:pt x="30829" y="18994"/>
                      <a:pt x="32028" y="19021"/>
                    </a:cubicBezTo>
                    <a:cubicBezTo>
                      <a:pt x="33254" y="19021"/>
                      <a:pt x="34453" y="18994"/>
                      <a:pt x="35652" y="18941"/>
                    </a:cubicBezTo>
                    <a:cubicBezTo>
                      <a:pt x="35810" y="18931"/>
                      <a:pt x="35972" y="18929"/>
                      <a:pt x="36136" y="18929"/>
                    </a:cubicBezTo>
                    <a:cubicBezTo>
                      <a:pt x="36351" y="18929"/>
                      <a:pt x="36570" y="18933"/>
                      <a:pt x="36788" y="18933"/>
                    </a:cubicBezTo>
                    <a:cubicBezTo>
                      <a:pt x="37337" y="18933"/>
                      <a:pt x="37886" y="18904"/>
                      <a:pt x="38370" y="18701"/>
                    </a:cubicBezTo>
                    <a:cubicBezTo>
                      <a:pt x="39649" y="18168"/>
                      <a:pt x="39809" y="16889"/>
                      <a:pt x="39622" y="15690"/>
                    </a:cubicBezTo>
                    <a:cubicBezTo>
                      <a:pt x="39676" y="15610"/>
                      <a:pt x="39729" y="15503"/>
                      <a:pt x="39729" y="15424"/>
                    </a:cubicBezTo>
                    <a:cubicBezTo>
                      <a:pt x="39862" y="12493"/>
                      <a:pt x="39916" y="9561"/>
                      <a:pt x="39942" y="6630"/>
                    </a:cubicBezTo>
                    <a:lnTo>
                      <a:pt x="39942" y="5911"/>
                    </a:lnTo>
                    <a:cubicBezTo>
                      <a:pt x="40229" y="5962"/>
                      <a:pt x="40517" y="5980"/>
                      <a:pt x="40797" y="5980"/>
                    </a:cubicBezTo>
                    <a:cubicBezTo>
                      <a:pt x="40959" y="5980"/>
                      <a:pt x="41118" y="5974"/>
                      <a:pt x="41274" y="5964"/>
                    </a:cubicBezTo>
                    <a:cubicBezTo>
                      <a:pt x="41701" y="5964"/>
                      <a:pt x="42127" y="5911"/>
                      <a:pt x="42527" y="5804"/>
                    </a:cubicBezTo>
                    <a:lnTo>
                      <a:pt x="42527" y="5804"/>
                    </a:lnTo>
                    <a:cubicBezTo>
                      <a:pt x="42420" y="10547"/>
                      <a:pt x="42660" y="15344"/>
                      <a:pt x="42767" y="20087"/>
                    </a:cubicBezTo>
                    <a:cubicBezTo>
                      <a:pt x="42873" y="24989"/>
                      <a:pt x="42980" y="29866"/>
                      <a:pt x="43086" y="34742"/>
                    </a:cubicBezTo>
                    <a:cubicBezTo>
                      <a:pt x="43300" y="44521"/>
                      <a:pt x="43539" y="54300"/>
                      <a:pt x="43779" y="64079"/>
                    </a:cubicBezTo>
                    <a:cubicBezTo>
                      <a:pt x="43832" y="66770"/>
                      <a:pt x="43912" y="69461"/>
                      <a:pt x="43966" y="72152"/>
                    </a:cubicBezTo>
                    <a:cubicBezTo>
                      <a:pt x="44019" y="74897"/>
                      <a:pt x="43912" y="77721"/>
                      <a:pt x="44232" y="80439"/>
                    </a:cubicBezTo>
                    <a:cubicBezTo>
                      <a:pt x="42929" y="80345"/>
                      <a:pt x="41613" y="80317"/>
                      <a:pt x="40293" y="80317"/>
                    </a:cubicBezTo>
                    <a:cubicBezTo>
                      <a:pt x="38240" y="80317"/>
                      <a:pt x="36177" y="80386"/>
                      <a:pt x="34133" y="80386"/>
                    </a:cubicBezTo>
                    <a:lnTo>
                      <a:pt x="34160" y="80413"/>
                    </a:lnTo>
                    <a:cubicBezTo>
                      <a:pt x="30723" y="80413"/>
                      <a:pt x="27259" y="80466"/>
                      <a:pt x="23821" y="80519"/>
                    </a:cubicBezTo>
                    <a:cubicBezTo>
                      <a:pt x="16973" y="80652"/>
                      <a:pt x="10125" y="81052"/>
                      <a:pt x="3277" y="81079"/>
                    </a:cubicBezTo>
                    <a:cubicBezTo>
                      <a:pt x="1519" y="61574"/>
                      <a:pt x="1199" y="41963"/>
                      <a:pt x="1226" y="22378"/>
                    </a:cubicBezTo>
                    <a:cubicBezTo>
                      <a:pt x="1226" y="16889"/>
                      <a:pt x="1492" y="11347"/>
                      <a:pt x="1226" y="5858"/>
                    </a:cubicBezTo>
                    <a:lnTo>
                      <a:pt x="1226" y="5858"/>
                    </a:lnTo>
                    <a:cubicBezTo>
                      <a:pt x="2534" y="5884"/>
                      <a:pt x="3843" y="5896"/>
                      <a:pt x="5152" y="5896"/>
                    </a:cubicBezTo>
                    <a:cubicBezTo>
                      <a:pt x="11657" y="5896"/>
                      <a:pt x="18175" y="5604"/>
                      <a:pt x="24674" y="5405"/>
                    </a:cubicBezTo>
                    <a:close/>
                    <a:moveTo>
                      <a:pt x="22957" y="1"/>
                    </a:moveTo>
                    <a:cubicBezTo>
                      <a:pt x="22652" y="1"/>
                      <a:pt x="22351" y="88"/>
                      <a:pt x="22089" y="262"/>
                    </a:cubicBezTo>
                    <a:cubicBezTo>
                      <a:pt x="20810" y="1035"/>
                      <a:pt x="20331" y="3033"/>
                      <a:pt x="20278" y="4472"/>
                    </a:cubicBezTo>
                    <a:cubicBezTo>
                      <a:pt x="13803" y="4605"/>
                      <a:pt x="7301" y="4739"/>
                      <a:pt x="853" y="5218"/>
                    </a:cubicBezTo>
                    <a:cubicBezTo>
                      <a:pt x="813" y="5205"/>
                      <a:pt x="773" y="5198"/>
                      <a:pt x="736" y="5198"/>
                    </a:cubicBezTo>
                    <a:cubicBezTo>
                      <a:pt x="700" y="5198"/>
                      <a:pt x="666" y="5205"/>
                      <a:pt x="640" y="5218"/>
                    </a:cubicBezTo>
                    <a:lnTo>
                      <a:pt x="426" y="5218"/>
                    </a:lnTo>
                    <a:cubicBezTo>
                      <a:pt x="53" y="5245"/>
                      <a:pt x="0" y="5724"/>
                      <a:pt x="346" y="5831"/>
                    </a:cubicBezTo>
                    <a:cubicBezTo>
                      <a:pt x="53" y="10654"/>
                      <a:pt x="213" y="15557"/>
                      <a:pt x="213" y="20380"/>
                    </a:cubicBezTo>
                    <a:cubicBezTo>
                      <a:pt x="187" y="25309"/>
                      <a:pt x="187" y="30239"/>
                      <a:pt x="213" y="35168"/>
                    </a:cubicBezTo>
                    <a:cubicBezTo>
                      <a:pt x="293" y="44947"/>
                      <a:pt x="506" y="54699"/>
                      <a:pt x="986" y="64452"/>
                    </a:cubicBezTo>
                    <a:cubicBezTo>
                      <a:pt x="1252" y="70021"/>
                      <a:pt x="1625" y="75590"/>
                      <a:pt x="2132" y="81159"/>
                    </a:cubicBezTo>
                    <a:cubicBezTo>
                      <a:pt x="2158" y="81292"/>
                      <a:pt x="2212" y="81452"/>
                      <a:pt x="2345" y="81558"/>
                    </a:cubicBezTo>
                    <a:cubicBezTo>
                      <a:pt x="2242" y="81919"/>
                      <a:pt x="2512" y="82279"/>
                      <a:pt x="2867" y="82279"/>
                    </a:cubicBezTo>
                    <a:cubicBezTo>
                      <a:pt x="2879" y="82279"/>
                      <a:pt x="2892" y="82279"/>
                      <a:pt x="2904" y="82278"/>
                    </a:cubicBezTo>
                    <a:cubicBezTo>
                      <a:pt x="9832" y="81772"/>
                      <a:pt x="16867" y="81798"/>
                      <a:pt x="23795" y="81665"/>
                    </a:cubicBezTo>
                    <a:cubicBezTo>
                      <a:pt x="27259" y="81612"/>
                      <a:pt x="30696" y="81558"/>
                      <a:pt x="34133" y="81532"/>
                    </a:cubicBezTo>
                    <a:cubicBezTo>
                      <a:pt x="34380" y="81530"/>
                      <a:pt x="34627" y="81529"/>
                      <a:pt x="34874" y="81529"/>
                    </a:cubicBezTo>
                    <a:cubicBezTo>
                      <a:pt x="36536" y="81529"/>
                      <a:pt x="38218" y="81566"/>
                      <a:pt x="39899" y="81566"/>
                    </a:cubicBezTo>
                    <a:cubicBezTo>
                      <a:pt x="41512" y="81566"/>
                      <a:pt x="43123" y="81532"/>
                      <a:pt x="44712" y="81399"/>
                    </a:cubicBezTo>
                    <a:cubicBezTo>
                      <a:pt x="45111" y="81372"/>
                      <a:pt x="45298" y="80892"/>
                      <a:pt x="45005" y="80626"/>
                    </a:cubicBezTo>
                    <a:cubicBezTo>
                      <a:pt x="45165" y="78228"/>
                      <a:pt x="44978" y="75803"/>
                      <a:pt x="44925" y="73431"/>
                    </a:cubicBezTo>
                    <a:cubicBezTo>
                      <a:pt x="44872" y="70980"/>
                      <a:pt x="44818" y="68529"/>
                      <a:pt x="44765" y="66104"/>
                    </a:cubicBezTo>
                    <a:cubicBezTo>
                      <a:pt x="44658" y="61201"/>
                      <a:pt x="44579" y="56325"/>
                      <a:pt x="44472" y="51449"/>
                    </a:cubicBezTo>
                    <a:lnTo>
                      <a:pt x="43806" y="22138"/>
                    </a:lnTo>
                    <a:cubicBezTo>
                      <a:pt x="43673" y="16569"/>
                      <a:pt x="43699" y="10974"/>
                      <a:pt x="43300" y="5458"/>
                    </a:cubicBezTo>
                    <a:cubicBezTo>
                      <a:pt x="43300" y="5271"/>
                      <a:pt x="43166" y="5138"/>
                      <a:pt x="43006" y="5112"/>
                    </a:cubicBezTo>
                    <a:cubicBezTo>
                      <a:pt x="42953" y="5058"/>
                      <a:pt x="42900" y="5032"/>
                      <a:pt x="42847" y="5005"/>
                    </a:cubicBezTo>
                    <a:cubicBezTo>
                      <a:pt x="42729" y="4974"/>
                      <a:pt x="42611" y="4962"/>
                      <a:pt x="42491" y="4962"/>
                    </a:cubicBezTo>
                    <a:cubicBezTo>
                      <a:pt x="42095" y="4962"/>
                      <a:pt x="41690" y="5097"/>
                      <a:pt x="41301" y="5138"/>
                    </a:cubicBezTo>
                    <a:cubicBezTo>
                      <a:pt x="40848" y="5192"/>
                      <a:pt x="40422" y="5218"/>
                      <a:pt x="39969" y="5271"/>
                    </a:cubicBezTo>
                    <a:cubicBezTo>
                      <a:pt x="39969" y="3699"/>
                      <a:pt x="39782" y="2154"/>
                      <a:pt x="38397" y="1115"/>
                    </a:cubicBezTo>
                    <a:cubicBezTo>
                      <a:pt x="37153" y="191"/>
                      <a:pt x="35614" y="13"/>
                      <a:pt x="34086" y="13"/>
                    </a:cubicBezTo>
                    <a:cubicBezTo>
                      <a:pt x="33322" y="13"/>
                      <a:pt x="32561" y="58"/>
                      <a:pt x="31842" y="76"/>
                    </a:cubicBezTo>
                    <a:cubicBezTo>
                      <a:pt x="29204" y="129"/>
                      <a:pt x="26593" y="155"/>
                      <a:pt x="23955" y="342"/>
                    </a:cubicBezTo>
                    <a:cubicBezTo>
                      <a:pt x="23656" y="115"/>
                      <a:pt x="23305" y="1"/>
                      <a:pt x="2295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604;p34"/>
              <p:cNvSpPr/>
              <p:nvPr/>
            </p:nvSpPr>
            <p:spPr>
              <a:xfrm>
                <a:off x="7033775" y="1048400"/>
                <a:ext cx="29025" cy="8967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3587" extrusionOk="0">
                    <a:moveTo>
                      <a:pt x="776" y="0"/>
                    </a:moveTo>
                    <a:cubicBezTo>
                      <a:pt x="630" y="0"/>
                      <a:pt x="489" y="83"/>
                      <a:pt x="441" y="260"/>
                    </a:cubicBezTo>
                    <a:cubicBezTo>
                      <a:pt x="201" y="1246"/>
                      <a:pt x="68" y="2259"/>
                      <a:pt x="15" y="3298"/>
                    </a:cubicBezTo>
                    <a:cubicBezTo>
                      <a:pt x="1" y="3485"/>
                      <a:pt x="156" y="3586"/>
                      <a:pt x="315" y="3586"/>
                    </a:cubicBezTo>
                    <a:cubicBezTo>
                      <a:pt x="452" y="3586"/>
                      <a:pt x="591" y="3511"/>
                      <a:pt x="628" y="3351"/>
                    </a:cubicBezTo>
                    <a:cubicBezTo>
                      <a:pt x="894" y="2365"/>
                      <a:pt x="1081" y="1380"/>
                      <a:pt x="1161" y="367"/>
                    </a:cubicBezTo>
                    <a:cubicBezTo>
                      <a:pt x="1146" y="130"/>
                      <a:pt x="958" y="0"/>
                      <a:pt x="77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605;p34"/>
              <p:cNvSpPr/>
              <p:nvPr/>
            </p:nvSpPr>
            <p:spPr>
              <a:xfrm>
                <a:off x="7102675" y="1072175"/>
                <a:ext cx="52825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2113" h="3076" extrusionOk="0">
                    <a:moveTo>
                      <a:pt x="1681" y="1"/>
                    </a:moveTo>
                    <a:cubicBezTo>
                      <a:pt x="1591" y="1"/>
                      <a:pt x="1498" y="34"/>
                      <a:pt x="1416" y="109"/>
                    </a:cubicBezTo>
                    <a:cubicBezTo>
                      <a:pt x="1123" y="455"/>
                      <a:pt x="883" y="855"/>
                      <a:pt x="723" y="1281"/>
                    </a:cubicBezTo>
                    <a:cubicBezTo>
                      <a:pt x="510" y="1734"/>
                      <a:pt x="297" y="2161"/>
                      <a:pt x="110" y="2614"/>
                    </a:cubicBezTo>
                    <a:cubicBezTo>
                      <a:pt x="0" y="2870"/>
                      <a:pt x="205" y="3076"/>
                      <a:pt x="413" y="3076"/>
                    </a:cubicBezTo>
                    <a:cubicBezTo>
                      <a:pt x="508" y="3076"/>
                      <a:pt x="603" y="3033"/>
                      <a:pt x="670" y="2933"/>
                    </a:cubicBezTo>
                    <a:cubicBezTo>
                      <a:pt x="936" y="2534"/>
                      <a:pt x="1202" y="2134"/>
                      <a:pt x="1442" y="1708"/>
                    </a:cubicBezTo>
                    <a:cubicBezTo>
                      <a:pt x="1735" y="1335"/>
                      <a:pt x="1922" y="935"/>
                      <a:pt x="2055" y="482"/>
                    </a:cubicBezTo>
                    <a:cubicBezTo>
                      <a:pt x="2113" y="214"/>
                      <a:pt x="1909" y="1"/>
                      <a:pt x="168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606;p34"/>
              <p:cNvSpPr/>
              <p:nvPr/>
            </p:nvSpPr>
            <p:spPr>
              <a:xfrm>
                <a:off x="7144750" y="1126700"/>
                <a:ext cx="76975" cy="72900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916" extrusionOk="0">
                    <a:moveTo>
                      <a:pt x="2669" y="1"/>
                    </a:moveTo>
                    <a:cubicBezTo>
                      <a:pt x="2606" y="1"/>
                      <a:pt x="2541" y="19"/>
                      <a:pt x="2477" y="59"/>
                    </a:cubicBezTo>
                    <a:cubicBezTo>
                      <a:pt x="2077" y="326"/>
                      <a:pt x="1811" y="832"/>
                      <a:pt x="1491" y="1179"/>
                    </a:cubicBezTo>
                    <a:cubicBezTo>
                      <a:pt x="1118" y="1578"/>
                      <a:pt x="719" y="1951"/>
                      <a:pt x="266" y="2271"/>
                    </a:cubicBezTo>
                    <a:cubicBezTo>
                      <a:pt x="0" y="2492"/>
                      <a:pt x="175" y="2916"/>
                      <a:pt x="456" y="2916"/>
                    </a:cubicBezTo>
                    <a:cubicBezTo>
                      <a:pt x="514" y="2916"/>
                      <a:pt x="575" y="2898"/>
                      <a:pt x="639" y="2857"/>
                    </a:cubicBezTo>
                    <a:cubicBezTo>
                      <a:pt x="1118" y="2538"/>
                      <a:pt x="1571" y="2191"/>
                      <a:pt x="1998" y="1791"/>
                    </a:cubicBezTo>
                    <a:cubicBezTo>
                      <a:pt x="2371" y="1445"/>
                      <a:pt x="2903" y="992"/>
                      <a:pt x="3037" y="459"/>
                    </a:cubicBezTo>
                    <a:cubicBezTo>
                      <a:pt x="3078" y="230"/>
                      <a:pt x="2892" y="1"/>
                      <a:pt x="266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607;p34"/>
              <p:cNvSpPr/>
              <p:nvPr/>
            </p:nvSpPr>
            <p:spPr>
              <a:xfrm>
                <a:off x="6233425" y="3237850"/>
                <a:ext cx="2525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0100" h="1078" extrusionOk="0">
                    <a:moveTo>
                      <a:pt x="7833" y="1"/>
                    </a:moveTo>
                    <a:cubicBezTo>
                      <a:pt x="6773" y="1"/>
                      <a:pt x="5708" y="83"/>
                      <a:pt x="4664" y="134"/>
                    </a:cubicBezTo>
                    <a:cubicBezTo>
                      <a:pt x="3198" y="187"/>
                      <a:pt x="1519" y="54"/>
                      <a:pt x="134" y="534"/>
                    </a:cubicBezTo>
                    <a:cubicBezTo>
                      <a:pt x="1" y="587"/>
                      <a:pt x="1" y="773"/>
                      <a:pt x="134" y="827"/>
                    </a:cubicBezTo>
                    <a:cubicBezTo>
                      <a:pt x="807" y="1023"/>
                      <a:pt x="1547" y="1078"/>
                      <a:pt x="2298" y="1078"/>
                    </a:cubicBezTo>
                    <a:cubicBezTo>
                      <a:pt x="3182" y="1078"/>
                      <a:pt x="4082" y="1001"/>
                      <a:pt x="4903" y="987"/>
                    </a:cubicBezTo>
                    <a:cubicBezTo>
                      <a:pt x="6529" y="933"/>
                      <a:pt x="8181" y="987"/>
                      <a:pt x="9753" y="694"/>
                    </a:cubicBezTo>
                    <a:cubicBezTo>
                      <a:pt x="10099" y="614"/>
                      <a:pt x="9966" y="134"/>
                      <a:pt x="9673" y="107"/>
                    </a:cubicBezTo>
                    <a:cubicBezTo>
                      <a:pt x="9065" y="29"/>
                      <a:pt x="8450" y="1"/>
                      <a:pt x="7833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" name="Google Shape;1609;p34"/>
            <p:cNvSpPr/>
            <p:nvPr/>
          </p:nvSpPr>
          <p:spPr>
            <a:xfrm rot="5400000">
              <a:off x="3534351" y="1330232"/>
              <a:ext cx="174403" cy="506959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11;p34"/>
            <p:cNvSpPr txBox="1"/>
            <p:nvPr/>
          </p:nvSpPr>
          <p:spPr>
            <a:xfrm flipH="1">
              <a:off x="2662397" y="893511"/>
              <a:ext cx="358653" cy="384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" name="Google Shape;1612;p34"/>
            <p:cNvSpPr txBox="1"/>
            <p:nvPr/>
          </p:nvSpPr>
          <p:spPr>
            <a:xfrm flipH="1">
              <a:off x="900587" y="935482"/>
              <a:ext cx="1613591" cy="986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6" name="Google Shape;1334;p31"/>
          <p:cNvSpPr txBox="1">
            <a:spLocks noGrp="1"/>
          </p:cNvSpPr>
          <p:nvPr>
            <p:ph type="title"/>
          </p:nvPr>
        </p:nvSpPr>
        <p:spPr>
          <a:xfrm>
            <a:off x="843093" y="871200"/>
            <a:ext cx="21687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LinfoTube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34" y="79150"/>
            <a:ext cx="4638981" cy="2335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3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229" grpId="0" animBg="1"/>
      <p:bldP spid="232" grpId="0" animBg="1"/>
      <p:bldP spid="233" grpId="0"/>
      <p:bldP spid="234" grpId="0" animBg="1"/>
      <p:bldP spid="241" grpId="0" animBg="1"/>
      <p:bldP spid="242" grpId="0"/>
      <p:bldP spid="243" grpId="0" animBg="1"/>
      <p:bldP spid="249" grpId="0" animBg="1"/>
      <p:bldP spid="250" grpId="0"/>
      <p:bldP spid="2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3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6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4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8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tângulo 22"/>
          <p:cNvSpPr/>
          <p:nvPr/>
        </p:nvSpPr>
        <p:spPr>
          <a:xfrm>
            <a:off x="5540526" y="3627156"/>
            <a:ext cx="31053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7200" b="1" cap="none" spc="0" smtClean="0">
                <a:ln/>
                <a:solidFill>
                  <a:schemeClr val="accent4"/>
                </a:solidFill>
                <a:effectLst/>
                <a:latin typeface="Edwardian Script ITC" panose="030303020407070D0804" pitchFamily="66" charset="0"/>
              </a:rPr>
              <a:t>Obrigada!</a:t>
            </a:r>
            <a:endParaRPr lang="pt-BR" sz="7200" b="1" cap="none" spc="0" dirty="0">
              <a:ln/>
              <a:solidFill>
                <a:schemeClr val="accent4"/>
              </a:solidFill>
              <a:effectLst/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16"/>
          <p:cNvCxnSpPr/>
          <p:nvPr/>
        </p:nvCxnSpPr>
        <p:spPr>
          <a:xfrm>
            <a:off x="693300" y="4620616"/>
            <a:ext cx="7241400" cy="0"/>
          </a:xfrm>
          <a:prstGeom prst="straightConnector1">
            <a:avLst/>
          </a:prstGeom>
          <a:noFill/>
          <a:ln w="19050" cap="rnd" cmpd="sng">
            <a:solidFill>
              <a:srgbClr val="231F2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Tecnologias Digitais de Informação e Comunicação</a:t>
            </a:r>
            <a:endParaRPr dirty="0"/>
          </a:p>
        </p:txBody>
      </p:sp>
      <p:grpSp>
        <p:nvGrpSpPr>
          <p:cNvPr id="111" name="Google Shape;111;p16"/>
          <p:cNvGrpSpPr/>
          <p:nvPr/>
        </p:nvGrpSpPr>
        <p:grpSpPr>
          <a:xfrm>
            <a:off x="2974952" y="3689566"/>
            <a:ext cx="1421545" cy="436453"/>
            <a:chOff x="473690" y="3806031"/>
            <a:chExt cx="1421545" cy="436453"/>
          </a:xfrm>
        </p:grpSpPr>
        <p:sp>
          <p:nvSpPr>
            <p:cNvPr id="112" name="Google Shape;112;p16"/>
            <p:cNvSpPr/>
            <p:nvPr/>
          </p:nvSpPr>
          <p:spPr>
            <a:xfrm>
              <a:off x="495226" y="3819806"/>
              <a:ext cx="1381793" cy="405173"/>
            </a:xfrm>
            <a:custGeom>
              <a:avLst/>
              <a:gdLst/>
              <a:ahLst/>
              <a:cxnLst/>
              <a:rect l="l" t="t" r="r" b="b"/>
              <a:pathLst>
                <a:path w="64098" h="18795" extrusionOk="0">
                  <a:moveTo>
                    <a:pt x="34281" y="1"/>
                  </a:moveTo>
                  <a:cubicBezTo>
                    <a:pt x="33292" y="1"/>
                    <a:pt x="32282" y="31"/>
                    <a:pt x="31252" y="95"/>
                  </a:cubicBezTo>
                  <a:cubicBezTo>
                    <a:pt x="14115" y="1136"/>
                    <a:pt x="4196" y="7152"/>
                    <a:pt x="2895" y="8323"/>
                  </a:cubicBezTo>
                  <a:cubicBezTo>
                    <a:pt x="1594" y="9494"/>
                    <a:pt x="1" y="11185"/>
                    <a:pt x="1" y="11185"/>
                  </a:cubicBezTo>
                  <a:lnTo>
                    <a:pt x="4846" y="11965"/>
                  </a:lnTo>
                  <a:lnTo>
                    <a:pt x="2375" y="18794"/>
                  </a:lnTo>
                  <a:cubicBezTo>
                    <a:pt x="7838" y="14989"/>
                    <a:pt x="13822" y="11998"/>
                    <a:pt x="20163" y="9884"/>
                  </a:cubicBezTo>
                  <a:cubicBezTo>
                    <a:pt x="26411" y="7808"/>
                    <a:pt x="32533" y="7186"/>
                    <a:pt x="37658" y="7186"/>
                  </a:cubicBezTo>
                  <a:cubicBezTo>
                    <a:pt x="41202" y="7186"/>
                    <a:pt x="44269" y="7484"/>
                    <a:pt x="46569" y="7803"/>
                  </a:cubicBezTo>
                  <a:cubicBezTo>
                    <a:pt x="52195" y="8583"/>
                    <a:pt x="58992" y="11185"/>
                    <a:pt x="58862" y="11575"/>
                  </a:cubicBezTo>
                  <a:cubicBezTo>
                    <a:pt x="58731" y="11998"/>
                    <a:pt x="56130" y="12778"/>
                    <a:pt x="54666" y="13949"/>
                  </a:cubicBezTo>
                  <a:cubicBezTo>
                    <a:pt x="53236" y="15120"/>
                    <a:pt x="54536" y="16160"/>
                    <a:pt x="56780" y="16290"/>
                  </a:cubicBezTo>
                  <a:cubicBezTo>
                    <a:pt x="56843" y="16294"/>
                    <a:pt x="56909" y="16296"/>
                    <a:pt x="56977" y="16296"/>
                  </a:cubicBezTo>
                  <a:cubicBezTo>
                    <a:pt x="59279" y="16296"/>
                    <a:pt x="64097" y="14209"/>
                    <a:pt x="64097" y="14209"/>
                  </a:cubicBezTo>
                  <a:lnTo>
                    <a:pt x="64097" y="9754"/>
                  </a:lnTo>
                  <a:cubicBezTo>
                    <a:pt x="64097" y="5410"/>
                    <a:pt x="63718" y="3197"/>
                    <a:pt x="62461" y="3197"/>
                  </a:cubicBezTo>
                  <a:cubicBezTo>
                    <a:pt x="62392" y="3197"/>
                    <a:pt x="62319" y="3204"/>
                    <a:pt x="62244" y="3217"/>
                  </a:cubicBezTo>
                  <a:cubicBezTo>
                    <a:pt x="60813" y="3478"/>
                    <a:pt x="59902" y="7412"/>
                    <a:pt x="59902" y="7412"/>
                  </a:cubicBezTo>
                  <a:cubicBezTo>
                    <a:pt x="59902" y="7412"/>
                    <a:pt x="49733" y="1"/>
                    <a:pt x="34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473690" y="3806031"/>
              <a:ext cx="1354781" cy="260328"/>
            </a:xfrm>
            <a:custGeom>
              <a:avLst/>
              <a:gdLst/>
              <a:ahLst/>
              <a:cxnLst/>
              <a:rect l="l" t="t" r="r" b="b"/>
              <a:pathLst>
                <a:path w="62845" h="12076" extrusionOk="0">
                  <a:moveTo>
                    <a:pt x="32930" y="0"/>
                  </a:moveTo>
                  <a:cubicBezTo>
                    <a:pt x="26025" y="0"/>
                    <a:pt x="19134" y="1151"/>
                    <a:pt x="12707" y="3726"/>
                  </a:cubicBezTo>
                  <a:cubicBezTo>
                    <a:pt x="8284" y="5515"/>
                    <a:pt x="3894" y="7889"/>
                    <a:pt x="350" y="11141"/>
                  </a:cubicBezTo>
                  <a:cubicBezTo>
                    <a:pt x="0" y="11463"/>
                    <a:pt x="340" y="12075"/>
                    <a:pt x="744" y="12075"/>
                  </a:cubicBezTo>
                  <a:cubicBezTo>
                    <a:pt x="828" y="12075"/>
                    <a:pt x="916" y="12048"/>
                    <a:pt x="1000" y="11986"/>
                  </a:cubicBezTo>
                  <a:cubicBezTo>
                    <a:pt x="4284" y="9515"/>
                    <a:pt x="7601" y="7271"/>
                    <a:pt x="11374" y="5580"/>
                  </a:cubicBezTo>
                  <a:cubicBezTo>
                    <a:pt x="15179" y="3856"/>
                    <a:pt x="19211" y="2653"/>
                    <a:pt x="23341" y="1970"/>
                  </a:cubicBezTo>
                  <a:cubicBezTo>
                    <a:pt x="26647" y="1423"/>
                    <a:pt x="29983" y="1151"/>
                    <a:pt x="33315" y="1151"/>
                  </a:cubicBezTo>
                  <a:cubicBezTo>
                    <a:pt x="39290" y="1151"/>
                    <a:pt x="45253" y="2026"/>
                    <a:pt x="51015" y="3759"/>
                  </a:cubicBezTo>
                  <a:cubicBezTo>
                    <a:pt x="55340" y="5027"/>
                    <a:pt x="59080" y="7043"/>
                    <a:pt x="62169" y="10393"/>
                  </a:cubicBezTo>
                  <a:cubicBezTo>
                    <a:pt x="62241" y="10449"/>
                    <a:pt x="62321" y="10473"/>
                    <a:pt x="62397" y="10473"/>
                  </a:cubicBezTo>
                  <a:cubicBezTo>
                    <a:pt x="62634" y="10473"/>
                    <a:pt x="62845" y="10240"/>
                    <a:pt x="62722" y="9970"/>
                  </a:cubicBezTo>
                  <a:cubicBezTo>
                    <a:pt x="60674" y="6783"/>
                    <a:pt x="57194" y="4767"/>
                    <a:pt x="53779" y="3434"/>
                  </a:cubicBezTo>
                  <a:cubicBezTo>
                    <a:pt x="49617" y="1840"/>
                    <a:pt x="45097" y="995"/>
                    <a:pt x="40706" y="474"/>
                  </a:cubicBezTo>
                  <a:cubicBezTo>
                    <a:pt x="38128" y="163"/>
                    <a:pt x="35528" y="0"/>
                    <a:pt x="329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474897" y="4052498"/>
              <a:ext cx="132536" cy="33091"/>
            </a:xfrm>
            <a:custGeom>
              <a:avLst/>
              <a:gdLst/>
              <a:ahLst/>
              <a:cxnLst/>
              <a:rect l="l" t="t" r="r" b="b"/>
              <a:pathLst>
                <a:path w="6148" h="1535" extrusionOk="0">
                  <a:moveTo>
                    <a:pt x="456" y="0"/>
                  </a:moveTo>
                  <a:cubicBezTo>
                    <a:pt x="66" y="0"/>
                    <a:pt x="1" y="521"/>
                    <a:pt x="359" y="651"/>
                  </a:cubicBezTo>
                  <a:cubicBezTo>
                    <a:pt x="1334" y="846"/>
                    <a:pt x="2342" y="1041"/>
                    <a:pt x="3318" y="1236"/>
                  </a:cubicBezTo>
                  <a:cubicBezTo>
                    <a:pt x="3962" y="1365"/>
                    <a:pt x="4607" y="1535"/>
                    <a:pt x="5252" y="1535"/>
                  </a:cubicBezTo>
                  <a:cubicBezTo>
                    <a:pt x="5420" y="1535"/>
                    <a:pt x="5588" y="1523"/>
                    <a:pt x="5757" y="1496"/>
                  </a:cubicBezTo>
                  <a:cubicBezTo>
                    <a:pt x="6082" y="1399"/>
                    <a:pt x="6147" y="976"/>
                    <a:pt x="5854" y="813"/>
                  </a:cubicBezTo>
                  <a:cubicBezTo>
                    <a:pt x="5106" y="326"/>
                    <a:pt x="4196" y="326"/>
                    <a:pt x="3318" y="196"/>
                  </a:cubicBezTo>
                  <a:cubicBezTo>
                    <a:pt x="2375" y="65"/>
                    <a:pt x="1399" y="0"/>
                    <a:pt x="45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531701" y="4070843"/>
              <a:ext cx="77823" cy="167631"/>
            </a:xfrm>
            <a:custGeom>
              <a:avLst/>
              <a:gdLst/>
              <a:ahLst/>
              <a:cxnLst/>
              <a:rect l="l" t="t" r="r" b="b"/>
              <a:pathLst>
                <a:path w="3610" h="7776" extrusionOk="0">
                  <a:moveTo>
                    <a:pt x="3209" y="1"/>
                  </a:moveTo>
                  <a:cubicBezTo>
                    <a:pt x="3110" y="1"/>
                    <a:pt x="3014" y="48"/>
                    <a:pt x="2959" y="158"/>
                  </a:cubicBezTo>
                  <a:cubicBezTo>
                    <a:pt x="2211" y="1328"/>
                    <a:pt x="1756" y="2727"/>
                    <a:pt x="1236" y="3995"/>
                  </a:cubicBezTo>
                  <a:cubicBezTo>
                    <a:pt x="813" y="5003"/>
                    <a:pt x="0" y="6304"/>
                    <a:pt x="33" y="7409"/>
                  </a:cubicBezTo>
                  <a:cubicBezTo>
                    <a:pt x="55" y="7630"/>
                    <a:pt x="241" y="7776"/>
                    <a:pt x="440" y="7776"/>
                  </a:cubicBezTo>
                  <a:cubicBezTo>
                    <a:pt x="534" y="7776"/>
                    <a:pt x="632" y="7743"/>
                    <a:pt x="715" y="7670"/>
                  </a:cubicBezTo>
                  <a:cubicBezTo>
                    <a:pt x="1463" y="6857"/>
                    <a:pt x="1789" y="5426"/>
                    <a:pt x="2179" y="4385"/>
                  </a:cubicBezTo>
                  <a:cubicBezTo>
                    <a:pt x="2667" y="3117"/>
                    <a:pt x="3317" y="1783"/>
                    <a:pt x="3545" y="418"/>
                  </a:cubicBezTo>
                  <a:cubicBezTo>
                    <a:pt x="3609" y="181"/>
                    <a:pt x="3403" y="1"/>
                    <a:pt x="32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520642" y="3957127"/>
              <a:ext cx="1267107" cy="285357"/>
            </a:xfrm>
            <a:custGeom>
              <a:avLst/>
              <a:gdLst/>
              <a:ahLst/>
              <a:cxnLst/>
              <a:rect l="l" t="t" r="r" b="b"/>
              <a:pathLst>
                <a:path w="58778" h="13237" extrusionOk="0">
                  <a:moveTo>
                    <a:pt x="35735" y="1"/>
                  </a:moveTo>
                  <a:cubicBezTo>
                    <a:pt x="27398" y="1"/>
                    <a:pt x="19471" y="2482"/>
                    <a:pt x="11830" y="5725"/>
                  </a:cubicBezTo>
                  <a:cubicBezTo>
                    <a:pt x="7732" y="7449"/>
                    <a:pt x="3765" y="9465"/>
                    <a:pt x="383" y="12424"/>
                  </a:cubicBezTo>
                  <a:cubicBezTo>
                    <a:pt x="0" y="12730"/>
                    <a:pt x="358" y="13237"/>
                    <a:pt x="750" y="13237"/>
                  </a:cubicBezTo>
                  <a:cubicBezTo>
                    <a:pt x="857" y="13237"/>
                    <a:pt x="968" y="13198"/>
                    <a:pt x="1066" y="13107"/>
                  </a:cubicBezTo>
                  <a:cubicBezTo>
                    <a:pt x="3928" y="10636"/>
                    <a:pt x="7342" y="8880"/>
                    <a:pt x="10789" y="7384"/>
                  </a:cubicBezTo>
                  <a:cubicBezTo>
                    <a:pt x="14431" y="5790"/>
                    <a:pt x="18139" y="4392"/>
                    <a:pt x="21943" y="3254"/>
                  </a:cubicBezTo>
                  <a:cubicBezTo>
                    <a:pt x="26628" y="1848"/>
                    <a:pt x="31333" y="1220"/>
                    <a:pt x="36067" y="1220"/>
                  </a:cubicBezTo>
                  <a:cubicBezTo>
                    <a:pt x="39549" y="1220"/>
                    <a:pt x="43046" y="1560"/>
                    <a:pt x="46561" y="2181"/>
                  </a:cubicBezTo>
                  <a:cubicBezTo>
                    <a:pt x="50593" y="2896"/>
                    <a:pt x="54528" y="3872"/>
                    <a:pt x="58138" y="5855"/>
                  </a:cubicBezTo>
                  <a:cubicBezTo>
                    <a:pt x="58181" y="5879"/>
                    <a:pt x="58225" y="5890"/>
                    <a:pt x="58270" y="5890"/>
                  </a:cubicBezTo>
                  <a:cubicBezTo>
                    <a:pt x="58530" y="5890"/>
                    <a:pt x="58778" y="5529"/>
                    <a:pt x="58528" y="5335"/>
                  </a:cubicBezTo>
                  <a:lnTo>
                    <a:pt x="58528" y="5335"/>
                  </a:lnTo>
                  <a:lnTo>
                    <a:pt x="58528" y="5367"/>
                  </a:lnTo>
                  <a:cubicBezTo>
                    <a:pt x="55764" y="3156"/>
                    <a:pt x="52187" y="2148"/>
                    <a:pt x="48772" y="1465"/>
                  </a:cubicBezTo>
                  <a:cubicBezTo>
                    <a:pt x="44610" y="555"/>
                    <a:pt x="40350" y="67"/>
                    <a:pt x="36057" y="2"/>
                  </a:cubicBezTo>
                  <a:cubicBezTo>
                    <a:pt x="35949" y="1"/>
                    <a:pt x="35842" y="1"/>
                    <a:pt x="357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780937" y="3873592"/>
              <a:ext cx="114298" cy="257612"/>
            </a:xfrm>
            <a:custGeom>
              <a:avLst/>
              <a:gdLst/>
              <a:ahLst/>
              <a:cxnLst/>
              <a:rect l="l" t="t" r="r" b="b"/>
              <a:pathLst>
                <a:path w="5302" h="11950" extrusionOk="0">
                  <a:moveTo>
                    <a:pt x="2777" y="0"/>
                  </a:moveTo>
                  <a:cubicBezTo>
                    <a:pt x="2071" y="0"/>
                    <a:pt x="1383" y="780"/>
                    <a:pt x="1042" y="1340"/>
                  </a:cubicBezTo>
                  <a:cubicBezTo>
                    <a:pt x="294" y="2608"/>
                    <a:pt x="1" y="4137"/>
                    <a:pt x="261" y="5600"/>
                  </a:cubicBezTo>
                  <a:cubicBezTo>
                    <a:pt x="276" y="5705"/>
                    <a:pt x="353" y="5748"/>
                    <a:pt x="438" y="5748"/>
                  </a:cubicBezTo>
                  <a:cubicBezTo>
                    <a:pt x="537" y="5748"/>
                    <a:pt x="649" y="5688"/>
                    <a:pt x="684" y="5600"/>
                  </a:cubicBezTo>
                  <a:cubicBezTo>
                    <a:pt x="1009" y="4657"/>
                    <a:pt x="1042" y="3649"/>
                    <a:pt x="1399" y="2706"/>
                  </a:cubicBezTo>
                  <a:cubicBezTo>
                    <a:pt x="1497" y="2381"/>
                    <a:pt x="1659" y="2088"/>
                    <a:pt x="1822" y="1828"/>
                  </a:cubicBezTo>
                  <a:cubicBezTo>
                    <a:pt x="1963" y="1602"/>
                    <a:pt x="2398" y="1108"/>
                    <a:pt x="2744" y="1108"/>
                  </a:cubicBezTo>
                  <a:cubicBezTo>
                    <a:pt x="2797" y="1108"/>
                    <a:pt x="2848" y="1119"/>
                    <a:pt x="2895" y="1145"/>
                  </a:cubicBezTo>
                  <a:cubicBezTo>
                    <a:pt x="3253" y="1373"/>
                    <a:pt x="3513" y="3064"/>
                    <a:pt x="3578" y="3389"/>
                  </a:cubicBezTo>
                  <a:cubicBezTo>
                    <a:pt x="4229" y="6023"/>
                    <a:pt x="4391" y="8787"/>
                    <a:pt x="4033" y="11486"/>
                  </a:cubicBezTo>
                  <a:cubicBezTo>
                    <a:pt x="4001" y="11795"/>
                    <a:pt x="4229" y="11950"/>
                    <a:pt x="4477" y="11950"/>
                  </a:cubicBezTo>
                  <a:cubicBezTo>
                    <a:pt x="4724" y="11950"/>
                    <a:pt x="4993" y="11795"/>
                    <a:pt x="5042" y="11486"/>
                  </a:cubicBezTo>
                  <a:cubicBezTo>
                    <a:pt x="5302" y="9405"/>
                    <a:pt x="5302" y="7291"/>
                    <a:pt x="5009" y="5210"/>
                  </a:cubicBezTo>
                  <a:cubicBezTo>
                    <a:pt x="4846" y="4267"/>
                    <a:pt x="4651" y="3356"/>
                    <a:pt x="4391" y="2446"/>
                  </a:cubicBezTo>
                  <a:cubicBezTo>
                    <a:pt x="4196" y="1796"/>
                    <a:pt x="4001" y="787"/>
                    <a:pt x="3481" y="300"/>
                  </a:cubicBezTo>
                  <a:cubicBezTo>
                    <a:pt x="3252" y="88"/>
                    <a:pt x="3014" y="0"/>
                    <a:pt x="27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603583" y="4063535"/>
              <a:ext cx="289819" cy="109491"/>
            </a:xfrm>
            <a:custGeom>
              <a:avLst/>
              <a:gdLst/>
              <a:ahLst/>
              <a:cxnLst/>
              <a:rect l="l" t="t" r="r" b="b"/>
              <a:pathLst>
                <a:path w="13444" h="5079" extrusionOk="0">
                  <a:moveTo>
                    <a:pt x="6645" y="0"/>
                  </a:moveTo>
                  <a:cubicBezTo>
                    <a:pt x="6621" y="0"/>
                    <a:pt x="6595" y="3"/>
                    <a:pt x="6569" y="9"/>
                  </a:cubicBezTo>
                  <a:cubicBezTo>
                    <a:pt x="5431" y="301"/>
                    <a:pt x="1" y="3098"/>
                    <a:pt x="2342" y="4561"/>
                  </a:cubicBezTo>
                  <a:cubicBezTo>
                    <a:pt x="2993" y="4955"/>
                    <a:pt x="3869" y="5079"/>
                    <a:pt x="4747" y="5079"/>
                  </a:cubicBezTo>
                  <a:cubicBezTo>
                    <a:pt x="5537" y="5079"/>
                    <a:pt x="6329" y="4979"/>
                    <a:pt x="6960" y="4887"/>
                  </a:cubicBezTo>
                  <a:cubicBezTo>
                    <a:pt x="9008" y="4529"/>
                    <a:pt x="11025" y="3911"/>
                    <a:pt x="12943" y="3098"/>
                  </a:cubicBezTo>
                  <a:cubicBezTo>
                    <a:pt x="13443" y="2892"/>
                    <a:pt x="13305" y="2128"/>
                    <a:pt x="12841" y="2128"/>
                  </a:cubicBezTo>
                  <a:cubicBezTo>
                    <a:pt x="12792" y="2128"/>
                    <a:pt x="12739" y="2136"/>
                    <a:pt x="12683" y="2155"/>
                  </a:cubicBezTo>
                  <a:cubicBezTo>
                    <a:pt x="10220" y="3019"/>
                    <a:pt x="7694" y="3977"/>
                    <a:pt x="5074" y="3977"/>
                  </a:cubicBezTo>
                  <a:cubicBezTo>
                    <a:pt x="5030" y="3977"/>
                    <a:pt x="4987" y="3977"/>
                    <a:pt x="4944" y="3976"/>
                  </a:cubicBezTo>
                  <a:cubicBezTo>
                    <a:pt x="4878" y="3976"/>
                    <a:pt x="4760" y="3979"/>
                    <a:pt x="4612" y="3979"/>
                  </a:cubicBezTo>
                  <a:cubicBezTo>
                    <a:pt x="4019" y="3979"/>
                    <a:pt x="2947" y="3937"/>
                    <a:pt x="2895" y="3521"/>
                  </a:cubicBezTo>
                  <a:cubicBezTo>
                    <a:pt x="2895" y="3326"/>
                    <a:pt x="4293" y="2350"/>
                    <a:pt x="4423" y="2253"/>
                  </a:cubicBezTo>
                  <a:cubicBezTo>
                    <a:pt x="5236" y="1635"/>
                    <a:pt x="6082" y="1147"/>
                    <a:pt x="6862" y="464"/>
                  </a:cubicBezTo>
                  <a:cubicBezTo>
                    <a:pt x="7040" y="286"/>
                    <a:pt x="6894" y="0"/>
                    <a:pt x="66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583611" y="3897392"/>
              <a:ext cx="301740" cy="144090"/>
            </a:xfrm>
            <a:custGeom>
              <a:avLst/>
              <a:gdLst/>
              <a:ahLst/>
              <a:cxnLst/>
              <a:rect l="l" t="t" r="r" b="b"/>
              <a:pathLst>
                <a:path w="13997" h="6684" extrusionOk="0">
                  <a:moveTo>
                    <a:pt x="13779" y="0"/>
                  </a:moveTo>
                  <a:cubicBezTo>
                    <a:pt x="13761" y="0"/>
                    <a:pt x="13742" y="3"/>
                    <a:pt x="13722" y="9"/>
                  </a:cubicBezTo>
                  <a:cubicBezTo>
                    <a:pt x="8844" y="757"/>
                    <a:pt x="4096" y="3391"/>
                    <a:pt x="161" y="6285"/>
                  </a:cubicBezTo>
                  <a:cubicBezTo>
                    <a:pt x="1" y="6419"/>
                    <a:pt x="104" y="6684"/>
                    <a:pt x="272" y="6684"/>
                  </a:cubicBezTo>
                  <a:cubicBezTo>
                    <a:pt x="309" y="6684"/>
                    <a:pt x="348" y="6672"/>
                    <a:pt x="389" y="6643"/>
                  </a:cubicBezTo>
                  <a:cubicBezTo>
                    <a:pt x="2372" y="5309"/>
                    <a:pt x="4486" y="4106"/>
                    <a:pt x="6698" y="3098"/>
                  </a:cubicBezTo>
                  <a:cubicBezTo>
                    <a:pt x="9006" y="1992"/>
                    <a:pt x="11445" y="1277"/>
                    <a:pt x="13819" y="366"/>
                  </a:cubicBezTo>
                  <a:cubicBezTo>
                    <a:pt x="13997" y="278"/>
                    <a:pt x="13959" y="0"/>
                    <a:pt x="1377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84113" y="3946370"/>
              <a:ext cx="150514" cy="67173"/>
            </a:xfrm>
            <a:custGeom>
              <a:avLst/>
              <a:gdLst/>
              <a:ahLst/>
              <a:cxnLst/>
              <a:rect l="l" t="t" r="r" b="b"/>
              <a:pathLst>
                <a:path w="6982" h="3116" extrusionOk="0">
                  <a:moveTo>
                    <a:pt x="6639" y="0"/>
                  </a:moveTo>
                  <a:cubicBezTo>
                    <a:pt x="6613" y="0"/>
                    <a:pt x="6585" y="4"/>
                    <a:pt x="6556" y="13"/>
                  </a:cubicBezTo>
                  <a:cubicBezTo>
                    <a:pt x="4214" y="436"/>
                    <a:pt x="2003" y="1444"/>
                    <a:pt x="84" y="2875"/>
                  </a:cubicBezTo>
                  <a:cubicBezTo>
                    <a:pt x="0" y="2959"/>
                    <a:pt x="61" y="3115"/>
                    <a:pt x="184" y="3115"/>
                  </a:cubicBezTo>
                  <a:cubicBezTo>
                    <a:pt x="203" y="3115"/>
                    <a:pt x="224" y="3111"/>
                    <a:pt x="247" y="3102"/>
                  </a:cubicBezTo>
                  <a:cubicBezTo>
                    <a:pt x="1320" y="2680"/>
                    <a:pt x="2328" y="2094"/>
                    <a:pt x="3401" y="1671"/>
                  </a:cubicBezTo>
                  <a:cubicBezTo>
                    <a:pt x="4474" y="1249"/>
                    <a:pt x="5613" y="956"/>
                    <a:pt x="6686" y="501"/>
                  </a:cubicBezTo>
                  <a:cubicBezTo>
                    <a:pt x="6982" y="412"/>
                    <a:pt x="6901" y="0"/>
                    <a:pt x="663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6"/>
          <p:cNvGrpSpPr/>
          <p:nvPr/>
        </p:nvGrpSpPr>
        <p:grpSpPr>
          <a:xfrm>
            <a:off x="5782686" y="3689566"/>
            <a:ext cx="1421545" cy="436453"/>
            <a:chOff x="473690" y="3806031"/>
            <a:chExt cx="1421545" cy="436453"/>
          </a:xfrm>
        </p:grpSpPr>
        <p:sp>
          <p:nvSpPr>
            <p:cNvPr id="122" name="Google Shape;122;p16"/>
            <p:cNvSpPr/>
            <p:nvPr/>
          </p:nvSpPr>
          <p:spPr>
            <a:xfrm>
              <a:off x="495226" y="3819806"/>
              <a:ext cx="1381793" cy="405173"/>
            </a:xfrm>
            <a:custGeom>
              <a:avLst/>
              <a:gdLst/>
              <a:ahLst/>
              <a:cxnLst/>
              <a:rect l="l" t="t" r="r" b="b"/>
              <a:pathLst>
                <a:path w="64098" h="18795" extrusionOk="0">
                  <a:moveTo>
                    <a:pt x="34281" y="1"/>
                  </a:moveTo>
                  <a:cubicBezTo>
                    <a:pt x="33292" y="1"/>
                    <a:pt x="32282" y="31"/>
                    <a:pt x="31252" y="95"/>
                  </a:cubicBezTo>
                  <a:cubicBezTo>
                    <a:pt x="14115" y="1136"/>
                    <a:pt x="4196" y="7152"/>
                    <a:pt x="2895" y="8323"/>
                  </a:cubicBezTo>
                  <a:cubicBezTo>
                    <a:pt x="1594" y="9494"/>
                    <a:pt x="1" y="11185"/>
                    <a:pt x="1" y="11185"/>
                  </a:cubicBezTo>
                  <a:lnTo>
                    <a:pt x="4846" y="11965"/>
                  </a:lnTo>
                  <a:lnTo>
                    <a:pt x="2375" y="18794"/>
                  </a:lnTo>
                  <a:cubicBezTo>
                    <a:pt x="7838" y="14989"/>
                    <a:pt x="13822" y="11998"/>
                    <a:pt x="20163" y="9884"/>
                  </a:cubicBezTo>
                  <a:cubicBezTo>
                    <a:pt x="26411" y="7808"/>
                    <a:pt x="32533" y="7186"/>
                    <a:pt x="37658" y="7186"/>
                  </a:cubicBezTo>
                  <a:cubicBezTo>
                    <a:pt x="41202" y="7186"/>
                    <a:pt x="44269" y="7484"/>
                    <a:pt x="46569" y="7803"/>
                  </a:cubicBezTo>
                  <a:cubicBezTo>
                    <a:pt x="52195" y="8583"/>
                    <a:pt x="58992" y="11185"/>
                    <a:pt x="58862" y="11575"/>
                  </a:cubicBezTo>
                  <a:cubicBezTo>
                    <a:pt x="58731" y="11998"/>
                    <a:pt x="56130" y="12778"/>
                    <a:pt x="54666" y="13949"/>
                  </a:cubicBezTo>
                  <a:cubicBezTo>
                    <a:pt x="53236" y="15120"/>
                    <a:pt x="54536" y="16160"/>
                    <a:pt x="56780" y="16290"/>
                  </a:cubicBezTo>
                  <a:cubicBezTo>
                    <a:pt x="56843" y="16294"/>
                    <a:pt x="56909" y="16296"/>
                    <a:pt x="56977" y="16296"/>
                  </a:cubicBezTo>
                  <a:cubicBezTo>
                    <a:pt x="59279" y="16296"/>
                    <a:pt x="64097" y="14209"/>
                    <a:pt x="64097" y="14209"/>
                  </a:cubicBezTo>
                  <a:lnTo>
                    <a:pt x="64097" y="9754"/>
                  </a:lnTo>
                  <a:cubicBezTo>
                    <a:pt x="64097" y="5410"/>
                    <a:pt x="63718" y="3197"/>
                    <a:pt x="62461" y="3197"/>
                  </a:cubicBezTo>
                  <a:cubicBezTo>
                    <a:pt x="62392" y="3197"/>
                    <a:pt x="62319" y="3204"/>
                    <a:pt x="62244" y="3217"/>
                  </a:cubicBezTo>
                  <a:cubicBezTo>
                    <a:pt x="60813" y="3478"/>
                    <a:pt x="59902" y="7412"/>
                    <a:pt x="59902" y="7412"/>
                  </a:cubicBezTo>
                  <a:cubicBezTo>
                    <a:pt x="59902" y="7412"/>
                    <a:pt x="49733" y="1"/>
                    <a:pt x="34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473690" y="3806031"/>
              <a:ext cx="1354781" cy="260328"/>
            </a:xfrm>
            <a:custGeom>
              <a:avLst/>
              <a:gdLst/>
              <a:ahLst/>
              <a:cxnLst/>
              <a:rect l="l" t="t" r="r" b="b"/>
              <a:pathLst>
                <a:path w="62845" h="12076" extrusionOk="0">
                  <a:moveTo>
                    <a:pt x="32930" y="0"/>
                  </a:moveTo>
                  <a:cubicBezTo>
                    <a:pt x="26025" y="0"/>
                    <a:pt x="19134" y="1151"/>
                    <a:pt x="12707" y="3726"/>
                  </a:cubicBezTo>
                  <a:cubicBezTo>
                    <a:pt x="8284" y="5515"/>
                    <a:pt x="3894" y="7889"/>
                    <a:pt x="350" y="11141"/>
                  </a:cubicBezTo>
                  <a:cubicBezTo>
                    <a:pt x="0" y="11463"/>
                    <a:pt x="340" y="12075"/>
                    <a:pt x="744" y="12075"/>
                  </a:cubicBezTo>
                  <a:cubicBezTo>
                    <a:pt x="828" y="12075"/>
                    <a:pt x="916" y="12048"/>
                    <a:pt x="1000" y="11986"/>
                  </a:cubicBezTo>
                  <a:cubicBezTo>
                    <a:pt x="4284" y="9515"/>
                    <a:pt x="7601" y="7271"/>
                    <a:pt x="11374" y="5580"/>
                  </a:cubicBezTo>
                  <a:cubicBezTo>
                    <a:pt x="15179" y="3856"/>
                    <a:pt x="19211" y="2653"/>
                    <a:pt x="23341" y="1970"/>
                  </a:cubicBezTo>
                  <a:cubicBezTo>
                    <a:pt x="26647" y="1423"/>
                    <a:pt x="29983" y="1151"/>
                    <a:pt x="33315" y="1151"/>
                  </a:cubicBezTo>
                  <a:cubicBezTo>
                    <a:pt x="39290" y="1151"/>
                    <a:pt x="45253" y="2026"/>
                    <a:pt x="51015" y="3759"/>
                  </a:cubicBezTo>
                  <a:cubicBezTo>
                    <a:pt x="55340" y="5027"/>
                    <a:pt x="59080" y="7043"/>
                    <a:pt x="62169" y="10393"/>
                  </a:cubicBezTo>
                  <a:cubicBezTo>
                    <a:pt x="62241" y="10449"/>
                    <a:pt x="62321" y="10473"/>
                    <a:pt x="62397" y="10473"/>
                  </a:cubicBezTo>
                  <a:cubicBezTo>
                    <a:pt x="62634" y="10473"/>
                    <a:pt x="62845" y="10240"/>
                    <a:pt x="62722" y="9970"/>
                  </a:cubicBezTo>
                  <a:cubicBezTo>
                    <a:pt x="60674" y="6783"/>
                    <a:pt x="57194" y="4767"/>
                    <a:pt x="53779" y="3434"/>
                  </a:cubicBezTo>
                  <a:cubicBezTo>
                    <a:pt x="49617" y="1840"/>
                    <a:pt x="45097" y="995"/>
                    <a:pt x="40706" y="474"/>
                  </a:cubicBezTo>
                  <a:cubicBezTo>
                    <a:pt x="38128" y="163"/>
                    <a:pt x="35528" y="0"/>
                    <a:pt x="329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474897" y="4052498"/>
              <a:ext cx="132536" cy="33091"/>
            </a:xfrm>
            <a:custGeom>
              <a:avLst/>
              <a:gdLst/>
              <a:ahLst/>
              <a:cxnLst/>
              <a:rect l="l" t="t" r="r" b="b"/>
              <a:pathLst>
                <a:path w="6148" h="1535" extrusionOk="0">
                  <a:moveTo>
                    <a:pt x="456" y="0"/>
                  </a:moveTo>
                  <a:cubicBezTo>
                    <a:pt x="66" y="0"/>
                    <a:pt x="1" y="521"/>
                    <a:pt x="359" y="651"/>
                  </a:cubicBezTo>
                  <a:cubicBezTo>
                    <a:pt x="1334" y="846"/>
                    <a:pt x="2342" y="1041"/>
                    <a:pt x="3318" y="1236"/>
                  </a:cubicBezTo>
                  <a:cubicBezTo>
                    <a:pt x="3962" y="1365"/>
                    <a:pt x="4607" y="1535"/>
                    <a:pt x="5252" y="1535"/>
                  </a:cubicBezTo>
                  <a:cubicBezTo>
                    <a:pt x="5420" y="1535"/>
                    <a:pt x="5588" y="1523"/>
                    <a:pt x="5757" y="1496"/>
                  </a:cubicBezTo>
                  <a:cubicBezTo>
                    <a:pt x="6082" y="1399"/>
                    <a:pt x="6147" y="976"/>
                    <a:pt x="5854" y="813"/>
                  </a:cubicBezTo>
                  <a:cubicBezTo>
                    <a:pt x="5106" y="326"/>
                    <a:pt x="4196" y="326"/>
                    <a:pt x="3318" y="196"/>
                  </a:cubicBezTo>
                  <a:cubicBezTo>
                    <a:pt x="2375" y="65"/>
                    <a:pt x="1399" y="0"/>
                    <a:pt x="45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531701" y="4070843"/>
              <a:ext cx="77823" cy="167631"/>
            </a:xfrm>
            <a:custGeom>
              <a:avLst/>
              <a:gdLst/>
              <a:ahLst/>
              <a:cxnLst/>
              <a:rect l="l" t="t" r="r" b="b"/>
              <a:pathLst>
                <a:path w="3610" h="7776" extrusionOk="0">
                  <a:moveTo>
                    <a:pt x="3209" y="1"/>
                  </a:moveTo>
                  <a:cubicBezTo>
                    <a:pt x="3110" y="1"/>
                    <a:pt x="3014" y="48"/>
                    <a:pt x="2959" y="158"/>
                  </a:cubicBezTo>
                  <a:cubicBezTo>
                    <a:pt x="2211" y="1328"/>
                    <a:pt x="1756" y="2727"/>
                    <a:pt x="1236" y="3995"/>
                  </a:cubicBezTo>
                  <a:cubicBezTo>
                    <a:pt x="813" y="5003"/>
                    <a:pt x="0" y="6304"/>
                    <a:pt x="33" y="7409"/>
                  </a:cubicBezTo>
                  <a:cubicBezTo>
                    <a:pt x="55" y="7630"/>
                    <a:pt x="241" y="7776"/>
                    <a:pt x="440" y="7776"/>
                  </a:cubicBezTo>
                  <a:cubicBezTo>
                    <a:pt x="534" y="7776"/>
                    <a:pt x="632" y="7743"/>
                    <a:pt x="715" y="7670"/>
                  </a:cubicBezTo>
                  <a:cubicBezTo>
                    <a:pt x="1463" y="6857"/>
                    <a:pt x="1789" y="5426"/>
                    <a:pt x="2179" y="4385"/>
                  </a:cubicBezTo>
                  <a:cubicBezTo>
                    <a:pt x="2667" y="3117"/>
                    <a:pt x="3317" y="1783"/>
                    <a:pt x="3545" y="418"/>
                  </a:cubicBezTo>
                  <a:cubicBezTo>
                    <a:pt x="3609" y="181"/>
                    <a:pt x="3403" y="1"/>
                    <a:pt x="32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520642" y="3957127"/>
              <a:ext cx="1267107" cy="285357"/>
            </a:xfrm>
            <a:custGeom>
              <a:avLst/>
              <a:gdLst/>
              <a:ahLst/>
              <a:cxnLst/>
              <a:rect l="l" t="t" r="r" b="b"/>
              <a:pathLst>
                <a:path w="58778" h="13237" extrusionOk="0">
                  <a:moveTo>
                    <a:pt x="35735" y="1"/>
                  </a:moveTo>
                  <a:cubicBezTo>
                    <a:pt x="27398" y="1"/>
                    <a:pt x="19471" y="2482"/>
                    <a:pt x="11830" y="5725"/>
                  </a:cubicBezTo>
                  <a:cubicBezTo>
                    <a:pt x="7732" y="7449"/>
                    <a:pt x="3765" y="9465"/>
                    <a:pt x="383" y="12424"/>
                  </a:cubicBezTo>
                  <a:cubicBezTo>
                    <a:pt x="0" y="12730"/>
                    <a:pt x="358" y="13237"/>
                    <a:pt x="750" y="13237"/>
                  </a:cubicBezTo>
                  <a:cubicBezTo>
                    <a:pt x="857" y="13237"/>
                    <a:pt x="968" y="13198"/>
                    <a:pt x="1066" y="13107"/>
                  </a:cubicBezTo>
                  <a:cubicBezTo>
                    <a:pt x="3928" y="10636"/>
                    <a:pt x="7342" y="8880"/>
                    <a:pt x="10789" y="7384"/>
                  </a:cubicBezTo>
                  <a:cubicBezTo>
                    <a:pt x="14431" y="5790"/>
                    <a:pt x="18139" y="4392"/>
                    <a:pt x="21943" y="3254"/>
                  </a:cubicBezTo>
                  <a:cubicBezTo>
                    <a:pt x="26628" y="1848"/>
                    <a:pt x="31333" y="1220"/>
                    <a:pt x="36067" y="1220"/>
                  </a:cubicBezTo>
                  <a:cubicBezTo>
                    <a:pt x="39549" y="1220"/>
                    <a:pt x="43046" y="1560"/>
                    <a:pt x="46561" y="2181"/>
                  </a:cubicBezTo>
                  <a:cubicBezTo>
                    <a:pt x="50593" y="2896"/>
                    <a:pt x="54528" y="3872"/>
                    <a:pt x="58138" y="5855"/>
                  </a:cubicBezTo>
                  <a:cubicBezTo>
                    <a:pt x="58181" y="5879"/>
                    <a:pt x="58225" y="5890"/>
                    <a:pt x="58270" y="5890"/>
                  </a:cubicBezTo>
                  <a:cubicBezTo>
                    <a:pt x="58530" y="5890"/>
                    <a:pt x="58778" y="5529"/>
                    <a:pt x="58528" y="5335"/>
                  </a:cubicBezTo>
                  <a:lnTo>
                    <a:pt x="58528" y="5335"/>
                  </a:lnTo>
                  <a:lnTo>
                    <a:pt x="58528" y="5367"/>
                  </a:lnTo>
                  <a:cubicBezTo>
                    <a:pt x="55764" y="3156"/>
                    <a:pt x="52187" y="2148"/>
                    <a:pt x="48772" y="1465"/>
                  </a:cubicBezTo>
                  <a:cubicBezTo>
                    <a:pt x="44610" y="555"/>
                    <a:pt x="40350" y="67"/>
                    <a:pt x="36057" y="2"/>
                  </a:cubicBezTo>
                  <a:cubicBezTo>
                    <a:pt x="35949" y="1"/>
                    <a:pt x="35842" y="1"/>
                    <a:pt x="357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780937" y="3873592"/>
              <a:ext cx="114298" cy="257612"/>
            </a:xfrm>
            <a:custGeom>
              <a:avLst/>
              <a:gdLst/>
              <a:ahLst/>
              <a:cxnLst/>
              <a:rect l="l" t="t" r="r" b="b"/>
              <a:pathLst>
                <a:path w="5302" h="11950" extrusionOk="0">
                  <a:moveTo>
                    <a:pt x="2777" y="0"/>
                  </a:moveTo>
                  <a:cubicBezTo>
                    <a:pt x="2071" y="0"/>
                    <a:pt x="1383" y="780"/>
                    <a:pt x="1042" y="1340"/>
                  </a:cubicBezTo>
                  <a:cubicBezTo>
                    <a:pt x="294" y="2608"/>
                    <a:pt x="1" y="4137"/>
                    <a:pt x="261" y="5600"/>
                  </a:cubicBezTo>
                  <a:cubicBezTo>
                    <a:pt x="276" y="5705"/>
                    <a:pt x="353" y="5748"/>
                    <a:pt x="438" y="5748"/>
                  </a:cubicBezTo>
                  <a:cubicBezTo>
                    <a:pt x="537" y="5748"/>
                    <a:pt x="649" y="5688"/>
                    <a:pt x="684" y="5600"/>
                  </a:cubicBezTo>
                  <a:cubicBezTo>
                    <a:pt x="1009" y="4657"/>
                    <a:pt x="1042" y="3649"/>
                    <a:pt x="1399" y="2706"/>
                  </a:cubicBezTo>
                  <a:cubicBezTo>
                    <a:pt x="1497" y="2381"/>
                    <a:pt x="1659" y="2088"/>
                    <a:pt x="1822" y="1828"/>
                  </a:cubicBezTo>
                  <a:cubicBezTo>
                    <a:pt x="1963" y="1602"/>
                    <a:pt x="2398" y="1108"/>
                    <a:pt x="2744" y="1108"/>
                  </a:cubicBezTo>
                  <a:cubicBezTo>
                    <a:pt x="2797" y="1108"/>
                    <a:pt x="2848" y="1119"/>
                    <a:pt x="2895" y="1145"/>
                  </a:cubicBezTo>
                  <a:cubicBezTo>
                    <a:pt x="3253" y="1373"/>
                    <a:pt x="3513" y="3064"/>
                    <a:pt x="3578" y="3389"/>
                  </a:cubicBezTo>
                  <a:cubicBezTo>
                    <a:pt x="4229" y="6023"/>
                    <a:pt x="4391" y="8787"/>
                    <a:pt x="4033" y="11486"/>
                  </a:cubicBezTo>
                  <a:cubicBezTo>
                    <a:pt x="4001" y="11795"/>
                    <a:pt x="4229" y="11950"/>
                    <a:pt x="4477" y="11950"/>
                  </a:cubicBezTo>
                  <a:cubicBezTo>
                    <a:pt x="4724" y="11950"/>
                    <a:pt x="4993" y="11795"/>
                    <a:pt x="5042" y="11486"/>
                  </a:cubicBezTo>
                  <a:cubicBezTo>
                    <a:pt x="5302" y="9405"/>
                    <a:pt x="5302" y="7291"/>
                    <a:pt x="5009" y="5210"/>
                  </a:cubicBezTo>
                  <a:cubicBezTo>
                    <a:pt x="4846" y="4267"/>
                    <a:pt x="4651" y="3356"/>
                    <a:pt x="4391" y="2446"/>
                  </a:cubicBezTo>
                  <a:cubicBezTo>
                    <a:pt x="4196" y="1796"/>
                    <a:pt x="4001" y="787"/>
                    <a:pt x="3481" y="300"/>
                  </a:cubicBezTo>
                  <a:cubicBezTo>
                    <a:pt x="3252" y="88"/>
                    <a:pt x="3014" y="0"/>
                    <a:pt x="27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1603583" y="4063535"/>
              <a:ext cx="289819" cy="109491"/>
            </a:xfrm>
            <a:custGeom>
              <a:avLst/>
              <a:gdLst/>
              <a:ahLst/>
              <a:cxnLst/>
              <a:rect l="l" t="t" r="r" b="b"/>
              <a:pathLst>
                <a:path w="13444" h="5079" extrusionOk="0">
                  <a:moveTo>
                    <a:pt x="6645" y="0"/>
                  </a:moveTo>
                  <a:cubicBezTo>
                    <a:pt x="6621" y="0"/>
                    <a:pt x="6595" y="3"/>
                    <a:pt x="6569" y="9"/>
                  </a:cubicBezTo>
                  <a:cubicBezTo>
                    <a:pt x="5431" y="301"/>
                    <a:pt x="1" y="3098"/>
                    <a:pt x="2342" y="4561"/>
                  </a:cubicBezTo>
                  <a:cubicBezTo>
                    <a:pt x="2993" y="4955"/>
                    <a:pt x="3869" y="5079"/>
                    <a:pt x="4747" y="5079"/>
                  </a:cubicBezTo>
                  <a:cubicBezTo>
                    <a:pt x="5537" y="5079"/>
                    <a:pt x="6329" y="4979"/>
                    <a:pt x="6960" y="4887"/>
                  </a:cubicBezTo>
                  <a:cubicBezTo>
                    <a:pt x="9008" y="4529"/>
                    <a:pt x="11025" y="3911"/>
                    <a:pt x="12943" y="3098"/>
                  </a:cubicBezTo>
                  <a:cubicBezTo>
                    <a:pt x="13443" y="2892"/>
                    <a:pt x="13305" y="2128"/>
                    <a:pt x="12841" y="2128"/>
                  </a:cubicBezTo>
                  <a:cubicBezTo>
                    <a:pt x="12792" y="2128"/>
                    <a:pt x="12739" y="2136"/>
                    <a:pt x="12683" y="2155"/>
                  </a:cubicBezTo>
                  <a:cubicBezTo>
                    <a:pt x="10220" y="3019"/>
                    <a:pt x="7694" y="3977"/>
                    <a:pt x="5074" y="3977"/>
                  </a:cubicBezTo>
                  <a:cubicBezTo>
                    <a:pt x="5030" y="3977"/>
                    <a:pt x="4987" y="3977"/>
                    <a:pt x="4944" y="3976"/>
                  </a:cubicBezTo>
                  <a:cubicBezTo>
                    <a:pt x="4878" y="3976"/>
                    <a:pt x="4760" y="3979"/>
                    <a:pt x="4612" y="3979"/>
                  </a:cubicBezTo>
                  <a:cubicBezTo>
                    <a:pt x="4019" y="3979"/>
                    <a:pt x="2947" y="3937"/>
                    <a:pt x="2895" y="3521"/>
                  </a:cubicBezTo>
                  <a:cubicBezTo>
                    <a:pt x="2895" y="3326"/>
                    <a:pt x="4293" y="2350"/>
                    <a:pt x="4423" y="2253"/>
                  </a:cubicBezTo>
                  <a:cubicBezTo>
                    <a:pt x="5236" y="1635"/>
                    <a:pt x="6082" y="1147"/>
                    <a:pt x="6862" y="464"/>
                  </a:cubicBezTo>
                  <a:cubicBezTo>
                    <a:pt x="7040" y="286"/>
                    <a:pt x="6894" y="0"/>
                    <a:pt x="66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583611" y="3897392"/>
              <a:ext cx="301740" cy="144090"/>
            </a:xfrm>
            <a:custGeom>
              <a:avLst/>
              <a:gdLst/>
              <a:ahLst/>
              <a:cxnLst/>
              <a:rect l="l" t="t" r="r" b="b"/>
              <a:pathLst>
                <a:path w="13997" h="6684" extrusionOk="0">
                  <a:moveTo>
                    <a:pt x="13779" y="0"/>
                  </a:moveTo>
                  <a:cubicBezTo>
                    <a:pt x="13761" y="0"/>
                    <a:pt x="13742" y="3"/>
                    <a:pt x="13722" y="9"/>
                  </a:cubicBezTo>
                  <a:cubicBezTo>
                    <a:pt x="8844" y="757"/>
                    <a:pt x="4096" y="3391"/>
                    <a:pt x="161" y="6285"/>
                  </a:cubicBezTo>
                  <a:cubicBezTo>
                    <a:pt x="1" y="6419"/>
                    <a:pt x="104" y="6684"/>
                    <a:pt x="272" y="6684"/>
                  </a:cubicBezTo>
                  <a:cubicBezTo>
                    <a:pt x="309" y="6684"/>
                    <a:pt x="348" y="6672"/>
                    <a:pt x="389" y="6643"/>
                  </a:cubicBezTo>
                  <a:cubicBezTo>
                    <a:pt x="2372" y="5309"/>
                    <a:pt x="4486" y="4106"/>
                    <a:pt x="6698" y="3098"/>
                  </a:cubicBezTo>
                  <a:cubicBezTo>
                    <a:pt x="9006" y="1992"/>
                    <a:pt x="11445" y="1277"/>
                    <a:pt x="13819" y="366"/>
                  </a:cubicBezTo>
                  <a:cubicBezTo>
                    <a:pt x="13997" y="278"/>
                    <a:pt x="13959" y="0"/>
                    <a:pt x="1377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84113" y="3946370"/>
              <a:ext cx="150514" cy="67173"/>
            </a:xfrm>
            <a:custGeom>
              <a:avLst/>
              <a:gdLst/>
              <a:ahLst/>
              <a:cxnLst/>
              <a:rect l="l" t="t" r="r" b="b"/>
              <a:pathLst>
                <a:path w="6982" h="3116" extrusionOk="0">
                  <a:moveTo>
                    <a:pt x="6639" y="0"/>
                  </a:moveTo>
                  <a:cubicBezTo>
                    <a:pt x="6613" y="0"/>
                    <a:pt x="6585" y="4"/>
                    <a:pt x="6556" y="13"/>
                  </a:cubicBezTo>
                  <a:cubicBezTo>
                    <a:pt x="4214" y="436"/>
                    <a:pt x="2003" y="1444"/>
                    <a:pt x="84" y="2875"/>
                  </a:cubicBezTo>
                  <a:cubicBezTo>
                    <a:pt x="0" y="2959"/>
                    <a:pt x="61" y="3115"/>
                    <a:pt x="184" y="3115"/>
                  </a:cubicBezTo>
                  <a:cubicBezTo>
                    <a:pt x="203" y="3115"/>
                    <a:pt x="224" y="3111"/>
                    <a:pt x="247" y="3102"/>
                  </a:cubicBezTo>
                  <a:cubicBezTo>
                    <a:pt x="1320" y="2680"/>
                    <a:pt x="2328" y="2094"/>
                    <a:pt x="3401" y="1671"/>
                  </a:cubicBezTo>
                  <a:cubicBezTo>
                    <a:pt x="4474" y="1249"/>
                    <a:pt x="5613" y="956"/>
                    <a:pt x="6686" y="501"/>
                  </a:cubicBezTo>
                  <a:cubicBezTo>
                    <a:pt x="6982" y="412"/>
                    <a:pt x="6901" y="0"/>
                    <a:pt x="663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16"/>
          <p:cNvGrpSpPr/>
          <p:nvPr/>
        </p:nvGrpSpPr>
        <p:grpSpPr>
          <a:xfrm>
            <a:off x="685796" y="1220188"/>
            <a:ext cx="2179549" cy="3542897"/>
            <a:chOff x="685796" y="1220188"/>
            <a:chExt cx="2179549" cy="3542897"/>
          </a:xfrm>
        </p:grpSpPr>
        <p:grpSp>
          <p:nvGrpSpPr>
            <p:cNvPr id="132" name="Google Shape;132;p16"/>
            <p:cNvGrpSpPr/>
            <p:nvPr/>
          </p:nvGrpSpPr>
          <p:grpSpPr>
            <a:xfrm>
              <a:off x="685796" y="1220188"/>
              <a:ext cx="2179549" cy="2522077"/>
              <a:chOff x="4386721" y="1217320"/>
              <a:chExt cx="2179549" cy="2522077"/>
            </a:xfrm>
          </p:grpSpPr>
          <p:sp>
            <p:nvSpPr>
              <p:cNvPr id="133" name="Google Shape;133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16"/>
            <p:cNvGrpSpPr/>
            <p:nvPr/>
          </p:nvGrpSpPr>
          <p:grpSpPr>
            <a:xfrm>
              <a:off x="1932582" y="4489606"/>
              <a:ext cx="710880" cy="273478"/>
              <a:chOff x="1762720" y="4393343"/>
              <a:chExt cx="710880" cy="273478"/>
            </a:xfrm>
          </p:grpSpPr>
          <p:sp>
            <p:nvSpPr>
              <p:cNvPr id="151" name="Google Shape;151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 smtClean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1</a:t>
                </a:r>
                <a:endParaRPr dirty="0"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" name="Google Shape;156;p16"/>
            <p:cNvGrpSpPr/>
            <p:nvPr/>
          </p:nvGrpSpPr>
          <p:grpSpPr>
            <a:xfrm>
              <a:off x="2205662" y="4040616"/>
              <a:ext cx="164721" cy="144910"/>
              <a:chOff x="2001901" y="4098523"/>
              <a:chExt cx="164721" cy="144910"/>
            </a:xfrm>
          </p:grpSpPr>
          <p:sp>
            <p:nvSpPr>
              <p:cNvPr id="157" name="Google Shape;157;p16"/>
              <p:cNvSpPr/>
              <p:nvPr/>
            </p:nvSpPr>
            <p:spPr>
              <a:xfrm>
                <a:off x="2019298" y="4123056"/>
                <a:ext cx="147324" cy="110008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5103" extrusionOk="0">
                    <a:moveTo>
                      <a:pt x="3743" y="0"/>
                    </a:moveTo>
                    <a:cubicBezTo>
                      <a:pt x="3649" y="0"/>
                      <a:pt x="3551" y="4"/>
                      <a:pt x="3448" y="12"/>
                    </a:cubicBezTo>
                    <a:cubicBezTo>
                      <a:pt x="1269" y="174"/>
                      <a:pt x="1" y="532"/>
                      <a:pt x="521" y="2678"/>
                    </a:cubicBezTo>
                    <a:cubicBezTo>
                      <a:pt x="908" y="4250"/>
                      <a:pt x="1906" y="5102"/>
                      <a:pt x="2940" y="5102"/>
                    </a:cubicBezTo>
                    <a:cubicBezTo>
                      <a:pt x="3297" y="5102"/>
                      <a:pt x="3658" y="5001"/>
                      <a:pt x="4001" y="4792"/>
                    </a:cubicBezTo>
                    <a:cubicBezTo>
                      <a:pt x="5294" y="4035"/>
                      <a:pt x="6833" y="0"/>
                      <a:pt x="37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2001901" y="4098523"/>
                <a:ext cx="161832" cy="144910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6722" extrusionOk="0">
                    <a:moveTo>
                      <a:pt x="3847" y="1196"/>
                    </a:moveTo>
                    <a:cubicBezTo>
                      <a:pt x="4425" y="1206"/>
                      <a:pt x="4997" y="1239"/>
                      <a:pt x="5490" y="1638"/>
                    </a:cubicBezTo>
                    <a:cubicBezTo>
                      <a:pt x="6629" y="2516"/>
                      <a:pt x="5946" y="4402"/>
                      <a:pt x="5003" y="5182"/>
                    </a:cubicBezTo>
                    <a:cubicBezTo>
                      <a:pt x="4676" y="5442"/>
                      <a:pt x="4291" y="5555"/>
                      <a:pt x="3894" y="5555"/>
                    </a:cubicBezTo>
                    <a:cubicBezTo>
                      <a:pt x="2751" y="5555"/>
                      <a:pt x="1513" y="4618"/>
                      <a:pt x="1295" y="3556"/>
                    </a:cubicBezTo>
                    <a:cubicBezTo>
                      <a:pt x="990" y="1944"/>
                      <a:pt x="2538" y="1401"/>
                      <a:pt x="3847" y="1196"/>
                    </a:cubicBezTo>
                    <a:close/>
                    <a:moveTo>
                      <a:pt x="3782" y="1"/>
                    </a:moveTo>
                    <a:cubicBezTo>
                      <a:pt x="3379" y="1"/>
                      <a:pt x="2985" y="67"/>
                      <a:pt x="2629" y="207"/>
                    </a:cubicBezTo>
                    <a:cubicBezTo>
                      <a:pt x="2508" y="244"/>
                      <a:pt x="2422" y="318"/>
                      <a:pt x="2370" y="409"/>
                    </a:cubicBezTo>
                    <a:lnTo>
                      <a:pt x="2370" y="409"/>
                    </a:lnTo>
                    <a:cubicBezTo>
                      <a:pt x="1186" y="750"/>
                      <a:pt x="206" y="1697"/>
                      <a:pt x="125" y="3036"/>
                    </a:cubicBezTo>
                    <a:cubicBezTo>
                      <a:pt x="0" y="5087"/>
                      <a:pt x="2013" y="6722"/>
                      <a:pt x="3980" y="6722"/>
                    </a:cubicBezTo>
                    <a:cubicBezTo>
                      <a:pt x="4072" y="6722"/>
                      <a:pt x="4163" y="6718"/>
                      <a:pt x="4255" y="6711"/>
                    </a:cubicBezTo>
                    <a:cubicBezTo>
                      <a:pt x="6173" y="6548"/>
                      <a:pt x="7507" y="4077"/>
                      <a:pt x="7149" y="2288"/>
                    </a:cubicBezTo>
                    <a:cubicBezTo>
                      <a:pt x="6843" y="884"/>
                      <a:pt x="5253" y="1"/>
                      <a:pt x="378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" name="Google Shape;159;p16"/>
            <p:cNvSpPr txBox="1"/>
            <p:nvPr/>
          </p:nvSpPr>
          <p:spPr>
            <a:xfrm>
              <a:off x="941750" y="2018796"/>
              <a:ext cx="1675800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Ajudar, melhorar, despertar interesses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p16"/>
            <p:cNvSpPr txBox="1"/>
            <p:nvPr/>
          </p:nvSpPr>
          <p:spPr>
            <a:xfrm>
              <a:off x="101962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TDICs</a:t>
              </a:r>
              <a:endParaRPr sz="1600" dirty="0">
                <a:solidFill>
                  <a:srgbClr val="231F20"/>
                </a:solidFill>
              </a:endParaRPr>
            </a:p>
          </p:txBody>
        </p:sp>
      </p:grpSp>
      <p:grpSp>
        <p:nvGrpSpPr>
          <p:cNvPr id="161" name="Google Shape;161;p16"/>
          <p:cNvGrpSpPr/>
          <p:nvPr/>
        </p:nvGrpSpPr>
        <p:grpSpPr>
          <a:xfrm>
            <a:off x="3478160" y="1220188"/>
            <a:ext cx="2179549" cy="3542897"/>
            <a:chOff x="3478160" y="1220188"/>
            <a:chExt cx="2179549" cy="3542897"/>
          </a:xfrm>
        </p:grpSpPr>
        <p:grpSp>
          <p:nvGrpSpPr>
            <p:cNvPr id="162" name="Google Shape;162;p16"/>
            <p:cNvGrpSpPr/>
            <p:nvPr/>
          </p:nvGrpSpPr>
          <p:grpSpPr>
            <a:xfrm>
              <a:off x="5001065" y="4040616"/>
              <a:ext cx="177052" cy="144910"/>
              <a:chOff x="3596983" y="4098523"/>
              <a:chExt cx="177052" cy="144910"/>
            </a:xfrm>
          </p:grpSpPr>
          <p:sp>
            <p:nvSpPr>
              <p:cNvPr id="163" name="Google Shape;163;p16"/>
              <p:cNvSpPr/>
              <p:nvPr/>
            </p:nvSpPr>
            <p:spPr>
              <a:xfrm>
                <a:off x="3596983" y="4111501"/>
                <a:ext cx="167243" cy="123762"/>
              </a:xfrm>
              <a:custGeom>
                <a:avLst/>
                <a:gdLst/>
                <a:ahLst/>
                <a:cxnLst/>
                <a:rect l="l" t="t" r="r" b="b"/>
                <a:pathLst>
                  <a:path w="7758" h="5741" extrusionOk="0">
                    <a:moveTo>
                      <a:pt x="4861" y="1"/>
                    </a:moveTo>
                    <a:cubicBezTo>
                      <a:pt x="4041" y="1"/>
                      <a:pt x="3070" y="487"/>
                      <a:pt x="1903" y="1654"/>
                    </a:cubicBezTo>
                    <a:cubicBezTo>
                      <a:pt x="0" y="3529"/>
                      <a:pt x="2216" y="5741"/>
                      <a:pt x="4218" y="5741"/>
                    </a:cubicBezTo>
                    <a:cubicBezTo>
                      <a:pt x="4542" y="5741"/>
                      <a:pt x="4861" y="5683"/>
                      <a:pt x="5155" y="5556"/>
                    </a:cubicBezTo>
                    <a:cubicBezTo>
                      <a:pt x="6684" y="4873"/>
                      <a:pt x="7757" y="2304"/>
                      <a:pt x="6684" y="971"/>
                    </a:cubicBezTo>
                    <a:cubicBezTo>
                      <a:pt x="6170" y="366"/>
                      <a:pt x="5573" y="1"/>
                      <a:pt x="48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3611492" y="4098523"/>
                <a:ext cx="162544" cy="14491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6722" extrusionOk="0">
                    <a:moveTo>
                      <a:pt x="3858" y="1196"/>
                    </a:moveTo>
                    <a:lnTo>
                      <a:pt x="3858" y="1196"/>
                    </a:lnTo>
                    <a:cubicBezTo>
                      <a:pt x="4441" y="1206"/>
                      <a:pt x="5016" y="1239"/>
                      <a:pt x="5491" y="1638"/>
                    </a:cubicBezTo>
                    <a:cubicBezTo>
                      <a:pt x="6661" y="2516"/>
                      <a:pt x="5946" y="4402"/>
                      <a:pt x="5003" y="5182"/>
                    </a:cubicBezTo>
                    <a:cubicBezTo>
                      <a:pt x="4684" y="5442"/>
                      <a:pt x="4303" y="5555"/>
                      <a:pt x="3908" y="5555"/>
                    </a:cubicBezTo>
                    <a:cubicBezTo>
                      <a:pt x="2771" y="5555"/>
                      <a:pt x="1521" y="4618"/>
                      <a:pt x="1328" y="3556"/>
                    </a:cubicBezTo>
                    <a:cubicBezTo>
                      <a:pt x="994" y="1944"/>
                      <a:pt x="2563" y="1401"/>
                      <a:pt x="3858" y="1196"/>
                    </a:cubicBezTo>
                    <a:close/>
                    <a:moveTo>
                      <a:pt x="3782" y="1"/>
                    </a:moveTo>
                    <a:cubicBezTo>
                      <a:pt x="3379" y="1"/>
                      <a:pt x="2985" y="67"/>
                      <a:pt x="2629" y="207"/>
                    </a:cubicBezTo>
                    <a:cubicBezTo>
                      <a:pt x="2508" y="244"/>
                      <a:pt x="2422" y="318"/>
                      <a:pt x="2370" y="409"/>
                    </a:cubicBezTo>
                    <a:lnTo>
                      <a:pt x="2370" y="409"/>
                    </a:lnTo>
                    <a:cubicBezTo>
                      <a:pt x="1186" y="750"/>
                      <a:pt x="206" y="1697"/>
                      <a:pt x="125" y="3036"/>
                    </a:cubicBezTo>
                    <a:cubicBezTo>
                      <a:pt x="1" y="5087"/>
                      <a:pt x="2013" y="6722"/>
                      <a:pt x="3980" y="6722"/>
                    </a:cubicBezTo>
                    <a:cubicBezTo>
                      <a:pt x="4072" y="6722"/>
                      <a:pt x="4163" y="6718"/>
                      <a:pt x="4255" y="6711"/>
                    </a:cubicBezTo>
                    <a:cubicBezTo>
                      <a:pt x="6206" y="6548"/>
                      <a:pt x="7539" y="4077"/>
                      <a:pt x="7149" y="2288"/>
                    </a:cubicBezTo>
                    <a:cubicBezTo>
                      <a:pt x="6843" y="884"/>
                      <a:pt x="5254" y="1"/>
                      <a:pt x="378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16"/>
            <p:cNvGrpSpPr/>
            <p:nvPr/>
          </p:nvGrpSpPr>
          <p:grpSpPr>
            <a:xfrm>
              <a:off x="3478160" y="1220188"/>
              <a:ext cx="2179549" cy="2522077"/>
              <a:chOff x="4386721" y="1217320"/>
              <a:chExt cx="2179549" cy="2522077"/>
            </a:xfrm>
          </p:grpSpPr>
          <p:sp>
            <p:nvSpPr>
              <p:cNvPr id="166" name="Google Shape;166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3" name="Google Shape;183;p16"/>
            <p:cNvSpPr txBox="1"/>
            <p:nvPr/>
          </p:nvSpPr>
          <p:spPr>
            <a:xfrm>
              <a:off x="3734100" y="2018796"/>
              <a:ext cx="1675800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Processo de ensino e aprendizagem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" name="Google Shape;184;p16"/>
            <p:cNvSpPr txBox="1"/>
            <p:nvPr/>
          </p:nvSpPr>
          <p:spPr>
            <a:xfrm>
              <a:off x="381197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Facilitam</a:t>
              </a:r>
              <a:endParaRPr sz="1600" dirty="0">
                <a:solidFill>
                  <a:srgbClr val="231F20"/>
                </a:solidFill>
              </a:endParaRPr>
            </a:p>
          </p:txBody>
        </p:sp>
        <p:grpSp>
          <p:nvGrpSpPr>
            <p:cNvPr id="185" name="Google Shape;185;p16"/>
            <p:cNvGrpSpPr/>
            <p:nvPr/>
          </p:nvGrpSpPr>
          <p:grpSpPr>
            <a:xfrm>
              <a:off x="4735007" y="4489606"/>
              <a:ext cx="710880" cy="273478"/>
              <a:chOff x="1762720" y="4393343"/>
              <a:chExt cx="710880" cy="273478"/>
            </a:xfrm>
          </p:grpSpPr>
          <p:sp>
            <p:nvSpPr>
              <p:cNvPr id="186" name="Google Shape;186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 smtClean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</a:t>
                </a:r>
                <a:endParaRPr dirty="0"/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" name="Google Shape;191;p16"/>
          <p:cNvGrpSpPr/>
          <p:nvPr/>
        </p:nvGrpSpPr>
        <p:grpSpPr>
          <a:xfrm>
            <a:off x="6270525" y="1220188"/>
            <a:ext cx="2179549" cy="3542897"/>
            <a:chOff x="6270525" y="1220188"/>
            <a:chExt cx="2179549" cy="3542897"/>
          </a:xfrm>
        </p:grpSpPr>
        <p:grpSp>
          <p:nvGrpSpPr>
            <p:cNvPr id="192" name="Google Shape;192;p16"/>
            <p:cNvGrpSpPr/>
            <p:nvPr/>
          </p:nvGrpSpPr>
          <p:grpSpPr>
            <a:xfrm>
              <a:off x="7808799" y="4040616"/>
              <a:ext cx="168149" cy="144888"/>
              <a:chOff x="5898290" y="4019321"/>
              <a:chExt cx="168149" cy="144888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922693" y="4023654"/>
                <a:ext cx="143745" cy="123632"/>
              </a:xfrm>
              <a:custGeom>
                <a:avLst/>
                <a:gdLst/>
                <a:ahLst/>
                <a:cxnLst/>
                <a:rect l="l" t="t" r="r" b="b"/>
                <a:pathLst>
                  <a:path w="6668" h="5735" extrusionOk="0">
                    <a:moveTo>
                      <a:pt x="2369" y="0"/>
                    </a:moveTo>
                    <a:cubicBezTo>
                      <a:pt x="848" y="0"/>
                      <a:pt x="1" y="2069"/>
                      <a:pt x="1" y="3875"/>
                    </a:cubicBezTo>
                    <a:cubicBezTo>
                      <a:pt x="1" y="5223"/>
                      <a:pt x="920" y="5735"/>
                      <a:pt x="1963" y="5735"/>
                    </a:cubicBezTo>
                    <a:cubicBezTo>
                      <a:pt x="2781" y="5735"/>
                      <a:pt x="3675" y="5420"/>
                      <a:pt x="4261" y="4948"/>
                    </a:cubicBezTo>
                    <a:cubicBezTo>
                      <a:pt x="5594" y="3875"/>
                      <a:pt x="6668" y="2802"/>
                      <a:pt x="4001" y="688"/>
                    </a:cubicBezTo>
                    <a:cubicBezTo>
                      <a:pt x="3394" y="205"/>
                      <a:pt x="2848" y="0"/>
                      <a:pt x="23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898290" y="4019321"/>
                <a:ext cx="162544" cy="144888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6721" extrusionOk="0">
                    <a:moveTo>
                      <a:pt x="3883" y="1190"/>
                    </a:moveTo>
                    <a:cubicBezTo>
                      <a:pt x="4449" y="1207"/>
                      <a:pt x="5007" y="1246"/>
                      <a:pt x="5491" y="1637"/>
                    </a:cubicBezTo>
                    <a:cubicBezTo>
                      <a:pt x="6629" y="2515"/>
                      <a:pt x="5946" y="4401"/>
                      <a:pt x="4970" y="5182"/>
                    </a:cubicBezTo>
                    <a:cubicBezTo>
                      <a:pt x="4652" y="5441"/>
                      <a:pt x="4273" y="5554"/>
                      <a:pt x="3881" y="5554"/>
                    </a:cubicBezTo>
                    <a:cubicBezTo>
                      <a:pt x="2751" y="5554"/>
                      <a:pt x="1513" y="4618"/>
                      <a:pt x="1296" y="3556"/>
                    </a:cubicBezTo>
                    <a:cubicBezTo>
                      <a:pt x="987" y="1928"/>
                      <a:pt x="2566" y="1390"/>
                      <a:pt x="3883" y="1190"/>
                    </a:cubicBezTo>
                    <a:close/>
                    <a:moveTo>
                      <a:pt x="3778" y="0"/>
                    </a:moveTo>
                    <a:cubicBezTo>
                      <a:pt x="3378" y="0"/>
                      <a:pt x="2985" y="66"/>
                      <a:pt x="2629" y="206"/>
                    </a:cubicBezTo>
                    <a:cubicBezTo>
                      <a:pt x="2509" y="243"/>
                      <a:pt x="2423" y="316"/>
                      <a:pt x="2371" y="406"/>
                    </a:cubicBezTo>
                    <a:lnTo>
                      <a:pt x="2371" y="406"/>
                    </a:lnTo>
                    <a:cubicBezTo>
                      <a:pt x="1191" y="744"/>
                      <a:pt x="206" y="1693"/>
                      <a:pt x="125" y="3035"/>
                    </a:cubicBezTo>
                    <a:cubicBezTo>
                      <a:pt x="1" y="5086"/>
                      <a:pt x="2013" y="6721"/>
                      <a:pt x="3980" y="6721"/>
                    </a:cubicBezTo>
                    <a:cubicBezTo>
                      <a:pt x="4072" y="6721"/>
                      <a:pt x="4163" y="6717"/>
                      <a:pt x="4255" y="6710"/>
                    </a:cubicBezTo>
                    <a:cubicBezTo>
                      <a:pt x="6174" y="6547"/>
                      <a:pt x="7539" y="4076"/>
                      <a:pt x="7117" y="2287"/>
                    </a:cubicBezTo>
                    <a:cubicBezTo>
                      <a:pt x="6810" y="883"/>
                      <a:pt x="5241" y="0"/>
                      <a:pt x="377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195;p16"/>
            <p:cNvGrpSpPr/>
            <p:nvPr/>
          </p:nvGrpSpPr>
          <p:grpSpPr>
            <a:xfrm>
              <a:off x="6270525" y="1220188"/>
              <a:ext cx="2179549" cy="2522077"/>
              <a:chOff x="4386721" y="1217320"/>
              <a:chExt cx="2179549" cy="2522077"/>
            </a:xfrm>
          </p:grpSpPr>
          <p:sp>
            <p:nvSpPr>
              <p:cNvPr id="196" name="Google Shape;196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" name="Google Shape;213;p16"/>
            <p:cNvSpPr txBox="1"/>
            <p:nvPr/>
          </p:nvSpPr>
          <p:spPr>
            <a:xfrm>
              <a:off x="6526450" y="2018796"/>
              <a:ext cx="1675800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Aprendizagem significativa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4" name="Google Shape;214;p16"/>
            <p:cNvSpPr txBox="1"/>
            <p:nvPr/>
          </p:nvSpPr>
          <p:spPr>
            <a:xfrm>
              <a:off x="660432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231F20"/>
                  </a:solidFill>
                  <a:latin typeface="Fira Sans Extra Condensed Medium"/>
                  <a:sym typeface="Fira Sans Extra Condensed Medium"/>
                </a:rPr>
                <a:t>Realidade</a:t>
              </a:r>
              <a:endParaRPr sz="1500" dirty="0">
                <a:solidFill>
                  <a:srgbClr val="231F20"/>
                </a:solidFill>
              </a:endParaRPr>
            </a:p>
          </p:txBody>
        </p:sp>
        <p:grpSp>
          <p:nvGrpSpPr>
            <p:cNvPr id="215" name="Google Shape;215;p16"/>
            <p:cNvGrpSpPr/>
            <p:nvPr/>
          </p:nvGrpSpPr>
          <p:grpSpPr>
            <a:xfrm>
              <a:off x="7537432" y="4489606"/>
              <a:ext cx="710880" cy="273478"/>
              <a:chOff x="1762720" y="4393343"/>
              <a:chExt cx="710880" cy="273478"/>
            </a:xfrm>
          </p:grpSpPr>
          <p:sp>
            <p:nvSpPr>
              <p:cNvPr id="216" name="Google Shape;216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 smtClean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3</a:t>
                </a:r>
                <a:endParaRPr dirty="0"/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7314402" y="4913601"/>
            <a:ext cx="18678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000" dirty="0" smtClean="0">
                <a:latin typeface="Arial" panose="020B0604020202020204" pitchFamily="34" charset="0"/>
              </a:rPr>
              <a:t>Quintino; Paixão, </a:t>
            </a:r>
            <a:r>
              <a:rPr lang="pt-BR" sz="1000" dirty="0">
                <a:latin typeface="Arial" panose="020B0604020202020204" pitchFamily="34" charset="0"/>
              </a:rPr>
              <a:t>2021. p.8-9 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3"/>
          <p:cNvSpPr txBox="1">
            <a:spLocks noGrp="1"/>
          </p:cNvSpPr>
          <p:nvPr>
            <p:ph type="title" idx="4294967295"/>
          </p:nvPr>
        </p:nvSpPr>
        <p:spPr>
          <a:xfrm>
            <a:off x="1092479" y="253306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Créditos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3"/>
          <p:cNvSpPr txBox="1"/>
          <p:nvPr/>
        </p:nvSpPr>
        <p:spPr>
          <a:xfrm>
            <a:off x="141608" y="4518029"/>
            <a:ext cx="583326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Template: </a:t>
            </a:r>
            <a:r>
              <a:rPr lang="en" sz="1000" b="0" i="1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Hand-Drawn Timeline Infographics by </a:t>
            </a:r>
            <a:r>
              <a:rPr lang="en" sz="1000" b="0" i="0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Slidesgo - </a:t>
            </a:r>
            <a:r>
              <a:rPr lang="en" sz="1000" b="0" i="0" u="sng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https://slidesgo.com/pt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78B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663" y="1895261"/>
            <a:ext cx="2880001" cy="67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479" y="6696295"/>
            <a:ext cx="5180833" cy="121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3" descr="http://www.ufvjm.edu.br/proexc/images/stories/logo%20proex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026" y="3061784"/>
            <a:ext cx="1983495" cy="8445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6" name="Google Shape;476;p33"/>
          <p:cNvGrpSpPr/>
          <p:nvPr/>
        </p:nvGrpSpPr>
        <p:grpSpPr>
          <a:xfrm>
            <a:off x="6874322" y="1729557"/>
            <a:ext cx="3128806" cy="2858697"/>
            <a:chOff x="6874322" y="1729557"/>
            <a:chExt cx="3128806" cy="2858697"/>
          </a:xfrm>
        </p:grpSpPr>
        <p:grpSp>
          <p:nvGrpSpPr>
            <p:cNvPr id="477" name="Google Shape;477;p33"/>
            <p:cNvGrpSpPr/>
            <p:nvPr/>
          </p:nvGrpSpPr>
          <p:grpSpPr>
            <a:xfrm>
              <a:off x="6874322" y="1729557"/>
              <a:ext cx="1446116" cy="2858697"/>
              <a:chOff x="6529419" y="1729630"/>
              <a:chExt cx="1480463" cy="2926594"/>
            </a:xfrm>
          </p:grpSpPr>
          <p:grpSp>
            <p:nvGrpSpPr>
              <p:cNvPr id="478" name="Google Shape;478;p33"/>
              <p:cNvGrpSpPr/>
              <p:nvPr/>
            </p:nvGrpSpPr>
            <p:grpSpPr>
              <a:xfrm>
                <a:off x="6556801" y="1729630"/>
                <a:ext cx="956596" cy="944294"/>
                <a:chOff x="3800319" y="1244877"/>
                <a:chExt cx="1098904" cy="1084772"/>
              </a:xfrm>
            </p:grpSpPr>
            <p:grpSp>
              <p:nvGrpSpPr>
                <p:cNvPr id="479" name="Google Shape;479;p33"/>
                <p:cNvGrpSpPr/>
                <p:nvPr/>
              </p:nvGrpSpPr>
              <p:grpSpPr>
                <a:xfrm>
                  <a:off x="3800319" y="1244877"/>
                  <a:ext cx="1098904" cy="1084772"/>
                  <a:chOff x="3800319" y="1244877"/>
                  <a:chExt cx="1098904" cy="1084772"/>
                </a:xfrm>
              </p:grpSpPr>
              <p:sp>
                <p:nvSpPr>
                  <p:cNvPr id="480" name="Google Shape;480;p33"/>
                  <p:cNvSpPr/>
                  <p:nvPr/>
                </p:nvSpPr>
                <p:spPr>
                  <a:xfrm>
                    <a:off x="3800319" y="1244877"/>
                    <a:ext cx="1098904" cy="1084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3" extrusionOk="0">
                        <a:moveTo>
                          <a:pt x="22825" y="1"/>
                        </a:moveTo>
                        <a:cubicBezTo>
                          <a:pt x="22054" y="1"/>
                          <a:pt x="21283" y="295"/>
                          <a:pt x="20693" y="885"/>
                        </a:cubicBezTo>
                        <a:lnTo>
                          <a:pt x="1179" y="20482"/>
                        </a:lnTo>
                        <a:cubicBezTo>
                          <a:pt x="0" y="21661"/>
                          <a:pt x="0" y="23566"/>
                          <a:pt x="1179" y="24733"/>
                        </a:cubicBezTo>
                        <a:lnTo>
                          <a:pt x="20777" y="44259"/>
                        </a:lnTo>
                        <a:cubicBezTo>
                          <a:pt x="21364" y="44841"/>
                          <a:pt x="22133" y="45133"/>
                          <a:pt x="22900" y="45133"/>
                        </a:cubicBezTo>
                        <a:cubicBezTo>
                          <a:pt x="23672" y="45133"/>
                          <a:pt x="24442" y="44838"/>
                          <a:pt x="25027" y="44247"/>
                        </a:cubicBezTo>
                        <a:lnTo>
                          <a:pt x="32873" y="36377"/>
                        </a:lnTo>
                        <a:cubicBezTo>
                          <a:pt x="33053" y="36197"/>
                          <a:pt x="33283" y="36110"/>
                          <a:pt x="33511" y="36110"/>
                        </a:cubicBezTo>
                        <a:cubicBezTo>
                          <a:pt x="33810" y="36110"/>
                          <a:pt x="34108" y="36260"/>
                          <a:pt x="34290" y="36544"/>
                        </a:cubicBezTo>
                        <a:cubicBezTo>
                          <a:pt x="34743" y="37246"/>
                          <a:pt x="35112" y="38020"/>
                          <a:pt x="35409" y="38806"/>
                        </a:cubicBezTo>
                        <a:cubicBezTo>
                          <a:pt x="35588" y="39294"/>
                          <a:pt x="35909" y="39735"/>
                          <a:pt x="36362" y="40080"/>
                        </a:cubicBezTo>
                        <a:cubicBezTo>
                          <a:pt x="36890" y="40489"/>
                          <a:pt x="37508" y="40695"/>
                          <a:pt x="38128" y="40695"/>
                        </a:cubicBezTo>
                        <a:cubicBezTo>
                          <a:pt x="38682" y="40695"/>
                          <a:pt x="39237" y="40530"/>
                          <a:pt x="39731" y="40199"/>
                        </a:cubicBezTo>
                        <a:cubicBezTo>
                          <a:pt x="41303" y="39127"/>
                          <a:pt x="41446" y="36984"/>
                          <a:pt x="40172" y="35710"/>
                        </a:cubicBezTo>
                        <a:cubicBezTo>
                          <a:pt x="39862" y="35401"/>
                          <a:pt x="39505" y="35186"/>
                          <a:pt x="39112" y="35044"/>
                        </a:cubicBezTo>
                        <a:cubicBezTo>
                          <a:pt x="38326" y="34758"/>
                          <a:pt x="37564" y="34401"/>
                          <a:pt x="36862" y="33948"/>
                        </a:cubicBezTo>
                        <a:cubicBezTo>
                          <a:pt x="36374" y="33639"/>
                          <a:pt x="36279" y="32960"/>
                          <a:pt x="36695" y="32543"/>
                        </a:cubicBezTo>
                        <a:lnTo>
                          <a:pt x="44553" y="24661"/>
                        </a:lnTo>
                        <a:cubicBezTo>
                          <a:pt x="45720" y="23483"/>
                          <a:pt x="45720" y="21578"/>
                          <a:pt x="44542" y="20399"/>
                        </a:cubicBezTo>
                        <a:lnTo>
                          <a:pt x="24956" y="885"/>
                        </a:lnTo>
                        <a:cubicBezTo>
                          <a:pt x="24366" y="295"/>
                          <a:pt x="23595" y="1"/>
                          <a:pt x="22825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1" name="Google Shape;481;p33"/>
                  <p:cNvSpPr/>
                  <p:nvPr/>
                </p:nvSpPr>
                <p:spPr>
                  <a:xfrm>
                    <a:off x="3884758" y="1311226"/>
                    <a:ext cx="287338" cy="287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3" extrusionOk="0">
                        <a:moveTo>
                          <a:pt x="5978" y="1"/>
                        </a:moveTo>
                        <a:cubicBezTo>
                          <a:pt x="2679" y="1"/>
                          <a:pt x="1" y="2668"/>
                          <a:pt x="1" y="5966"/>
                        </a:cubicBezTo>
                        <a:cubicBezTo>
                          <a:pt x="1" y="9276"/>
                          <a:pt x="2679" y="11943"/>
                          <a:pt x="5978" y="11943"/>
                        </a:cubicBezTo>
                        <a:cubicBezTo>
                          <a:pt x="9276" y="11943"/>
                          <a:pt x="11954" y="9276"/>
                          <a:pt x="11954" y="5966"/>
                        </a:cubicBezTo>
                        <a:cubicBezTo>
                          <a:pt x="11954" y="2668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82" name="Google Shape;482;p33"/>
                <p:cNvSpPr/>
                <p:nvPr/>
              </p:nvSpPr>
              <p:spPr>
                <a:xfrm>
                  <a:off x="4162496" y="1599765"/>
                  <a:ext cx="374561" cy="37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0" h="10872" extrusionOk="0">
                      <a:moveTo>
                        <a:pt x="5430" y="1"/>
                      </a:moveTo>
                      <a:cubicBezTo>
                        <a:pt x="3990" y="1"/>
                        <a:pt x="2608" y="560"/>
                        <a:pt x="1596" y="1584"/>
                      </a:cubicBezTo>
                      <a:cubicBezTo>
                        <a:pt x="561" y="2620"/>
                        <a:pt x="1" y="3989"/>
                        <a:pt x="1" y="5430"/>
                      </a:cubicBezTo>
                      <a:cubicBezTo>
                        <a:pt x="1" y="6561"/>
                        <a:pt x="346" y="7645"/>
                        <a:pt x="1001" y="8573"/>
                      </a:cubicBezTo>
                      <a:cubicBezTo>
                        <a:pt x="1632" y="9466"/>
                        <a:pt x="2513" y="10145"/>
                        <a:pt x="3537" y="10538"/>
                      </a:cubicBezTo>
                      <a:cubicBezTo>
                        <a:pt x="3559" y="10544"/>
                        <a:pt x="3579" y="10547"/>
                        <a:pt x="3599" y="10547"/>
                      </a:cubicBezTo>
                      <a:cubicBezTo>
                        <a:pt x="3656" y="10547"/>
                        <a:pt x="3704" y="10522"/>
                        <a:pt x="3740" y="10478"/>
                      </a:cubicBezTo>
                      <a:cubicBezTo>
                        <a:pt x="3763" y="10443"/>
                        <a:pt x="3763" y="10395"/>
                        <a:pt x="3763" y="10371"/>
                      </a:cubicBezTo>
                      <a:lnTo>
                        <a:pt x="3763" y="7275"/>
                      </a:lnTo>
                      <a:cubicBezTo>
                        <a:pt x="3763" y="7180"/>
                        <a:pt x="3692" y="7097"/>
                        <a:pt x="3585" y="7097"/>
                      </a:cubicBezTo>
                      <a:lnTo>
                        <a:pt x="2156" y="7097"/>
                      </a:lnTo>
                      <a:lnTo>
                        <a:pt x="2156" y="5835"/>
                      </a:lnTo>
                      <a:lnTo>
                        <a:pt x="3585" y="5835"/>
                      </a:lnTo>
                      <a:cubicBezTo>
                        <a:pt x="3680" y="5835"/>
                        <a:pt x="3763" y="5751"/>
                        <a:pt x="3763" y="5656"/>
                      </a:cubicBezTo>
                      <a:lnTo>
                        <a:pt x="3763" y="5430"/>
                      </a:lnTo>
                      <a:cubicBezTo>
                        <a:pt x="3763" y="3942"/>
                        <a:pt x="5180" y="2632"/>
                        <a:pt x="6799" y="2632"/>
                      </a:cubicBezTo>
                      <a:lnTo>
                        <a:pt x="7550" y="2632"/>
                      </a:lnTo>
                      <a:lnTo>
                        <a:pt x="7550" y="3894"/>
                      </a:lnTo>
                      <a:lnTo>
                        <a:pt x="6799" y="3894"/>
                      </a:lnTo>
                      <a:cubicBezTo>
                        <a:pt x="6311" y="3894"/>
                        <a:pt x="5883" y="4025"/>
                        <a:pt x="5561" y="4287"/>
                      </a:cubicBezTo>
                      <a:cubicBezTo>
                        <a:pt x="5228" y="4561"/>
                        <a:pt x="5025" y="4966"/>
                        <a:pt x="5025" y="5430"/>
                      </a:cubicBezTo>
                      <a:lnTo>
                        <a:pt x="5025" y="5656"/>
                      </a:lnTo>
                      <a:cubicBezTo>
                        <a:pt x="5025" y="5740"/>
                        <a:pt x="5109" y="5835"/>
                        <a:pt x="5204" y="5835"/>
                      </a:cubicBezTo>
                      <a:lnTo>
                        <a:pt x="5883" y="5835"/>
                      </a:lnTo>
                      <a:cubicBezTo>
                        <a:pt x="5966" y="5835"/>
                        <a:pt x="6061" y="5751"/>
                        <a:pt x="6061" y="5656"/>
                      </a:cubicBezTo>
                      <a:cubicBezTo>
                        <a:pt x="6061" y="5561"/>
                        <a:pt x="5978" y="5478"/>
                        <a:pt x="5883" y="5478"/>
                      </a:cubicBezTo>
                      <a:lnTo>
                        <a:pt x="5371" y="5478"/>
                      </a:lnTo>
                      <a:lnTo>
                        <a:pt x="5371" y="5418"/>
                      </a:lnTo>
                      <a:cubicBezTo>
                        <a:pt x="5371" y="4525"/>
                        <a:pt x="6145" y="4204"/>
                        <a:pt x="6799" y="4204"/>
                      </a:cubicBezTo>
                      <a:lnTo>
                        <a:pt x="7704" y="4204"/>
                      </a:lnTo>
                      <a:cubicBezTo>
                        <a:pt x="7800" y="4204"/>
                        <a:pt x="7883" y="4132"/>
                        <a:pt x="7883" y="4025"/>
                      </a:cubicBezTo>
                      <a:lnTo>
                        <a:pt x="7883" y="2418"/>
                      </a:lnTo>
                      <a:cubicBezTo>
                        <a:pt x="7883" y="2334"/>
                        <a:pt x="7811" y="2239"/>
                        <a:pt x="7704" y="2239"/>
                      </a:cubicBezTo>
                      <a:lnTo>
                        <a:pt x="6799" y="2239"/>
                      </a:lnTo>
                      <a:cubicBezTo>
                        <a:pt x="5966" y="2239"/>
                        <a:pt x="5121" y="2572"/>
                        <a:pt x="4466" y="3156"/>
                      </a:cubicBezTo>
                      <a:cubicBezTo>
                        <a:pt x="3799" y="3763"/>
                        <a:pt x="3418" y="4549"/>
                        <a:pt x="3418" y="5382"/>
                      </a:cubicBezTo>
                      <a:lnTo>
                        <a:pt x="3418" y="5442"/>
                      </a:lnTo>
                      <a:lnTo>
                        <a:pt x="1989" y="5442"/>
                      </a:lnTo>
                      <a:cubicBezTo>
                        <a:pt x="1906" y="5442"/>
                        <a:pt x="1811" y="5513"/>
                        <a:pt x="1811" y="5620"/>
                      </a:cubicBezTo>
                      <a:lnTo>
                        <a:pt x="1811" y="7228"/>
                      </a:lnTo>
                      <a:cubicBezTo>
                        <a:pt x="1811" y="7323"/>
                        <a:pt x="1894" y="7406"/>
                        <a:pt x="1989" y="7406"/>
                      </a:cubicBezTo>
                      <a:lnTo>
                        <a:pt x="3418" y="7406"/>
                      </a:lnTo>
                      <a:lnTo>
                        <a:pt x="3418" y="10085"/>
                      </a:lnTo>
                      <a:cubicBezTo>
                        <a:pt x="1561" y="9300"/>
                        <a:pt x="346" y="7442"/>
                        <a:pt x="346" y="5418"/>
                      </a:cubicBezTo>
                      <a:cubicBezTo>
                        <a:pt x="346" y="2596"/>
                        <a:pt x="2620" y="322"/>
                        <a:pt x="5430" y="322"/>
                      </a:cubicBezTo>
                      <a:cubicBezTo>
                        <a:pt x="8228" y="322"/>
                        <a:pt x="10526" y="2620"/>
                        <a:pt x="10526" y="5418"/>
                      </a:cubicBezTo>
                      <a:cubicBezTo>
                        <a:pt x="10526" y="8228"/>
                        <a:pt x="8240" y="10502"/>
                        <a:pt x="5430" y="10502"/>
                      </a:cubicBezTo>
                      <a:lnTo>
                        <a:pt x="5371" y="10502"/>
                      </a:lnTo>
                      <a:lnTo>
                        <a:pt x="5371" y="7418"/>
                      </a:lnTo>
                      <a:lnTo>
                        <a:pt x="7728" y="7418"/>
                      </a:lnTo>
                      <a:cubicBezTo>
                        <a:pt x="7811" y="7418"/>
                        <a:pt x="7907" y="7347"/>
                        <a:pt x="7907" y="7240"/>
                      </a:cubicBezTo>
                      <a:lnTo>
                        <a:pt x="7907" y="5656"/>
                      </a:lnTo>
                      <a:cubicBezTo>
                        <a:pt x="7907" y="5561"/>
                        <a:pt x="7823" y="5478"/>
                        <a:pt x="7728" y="5478"/>
                      </a:cubicBezTo>
                      <a:lnTo>
                        <a:pt x="6728" y="5478"/>
                      </a:lnTo>
                      <a:cubicBezTo>
                        <a:pt x="6633" y="5478"/>
                        <a:pt x="6549" y="5549"/>
                        <a:pt x="6549" y="5656"/>
                      </a:cubicBezTo>
                      <a:cubicBezTo>
                        <a:pt x="6549" y="5740"/>
                        <a:pt x="6621" y="5835"/>
                        <a:pt x="6728" y="5835"/>
                      </a:cubicBezTo>
                      <a:lnTo>
                        <a:pt x="7561" y="5835"/>
                      </a:lnTo>
                      <a:lnTo>
                        <a:pt x="7561" y="7097"/>
                      </a:lnTo>
                      <a:lnTo>
                        <a:pt x="5204" y="7097"/>
                      </a:lnTo>
                      <a:cubicBezTo>
                        <a:pt x="5121" y="7097"/>
                        <a:pt x="5025" y="7168"/>
                        <a:pt x="5025" y="7275"/>
                      </a:cubicBezTo>
                      <a:lnTo>
                        <a:pt x="5025" y="10693"/>
                      </a:lnTo>
                      <a:cubicBezTo>
                        <a:pt x="5025" y="10788"/>
                        <a:pt x="5109" y="10859"/>
                        <a:pt x="5192" y="10871"/>
                      </a:cubicBezTo>
                      <a:lnTo>
                        <a:pt x="5430" y="10871"/>
                      </a:lnTo>
                      <a:cubicBezTo>
                        <a:pt x="6871" y="10871"/>
                        <a:pt x="8240" y="10312"/>
                        <a:pt x="9276" y="9288"/>
                      </a:cubicBezTo>
                      <a:cubicBezTo>
                        <a:pt x="10300" y="8252"/>
                        <a:pt x="10859" y="6883"/>
                        <a:pt x="10859" y="5442"/>
                      </a:cubicBezTo>
                      <a:cubicBezTo>
                        <a:pt x="10859" y="3989"/>
                        <a:pt x="10300" y="2620"/>
                        <a:pt x="9276" y="1584"/>
                      </a:cubicBezTo>
                      <a:cubicBezTo>
                        <a:pt x="8240" y="560"/>
                        <a:pt x="6871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3" name="Google Shape;483;p33"/>
              <p:cNvGrpSpPr/>
              <p:nvPr/>
            </p:nvGrpSpPr>
            <p:grpSpPr>
              <a:xfrm>
                <a:off x="7053286" y="2227254"/>
                <a:ext cx="956596" cy="944252"/>
                <a:chOff x="4370663" y="1816530"/>
                <a:chExt cx="1098904" cy="1084724"/>
              </a:xfrm>
            </p:grpSpPr>
            <p:grpSp>
              <p:nvGrpSpPr>
                <p:cNvPr id="484" name="Google Shape;484;p33"/>
                <p:cNvGrpSpPr/>
                <p:nvPr/>
              </p:nvGrpSpPr>
              <p:grpSpPr>
                <a:xfrm>
                  <a:off x="4370663" y="1816530"/>
                  <a:ext cx="1098904" cy="1084724"/>
                  <a:chOff x="4370663" y="1816530"/>
                  <a:chExt cx="1098904" cy="1084724"/>
                </a:xfrm>
              </p:grpSpPr>
              <p:sp>
                <p:nvSpPr>
                  <p:cNvPr id="485" name="Google Shape;485;p33"/>
                  <p:cNvSpPr/>
                  <p:nvPr/>
                </p:nvSpPr>
                <p:spPr>
                  <a:xfrm>
                    <a:off x="4370663" y="1816530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2"/>
                        </a:lnTo>
                        <a:cubicBezTo>
                          <a:pt x="12698" y="8921"/>
                          <a:pt x="12472" y="9005"/>
                          <a:pt x="12246" y="9005"/>
                        </a:cubicBezTo>
                        <a:cubicBezTo>
                          <a:pt x="11945" y="9005"/>
                          <a:pt x="11643" y="8855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3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6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3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6" name="Google Shape;486;p33"/>
                  <p:cNvSpPr/>
                  <p:nvPr/>
                </p:nvSpPr>
                <p:spPr>
                  <a:xfrm>
                    <a:off x="5055718" y="1904160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0"/>
                        </a:moveTo>
                        <a:cubicBezTo>
                          <a:pt x="2680" y="0"/>
                          <a:pt x="1" y="2679"/>
                          <a:pt x="1" y="5977"/>
                        </a:cubicBezTo>
                        <a:cubicBezTo>
                          <a:pt x="1" y="9275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5"/>
                          <a:pt x="11955" y="5977"/>
                        </a:cubicBezTo>
                        <a:cubicBezTo>
                          <a:pt x="11955" y="2679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87" name="Google Shape;487;p33"/>
                <p:cNvGrpSpPr/>
                <p:nvPr/>
              </p:nvGrpSpPr>
              <p:grpSpPr>
                <a:xfrm>
                  <a:off x="4732628" y="2171596"/>
                  <a:ext cx="374986" cy="374572"/>
                  <a:chOff x="3303268" y="3817349"/>
                  <a:chExt cx="346056" cy="345674"/>
                </a:xfrm>
              </p:grpSpPr>
              <p:sp>
                <p:nvSpPr>
                  <p:cNvPr id="488" name="Google Shape;488;p33"/>
                  <p:cNvSpPr/>
                  <p:nvPr/>
                </p:nvSpPr>
                <p:spPr>
                  <a:xfrm>
                    <a:off x="330326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18" y="334"/>
                        </a:moveTo>
                        <a:cubicBezTo>
                          <a:pt x="8228" y="334"/>
                          <a:pt x="10514" y="2608"/>
                          <a:pt x="10514" y="5430"/>
                        </a:cubicBezTo>
                        <a:cubicBezTo>
                          <a:pt x="10514" y="8240"/>
                          <a:pt x="8228" y="10514"/>
                          <a:pt x="5418" y="10514"/>
                        </a:cubicBezTo>
                        <a:cubicBezTo>
                          <a:pt x="2608" y="10514"/>
                          <a:pt x="334" y="8240"/>
                          <a:pt x="334" y="5430"/>
                        </a:cubicBezTo>
                        <a:cubicBezTo>
                          <a:pt x="334" y="2608"/>
                          <a:pt x="2608" y="334"/>
                          <a:pt x="5418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3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3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9" name="Google Shape;489;p33"/>
                  <p:cNvSpPr/>
                  <p:nvPr/>
                </p:nvSpPr>
                <p:spPr>
                  <a:xfrm>
                    <a:off x="3368074" y="3882537"/>
                    <a:ext cx="215298" cy="215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4" h="6764" extrusionOk="0">
                        <a:moveTo>
                          <a:pt x="5335" y="346"/>
                        </a:moveTo>
                        <a:cubicBezTo>
                          <a:pt x="5930" y="346"/>
                          <a:pt x="6418" y="834"/>
                          <a:pt x="6418" y="1429"/>
                        </a:cubicBezTo>
                        <a:lnTo>
                          <a:pt x="6418" y="5335"/>
                        </a:lnTo>
                        <a:cubicBezTo>
                          <a:pt x="6418" y="5930"/>
                          <a:pt x="5930" y="6418"/>
                          <a:pt x="5335" y="6418"/>
                        </a:cubicBezTo>
                        <a:lnTo>
                          <a:pt x="1429" y="6418"/>
                        </a:lnTo>
                        <a:cubicBezTo>
                          <a:pt x="834" y="6418"/>
                          <a:pt x="346" y="5930"/>
                          <a:pt x="346" y="5335"/>
                        </a:cubicBezTo>
                        <a:lnTo>
                          <a:pt x="346" y="1429"/>
                        </a:lnTo>
                        <a:cubicBezTo>
                          <a:pt x="346" y="834"/>
                          <a:pt x="834" y="346"/>
                          <a:pt x="1429" y="346"/>
                        </a:cubicBezTo>
                        <a:close/>
                        <a:moveTo>
                          <a:pt x="1429" y="1"/>
                        </a:moveTo>
                        <a:cubicBezTo>
                          <a:pt x="644" y="1"/>
                          <a:pt x="1" y="644"/>
                          <a:pt x="1" y="1429"/>
                        </a:cubicBezTo>
                        <a:lnTo>
                          <a:pt x="1" y="5335"/>
                        </a:lnTo>
                        <a:cubicBezTo>
                          <a:pt x="1" y="6120"/>
                          <a:pt x="644" y="6763"/>
                          <a:pt x="1429" y="6763"/>
                        </a:cubicBezTo>
                        <a:lnTo>
                          <a:pt x="5335" y="6763"/>
                        </a:lnTo>
                        <a:cubicBezTo>
                          <a:pt x="6121" y="6763"/>
                          <a:pt x="6763" y="6120"/>
                          <a:pt x="6763" y="5335"/>
                        </a:cubicBezTo>
                        <a:lnTo>
                          <a:pt x="6763" y="1429"/>
                        </a:lnTo>
                        <a:cubicBezTo>
                          <a:pt x="6763" y="644"/>
                          <a:pt x="6121" y="1"/>
                          <a:pt x="53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0" name="Google Shape;490;p33"/>
                  <p:cNvSpPr/>
                  <p:nvPr/>
                </p:nvSpPr>
                <p:spPr>
                  <a:xfrm>
                    <a:off x="3418143" y="3933656"/>
                    <a:ext cx="114811" cy="1127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7" h="3542" extrusionOk="0">
                        <a:moveTo>
                          <a:pt x="1822" y="0"/>
                        </a:moveTo>
                        <a:cubicBezTo>
                          <a:pt x="812" y="0"/>
                          <a:pt x="1" y="851"/>
                          <a:pt x="59" y="1859"/>
                        </a:cubicBezTo>
                        <a:cubicBezTo>
                          <a:pt x="95" y="2776"/>
                          <a:pt x="833" y="3502"/>
                          <a:pt x="1726" y="3538"/>
                        </a:cubicBezTo>
                        <a:cubicBezTo>
                          <a:pt x="1764" y="3541"/>
                          <a:pt x="1802" y="3542"/>
                          <a:pt x="1840" y="3542"/>
                        </a:cubicBezTo>
                        <a:cubicBezTo>
                          <a:pt x="2178" y="3542"/>
                          <a:pt x="2494" y="3447"/>
                          <a:pt x="2762" y="3276"/>
                        </a:cubicBezTo>
                        <a:cubicBezTo>
                          <a:pt x="2857" y="3217"/>
                          <a:pt x="2869" y="3086"/>
                          <a:pt x="2797" y="3014"/>
                        </a:cubicBezTo>
                        <a:cubicBezTo>
                          <a:pt x="2761" y="2978"/>
                          <a:pt x="2711" y="2964"/>
                          <a:pt x="2664" y="2964"/>
                        </a:cubicBezTo>
                        <a:cubicBezTo>
                          <a:pt x="2634" y="2964"/>
                          <a:pt x="2606" y="2969"/>
                          <a:pt x="2583" y="2979"/>
                        </a:cubicBezTo>
                        <a:cubicBezTo>
                          <a:pt x="2380" y="3096"/>
                          <a:pt x="2149" y="3185"/>
                          <a:pt x="1897" y="3185"/>
                        </a:cubicBezTo>
                        <a:cubicBezTo>
                          <a:pt x="1868" y="3185"/>
                          <a:pt x="1839" y="3183"/>
                          <a:pt x="1809" y="3181"/>
                        </a:cubicBezTo>
                        <a:cubicBezTo>
                          <a:pt x="1023" y="3169"/>
                          <a:pt x="380" y="2514"/>
                          <a:pt x="392" y="1716"/>
                        </a:cubicBezTo>
                        <a:cubicBezTo>
                          <a:pt x="426" y="948"/>
                          <a:pt x="1028" y="330"/>
                          <a:pt x="1792" y="330"/>
                        </a:cubicBezTo>
                        <a:cubicBezTo>
                          <a:pt x="1833" y="330"/>
                          <a:pt x="1874" y="332"/>
                          <a:pt x="1916" y="335"/>
                        </a:cubicBezTo>
                        <a:cubicBezTo>
                          <a:pt x="2619" y="371"/>
                          <a:pt x="3190" y="943"/>
                          <a:pt x="3250" y="1633"/>
                        </a:cubicBezTo>
                        <a:cubicBezTo>
                          <a:pt x="3285" y="1919"/>
                          <a:pt x="3214" y="2193"/>
                          <a:pt x="3095" y="2431"/>
                        </a:cubicBezTo>
                        <a:cubicBezTo>
                          <a:pt x="3059" y="2490"/>
                          <a:pt x="3059" y="2574"/>
                          <a:pt x="3119" y="2633"/>
                        </a:cubicBezTo>
                        <a:cubicBezTo>
                          <a:pt x="3149" y="2663"/>
                          <a:pt x="3191" y="2678"/>
                          <a:pt x="3234" y="2678"/>
                        </a:cubicBezTo>
                        <a:cubicBezTo>
                          <a:pt x="3295" y="2678"/>
                          <a:pt x="3358" y="2648"/>
                          <a:pt x="3393" y="2586"/>
                        </a:cubicBezTo>
                        <a:cubicBezTo>
                          <a:pt x="3536" y="2324"/>
                          <a:pt x="3607" y="2014"/>
                          <a:pt x="3583" y="1669"/>
                        </a:cubicBezTo>
                        <a:cubicBezTo>
                          <a:pt x="3536" y="764"/>
                          <a:pt x="2797" y="50"/>
                          <a:pt x="1904" y="2"/>
                        </a:cubicBezTo>
                        <a:cubicBezTo>
                          <a:pt x="1877" y="1"/>
                          <a:pt x="1849" y="0"/>
                          <a:pt x="182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1" name="Google Shape;491;p33"/>
                  <p:cNvSpPr/>
                  <p:nvPr/>
                </p:nvSpPr>
                <p:spPr>
                  <a:xfrm>
                    <a:off x="3519298" y="3910197"/>
                    <a:ext cx="29570" cy="29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" h="918" extrusionOk="0">
                        <a:moveTo>
                          <a:pt x="465" y="1"/>
                        </a:moveTo>
                        <a:cubicBezTo>
                          <a:pt x="203" y="1"/>
                          <a:pt x="0" y="203"/>
                          <a:pt x="0" y="453"/>
                        </a:cubicBezTo>
                        <a:cubicBezTo>
                          <a:pt x="0" y="715"/>
                          <a:pt x="203" y="918"/>
                          <a:pt x="465" y="918"/>
                        </a:cubicBezTo>
                        <a:cubicBezTo>
                          <a:pt x="715" y="918"/>
                          <a:pt x="929" y="715"/>
                          <a:pt x="929" y="453"/>
                        </a:cubicBezTo>
                        <a:cubicBezTo>
                          <a:pt x="929" y="203"/>
                          <a:pt x="715" y="1"/>
                          <a:pt x="46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492" name="Google Shape;492;p33"/>
              <p:cNvGrpSpPr/>
              <p:nvPr/>
            </p:nvGrpSpPr>
            <p:grpSpPr>
              <a:xfrm>
                <a:off x="6547098" y="2715744"/>
                <a:ext cx="956596" cy="944315"/>
                <a:chOff x="3789173" y="2377690"/>
                <a:chExt cx="1098904" cy="1084796"/>
              </a:xfrm>
            </p:grpSpPr>
            <p:grpSp>
              <p:nvGrpSpPr>
                <p:cNvPr id="493" name="Google Shape;493;p33"/>
                <p:cNvGrpSpPr/>
                <p:nvPr/>
              </p:nvGrpSpPr>
              <p:grpSpPr>
                <a:xfrm>
                  <a:off x="3789173" y="2377690"/>
                  <a:ext cx="1098904" cy="1084796"/>
                  <a:chOff x="3789173" y="2377690"/>
                  <a:chExt cx="1098904" cy="1084796"/>
                </a:xfrm>
              </p:grpSpPr>
              <p:sp>
                <p:nvSpPr>
                  <p:cNvPr id="494" name="Google Shape;494;p33"/>
                  <p:cNvSpPr/>
                  <p:nvPr/>
                </p:nvSpPr>
                <p:spPr>
                  <a:xfrm>
                    <a:off x="3789173" y="237769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1" y="0"/>
                        </a:moveTo>
                        <a:cubicBezTo>
                          <a:pt x="22090" y="0"/>
                          <a:pt x="21319" y="295"/>
                          <a:pt x="20730" y="884"/>
                        </a:cubicBezTo>
                        <a:lnTo>
                          <a:pt x="1180" y="20446"/>
                        </a:lnTo>
                        <a:cubicBezTo>
                          <a:pt x="1" y="21613"/>
                          <a:pt x="1" y="23518"/>
                          <a:pt x="1180" y="24697"/>
                        </a:cubicBezTo>
                        <a:lnTo>
                          <a:pt x="20730" y="44259"/>
                        </a:lnTo>
                        <a:cubicBezTo>
                          <a:pt x="21319" y="44842"/>
                          <a:pt x="22090" y="45134"/>
                          <a:pt x="22861" y="45134"/>
                        </a:cubicBezTo>
                        <a:cubicBezTo>
                          <a:pt x="23632" y="45134"/>
                          <a:pt x="24403" y="44842"/>
                          <a:pt x="24992" y="44259"/>
                        </a:cubicBezTo>
                        <a:lnTo>
                          <a:pt x="44542" y="24697"/>
                        </a:lnTo>
                        <a:cubicBezTo>
                          <a:pt x="45721" y="23518"/>
                          <a:pt x="45721" y="21613"/>
                          <a:pt x="44542" y="20446"/>
                        </a:cubicBezTo>
                        <a:lnTo>
                          <a:pt x="36684" y="12576"/>
                        </a:lnTo>
                        <a:cubicBezTo>
                          <a:pt x="36267" y="12171"/>
                          <a:pt x="36363" y="11481"/>
                          <a:pt x="36851" y="11171"/>
                        </a:cubicBezTo>
                        <a:cubicBezTo>
                          <a:pt x="37565" y="10719"/>
                          <a:pt x="38327" y="10350"/>
                          <a:pt x="39125" y="10052"/>
                        </a:cubicBezTo>
                        <a:cubicBezTo>
                          <a:pt x="39613" y="9874"/>
                          <a:pt x="40054" y="9552"/>
                          <a:pt x="40399" y="9100"/>
                        </a:cubicBezTo>
                        <a:cubicBezTo>
                          <a:pt x="41173" y="8099"/>
                          <a:pt x="41220" y="6778"/>
                          <a:pt x="40518" y="5730"/>
                        </a:cubicBezTo>
                        <a:cubicBezTo>
                          <a:pt x="39932" y="4868"/>
                          <a:pt x="39013" y="4436"/>
                          <a:pt x="38094" y="4436"/>
                        </a:cubicBezTo>
                        <a:cubicBezTo>
                          <a:pt x="37349" y="4436"/>
                          <a:pt x="36606" y="4720"/>
                          <a:pt x="36041" y="5290"/>
                        </a:cubicBezTo>
                        <a:cubicBezTo>
                          <a:pt x="35732" y="5587"/>
                          <a:pt x="35505" y="5956"/>
                          <a:pt x="35362" y="6337"/>
                        </a:cubicBezTo>
                        <a:cubicBezTo>
                          <a:pt x="35077" y="7123"/>
                          <a:pt x="34720" y="7885"/>
                          <a:pt x="34267" y="8588"/>
                        </a:cubicBezTo>
                        <a:cubicBezTo>
                          <a:pt x="34091" y="8872"/>
                          <a:pt x="33797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3" y="295"/>
                          <a:pt x="23632" y="0"/>
                          <a:pt x="22861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5" name="Google Shape;495;p33"/>
                  <p:cNvSpPr/>
                  <p:nvPr/>
                </p:nvSpPr>
                <p:spPr>
                  <a:xfrm>
                    <a:off x="3885623" y="2465897"/>
                    <a:ext cx="287050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3" h="11955" extrusionOk="0">
                        <a:moveTo>
                          <a:pt x="5977" y="0"/>
                        </a:moveTo>
                        <a:cubicBezTo>
                          <a:pt x="2679" y="0"/>
                          <a:pt x="0" y="2679"/>
                          <a:pt x="0" y="5977"/>
                        </a:cubicBezTo>
                        <a:cubicBezTo>
                          <a:pt x="0" y="9275"/>
                          <a:pt x="2679" y="11954"/>
                          <a:pt x="5977" y="11954"/>
                        </a:cubicBezTo>
                        <a:cubicBezTo>
                          <a:pt x="9275" y="11954"/>
                          <a:pt x="11942" y="9275"/>
                          <a:pt x="11942" y="5977"/>
                        </a:cubicBezTo>
                        <a:cubicBezTo>
                          <a:pt x="11942" y="2679"/>
                          <a:pt x="9275" y="0"/>
                          <a:pt x="5977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96" name="Google Shape;496;p33"/>
                <p:cNvGrpSpPr/>
                <p:nvPr/>
              </p:nvGrpSpPr>
              <p:grpSpPr>
                <a:xfrm>
                  <a:off x="4151137" y="2732796"/>
                  <a:ext cx="374986" cy="374572"/>
                  <a:chOff x="3752358" y="3817349"/>
                  <a:chExt cx="346056" cy="345674"/>
                </a:xfrm>
              </p:grpSpPr>
              <p:sp>
                <p:nvSpPr>
                  <p:cNvPr id="497" name="Google Shape;497;p33"/>
                  <p:cNvSpPr/>
                  <p:nvPr/>
                </p:nvSpPr>
                <p:spPr>
                  <a:xfrm>
                    <a:off x="375235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28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8" name="Google Shape;498;p33"/>
                  <p:cNvSpPr/>
                  <p:nvPr/>
                </p:nvSpPr>
                <p:spPr>
                  <a:xfrm>
                    <a:off x="3831933" y="3955682"/>
                    <a:ext cx="47809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2" h="3787" extrusionOk="0">
                        <a:moveTo>
                          <a:pt x="1168" y="346"/>
                        </a:moveTo>
                        <a:lnTo>
                          <a:pt x="1168" y="3430"/>
                        </a:lnTo>
                        <a:lnTo>
                          <a:pt x="358" y="3430"/>
                        </a:lnTo>
                        <a:lnTo>
                          <a:pt x="358" y="346"/>
                        </a:lnTo>
                        <a:close/>
                        <a:moveTo>
                          <a:pt x="180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72" y="3787"/>
                          <a:pt x="180" y="3787"/>
                        </a:cubicBezTo>
                        <a:lnTo>
                          <a:pt x="1323" y="3787"/>
                        </a:lnTo>
                        <a:cubicBezTo>
                          <a:pt x="1418" y="3787"/>
                          <a:pt x="1501" y="3715"/>
                          <a:pt x="1501" y="3608"/>
                        </a:cubicBezTo>
                        <a:lnTo>
                          <a:pt x="1501" y="179"/>
                        </a:lnTo>
                        <a:cubicBezTo>
                          <a:pt x="1501" y="72"/>
                          <a:pt x="1430" y="1"/>
                          <a:pt x="132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9" name="Google Shape;499;p33"/>
                  <p:cNvSpPr/>
                  <p:nvPr/>
                </p:nvSpPr>
                <p:spPr>
                  <a:xfrm>
                    <a:off x="3824739" y="3890112"/>
                    <a:ext cx="55002" cy="55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8" h="1728" extrusionOk="0">
                        <a:moveTo>
                          <a:pt x="870" y="334"/>
                        </a:moveTo>
                        <a:cubicBezTo>
                          <a:pt x="1156" y="334"/>
                          <a:pt x="1394" y="572"/>
                          <a:pt x="1394" y="846"/>
                        </a:cubicBezTo>
                        <a:cubicBezTo>
                          <a:pt x="1394" y="1132"/>
                          <a:pt x="1156" y="1370"/>
                          <a:pt x="870" y="1370"/>
                        </a:cubicBezTo>
                        <a:cubicBezTo>
                          <a:pt x="584" y="1370"/>
                          <a:pt x="346" y="1132"/>
                          <a:pt x="346" y="846"/>
                        </a:cubicBezTo>
                        <a:cubicBezTo>
                          <a:pt x="346" y="572"/>
                          <a:pt x="584" y="334"/>
                          <a:pt x="870" y="334"/>
                        </a:cubicBezTo>
                        <a:close/>
                        <a:moveTo>
                          <a:pt x="870" y="1"/>
                        </a:moveTo>
                        <a:cubicBezTo>
                          <a:pt x="394" y="1"/>
                          <a:pt x="1" y="394"/>
                          <a:pt x="1" y="870"/>
                        </a:cubicBezTo>
                        <a:cubicBezTo>
                          <a:pt x="1" y="1346"/>
                          <a:pt x="394" y="1727"/>
                          <a:pt x="870" y="1727"/>
                        </a:cubicBezTo>
                        <a:cubicBezTo>
                          <a:pt x="1346" y="1727"/>
                          <a:pt x="1727" y="1334"/>
                          <a:pt x="1727" y="870"/>
                        </a:cubicBezTo>
                        <a:cubicBezTo>
                          <a:pt x="1727" y="394"/>
                          <a:pt x="1346" y="1"/>
                          <a:pt x="87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0" name="Google Shape;500;p33"/>
                  <p:cNvSpPr/>
                  <p:nvPr/>
                </p:nvSpPr>
                <p:spPr>
                  <a:xfrm>
                    <a:off x="3904696" y="3955682"/>
                    <a:ext cx="128148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6" h="3787" extrusionOk="0">
                        <a:moveTo>
                          <a:pt x="191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84" y="3787"/>
                          <a:pt x="191" y="3787"/>
                        </a:cubicBezTo>
                        <a:lnTo>
                          <a:pt x="1334" y="3787"/>
                        </a:lnTo>
                        <a:cubicBezTo>
                          <a:pt x="1418" y="3787"/>
                          <a:pt x="1513" y="3715"/>
                          <a:pt x="1513" y="3608"/>
                        </a:cubicBezTo>
                        <a:lnTo>
                          <a:pt x="1513" y="2382"/>
                        </a:lnTo>
                        <a:cubicBezTo>
                          <a:pt x="1513" y="1977"/>
                          <a:pt x="1596" y="1501"/>
                          <a:pt x="2037" y="1501"/>
                        </a:cubicBezTo>
                        <a:cubicBezTo>
                          <a:pt x="2347" y="1501"/>
                          <a:pt x="2477" y="1763"/>
                          <a:pt x="2525" y="2060"/>
                        </a:cubicBezTo>
                        <a:cubicBezTo>
                          <a:pt x="2537" y="2156"/>
                          <a:pt x="2608" y="2215"/>
                          <a:pt x="2692" y="2215"/>
                        </a:cubicBezTo>
                        <a:cubicBezTo>
                          <a:pt x="2787" y="2215"/>
                          <a:pt x="2870" y="2120"/>
                          <a:pt x="2847" y="2025"/>
                        </a:cubicBezTo>
                        <a:cubicBezTo>
                          <a:pt x="2763" y="1465"/>
                          <a:pt x="2477" y="1155"/>
                          <a:pt x="2013" y="1155"/>
                        </a:cubicBezTo>
                        <a:cubicBezTo>
                          <a:pt x="1465" y="1155"/>
                          <a:pt x="1156" y="1608"/>
                          <a:pt x="1156" y="2382"/>
                        </a:cubicBezTo>
                        <a:lnTo>
                          <a:pt x="1156" y="3430"/>
                        </a:lnTo>
                        <a:lnTo>
                          <a:pt x="346" y="3430"/>
                        </a:lnTo>
                        <a:lnTo>
                          <a:pt x="346" y="358"/>
                        </a:lnTo>
                        <a:lnTo>
                          <a:pt x="918" y="358"/>
                        </a:lnTo>
                        <a:lnTo>
                          <a:pt x="918" y="572"/>
                        </a:lnTo>
                        <a:cubicBezTo>
                          <a:pt x="918" y="632"/>
                          <a:pt x="930" y="679"/>
                          <a:pt x="977" y="715"/>
                        </a:cubicBezTo>
                        <a:cubicBezTo>
                          <a:pt x="1007" y="733"/>
                          <a:pt x="1043" y="742"/>
                          <a:pt x="1078" y="742"/>
                        </a:cubicBezTo>
                        <a:cubicBezTo>
                          <a:pt x="1114" y="742"/>
                          <a:pt x="1150" y="733"/>
                          <a:pt x="1180" y="715"/>
                        </a:cubicBezTo>
                        <a:cubicBezTo>
                          <a:pt x="1477" y="477"/>
                          <a:pt x="1835" y="358"/>
                          <a:pt x="2227" y="358"/>
                        </a:cubicBezTo>
                        <a:cubicBezTo>
                          <a:pt x="3204" y="358"/>
                          <a:pt x="3656" y="1191"/>
                          <a:pt x="3656" y="2001"/>
                        </a:cubicBezTo>
                        <a:lnTo>
                          <a:pt x="3656" y="3430"/>
                        </a:lnTo>
                        <a:lnTo>
                          <a:pt x="2847" y="3430"/>
                        </a:lnTo>
                        <a:lnTo>
                          <a:pt x="2847" y="2870"/>
                        </a:lnTo>
                        <a:cubicBezTo>
                          <a:pt x="2847" y="2775"/>
                          <a:pt x="2775" y="2703"/>
                          <a:pt x="2692" y="2703"/>
                        </a:cubicBezTo>
                        <a:cubicBezTo>
                          <a:pt x="2597" y="2703"/>
                          <a:pt x="2525" y="2775"/>
                          <a:pt x="2525" y="2870"/>
                        </a:cubicBezTo>
                        <a:lnTo>
                          <a:pt x="2525" y="3596"/>
                        </a:lnTo>
                        <a:cubicBezTo>
                          <a:pt x="2525" y="3691"/>
                          <a:pt x="2597" y="3775"/>
                          <a:pt x="2704" y="3775"/>
                        </a:cubicBezTo>
                        <a:lnTo>
                          <a:pt x="3847" y="3775"/>
                        </a:lnTo>
                        <a:cubicBezTo>
                          <a:pt x="3942" y="3775"/>
                          <a:pt x="4025" y="3703"/>
                          <a:pt x="4025" y="3596"/>
                        </a:cubicBezTo>
                        <a:lnTo>
                          <a:pt x="4025" y="1989"/>
                        </a:lnTo>
                        <a:cubicBezTo>
                          <a:pt x="4025" y="810"/>
                          <a:pt x="3299" y="1"/>
                          <a:pt x="2239" y="1"/>
                        </a:cubicBezTo>
                        <a:cubicBezTo>
                          <a:pt x="1894" y="1"/>
                          <a:pt x="1573" y="84"/>
                          <a:pt x="1275" y="251"/>
                        </a:cubicBezTo>
                        <a:lnTo>
                          <a:pt x="1275" y="179"/>
                        </a:lnTo>
                        <a:cubicBezTo>
                          <a:pt x="1275" y="84"/>
                          <a:pt x="1204" y="1"/>
                          <a:pt x="109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01" name="Google Shape;501;p33"/>
              <p:cNvGrpSpPr/>
              <p:nvPr/>
            </p:nvGrpSpPr>
            <p:grpSpPr>
              <a:xfrm>
                <a:off x="7034853" y="3222917"/>
                <a:ext cx="956596" cy="944252"/>
                <a:chOff x="4349489" y="2960313"/>
                <a:chExt cx="1098904" cy="1084724"/>
              </a:xfrm>
            </p:grpSpPr>
            <p:grpSp>
              <p:nvGrpSpPr>
                <p:cNvPr id="502" name="Google Shape;502;p33"/>
                <p:cNvGrpSpPr/>
                <p:nvPr/>
              </p:nvGrpSpPr>
              <p:grpSpPr>
                <a:xfrm>
                  <a:off x="4349489" y="2960313"/>
                  <a:ext cx="1098904" cy="1084724"/>
                  <a:chOff x="4349489" y="2960313"/>
                  <a:chExt cx="1098904" cy="1084724"/>
                </a:xfrm>
              </p:grpSpPr>
              <p:sp>
                <p:nvSpPr>
                  <p:cNvPr id="503" name="Google Shape;503;p33"/>
                  <p:cNvSpPr/>
                  <p:nvPr/>
                </p:nvSpPr>
                <p:spPr>
                  <a:xfrm>
                    <a:off x="4349489" y="2960313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3"/>
                        </a:lnTo>
                        <a:cubicBezTo>
                          <a:pt x="12697" y="8917"/>
                          <a:pt x="12470" y="9001"/>
                          <a:pt x="12243" y="9001"/>
                        </a:cubicBezTo>
                        <a:cubicBezTo>
                          <a:pt x="11942" y="9001"/>
                          <a:pt x="11642" y="8854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4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5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2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4" name="Google Shape;504;p33"/>
                  <p:cNvSpPr/>
                  <p:nvPr/>
                </p:nvSpPr>
                <p:spPr>
                  <a:xfrm>
                    <a:off x="5065741" y="3026769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1"/>
                        </a:moveTo>
                        <a:cubicBezTo>
                          <a:pt x="2680" y="1"/>
                          <a:pt x="1" y="2679"/>
                          <a:pt x="1" y="5978"/>
                        </a:cubicBezTo>
                        <a:cubicBezTo>
                          <a:pt x="1" y="9276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6"/>
                          <a:pt x="11955" y="5978"/>
                        </a:cubicBezTo>
                        <a:cubicBezTo>
                          <a:pt x="11955" y="2679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05" name="Google Shape;505;p33"/>
                <p:cNvGrpSpPr/>
                <p:nvPr/>
              </p:nvGrpSpPr>
              <p:grpSpPr>
                <a:xfrm>
                  <a:off x="4732657" y="3315384"/>
                  <a:ext cx="374952" cy="374572"/>
                  <a:chOff x="4201447" y="3817349"/>
                  <a:chExt cx="346024" cy="345674"/>
                </a:xfrm>
              </p:grpSpPr>
              <p:sp>
                <p:nvSpPr>
                  <p:cNvPr id="506" name="Google Shape;506;p33"/>
                  <p:cNvSpPr/>
                  <p:nvPr/>
                </p:nvSpPr>
                <p:spPr>
                  <a:xfrm>
                    <a:off x="4201447" y="3817349"/>
                    <a:ext cx="346024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1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52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299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299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" name="Google Shape;507;p33"/>
                  <p:cNvSpPr/>
                  <p:nvPr/>
                </p:nvSpPr>
                <p:spPr>
                  <a:xfrm>
                    <a:off x="4271569" y="3904531"/>
                    <a:ext cx="227394" cy="185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44" h="5835" extrusionOk="0">
                        <a:moveTo>
                          <a:pt x="4620" y="0"/>
                        </a:moveTo>
                        <a:cubicBezTo>
                          <a:pt x="3727" y="0"/>
                          <a:pt x="2977" y="691"/>
                          <a:pt x="2905" y="1572"/>
                        </a:cubicBezTo>
                        <a:cubicBezTo>
                          <a:pt x="2727" y="1548"/>
                          <a:pt x="2358" y="1441"/>
                          <a:pt x="2262" y="1405"/>
                        </a:cubicBezTo>
                        <a:cubicBezTo>
                          <a:pt x="1643" y="1203"/>
                          <a:pt x="1072" y="810"/>
                          <a:pt x="631" y="322"/>
                        </a:cubicBezTo>
                        <a:cubicBezTo>
                          <a:pt x="596" y="298"/>
                          <a:pt x="572" y="274"/>
                          <a:pt x="524" y="262"/>
                        </a:cubicBezTo>
                        <a:cubicBezTo>
                          <a:pt x="517" y="261"/>
                          <a:pt x="509" y="260"/>
                          <a:pt x="501" y="260"/>
                        </a:cubicBezTo>
                        <a:cubicBezTo>
                          <a:pt x="436" y="260"/>
                          <a:pt x="367" y="304"/>
                          <a:pt x="346" y="357"/>
                        </a:cubicBezTo>
                        <a:cubicBezTo>
                          <a:pt x="238" y="572"/>
                          <a:pt x="179" y="810"/>
                          <a:pt x="179" y="1048"/>
                        </a:cubicBezTo>
                        <a:cubicBezTo>
                          <a:pt x="179" y="1393"/>
                          <a:pt x="286" y="1727"/>
                          <a:pt x="476" y="1977"/>
                        </a:cubicBezTo>
                        <a:cubicBezTo>
                          <a:pt x="466" y="1975"/>
                          <a:pt x="456" y="1974"/>
                          <a:pt x="446" y="1974"/>
                        </a:cubicBezTo>
                        <a:cubicBezTo>
                          <a:pt x="397" y="1974"/>
                          <a:pt x="349" y="1997"/>
                          <a:pt x="310" y="2036"/>
                        </a:cubicBezTo>
                        <a:cubicBezTo>
                          <a:pt x="286" y="2060"/>
                          <a:pt x="286" y="2108"/>
                          <a:pt x="274" y="2143"/>
                        </a:cubicBezTo>
                        <a:lnTo>
                          <a:pt x="274" y="2203"/>
                        </a:lnTo>
                        <a:cubicBezTo>
                          <a:pt x="274" y="2655"/>
                          <a:pt x="476" y="3072"/>
                          <a:pt x="822" y="3358"/>
                        </a:cubicBezTo>
                        <a:cubicBezTo>
                          <a:pt x="786" y="3370"/>
                          <a:pt x="774" y="3405"/>
                          <a:pt x="762" y="3417"/>
                        </a:cubicBezTo>
                        <a:cubicBezTo>
                          <a:pt x="750" y="3465"/>
                          <a:pt x="727" y="3513"/>
                          <a:pt x="750" y="3548"/>
                        </a:cubicBezTo>
                        <a:cubicBezTo>
                          <a:pt x="893" y="4024"/>
                          <a:pt x="1262" y="4405"/>
                          <a:pt x="1727" y="4548"/>
                        </a:cubicBezTo>
                        <a:cubicBezTo>
                          <a:pt x="1310" y="4798"/>
                          <a:pt x="834" y="4941"/>
                          <a:pt x="334" y="4941"/>
                        </a:cubicBezTo>
                        <a:lnTo>
                          <a:pt x="191" y="4941"/>
                        </a:lnTo>
                        <a:cubicBezTo>
                          <a:pt x="107" y="4941"/>
                          <a:pt x="36" y="5001"/>
                          <a:pt x="12" y="5084"/>
                        </a:cubicBezTo>
                        <a:cubicBezTo>
                          <a:pt x="0" y="5156"/>
                          <a:pt x="48" y="5239"/>
                          <a:pt x="107" y="5263"/>
                        </a:cubicBezTo>
                        <a:cubicBezTo>
                          <a:pt x="727" y="5632"/>
                          <a:pt x="1465" y="5834"/>
                          <a:pt x="2191" y="5834"/>
                        </a:cubicBezTo>
                        <a:cubicBezTo>
                          <a:pt x="3072" y="5834"/>
                          <a:pt x="3905" y="5560"/>
                          <a:pt x="4596" y="5060"/>
                        </a:cubicBezTo>
                        <a:cubicBezTo>
                          <a:pt x="4691" y="5001"/>
                          <a:pt x="4691" y="4858"/>
                          <a:pt x="4620" y="4786"/>
                        </a:cubicBezTo>
                        <a:cubicBezTo>
                          <a:pt x="4587" y="4754"/>
                          <a:pt x="4544" y="4735"/>
                          <a:pt x="4499" y="4735"/>
                        </a:cubicBezTo>
                        <a:cubicBezTo>
                          <a:pt x="4463" y="4735"/>
                          <a:pt x="4426" y="4748"/>
                          <a:pt x="4394" y="4775"/>
                        </a:cubicBezTo>
                        <a:cubicBezTo>
                          <a:pt x="3763" y="5215"/>
                          <a:pt x="3013" y="5489"/>
                          <a:pt x="2191" y="5489"/>
                        </a:cubicBezTo>
                        <a:cubicBezTo>
                          <a:pt x="1727" y="5489"/>
                          <a:pt x="1262" y="5394"/>
                          <a:pt x="846" y="5239"/>
                        </a:cubicBezTo>
                        <a:cubicBezTo>
                          <a:pt x="1369" y="5144"/>
                          <a:pt x="1846" y="4917"/>
                          <a:pt x="2262" y="4584"/>
                        </a:cubicBezTo>
                        <a:cubicBezTo>
                          <a:pt x="2310" y="4536"/>
                          <a:pt x="2334" y="4477"/>
                          <a:pt x="2322" y="4417"/>
                        </a:cubicBezTo>
                        <a:cubicBezTo>
                          <a:pt x="2310" y="4346"/>
                          <a:pt x="2239" y="4286"/>
                          <a:pt x="2155" y="4286"/>
                        </a:cubicBezTo>
                        <a:cubicBezTo>
                          <a:pt x="1739" y="4263"/>
                          <a:pt x="1369" y="4048"/>
                          <a:pt x="1167" y="3691"/>
                        </a:cubicBezTo>
                        <a:cubicBezTo>
                          <a:pt x="1250" y="3691"/>
                          <a:pt x="1358" y="3667"/>
                          <a:pt x="1441" y="3643"/>
                        </a:cubicBezTo>
                        <a:cubicBezTo>
                          <a:pt x="1524" y="3632"/>
                          <a:pt x="1584" y="3572"/>
                          <a:pt x="1584" y="3489"/>
                        </a:cubicBezTo>
                        <a:cubicBezTo>
                          <a:pt x="1596" y="3405"/>
                          <a:pt x="1536" y="3334"/>
                          <a:pt x="1441" y="3298"/>
                        </a:cubicBezTo>
                        <a:cubicBezTo>
                          <a:pt x="1000" y="3191"/>
                          <a:pt x="667" y="2822"/>
                          <a:pt x="596" y="2381"/>
                        </a:cubicBezTo>
                        <a:lnTo>
                          <a:pt x="596" y="2381"/>
                        </a:lnTo>
                        <a:cubicBezTo>
                          <a:pt x="727" y="2405"/>
                          <a:pt x="869" y="2417"/>
                          <a:pt x="1000" y="2417"/>
                        </a:cubicBezTo>
                        <a:cubicBezTo>
                          <a:pt x="1084" y="2417"/>
                          <a:pt x="1143" y="2358"/>
                          <a:pt x="1167" y="2274"/>
                        </a:cubicBezTo>
                        <a:cubicBezTo>
                          <a:pt x="1179" y="2203"/>
                          <a:pt x="1131" y="2143"/>
                          <a:pt x="1072" y="2108"/>
                        </a:cubicBezTo>
                        <a:cubicBezTo>
                          <a:pt x="703" y="1881"/>
                          <a:pt x="476" y="1488"/>
                          <a:pt x="476" y="1048"/>
                        </a:cubicBezTo>
                        <a:cubicBezTo>
                          <a:pt x="476" y="953"/>
                          <a:pt x="488" y="846"/>
                          <a:pt x="524" y="738"/>
                        </a:cubicBezTo>
                        <a:cubicBezTo>
                          <a:pt x="965" y="1191"/>
                          <a:pt x="1524" y="1524"/>
                          <a:pt x="2120" y="1727"/>
                        </a:cubicBezTo>
                        <a:cubicBezTo>
                          <a:pt x="2120" y="1727"/>
                          <a:pt x="2715" y="1905"/>
                          <a:pt x="2929" y="1917"/>
                        </a:cubicBezTo>
                        <a:lnTo>
                          <a:pt x="3024" y="1917"/>
                        </a:lnTo>
                        <a:cubicBezTo>
                          <a:pt x="3096" y="1917"/>
                          <a:pt x="3167" y="1869"/>
                          <a:pt x="3191" y="1798"/>
                        </a:cubicBezTo>
                        <a:cubicBezTo>
                          <a:pt x="3203" y="1786"/>
                          <a:pt x="3203" y="1750"/>
                          <a:pt x="3203" y="1738"/>
                        </a:cubicBezTo>
                        <a:lnTo>
                          <a:pt x="3203" y="1703"/>
                        </a:lnTo>
                        <a:cubicBezTo>
                          <a:pt x="3203" y="953"/>
                          <a:pt x="3810" y="334"/>
                          <a:pt x="4572" y="334"/>
                        </a:cubicBezTo>
                        <a:cubicBezTo>
                          <a:pt x="4941" y="334"/>
                          <a:pt x="5287" y="488"/>
                          <a:pt x="5549" y="750"/>
                        </a:cubicBezTo>
                        <a:cubicBezTo>
                          <a:pt x="5585" y="787"/>
                          <a:pt x="5621" y="802"/>
                          <a:pt x="5663" y="802"/>
                        </a:cubicBezTo>
                        <a:cubicBezTo>
                          <a:pt x="5676" y="802"/>
                          <a:pt x="5689" y="801"/>
                          <a:pt x="5703" y="798"/>
                        </a:cubicBezTo>
                        <a:cubicBezTo>
                          <a:pt x="5882" y="762"/>
                          <a:pt x="6049" y="738"/>
                          <a:pt x="6203" y="679"/>
                        </a:cubicBezTo>
                        <a:lnTo>
                          <a:pt x="6203" y="679"/>
                        </a:lnTo>
                        <a:cubicBezTo>
                          <a:pt x="6120" y="762"/>
                          <a:pt x="6013" y="857"/>
                          <a:pt x="5894" y="917"/>
                        </a:cubicBezTo>
                        <a:cubicBezTo>
                          <a:pt x="5822" y="965"/>
                          <a:pt x="5787" y="1048"/>
                          <a:pt x="5822" y="1143"/>
                        </a:cubicBezTo>
                        <a:cubicBezTo>
                          <a:pt x="5846" y="1203"/>
                          <a:pt x="5930" y="1250"/>
                          <a:pt x="6001" y="1250"/>
                        </a:cubicBezTo>
                        <a:cubicBezTo>
                          <a:pt x="6144" y="1227"/>
                          <a:pt x="6287" y="1215"/>
                          <a:pt x="6418" y="1167"/>
                        </a:cubicBezTo>
                        <a:lnTo>
                          <a:pt x="6418" y="1167"/>
                        </a:lnTo>
                        <a:cubicBezTo>
                          <a:pt x="6299" y="1286"/>
                          <a:pt x="6168" y="1405"/>
                          <a:pt x="6013" y="1512"/>
                        </a:cubicBezTo>
                        <a:cubicBezTo>
                          <a:pt x="5965" y="1548"/>
                          <a:pt x="5941" y="1608"/>
                          <a:pt x="5941" y="1655"/>
                        </a:cubicBezTo>
                        <a:lnTo>
                          <a:pt x="5941" y="1679"/>
                        </a:lnTo>
                        <a:lnTo>
                          <a:pt x="5941" y="1703"/>
                        </a:lnTo>
                        <a:lnTo>
                          <a:pt x="5941" y="1727"/>
                        </a:lnTo>
                        <a:cubicBezTo>
                          <a:pt x="5941" y="2691"/>
                          <a:pt x="5572" y="3572"/>
                          <a:pt x="4977" y="4227"/>
                        </a:cubicBezTo>
                        <a:cubicBezTo>
                          <a:pt x="4918" y="4298"/>
                          <a:pt x="4918" y="4405"/>
                          <a:pt x="4977" y="4465"/>
                        </a:cubicBezTo>
                        <a:cubicBezTo>
                          <a:pt x="5011" y="4499"/>
                          <a:pt x="5053" y="4514"/>
                          <a:pt x="5096" y="4514"/>
                        </a:cubicBezTo>
                        <a:cubicBezTo>
                          <a:pt x="5143" y="4514"/>
                          <a:pt x="5190" y="4496"/>
                          <a:pt x="5227" y="4465"/>
                        </a:cubicBezTo>
                        <a:cubicBezTo>
                          <a:pt x="5894" y="3715"/>
                          <a:pt x="6263" y="2762"/>
                          <a:pt x="6287" y="1750"/>
                        </a:cubicBezTo>
                        <a:cubicBezTo>
                          <a:pt x="6596" y="1524"/>
                          <a:pt x="6846" y="1250"/>
                          <a:pt x="7061" y="917"/>
                        </a:cubicBezTo>
                        <a:cubicBezTo>
                          <a:pt x="7144" y="857"/>
                          <a:pt x="7132" y="750"/>
                          <a:pt x="7061" y="715"/>
                        </a:cubicBezTo>
                        <a:cubicBezTo>
                          <a:pt x="7029" y="683"/>
                          <a:pt x="6987" y="667"/>
                          <a:pt x="6937" y="667"/>
                        </a:cubicBezTo>
                        <a:cubicBezTo>
                          <a:pt x="6912" y="667"/>
                          <a:pt x="6886" y="671"/>
                          <a:pt x="6858" y="679"/>
                        </a:cubicBezTo>
                        <a:cubicBezTo>
                          <a:pt x="6775" y="726"/>
                          <a:pt x="6680" y="750"/>
                          <a:pt x="6596" y="786"/>
                        </a:cubicBezTo>
                        <a:cubicBezTo>
                          <a:pt x="6680" y="667"/>
                          <a:pt x="6763" y="512"/>
                          <a:pt x="6823" y="369"/>
                        </a:cubicBezTo>
                        <a:cubicBezTo>
                          <a:pt x="6834" y="310"/>
                          <a:pt x="6834" y="238"/>
                          <a:pt x="6787" y="191"/>
                        </a:cubicBezTo>
                        <a:cubicBezTo>
                          <a:pt x="6750" y="153"/>
                          <a:pt x="6703" y="135"/>
                          <a:pt x="6659" y="135"/>
                        </a:cubicBezTo>
                        <a:cubicBezTo>
                          <a:pt x="6632" y="135"/>
                          <a:pt x="6607" y="142"/>
                          <a:pt x="6584" y="155"/>
                        </a:cubicBezTo>
                        <a:cubicBezTo>
                          <a:pt x="6322" y="310"/>
                          <a:pt x="6061" y="393"/>
                          <a:pt x="5775" y="441"/>
                        </a:cubicBezTo>
                        <a:cubicBezTo>
                          <a:pt x="5465" y="143"/>
                          <a:pt x="5048" y="0"/>
                          <a:pt x="462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08" name="Google Shape;508;p33"/>
              <p:cNvGrpSpPr/>
              <p:nvPr/>
            </p:nvGrpSpPr>
            <p:grpSpPr>
              <a:xfrm>
                <a:off x="6529419" y="3711909"/>
                <a:ext cx="956596" cy="944315"/>
                <a:chOff x="3768864" y="3522050"/>
                <a:chExt cx="1098904" cy="1084796"/>
              </a:xfrm>
            </p:grpSpPr>
            <p:grpSp>
              <p:nvGrpSpPr>
                <p:cNvPr id="509" name="Google Shape;509;p33"/>
                <p:cNvGrpSpPr/>
                <p:nvPr/>
              </p:nvGrpSpPr>
              <p:grpSpPr>
                <a:xfrm>
                  <a:off x="3768864" y="3522050"/>
                  <a:ext cx="1098904" cy="1084796"/>
                  <a:chOff x="3768864" y="3522050"/>
                  <a:chExt cx="1098904" cy="1084796"/>
                </a:xfrm>
              </p:grpSpPr>
              <p:sp>
                <p:nvSpPr>
                  <p:cNvPr id="510" name="Google Shape;510;p33"/>
                  <p:cNvSpPr/>
                  <p:nvPr/>
                </p:nvSpPr>
                <p:spPr>
                  <a:xfrm>
                    <a:off x="3768864" y="352205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2" y="0"/>
                        </a:moveTo>
                        <a:cubicBezTo>
                          <a:pt x="22093" y="0"/>
                          <a:pt x="21325" y="295"/>
                          <a:pt x="20741" y="884"/>
                        </a:cubicBezTo>
                        <a:lnTo>
                          <a:pt x="1179" y="20446"/>
                        </a:lnTo>
                        <a:cubicBezTo>
                          <a:pt x="1" y="21613"/>
                          <a:pt x="1" y="23518"/>
                          <a:pt x="1179" y="24697"/>
                        </a:cubicBezTo>
                        <a:lnTo>
                          <a:pt x="20741" y="44259"/>
                        </a:lnTo>
                        <a:cubicBezTo>
                          <a:pt x="21325" y="44842"/>
                          <a:pt x="22093" y="45134"/>
                          <a:pt x="22862" y="45134"/>
                        </a:cubicBezTo>
                        <a:cubicBezTo>
                          <a:pt x="23631" y="45134"/>
                          <a:pt x="24402" y="44842"/>
                          <a:pt x="24992" y="44259"/>
                        </a:cubicBezTo>
                        <a:lnTo>
                          <a:pt x="44554" y="24697"/>
                        </a:lnTo>
                        <a:cubicBezTo>
                          <a:pt x="45721" y="23518"/>
                          <a:pt x="45721" y="21613"/>
                          <a:pt x="44554" y="20446"/>
                        </a:cubicBezTo>
                        <a:lnTo>
                          <a:pt x="36684" y="12576"/>
                        </a:lnTo>
                        <a:cubicBezTo>
                          <a:pt x="36279" y="12171"/>
                          <a:pt x="36362" y="11481"/>
                          <a:pt x="36850" y="11171"/>
                        </a:cubicBezTo>
                        <a:cubicBezTo>
                          <a:pt x="37565" y="10719"/>
                          <a:pt x="38327" y="10362"/>
                          <a:pt x="39124" y="10052"/>
                        </a:cubicBezTo>
                        <a:cubicBezTo>
                          <a:pt x="39613" y="9874"/>
                          <a:pt x="40053" y="9552"/>
                          <a:pt x="40410" y="9100"/>
                        </a:cubicBezTo>
                        <a:cubicBezTo>
                          <a:pt x="41172" y="8111"/>
                          <a:pt x="41220" y="6778"/>
                          <a:pt x="40518" y="5742"/>
                        </a:cubicBezTo>
                        <a:cubicBezTo>
                          <a:pt x="39931" y="4872"/>
                          <a:pt x="39013" y="4437"/>
                          <a:pt x="38094" y="4437"/>
                        </a:cubicBezTo>
                        <a:cubicBezTo>
                          <a:pt x="37352" y="4437"/>
                          <a:pt x="36610" y="4721"/>
                          <a:pt x="36041" y="5290"/>
                        </a:cubicBezTo>
                        <a:cubicBezTo>
                          <a:pt x="35731" y="5599"/>
                          <a:pt x="35505" y="5956"/>
                          <a:pt x="35362" y="6337"/>
                        </a:cubicBezTo>
                        <a:cubicBezTo>
                          <a:pt x="35076" y="7135"/>
                          <a:pt x="34719" y="7885"/>
                          <a:pt x="34267" y="8588"/>
                        </a:cubicBezTo>
                        <a:cubicBezTo>
                          <a:pt x="34091" y="8872"/>
                          <a:pt x="33796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" name="Google Shape;511;p33"/>
                  <p:cNvSpPr/>
                  <p:nvPr/>
                </p:nvSpPr>
                <p:spPr>
                  <a:xfrm>
                    <a:off x="3887041" y="3641743"/>
                    <a:ext cx="287338" cy="2870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2" extrusionOk="0">
                        <a:moveTo>
                          <a:pt x="5978" y="0"/>
                        </a:moveTo>
                        <a:cubicBezTo>
                          <a:pt x="2680" y="0"/>
                          <a:pt x="1" y="2667"/>
                          <a:pt x="1" y="5977"/>
                        </a:cubicBezTo>
                        <a:cubicBezTo>
                          <a:pt x="1" y="9275"/>
                          <a:pt x="2680" y="11942"/>
                          <a:pt x="5978" y="11942"/>
                        </a:cubicBezTo>
                        <a:cubicBezTo>
                          <a:pt x="9276" y="11942"/>
                          <a:pt x="11955" y="9275"/>
                          <a:pt x="11955" y="5977"/>
                        </a:cubicBezTo>
                        <a:cubicBezTo>
                          <a:pt x="11955" y="2667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12" name="Google Shape;512;p33"/>
                <p:cNvGrpSpPr/>
                <p:nvPr/>
              </p:nvGrpSpPr>
              <p:grpSpPr>
                <a:xfrm>
                  <a:off x="4139616" y="3871555"/>
                  <a:ext cx="357419" cy="357005"/>
                  <a:chOff x="7482229" y="3351230"/>
                  <a:chExt cx="357419" cy="357005"/>
                </a:xfrm>
              </p:grpSpPr>
              <p:sp>
                <p:nvSpPr>
                  <p:cNvPr id="513" name="Google Shape;513;p33"/>
                  <p:cNvSpPr/>
                  <p:nvPr/>
                </p:nvSpPr>
                <p:spPr>
                  <a:xfrm>
                    <a:off x="7482229" y="3351230"/>
                    <a:ext cx="357419" cy="357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9" h="11216" extrusionOk="0">
                        <a:moveTo>
                          <a:pt x="5633" y="357"/>
                        </a:moveTo>
                        <a:cubicBezTo>
                          <a:pt x="8538" y="357"/>
                          <a:pt x="10883" y="2703"/>
                          <a:pt x="10883" y="5608"/>
                        </a:cubicBezTo>
                        <a:cubicBezTo>
                          <a:pt x="10883" y="8513"/>
                          <a:pt x="8538" y="10859"/>
                          <a:pt x="5633" y="10859"/>
                        </a:cubicBezTo>
                        <a:cubicBezTo>
                          <a:pt x="2728" y="10859"/>
                          <a:pt x="382" y="8513"/>
                          <a:pt x="382" y="5608"/>
                        </a:cubicBezTo>
                        <a:cubicBezTo>
                          <a:pt x="382" y="2703"/>
                          <a:pt x="2728" y="357"/>
                          <a:pt x="5633" y="357"/>
                        </a:cubicBezTo>
                        <a:close/>
                        <a:moveTo>
                          <a:pt x="5621" y="0"/>
                        </a:moveTo>
                        <a:cubicBezTo>
                          <a:pt x="4109" y="0"/>
                          <a:pt x="2716" y="572"/>
                          <a:pt x="1644" y="1631"/>
                        </a:cubicBezTo>
                        <a:cubicBezTo>
                          <a:pt x="584" y="2691"/>
                          <a:pt x="1" y="4108"/>
                          <a:pt x="1" y="5608"/>
                        </a:cubicBezTo>
                        <a:cubicBezTo>
                          <a:pt x="1" y="7108"/>
                          <a:pt x="584" y="8513"/>
                          <a:pt x="1644" y="9585"/>
                        </a:cubicBezTo>
                        <a:cubicBezTo>
                          <a:pt x="2704" y="10632"/>
                          <a:pt x="4109" y="11216"/>
                          <a:pt x="5621" y="11216"/>
                        </a:cubicBezTo>
                        <a:cubicBezTo>
                          <a:pt x="7121" y="11216"/>
                          <a:pt x="8526" y="10632"/>
                          <a:pt x="9597" y="9585"/>
                        </a:cubicBezTo>
                        <a:cubicBezTo>
                          <a:pt x="10645" y="8525"/>
                          <a:pt x="11229" y="7108"/>
                          <a:pt x="11229" y="5608"/>
                        </a:cubicBezTo>
                        <a:cubicBezTo>
                          <a:pt x="11229" y="4108"/>
                          <a:pt x="10669" y="2703"/>
                          <a:pt x="9597" y="1631"/>
                        </a:cubicBezTo>
                        <a:cubicBezTo>
                          <a:pt x="8538" y="572"/>
                          <a:pt x="7121" y="0"/>
                          <a:pt x="562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" name="Google Shape;514;p33"/>
                  <p:cNvSpPr/>
                  <p:nvPr/>
                </p:nvSpPr>
                <p:spPr>
                  <a:xfrm>
                    <a:off x="7592138" y="3605616"/>
                    <a:ext cx="137983" cy="32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35" h="1022" extrusionOk="0">
                        <a:moveTo>
                          <a:pt x="202" y="1"/>
                        </a:moveTo>
                        <a:cubicBezTo>
                          <a:pt x="147" y="1"/>
                          <a:pt x="94" y="21"/>
                          <a:pt x="60" y="69"/>
                        </a:cubicBezTo>
                        <a:cubicBezTo>
                          <a:pt x="1" y="140"/>
                          <a:pt x="1" y="259"/>
                          <a:pt x="96" y="319"/>
                        </a:cubicBezTo>
                        <a:cubicBezTo>
                          <a:pt x="644" y="783"/>
                          <a:pt x="1370" y="1021"/>
                          <a:pt x="2168" y="1021"/>
                        </a:cubicBezTo>
                        <a:cubicBezTo>
                          <a:pt x="2954" y="1021"/>
                          <a:pt x="3680" y="771"/>
                          <a:pt x="4239" y="319"/>
                        </a:cubicBezTo>
                        <a:cubicBezTo>
                          <a:pt x="4323" y="259"/>
                          <a:pt x="4335" y="140"/>
                          <a:pt x="4263" y="69"/>
                        </a:cubicBezTo>
                        <a:cubicBezTo>
                          <a:pt x="4228" y="26"/>
                          <a:pt x="4170" y="4"/>
                          <a:pt x="4115" y="4"/>
                        </a:cubicBezTo>
                        <a:cubicBezTo>
                          <a:pt x="4078" y="4"/>
                          <a:pt x="4042" y="14"/>
                          <a:pt x="4013" y="33"/>
                        </a:cubicBezTo>
                        <a:cubicBezTo>
                          <a:pt x="3537" y="438"/>
                          <a:pt x="2882" y="664"/>
                          <a:pt x="2168" y="664"/>
                        </a:cubicBezTo>
                        <a:cubicBezTo>
                          <a:pt x="1465" y="664"/>
                          <a:pt x="810" y="438"/>
                          <a:pt x="322" y="33"/>
                        </a:cubicBezTo>
                        <a:cubicBezTo>
                          <a:pt x="286" y="12"/>
                          <a:pt x="244" y="1"/>
                          <a:pt x="2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" name="Google Shape;515;p33"/>
                  <p:cNvSpPr/>
                  <p:nvPr/>
                </p:nvSpPr>
                <p:spPr>
                  <a:xfrm>
                    <a:off x="7513709" y="3387962"/>
                    <a:ext cx="295987" cy="282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9" h="8860" extrusionOk="0">
                        <a:moveTo>
                          <a:pt x="6060" y="370"/>
                        </a:moveTo>
                        <a:cubicBezTo>
                          <a:pt x="6358" y="370"/>
                          <a:pt x="6596" y="608"/>
                          <a:pt x="6596" y="906"/>
                        </a:cubicBezTo>
                        <a:cubicBezTo>
                          <a:pt x="6596" y="1204"/>
                          <a:pt x="6358" y="1442"/>
                          <a:pt x="6060" y="1442"/>
                        </a:cubicBezTo>
                        <a:cubicBezTo>
                          <a:pt x="5763" y="1442"/>
                          <a:pt x="5525" y="1204"/>
                          <a:pt x="5525" y="906"/>
                        </a:cubicBezTo>
                        <a:cubicBezTo>
                          <a:pt x="5525" y="608"/>
                          <a:pt x="5763" y="370"/>
                          <a:pt x="6060" y="370"/>
                        </a:cubicBezTo>
                        <a:close/>
                        <a:moveTo>
                          <a:pt x="1322" y="2989"/>
                        </a:moveTo>
                        <a:cubicBezTo>
                          <a:pt x="1596" y="2989"/>
                          <a:pt x="1834" y="3097"/>
                          <a:pt x="2012" y="3263"/>
                        </a:cubicBezTo>
                        <a:cubicBezTo>
                          <a:pt x="1477" y="3680"/>
                          <a:pt x="1072" y="4240"/>
                          <a:pt x="881" y="4883"/>
                        </a:cubicBezTo>
                        <a:cubicBezTo>
                          <a:pt x="548" y="4716"/>
                          <a:pt x="334" y="4359"/>
                          <a:pt x="334" y="3990"/>
                        </a:cubicBezTo>
                        <a:cubicBezTo>
                          <a:pt x="334" y="3442"/>
                          <a:pt x="774" y="2989"/>
                          <a:pt x="1322" y="2989"/>
                        </a:cubicBezTo>
                        <a:close/>
                        <a:moveTo>
                          <a:pt x="7954" y="2989"/>
                        </a:moveTo>
                        <a:cubicBezTo>
                          <a:pt x="8501" y="2989"/>
                          <a:pt x="8942" y="3442"/>
                          <a:pt x="8942" y="3990"/>
                        </a:cubicBezTo>
                        <a:cubicBezTo>
                          <a:pt x="8966" y="4359"/>
                          <a:pt x="8739" y="4704"/>
                          <a:pt x="8394" y="4883"/>
                        </a:cubicBezTo>
                        <a:cubicBezTo>
                          <a:pt x="8216" y="4240"/>
                          <a:pt x="7811" y="3680"/>
                          <a:pt x="7263" y="3263"/>
                        </a:cubicBezTo>
                        <a:cubicBezTo>
                          <a:pt x="7442" y="3085"/>
                          <a:pt x="7692" y="2989"/>
                          <a:pt x="7954" y="2989"/>
                        </a:cubicBezTo>
                        <a:close/>
                        <a:moveTo>
                          <a:pt x="6072" y="1"/>
                        </a:moveTo>
                        <a:cubicBezTo>
                          <a:pt x="5632" y="1"/>
                          <a:pt x="5251" y="334"/>
                          <a:pt x="5191" y="763"/>
                        </a:cubicBezTo>
                        <a:lnTo>
                          <a:pt x="4596" y="953"/>
                        </a:lnTo>
                        <a:cubicBezTo>
                          <a:pt x="4525" y="989"/>
                          <a:pt x="4477" y="1049"/>
                          <a:pt x="4477" y="1120"/>
                        </a:cubicBezTo>
                        <a:lnTo>
                          <a:pt x="4477" y="2370"/>
                        </a:lnTo>
                        <a:cubicBezTo>
                          <a:pt x="3679" y="2394"/>
                          <a:pt x="2929" y="2632"/>
                          <a:pt x="2334" y="3025"/>
                        </a:cubicBezTo>
                        <a:cubicBezTo>
                          <a:pt x="2084" y="2751"/>
                          <a:pt x="1727" y="2608"/>
                          <a:pt x="1358" y="2608"/>
                        </a:cubicBezTo>
                        <a:cubicBezTo>
                          <a:pt x="607" y="2608"/>
                          <a:pt x="0" y="3216"/>
                          <a:pt x="0" y="3966"/>
                        </a:cubicBezTo>
                        <a:cubicBezTo>
                          <a:pt x="0" y="4513"/>
                          <a:pt x="345" y="5002"/>
                          <a:pt x="834" y="5216"/>
                        </a:cubicBezTo>
                        <a:cubicBezTo>
                          <a:pt x="822" y="5347"/>
                          <a:pt x="798" y="5478"/>
                          <a:pt x="798" y="5609"/>
                        </a:cubicBezTo>
                        <a:cubicBezTo>
                          <a:pt x="798" y="7395"/>
                          <a:pt x="2524" y="8859"/>
                          <a:pt x="4667" y="8859"/>
                        </a:cubicBezTo>
                        <a:cubicBezTo>
                          <a:pt x="5763" y="8859"/>
                          <a:pt x="6739" y="8490"/>
                          <a:pt x="7442" y="7871"/>
                        </a:cubicBezTo>
                        <a:cubicBezTo>
                          <a:pt x="7513" y="7811"/>
                          <a:pt x="7513" y="7692"/>
                          <a:pt x="7454" y="7621"/>
                        </a:cubicBezTo>
                        <a:cubicBezTo>
                          <a:pt x="7421" y="7588"/>
                          <a:pt x="7374" y="7570"/>
                          <a:pt x="7326" y="7570"/>
                        </a:cubicBezTo>
                        <a:cubicBezTo>
                          <a:pt x="7287" y="7570"/>
                          <a:pt x="7248" y="7582"/>
                          <a:pt x="7215" y="7609"/>
                        </a:cubicBezTo>
                        <a:cubicBezTo>
                          <a:pt x="6572" y="8157"/>
                          <a:pt x="5668" y="8514"/>
                          <a:pt x="4667" y="8514"/>
                        </a:cubicBezTo>
                        <a:cubicBezTo>
                          <a:pt x="2739" y="8514"/>
                          <a:pt x="1167" y="7216"/>
                          <a:pt x="1167" y="5633"/>
                        </a:cubicBezTo>
                        <a:cubicBezTo>
                          <a:pt x="1167" y="4037"/>
                          <a:pt x="2739" y="2739"/>
                          <a:pt x="4667" y="2739"/>
                        </a:cubicBezTo>
                        <a:cubicBezTo>
                          <a:pt x="6608" y="2739"/>
                          <a:pt x="8180" y="4037"/>
                          <a:pt x="8180" y="5633"/>
                        </a:cubicBezTo>
                        <a:cubicBezTo>
                          <a:pt x="8180" y="6133"/>
                          <a:pt x="8037" y="6597"/>
                          <a:pt x="7751" y="7014"/>
                        </a:cubicBezTo>
                        <a:cubicBezTo>
                          <a:pt x="7704" y="7085"/>
                          <a:pt x="7727" y="7169"/>
                          <a:pt x="7787" y="7228"/>
                        </a:cubicBezTo>
                        <a:cubicBezTo>
                          <a:pt x="7818" y="7264"/>
                          <a:pt x="7859" y="7280"/>
                          <a:pt x="7902" y="7280"/>
                        </a:cubicBezTo>
                        <a:cubicBezTo>
                          <a:pt x="7958" y="7280"/>
                          <a:pt x="8015" y="7252"/>
                          <a:pt x="8049" y="7204"/>
                        </a:cubicBezTo>
                        <a:cubicBezTo>
                          <a:pt x="8358" y="6740"/>
                          <a:pt x="8537" y="6192"/>
                          <a:pt x="8537" y="5621"/>
                        </a:cubicBezTo>
                        <a:cubicBezTo>
                          <a:pt x="8537" y="5490"/>
                          <a:pt x="8525" y="5359"/>
                          <a:pt x="8513" y="5228"/>
                        </a:cubicBezTo>
                        <a:cubicBezTo>
                          <a:pt x="8978" y="5014"/>
                          <a:pt x="9299" y="4525"/>
                          <a:pt x="9299" y="3978"/>
                        </a:cubicBezTo>
                        <a:cubicBezTo>
                          <a:pt x="9299" y="3228"/>
                          <a:pt x="8692" y="2620"/>
                          <a:pt x="7954" y="2620"/>
                        </a:cubicBezTo>
                        <a:cubicBezTo>
                          <a:pt x="7573" y="2620"/>
                          <a:pt x="7215" y="2775"/>
                          <a:pt x="6965" y="3037"/>
                        </a:cubicBezTo>
                        <a:cubicBezTo>
                          <a:pt x="6358" y="2656"/>
                          <a:pt x="5632" y="2406"/>
                          <a:pt x="4822" y="2382"/>
                        </a:cubicBezTo>
                        <a:lnTo>
                          <a:pt x="4822" y="1263"/>
                        </a:lnTo>
                        <a:lnTo>
                          <a:pt x="5215" y="1132"/>
                        </a:lnTo>
                        <a:cubicBezTo>
                          <a:pt x="5303" y="1507"/>
                          <a:pt x="5647" y="1780"/>
                          <a:pt x="6048" y="1780"/>
                        </a:cubicBezTo>
                        <a:cubicBezTo>
                          <a:pt x="6080" y="1780"/>
                          <a:pt x="6112" y="1779"/>
                          <a:pt x="6144" y="1775"/>
                        </a:cubicBezTo>
                        <a:cubicBezTo>
                          <a:pt x="6584" y="1727"/>
                          <a:pt x="6918" y="1382"/>
                          <a:pt x="6953" y="953"/>
                        </a:cubicBezTo>
                        <a:cubicBezTo>
                          <a:pt x="6977" y="430"/>
                          <a:pt x="6584" y="1"/>
                          <a:pt x="607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6" name="Google Shape;516;p33"/>
                  <p:cNvSpPr/>
                  <p:nvPr/>
                </p:nvSpPr>
                <p:spPr>
                  <a:xfrm>
                    <a:off x="7580393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18" y="1179"/>
                          <a:pt x="1179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6" y="0"/>
                          <a:pt x="1" y="405"/>
                          <a:pt x="1" y="893"/>
                        </a:cubicBezTo>
                        <a:cubicBezTo>
                          <a:pt x="1" y="1381"/>
                          <a:pt x="406" y="1786"/>
                          <a:pt x="894" y="1786"/>
                        </a:cubicBezTo>
                        <a:cubicBezTo>
                          <a:pt x="1394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94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7" name="Google Shape;517;p33"/>
                  <p:cNvSpPr/>
                  <p:nvPr/>
                </p:nvSpPr>
                <p:spPr>
                  <a:xfrm>
                    <a:off x="7685750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29" y="1179"/>
                          <a:pt x="1191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5" y="0"/>
                          <a:pt x="1" y="405"/>
                          <a:pt x="1" y="893"/>
                        </a:cubicBezTo>
                        <a:cubicBezTo>
                          <a:pt x="1" y="1381"/>
                          <a:pt x="405" y="1786"/>
                          <a:pt x="894" y="1786"/>
                        </a:cubicBezTo>
                        <a:cubicBezTo>
                          <a:pt x="1382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82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18" name="Google Shape;518;p33"/>
            <p:cNvSpPr/>
            <p:nvPr/>
          </p:nvSpPr>
          <p:spPr>
            <a:xfrm>
              <a:off x="7189574" y="3962819"/>
              <a:ext cx="337947" cy="320109"/>
            </a:xfrm>
            <a:prstGeom prst="ellipse">
              <a:avLst/>
            </a:prstGeom>
            <a:solidFill>
              <a:srgbClr val="EC3A3B"/>
            </a:solidFill>
            <a:ln w="25400" cap="flat" cmpd="sng">
              <a:solidFill>
                <a:srgbClr val="EC3A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7185401" y="2993551"/>
              <a:ext cx="337947" cy="320109"/>
            </a:xfrm>
            <a:prstGeom prst="ellipse">
              <a:avLst/>
            </a:prstGeom>
            <a:solidFill>
              <a:srgbClr val="4949E7"/>
            </a:solidFill>
            <a:ln w="25400" cap="flat" cmpd="sng">
              <a:solidFill>
                <a:srgbClr val="4949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3"/>
            <p:cNvSpPr txBox="1"/>
            <p:nvPr/>
          </p:nvSpPr>
          <p:spPr>
            <a:xfrm>
              <a:off x="7944460" y="3880885"/>
              <a:ext cx="8884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FCBD24"/>
                  </a:solidFill>
                  <a:latin typeface="Arial"/>
                  <a:ea typeface="Arial"/>
                  <a:cs typeface="Arial"/>
                  <a:sym typeface="Arial"/>
                </a:rPr>
                <a:t>@ufvjm</a:t>
              </a:r>
              <a:endParaRPr sz="1050" b="0" i="0" u="none" strike="noStrike" cap="none">
                <a:solidFill>
                  <a:srgbClr val="FCBD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3"/>
            <p:cNvSpPr txBox="1"/>
            <p:nvPr/>
          </p:nvSpPr>
          <p:spPr>
            <a:xfrm>
              <a:off x="7511597" y="1759881"/>
              <a:ext cx="141267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5EB2FC"/>
                  </a:solidFill>
                  <a:latin typeface="Arial"/>
                  <a:ea typeface="Arial"/>
                  <a:cs typeface="Arial"/>
                  <a:sym typeface="Arial"/>
                </a:rPr>
                <a:t> /ufvjmoficial</a:t>
              </a:r>
              <a:endParaRPr sz="1050" b="0" i="0" u="none" strike="noStrike" cap="none">
                <a:solidFill>
                  <a:srgbClr val="5EB2F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3"/>
            <p:cNvSpPr txBox="1"/>
            <p:nvPr/>
          </p:nvSpPr>
          <p:spPr>
            <a:xfrm>
              <a:off x="8143252" y="2342317"/>
              <a:ext cx="1859876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 dirty="0">
                  <a:solidFill>
                    <a:srgbClr val="69E781"/>
                  </a:solidFill>
                  <a:latin typeface="Arial"/>
                  <a:ea typeface="Arial"/>
                  <a:cs typeface="Arial"/>
                  <a:sym typeface="Arial"/>
                </a:rPr>
                <a:t>@ufvjmoficial</a:t>
              </a:r>
              <a:endParaRPr sz="1050" b="0" i="0" u="none" strike="noStrike" cap="none" dirty="0">
                <a:solidFill>
                  <a:srgbClr val="69E78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3"/>
            <p:cNvSpPr txBox="1"/>
            <p:nvPr/>
          </p:nvSpPr>
          <p:spPr>
            <a:xfrm>
              <a:off x="7872296" y="3022800"/>
              <a:ext cx="164617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4949E7"/>
                  </a:solidFill>
                  <a:latin typeface="Arial"/>
                  <a:ea typeface="Arial"/>
                  <a:cs typeface="Arial"/>
                  <a:sym typeface="Arial"/>
                </a:rPr>
                <a:t>(38)99885.7686</a:t>
              </a:r>
              <a:endParaRPr sz="1050" b="0" i="0" u="none" strike="noStrike" cap="none">
                <a:solidFill>
                  <a:srgbClr val="4949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4" name="Google Shape;524;p33" descr="Whatsapp icon in iOS Styl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23597" y="2999214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33" descr="Logotipos de o email Editáveis Design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68577" y="3981107"/>
              <a:ext cx="322777" cy="3227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6" name="Google Shape;526;p33" descr="Slidesgo - ícones de logotipo grátis"/>
          <p:cNvPicPr preferRelativeResize="0"/>
          <p:nvPr/>
        </p:nvPicPr>
        <p:blipFill rotWithShape="1">
          <a:blip r:embed="rId7">
            <a:alphaModFix/>
          </a:blip>
          <a:srcRect t="37802" b="38594"/>
          <a:stretch/>
        </p:blipFill>
        <p:spPr>
          <a:xfrm>
            <a:off x="4947835" y="4486394"/>
            <a:ext cx="1185018" cy="279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Agrupar 2"/>
          <p:cNvGrpSpPr/>
          <p:nvPr/>
        </p:nvGrpSpPr>
        <p:grpSpPr>
          <a:xfrm>
            <a:off x="3461518" y="1737379"/>
            <a:ext cx="2144337" cy="1670595"/>
            <a:chOff x="3858084" y="2078818"/>
            <a:chExt cx="2144337" cy="1670595"/>
          </a:xfrm>
        </p:grpSpPr>
        <p:pic>
          <p:nvPicPr>
            <p:cNvPr id="1026" name="Picture 2" descr="Farmacia Logo Vectors Free Download"/>
            <p:cNvPicPr>
              <a:picLocks noChangeAspect="1" noChangeArrowheads="1"/>
            </p:cNvPicPr>
            <p:nvPr/>
          </p:nvPicPr>
          <p:blipFill>
            <a:blip r:embed="rId8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084" y="2424833"/>
              <a:ext cx="1174461" cy="1324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3917401" y="2078818"/>
              <a:ext cx="2085020" cy="1355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2800" dirty="0" smtClean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 smtClean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3200" dirty="0" err="1" smtClean="0">
                  <a:solidFill>
                    <a:srgbClr val="B5D88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DeFar</a:t>
              </a:r>
              <a:endParaRPr lang="pt-BR" sz="32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2800" dirty="0" smtClean="0">
                  <a:solidFill>
                    <a:srgbClr val="0078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UFVJM</a:t>
              </a:r>
              <a:endParaRPr lang="pt-BR" sz="2800" dirty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13" y="3592632"/>
            <a:ext cx="2500079" cy="691199"/>
          </a:xfrm>
          <a:prstGeom prst="rect">
            <a:avLst/>
          </a:prstGeom>
        </p:spPr>
      </p:pic>
      <p:sp>
        <p:nvSpPr>
          <p:cNvPr id="63" name="CaixaDeTexto 62"/>
          <p:cNvSpPr txBox="1"/>
          <p:nvPr/>
        </p:nvSpPr>
        <p:spPr>
          <a:xfrm>
            <a:off x="7491354" y="4426362"/>
            <a:ext cx="22854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rgbClr val="EC3A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leida@ufvjm.edu.br</a:t>
            </a:r>
            <a:endParaRPr lang="pt-BR" sz="1050" dirty="0">
              <a:solidFill>
                <a:srgbClr val="EC3A3B"/>
              </a:solidFill>
            </a:endParaRPr>
          </a:p>
        </p:txBody>
      </p:sp>
      <p:pic>
        <p:nvPicPr>
          <p:cNvPr id="64" name="Picture 8" descr="Saúde, Sociedade &amp;amp; Ambiente | PG Stricto sensu – Mestrado Profissional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07" y="1462786"/>
            <a:ext cx="1443351" cy="10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/>
          <p:nvPr/>
        </p:nvSpPr>
        <p:spPr>
          <a:xfrm>
            <a:off x="-222600" y="2920761"/>
            <a:ext cx="9589225" cy="1569275"/>
          </a:xfrm>
          <a:custGeom>
            <a:avLst/>
            <a:gdLst/>
            <a:ahLst/>
            <a:cxnLst/>
            <a:rect l="l" t="t" r="r" b="b"/>
            <a:pathLst>
              <a:path w="383569" h="62771" extrusionOk="0">
                <a:moveTo>
                  <a:pt x="0" y="138"/>
                </a:moveTo>
                <a:cubicBezTo>
                  <a:pt x="6712" y="1268"/>
                  <a:pt x="25229" y="-3498"/>
                  <a:pt x="40271" y="6916"/>
                </a:cubicBezTo>
                <a:cubicBezTo>
                  <a:pt x="55313" y="17330"/>
                  <a:pt x="73703" y="59698"/>
                  <a:pt x="90250" y="62622"/>
                </a:cubicBezTo>
                <a:cubicBezTo>
                  <a:pt x="106797" y="65546"/>
                  <a:pt x="122630" y="24574"/>
                  <a:pt x="139552" y="24460"/>
                </a:cubicBezTo>
                <a:cubicBezTo>
                  <a:pt x="156475" y="24346"/>
                  <a:pt x="174308" y="62007"/>
                  <a:pt x="191785" y="61940"/>
                </a:cubicBezTo>
                <a:cubicBezTo>
                  <a:pt x="209262" y="61874"/>
                  <a:pt x="227514" y="23947"/>
                  <a:pt x="244416" y="24061"/>
                </a:cubicBezTo>
                <a:cubicBezTo>
                  <a:pt x="261318" y="24175"/>
                  <a:pt x="276319" y="63951"/>
                  <a:pt x="293198" y="62622"/>
                </a:cubicBezTo>
                <a:cubicBezTo>
                  <a:pt x="310077" y="61293"/>
                  <a:pt x="330629" y="24973"/>
                  <a:pt x="345691" y="16087"/>
                </a:cubicBezTo>
                <a:cubicBezTo>
                  <a:pt x="360753" y="7202"/>
                  <a:pt x="377256" y="10439"/>
                  <a:pt x="383569" y="9309"/>
                </a:cubicBezTo>
              </a:path>
            </a:pathLst>
          </a:custGeom>
          <a:noFill/>
          <a:ln w="152400" cap="rnd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Google Shape;226;p17"/>
          <p:cNvSpPr/>
          <p:nvPr/>
        </p:nvSpPr>
        <p:spPr>
          <a:xfrm>
            <a:off x="-229100" y="2920761"/>
            <a:ext cx="9589225" cy="1569275"/>
          </a:xfrm>
          <a:custGeom>
            <a:avLst/>
            <a:gdLst/>
            <a:ahLst/>
            <a:cxnLst/>
            <a:rect l="l" t="t" r="r" b="b"/>
            <a:pathLst>
              <a:path w="383569" h="62771" extrusionOk="0">
                <a:moveTo>
                  <a:pt x="0" y="138"/>
                </a:moveTo>
                <a:cubicBezTo>
                  <a:pt x="6712" y="1268"/>
                  <a:pt x="25186" y="-3498"/>
                  <a:pt x="40271" y="6916"/>
                </a:cubicBezTo>
                <a:cubicBezTo>
                  <a:pt x="55356" y="17330"/>
                  <a:pt x="73963" y="59698"/>
                  <a:pt x="90510" y="62622"/>
                </a:cubicBezTo>
                <a:cubicBezTo>
                  <a:pt x="107057" y="65546"/>
                  <a:pt x="122673" y="24574"/>
                  <a:pt x="139552" y="24460"/>
                </a:cubicBezTo>
                <a:cubicBezTo>
                  <a:pt x="156431" y="24346"/>
                  <a:pt x="174308" y="62007"/>
                  <a:pt x="191785" y="61940"/>
                </a:cubicBezTo>
                <a:cubicBezTo>
                  <a:pt x="209262" y="61874"/>
                  <a:pt x="227471" y="23947"/>
                  <a:pt x="244416" y="24061"/>
                </a:cubicBezTo>
                <a:cubicBezTo>
                  <a:pt x="261362" y="24175"/>
                  <a:pt x="276579" y="63951"/>
                  <a:pt x="293458" y="62622"/>
                </a:cubicBezTo>
                <a:cubicBezTo>
                  <a:pt x="310337" y="61293"/>
                  <a:pt x="330673" y="24973"/>
                  <a:pt x="345691" y="16087"/>
                </a:cubicBezTo>
                <a:cubicBezTo>
                  <a:pt x="360710" y="7202"/>
                  <a:pt x="377256" y="10439"/>
                  <a:pt x="383569" y="9309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Google Shape;227;p17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YouTube</a:t>
            </a:r>
            <a:endParaRPr dirty="0"/>
          </a:p>
        </p:txBody>
      </p:sp>
      <p:sp>
        <p:nvSpPr>
          <p:cNvPr id="228" name="Google Shape;228;p17"/>
          <p:cNvSpPr/>
          <p:nvPr/>
        </p:nvSpPr>
        <p:spPr>
          <a:xfrm>
            <a:off x="3162863" y="3429454"/>
            <a:ext cx="193800" cy="193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"/>
          <p:cNvSpPr/>
          <p:nvPr/>
        </p:nvSpPr>
        <p:spPr>
          <a:xfrm>
            <a:off x="5787338" y="3429454"/>
            <a:ext cx="193800" cy="193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17"/>
          <p:cNvGrpSpPr/>
          <p:nvPr/>
        </p:nvGrpSpPr>
        <p:grpSpPr>
          <a:xfrm>
            <a:off x="3657756" y="1399629"/>
            <a:ext cx="1828486" cy="3177525"/>
            <a:chOff x="3657756" y="1369725"/>
            <a:chExt cx="1828486" cy="3177525"/>
          </a:xfrm>
        </p:grpSpPr>
        <p:cxnSp>
          <p:nvCxnSpPr>
            <p:cNvPr id="231" name="Google Shape;231;p17"/>
            <p:cNvCxnSpPr/>
            <p:nvPr/>
          </p:nvCxnSpPr>
          <p:spPr>
            <a:xfrm rot="10800000">
              <a:off x="4572000" y="3075150"/>
              <a:ext cx="0" cy="88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32" name="Google Shape;232;p17"/>
            <p:cNvSpPr/>
            <p:nvPr/>
          </p:nvSpPr>
          <p:spPr>
            <a:xfrm>
              <a:off x="4163250" y="3729750"/>
              <a:ext cx="817500" cy="8175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 txBox="1"/>
            <p:nvPr/>
          </p:nvSpPr>
          <p:spPr>
            <a:xfrm>
              <a:off x="3657756" y="2028907"/>
              <a:ext cx="1828486" cy="8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Fácil acesso;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Variedade de conteúdo;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Formalismo simples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3689850" y="1369725"/>
              <a:ext cx="1764300" cy="4485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Características</a:t>
              </a:r>
              <a:endParaRPr dirty="0">
                <a:solidFill>
                  <a:srgbClr val="FFFFFF"/>
                </a:solidFill>
              </a:endParaRPr>
            </a:p>
          </p:txBody>
        </p:sp>
        <p:grpSp>
          <p:nvGrpSpPr>
            <p:cNvPr id="235" name="Google Shape;235;p17"/>
            <p:cNvGrpSpPr/>
            <p:nvPr/>
          </p:nvGrpSpPr>
          <p:grpSpPr>
            <a:xfrm>
              <a:off x="4385582" y="3967214"/>
              <a:ext cx="372835" cy="342573"/>
              <a:chOff x="1952836" y="2774422"/>
              <a:chExt cx="372835" cy="342573"/>
            </a:xfrm>
          </p:grpSpPr>
          <p:sp>
            <p:nvSpPr>
              <p:cNvPr id="236" name="Google Shape;236;p17"/>
              <p:cNvSpPr/>
              <p:nvPr/>
            </p:nvSpPr>
            <p:spPr>
              <a:xfrm>
                <a:off x="2076490" y="3057581"/>
                <a:ext cx="40869" cy="40869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7" extrusionOk="0">
                    <a:moveTo>
                      <a:pt x="643" y="346"/>
                    </a:moveTo>
                    <a:cubicBezTo>
                      <a:pt x="810" y="346"/>
                      <a:pt x="941" y="477"/>
                      <a:pt x="941" y="644"/>
                    </a:cubicBezTo>
                    <a:cubicBezTo>
                      <a:pt x="941" y="811"/>
                      <a:pt x="810" y="941"/>
                      <a:pt x="643" y="941"/>
                    </a:cubicBezTo>
                    <a:cubicBezTo>
                      <a:pt x="476" y="941"/>
                      <a:pt x="345" y="811"/>
                      <a:pt x="345" y="644"/>
                    </a:cubicBezTo>
                    <a:cubicBezTo>
                      <a:pt x="345" y="477"/>
                      <a:pt x="476" y="346"/>
                      <a:pt x="643" y="346"/>
                    </a:cubicBezTo>
                    <a:close/>
                    <a:moveTo>
                      <a:pt x="643" y="1"/>
                    </a:moveTo>
                    <a:cubicBezTo>
                      <a:pt x="286" y="1"/>
                      <a:pt x="0" y="287"/>
                      <a:pt x="0" y="644"/>
                    </a:cubicBezTo>
                    <a:cubicBezTo>
                      <a:pt x="0" y="1001"/>
                      <a:pt x="286" y="1287"/>
                      <a:pt x="643" y="1287"/>
                    </a:cubicBezTo>
                    <a:cubicBezTo>
                      <a:pt x="1000" y="1287"/>
                      <a:pt x="1286" y="1001"/>
                      <a:pt x="1286" y="644"/>
                    </a:cubicBezTo>
                    <a:cubicBezTo>
                      <a:pt x="1286" y="287"/>
                      <a:pt x="1000" y="1"/>
                      <a:pt x="6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7"/>
              <p:cNvSpPr/>
              <p:nvPr/>
            </p:nvSpPr>
            <p:spPr>
              <a:xfrm>
                <a:off x="2208432" y="3057581"/>
                <a:ext cx="40869" cy="40869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7" extrusionOk="0">
                    <a:moveTo>
                      <a:pt x="643" y="346"/>
                    </a:moveTo>
                    <a:cubicBezTo>
                      <a:pt x="810" y="346"/>
                      <a:pt x="941" y="477"/>
                      <a:pt x="941" y="644"/>
                    </a:cubicBezTo>
                    <a:cubicBezTo>
                      <a:pt x="941" y="811"/>
                      <a:pt x="810" y="941"/>
                      <a:pt x="643" y="941"/>
                    </a:cubicBezTo>
                    <a:cubicBezTo>
                      <a:pt x="477" y="941"/>
                      <a:pt x="346" y="811"/>
                      <a:pt x="346" y="644"/>
                    </a:cubicBezTo>
                    <a:cubicBezTo>
                      <a:pt x="346" y="477"/>
                      <a:pt x="477" y="346"/>
                      <a:pt x="643" y="346"/>
                    </a:cubicBezTo>
                    <a:close/>
                    <a:moveTo>
                      <a:pt x="643" y="1"/>
                    </a:moveTo>
                    <a:cubicBezTo>
                      <a:pt x="286" y="1"/>
                      <a:pt x="0" y="287"/>
                      <a:pt x="0" y="644"/>
                    </a:cubicBezTo>
                    <a:cubicBezTo>
                      <a:pt x="0" y="1001"/>
                      <a:pt x="286" y="1287"/>
                      <a:pt x="643" y="1287"/>
                    </a:cubicBezTo>
                    <a:cubicBezTo>
                      <a:pt x="1001" y="1287"/>
                      <a:pt x="1286" y="1001"/>
                      <a:pt x="1286" y="644"/>
                    </a:cubicBezTo>
                    <a:cubicBezTo>
                      <a:pt x="1286" y="287"/>
                      <a:pt x="1001" y="1"/>
                      <a:pt x="6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7"/>
              <p:cNvSpPr/>
              <p:nvPr/>
            </p:nvSpPr>
            <p:spPr>
              <a:xfrm>
                <a:off x="1952836" y="2774422"/>
                <a:ext cx="372835" cy="342573"/>
              </a:xfrm>
              <a:custGeom>
                <a:avLst/>
                <a:gdLst/>
                <a:ahLst/>
                <a:cxnLst/>
                <a:rect l="l" t="t" r="r" b="b"/>
                <a:pathLst>
                  <a:path w="11741" h="10788" extrusionOk="0">
                    <a:moveTo>
                      <a:pt x="5382" y="1988"/>
                    </a:moveTo>
                    <a:lnTo>
                      <a:pt x="5382" y="3001"/>
                    </a:lnTo>
                    <a:lnTo>
                      <a:pt x="4359" y="3001"/>
                    </a:lnTo>
                    <a:lnTo>
                      <a:pt x="4359" y="1988"/>
                    </a:lnTo>
                    <a:close/>
                    <a:moveTo>
                      <a:pt x="6752" y="1988"/>
                    </a:moveTo>
                    <a:lnTo>
                      <a:pt x="6752" y="3001"/>
                    </a:lnTo>
                    <a:lnTo>
                      <a:pt x="5728" y="3001"/>
                    </a:lnTo>
                    <a:lnTo>
                      <a:pt x="5728" y="1988"/>
                    </a:lnTo>
                    <a:close/>
                    <a:moveTo>
                      <a:pt x="8121" y="1988"/>
                    </a:moveTo>
                    <a:lnTo>
                      <a:pt x="8121" y="3001"/>
                    </a:lnTo>
                    <a:lnTo>
                      <a:pt x="7097" y="3001"/>
                    </a:lnTo>
                    <a:lnTo>
                      <a:pt x="7097" y="1988"/>
                    </a:lnTo>
                    <a:close/>
                    <a:moveTo>
                      <a:pt x="9490" y="1988"/>
                    </a:moveTo>
                    <a:lnTo>
                      <a:pt x="9490" y="3001"/>
                    </a:lnTo>
                    <a:lnTo>
                      <a:pt x="8466" y="3001"/>
                    </a:lnTo>
                    <a:lnTo>
                      <a:pt x="8466" y="1988"/>
                    </a:lnTo>
                    <a:close/>
                    <a:moveTo>
                      <a:pt x="10324" y="1988"/>
                    </a:moveTo>
                    <a:lnTo>
                      <a:pt x="10085" y="3001"/>
                    </a:lnTo>
                    <a:lnTo>
                      <a:pt x="9847" y="3001"/>
                    </a:lnTo>
                    <a:lnTo>
                      <a:pt x="9847" y="1988"/>
                    </a:lnTo>
                    <a:close/>
                    <a:moveTo>
                      <a:pt x="4001" y="2000"/>
                    </a:moveTo>
                    <a:lnTo>
                      <a:pt x="4001" y="3012"/>
                    </a:lnTo>
                    <a:lnTo>
                      <a:pt x="3311" y="3012"/>
                    </a:lnTo>
                    <a:lnTo>
                      <a:pt x="2965" y="2000"/>
                    </a:lnTo>
                    <a:close/>
                    <a:moveTo>
                      <a:pt x="10014" y="3334"/>
                    </a:moveTo>
                    <a:lnTo>
                      <a:pt x="9847" y="4048"/>
                    </a:lnTo>
                    <a:lnTo>
                      <a:pt x="9847" y="3334"/>
                    </a:lnTo>
                    <a:close/>
                    <a:moveTo>
                      <a:pt x="4013" y="3334"/>
                    </a:moveTo>
                    <a:lnTo>
                      <a:pt x="4013" y="4370"/>
                    </a:lnTo>
                    <a:lnTo>
                      <a:pt x="3823" y="4370"/>
                    </a:lnTo>
                    <a:lnTo>
                      <a:pt x="3454" y="3334"/>
                    </a:lnTo>
                    <a:close/>
                    <a:moveTo>
                      <a:pt x="5371" y="3334"/>
                    </a:moveTo>
                    <a:lnTo>
                      <a:pt x="5371" y="4370"/>
                    </a:lnTo>
                    <a:lnTo>
                      <a:pt x="4347" y="4370"/>
                    </a:lnTo>
                    <a:lnTo>
                      <a:pt x="4347" y="3334"/>
                    </a:lnTo>
                    <a:close/>
                    <a:moveTo>
                      <a:pt x="6752" y="3334"/>
                    </a:moveTo>
                    <a:lnTo>
                      <a:pt x="6752" y="4370"/>
                    </a:lnTo>
                    <a:lnTo>
                      <a:pt x="5728" y="4370"/>
                    </a:lnTo>
                    <a:lnTo>
                      <a:pt x="5728" y="3334"/>
                    </a:lnTo>
                    <a:close/>
                    <a:moveTo>
                      <a:pt x="8121" y="3358"/>
                    </a:moveTo>
                    <a:lnTo>
                      <a:pt x="8121" y="4382"/>
                    </a:lnTo>
                    <a:lnTo>
                      <a:pt x="7097" y="4382"/>
                    </a:lnTo>
                    <a:lnTo>
                      <a:pt x="7097" y="3358"/>
                    </a:lnTo>
                    <a:close/>
                    <a:moveTo>
                      <a:pt x="9514" y="3358"/>
                    </a:moveTo>
                    <a:lnTo>
                      <a:pt x="9514" y="4382"/>
                    </a:lnTo>
                    <a:lnTo>
                      <a:pt x="8478" y="4382"/>
                    </a:lnTo>
                    <a:lnTo>
                      <a:pt x="8478" y="3358"/>
                    </a:lnTo>
                    <a:close/>
                    <a:moveTo>
                      <a:pt x="4001" y="4727"/>
                    </a:moveTo>
                    <a:lnTo>
                      <a:pt x="4001" y="4941"/>
                    </a:lnTo>
                    <a:lnTo>
                      <a:pt x="3930" y="4727"/>
                    </a:lnTo>
                    <a:close/>
                    <a:moveTo>
                      <a:pt x="5371" y="4715"/>
                    </a:moveTo>
                    <a:lnTo>
                      <a:pt x="5371" y="5525"/>
                    </a:lnTo>
                    <a:cubicBezTo>
                      <a:pt x="5297" y="5521"/>
                      <a:pt x="5230" y="5520"/>
                      <a:pt x="5167" y="5520"/>
                    </a:cubicBezTo>
                    <a:cubicBezTo>
                      <a:pt x="5049" y="5520"/>
                      <a:pt x="4947" y="5524"/>
                      <a:pt x="4854" y="5524"/>
                    </a:cubicBezTo>
                    <a:cubicBezTo>
                      <a:pt x="4666" y="5524"/>
                      <a:pt x="4516" y="5507"/>
                      <a:pt x="4347" y="5406"/>
                    </a:cubicBezTo>
                    <a:lnTo>
                      <a:pt x="4347" y="4715"/>
                    </a:lnTo>
                    <a:close/>
                    <a:moveTo>
                      <a:pt x="6752" y="4727"/>
                    </a:moveTo>
                    <a:lnTo>
                      <a:pt x="6752" y="5525"/>
                    </a:lnTo>
                    <a:lnTo>
                      <a:pt x="5728" y="5525"/>
                    </a:lnTo>
                    <a:lnTo>
                      <a:pt x="5728" y="4727"/>
                    </a:lnTo>
                    <a:close/>
                    <a:moveTo>
                      <a:pt x="8121" y="4727"/>
                    </a:moveTo>
                    <a:lnTo>
                      <a:pt x="8121" y="5525"/>
                    </a:lnTo>
                    <a:lnTo>
                      <a:pt x="7097" y="5525"/>
                    </a:lnTo>
                    <a:lnTo>
                      <a:pt x="7097" y="4727"/>
                    </a:lnTo>
                    <a:close/>
                    <a:moveTo>
                      <a:pt x="9490" y="4727"/>
                    </a:moveTo>
                    <a:lnTo>
                      <a:pt x="9490" y="5525"/>
                    </a:lnTo>
                    <a:lnTo>
                      <a:pt x="8466" y="5525"/>
                    </a:lnTo>
                    <a:lnTo>
                      <a:pt x="8466" y="4727"/>
                    </a:lnTo>
                    <a:close/>
                    <a:moveTo>
                      <a:pt x="4537" y="8680"/>
                    </a:moveTo>
                    <a:cubicBezTo>
                      <a:pt x="5025" y="8680"/>
                      <a:pt x="5418" y="9085"/>
                      <a:pt x="5418" y="9561"/>
                    </a:cubicBezTo>
                    <a:cubicBezTo>
                      <a:pt x="5418" y="10037"/>
                      <a:pt x="5025" y="10442"/>
                      <a:pt x="4537" y="10442"/>
                    </a:cubicBezTo>
                    <a:cubicBezTo>
                      <a:pt x="4049" y="10442"/>
                      <a:pt x="3656" y="10049"/>
                      <a:pt x="3656" y="9561"/>
                    </a:cubicBezTo>
                    <a:cubicBezTo>
                      <a:pt x="3656" y="9085"/>
                      <a:pt x="4049" y="8680"/>
                      <a:pt x="4537" y="8680"/>
                    </a:cubicBezTo>
                    <a:close/>
                    <a:moveTo>
                      <a:pt x="8692" y="8680"/>
                    </a:moveTo>
                    <a:cubicBezTo>
                      <a:pt x="9181" y="8680"/>
                      <a:pt x="9573" y="9085"/>
                      <a:pt x="9573" y="9561"/>
                    </a:cubicBezTo>
                    <a:cubicBezTo>
                      <a:pt x="9573" y="10037"/>
                      <a:pt x="9181" y="10442"/>
                      <a:pt x="8692" y="10442"/>
                    </a:cubicBezTo>
                    <a:cubicBezTo>
                      <a:pt x="8204" y="10442"/>
                      <a:pt x="7811" y="10049"/>
                      <a:pt x="7811" y="9561"/>
                    </a:cubicBezTo>
                    <a:cubicBezTo>
                      <a:pt x="7811" y="9085"/>
                      <a:pt x="8204" y="8680"/>
                      <a:pt x="8692" y="8680"/>
                    </a:cubicBezTo>
                    <a:close/>
                    <a:moveTo>
                      <a:pt x="620" y="0"/>
                    </a:moveTo>
                    <a:cubicBezTo>
                      <a:pt x="287" y="0"/>
                      <a:pt x="1" y="286"/>
                      <a:pt x="1" y="631"/>
                    </a:cubicBezTo>
                    <a:cubicBezTo>
                      <a:pt x="1" y="976"/>
                      <a:pt x="287" y="1250"/>
                      <a:pt x="620" y="1250"/>
                    </a:cubicBezTo>
                    <a:lnTo>
                      <a:pt x="1394" y="1250"/>
                    </a:lnTo>
                    <a:lnTo>
                      <a:pt x="2346" y="3965"/>
                    </a:lnTo>
                    <a:cubicBezTo>
                      <a:pt x="2374" y="4029"/>
                      <a:pt x="2444" y="4072"/>
                      <a:pt x="2513" y="4072"/>
                    </a:cubicBezTo>
                    <a:cubicBezTo>
                      <a:pt x="2533" y="4072"/>
                      <a:pt x="2553" y="4068"/>
                      <a:pt x="2573" y="4060"/>
                    </a:cubicBezTo>
                    <a:cubicBezTo>
                      <a:pt x="2668" y="4036"/>
                      <a:pt x="2704" y="3929"/>
                      <a:pt x="2680" y="3846"/>
                    </a:cubicBezTo>
                    <a:cubicBezTo>
                      <a:pt x="1739" y="1191"/>
                      <a:pt x="1692" y="1072"/>
                      <a:pt x="1692" y="1072"/>
                    </a:cubicBezTo>
                    <a:cubicBezTo>
                      <a:pt x="1656" y="965"/>
                      <a:pt x="1561" y="905"/>
                      <a:pt x="1441" y="905"/>
                    </a:cubicBezTo>
                    <a:lnTo>
                      <a:pt x="620" y="905"/>
                    </a:lnTo>
                    <a:cubicBezTo>
                      <a:pt x="465" y="905"/>
                      <a:pt x="346" y="774"/>
                      <a:pt x="346" y="631"/>
                    </a:cubicBezTo>
                    <a:cubicBezTo>
                      <a:pt x="346" y="464"/>
                      <a:pt x="477" y="345"/>
                      <a:pt x="620" y="345"/>
                    </a:cubicBezTo>
                    <a:lnTo>
                      <a:pt x="1441" y="345"/>
                    </a:lnTo>
                    <a:cubicBezTo>
                      <a:pt x="1787" y="345"/>
                      <a:pt x="2084" y="536"/>
                      <a:pt x="2215" y="845"/>
                    </a:cubicBezTo>
                    <a:cubicBezTo>
                      <a:pt x="2418" y="1429"/>
                      <a:pt x="3585" y="4703"/>
                      <a:pt x="3751" y="5191"/>
                    </a:cubicBezTo>
                    <a:cubicBezTo>
                      <a:pt x="3870" y="5548"/>
                      <a:pt x="4287" y="5882"/>
                      <a:pt x="4775" y="5882"/>
                    </a:cubicBezTo>
                    <a:lnTo>
                      <a:pt x="10978" y="5882"/>
                    </a:lnTo>
                    <a:cubicBezTo>
                      <a:pt x="11145" y="5882"/>
                      <a:pt x="11264" y="6013"/>
                      <a:pt x="11264" y="6168"/>
                    </a:cubicBezTo>
                    <a:cubicBezTo>
                      <a:pt x="11264" y="6322"/>
                      <a:pt x="11133" y="6441"/>
                      <a:pt x="10978" y="6441"/>
                    </a:cubicBezTo>
                    <a:lnTo>
                      <a:pt x="4775" y="6441"/>
                    </a:lnTo>
                    <a:cubicBezTo>
                      <a:pt x="4108" y="6441"/>
                      <a:pt x="3489" y="6049"/>
                      <a:pt x="3227" y="5417"/>
                    </a:cubicBezTo>
                    <a:lnTo>
                      <a:pt x="2882" y="4453"/>
                    </a:lnTo>
                    <a:cubicBezTo>
                      <a:pt x="2863" y="4377"/>
                      <a:pt x="2791" y="4339"/>
                      <a:pt x="2720" y="4339"/>
                    </a:cubicBezTo>
                    <a:cubicBezTo>
                      <a:pt x="2702" y="4339"/>
                      <a:pt x="2684" y="4341"/>
                      <a:pt x="2668" y="4346"/>
                    </a:cubicBezTo>
                    <a:cubicBezTo>
                      <a:pt x="2573" y="4382"/>
                      <a:pt x="2525" y="4477"/>
                      <a:pt x="2561" y="4572"/>
                    </a:cubicBezTo>
                    <a:cubicBezTo>
                      <a:pt x="2846" y="5275"/>
                      <a:pt x="2846" y="5596"/>
                      <a:pt x="3180" y="6013"/>
                    </a:cubicBezTo>
                    <a:lnTo>
                      <a:pt x="2799" y="6560"/>
                    </a:lnTo>
                    <a:cubicBezTo>
                      <a:pt x="2215" y="7394"/>
                      <a:pt x="2715" y="8549"/>
                      <a:pt x="3716" y="8680"/>
                    </a:cubicBezTo>
                    <a:cubicBezTo>
                      <a:pt x="2918" y="9418"/>
                      <a:pt x="3442" y="10787"/>
                      <a:pt x="4549" y="10787"/>
                    </a:cubicBezTo>
                    <a:cubicBezTo>
                      <a:pt x="5656" y="10787"/>
                      <a:pt x="6168" y="9454"/>
                      <a:pt x="5394" y="8692"/>
                    </a:cubicBezTo>
                    <a:lnTo>
                      <a:pt x="7871" y="8692"/>
                    </a:lnTo>
                    <a:cubicBezTo>
                      <a:pt x="7085" y="9454"/>
                      <a:pt x="7621" y="10787"/>
                      <a:pt x="8716" y="10787"/>
                    </a:cubicBezTo>
                    <a:cubicBezTo>
                      <a:pt x="9823" y="10787"/>
                      <a:pt x="10335" y="9454"/>
                      <a:pt x="9562" y="8692"/>
                    </a:cubicBezTo>
                    <a:lnTo>
                      <a:pt x="9788" y="8692"/>
                    </a:lnTo>
                    <a:cubicBezTo>
                      <a:pt x="10133" y="8692"/>
                      <a:pt x="10419" y="8406"/>
                      <a:pt x="10419" y="8073"/>
                    </a:cubicBezTo>
                    <a:cubicBezTo>
                      <a:pt x="10419" y="7727"/>
                      <a:pt x="10133" y="7442"/>
                      <a:pt x="9788" y="7442"/>
                    </a:cubicBezTo>
                    <a:lnTo>
                      <a:pt x="8228" y="7442"/>
                    </a:lnTo>
                    <a:cubicBezTo>
                      <a:pt x="8133" y="7442"/>
                      <a:pt x="8061" y="7513"/>
                      <a:pt x="8061" y="7608"/>
                    </a:cubicBezTo>
                    <a:cubicBezTo>
                      <a:pt x="8061" y="7692"/>
                      <a:pt x="8133" y="7775"/>
                      <a:pt x="8228" y="7775"/>
                    </a:cubicBezTo>
                    <a:lnTo>
                      <a:pt x="9788" y="7775"/>
                    </a:lnTo>
                    <a:cubicBezTo>
                      <a:pt x="9954" y="7775"/>
                      <a:pt x="10074" y="7906"/>
                      <a:pt x="10074" y="8049"/>
                    </a:cubicBezTo>
                    <a:cubicBezTo>
                      <a:pt x="10074" y="8215"/>
                      <a:pt x="9943" y="8335"/>
                      <a:pt x="9788" y="8335"/>
                    </a:cubicBezTo>
                    <a:lnTo>
                      <a:pt x="3930" y="8335"/>
                    </a:lnTo>
                    <a:cubicBezTo>
                      <a:pt x="3108" y="8335"/>
                      <a:pt x="2620" y="7418"/>
                      <a:pt x="3096" y="6739"/>
                    </a:cubicBezTo>
                    <a:lnTo>
                      <a:pt x="3442" y="6251"/>
                    </a:lnTo>
                    <a:cubicBezTo>
                      <a:pt x="3573" y="6382"/>
                      <a:pt x="3739" y="6489"/>
                      <a:pt x="3906" y="6560"/>
                    </a:cubicBezTo>
                    <a:lnTo>
                      <a:pt x="3573" y="7072"/>
                    </a:lnTo>
                    <a:cubicBezTo>
                      <a:pt x="3358" y="7370"/>
                      <a:pt x="3573" y="7775"/>
                      <a:pt x="3942" y="7775"/>
                    </a:cubicBezTo>
                    <a:lnTo>
                      <a:pt x="7609" y="7775"/>
                    </a:lnTo>
                    <a:cubicBezTo>
                      <a:pt x="7692" y="7775"/>
                      <a:pt x="7764" y="7692"/>
                      <a:pt x="7764" y="7608"/>
                    </a:cubicBezTo>
                    <a:cubicBezTo>
                      <a:pt x="7764" y="7513"/>
                      <a:pt x="7692" y="7442"/>
                      <a:pt x="7609" y="7442"/>
                    </a:cubicBezTo>
                    <a:lnTo>
                      <a:pt x="3942" y="7442"/>
                    </a:lnTo>
                    <a:cubicBezTo>
                      <a:pt x="3847" y="7442"/>
                      <a:pt x="3811" y="7334"/>
                      <a:pt x="3847" y="7263"/>
                    </a:cubicBezTo>
                    <a:lnTo>
                      <a:pt x="4251" y="6703"/>
                    </a:lnTo>
                    <a:cubicBezTo>
                      <a:pt x="4465" y="6762"/>
                      <a:pt x="4535" y="6775"/>
                      <a:pt x="5134" y="6775"/>
                    </a:cubicBezTo>
                    <a:cubicBezTo>
                      <a:pt x="5630" y="6775"/>
                      <a:pt x="6490" y="6766"/>
                      <a:pt x="8097" y="6766"/>
                    </a:cubicBezTo>
                    <a:cubicBezTo>
                      <a:pt x="8881" y="6766"/>
                      <a:pt x="9842" y="6768"/>
                      <a:pt x="11026" y="6775"/>
                    </a:cubicBezTo>
                    <a:cubicBezTo>
                      <a:pt x="11371" y="6775"/>
                      <a:pt x="11645" y="6489"/>
                      <a:pt x="11645" y="6144"/>
                    </a:cubicBezTo>
                    <a:cubicBezTo>
                      <a:pt x="11598" y="5810"/>
                      <a:pt x="11312" y="5525"/>
                      <a:pt x="10966" y="5525"/>
                    </a:cubicBezTo>
                    <a:lnTo>
                      <a:pt x="10788" y="5525"/>
                    </a:lnTo>
                    <a:lnTo>
                      <a:pt x="11598" y="2048"/>
                    </a:lnTo>
                    <a:cubicBezTo>
                      <a:pt x="11740" y="1393"/>
                      <a:pt x="11252" y="762"/>
                      <a:pt x="10562" y="762"/>
                    </a:cubicBezTo>
                    <a:lnTo>
                      <a:pt x="7252" y="762"/>
                    </a:lnTo>
                    <a:cubicBezTo>
                      <a:pt x="7156" y="762"/>
                      <a:pt x="7085" y="834"/>
                      <a:pt x="7085" y="929"/>
                    </a:cubicBezTo>
                    <a:cubicBezTo>
                      <a:pt x="7085" y="1012"/>
                      <a:pt x="7156" y="1096"/>
                      <a:pt x="7252" y="1096"/>
                    </a:cubicBezTo>
                    <a:lnTo>
                      <a:pt x="10562" y="1096"/>
                    </a:lnTo>
                    <a:cubicBezTo>
                      <a:pt x="11026" y="1096"/>
                      <a:pt x="11359" y="1524"/>
                      <a:pt x="11252" y="1953"/>
                    </a:cubicBezTo>
                    <a:lnTo>
                      <a:pt x="10431" y="5525"/>
                    </a:lnTo>
                    <a:lnTo>
                      <a:pt x="9847" y="5525"/>
                    </a:lnTo>
                    <a:cubicBezTo>
                      <a:pt x="9943" y="5144"/>
                      <a:pt x="10585" y="2369"/>
                      <a:pt x="10705" y="1869"/>
                    </a:cubicBezTo>
                    <a:cubicBezTo>
                      <a:pt x="10728" y="1762"/>
                      <a:pt x="10645" y="1655"/>
                      <a:pt x="10538" y="1655"/>
                    </a:cubicBezTo>
                    <a:lnTo>
                      <a:pt x="2858" y="1655"/>
                    </a:lnTo>
                    <a:lnTo>
                      <a:pt x="2668" y="1096"/>
                    </a:lnTo>
                    <a:lnTo>
                      <a:pt x="6621" y="1096"/>
                    </a:lnTo>
                    <a:cubicBezTo>
                      <a:pt x="6716" y="1096"/>
                      <a:pt x="6787" y="1012"/>
                      <a:pt x="6787" y="929"/>
                    </a:cubicBezTo>
                    <a:cubicBezTo>
                      <a:pt x="6787" y="834"/>
                      <a:pt x="6716" y="762"/>
                      <a:pt x="6621" y="762"/>
                    </a:cubicBezTo>
                    <a:lnTo>
                      <a:pt x="2549" y="762"/>
                    </a:lnTo>
                    <a:cubicBezTo>
                      <a:pt x="2394" y="334"/>
                      <a:pt x="1965" y="0"/>
                      <a:pt x="1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9" name="Google Shape;239;p17"/>
          <p:cNvGrpSpPr/>
          <p:nvPr/>
        </p:nvGrpSpPr>
        <p:grpSpPr>
          <a:xfrm>
            <a:off x="6214344" y="1399629"/>
            <a:ext cx="1764300" cy="3177525"/>
            <a:chOff x="6214344" y="1369725"/>
            <a:chExt cx="1764300" cy="3177525"/>
          </a:xfrm>
        </p:grpSpPr>
        <p:cxnSp>
          <p:nvCxnSpPr>
            <p:cNvPr id="240" name="Google Shape;240;p17"/>
            <p:cNvCxnSpPr/>
            <p:nvPr/>
          </p:nvCxnSpPr>
          <p:spPr>
            <a:xfrm rot="10800000">
              <a:off x="7096494" y="3075150"/>
              <a:ext cx="0" cy="88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41" name="Google Shape;241;p17"/>
            <p:cNvSpPr/>
            <p:nvPr/>
          </p:nvSpPr>
          <p:spPr>
            <a:xfrm>
              <a:off x="6687744" y="3729750"/>
              <a:ext cx="817500" cy="8175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 txBox="1"/>
            <p:nvPr/>
          </p:nvSpPr>
          <p:spPr>
            <a:xfrm>
              <a:off x="6240144" y="2028907"/>
              <a:ext cx="1712700" cy="8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Fonte de busca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</a:t>
              </a:r>
              <a:endParaRPr lang="en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Ferramenta de autoria multimídia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6214344" y="1369725"/>
              <a:ext cx="1764300" cy="448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Aplicações</a:t>
              </a:r>
              <a:endParaRPr dirty="0">
                <a:solidFill>
                  <a:srgbClr val="FFFFFF"/>
                </a:solidFill>
              </a:endParaRPr>
            </a:p>
          </p:txBody>
        </p:sp>
        <p:grpSp>
          <p:nvGrpSpPr>
            <p:cNvPr id="244" name="Google Shape;244;p17"/>
            <p:cNvGrpSpPr/>
            <p:nvPr/>
          </p:nvGrpSpPr>
          <p:grpSpPr>
            <a:xfrm>
              <a:off x="6909139" y="3951495"/>
              <a:ext cx="374709" cy="374010"/>
              <a:chOff x="1421638" y="4125629"/>
              <a:chExt cx="374709" cy="374010"/>
            </a:xfrm>
          </p:grpSpPr>
          <p:sp>
            <p:nvSpPr>
              <p:cNvPr id="245" name="Google Shape;245;p17"/>
              <p:cNvSpPr/>
              <p:nvPr/>
            </p:nvSpPr>
            <p:spPr>
              <a:xfrm>
                <a:off x="1421638" y="4265954"/>
                <a:ext cx="374709" cy="233685"/>
              </a:xfrm>
              <a:custGeom>
                <a:avLst/>
                <a:gdLst/>
                <a:ahLst/>
                <a:cxnLst/>
                <a:rect l="l" t="t" r="r" b="b"/>
                <a:pathLst>
                  <a:path w="11800" h="7359" extrusionOk="0">
                    <a:moveTo>
                      <a:pt x="3180" y="3298"/>
                    </a:moveTo>
                    <a:lnTo>
                      <a:pt x="3180" y="7001"/>
                    </a:lnTo>
                    <a:lnTo>
                      <a:pt x="1691" y="7001"/>
                    </a:lnTo>
                    <a:lnTo>
                      <a:pt x="1691" y="3298"/>
                    </a:lnTo>
                    <a:close/>
                    <a:moveTo>
                      <a:pt x="6680" y="2370"/>
                    </a:moveTo>
                    <a:lnTo>
                      <a:pt x="6680" y="7001"/>
                    </a:lnTo>
                    <a:lnTo>
                      <a:pt x="5192" y="7001"/>
                    </a:lnTo>
                    <a:lnTo>
                      <a:pt x="5192" y="2370"/>
                    </a:lnTo>
                    <a:close/>
                    <a:moveTo>
                      <a:pt x="10180" y="345"/>
                    </a:moveTo>
                    <a:lnTo>
                      <a:pt x="10180" y="7001"/>
                    </a:lnTo>
                    <a:lnTo>
                      <a:pt x="8692" y="7001"/>
                    </a:lnTo>
                    <a:lnTo>
                      <a:pt x="8692" y="345"/>
                    </a:lnTo>
                    <a:close/>
                    <a:moveTo>
                      <a:pt x="8502" y="0"/>
                    </a:moveTo>
                    <a:cubicBezTo>
                      <a:pt x="8406" y="0"/>
                      <a:pt x="8323" y="84"/>
                      <a:pt x="8323" y="179"/>
                    </a:cubicBezTo>
                    <a:lnTo>
                      <a:pt x="8323" y="7001"/>
                    </a:lnTo>
                    <a:lnTo>
                      <a:pt x="7013" y="7001"/>
                    </a:lnTo>
                    <a:lnTo>
                      <a:pt x="7013" y="2203"/>
                    </a:lnTo>
                    <a:cubicBezTo>
                      <a:pt x="7013" y="2120"/>
                      <a:pt x="6930" y="2024"/>
                      <a:pt x="6835" y="2024"/>
                    </a:cubicBezTo>
                    <a:lnTo>
                      <a:pt x="4989" y="2024"/>
                    </a:lnTo>
                    <a:cubicBezTo>
                      <a:pt x="4894" y="2024"/>
                      <a:pt x="4811" y="2108"/>
                      <a:pt x="4811" y="2203"/>
                    </a:cubicBezTo>
                    <a:lnTo>
                      <a:pt x="4811" y="7001"/>
                    </a:lnTo>
                    <a:lnTo>
                      <a:pt x="3501" y="7001"/>
                    </a:lnTo>
                    <a:lnTo>
                      <a:pt x="3501" y="3132"/>
                    </a:lnTo>
                    <a:cubicBezTo>
                      <a:pt x="3501" y="3036"/>
                      <a:pt x="3418" y="2953"/>
                      <a:pt x="3322" y="2953"/>
                    </a:cubicBezTo>
                    <a:lnTo>
                      <a:pt x="1477" y="2953"/>
                    </a:lnTo>
                    <a:cubicBezTo>
                      <a:pt x="1382" y="2953"/>
                      <a:pt x="1298" y="3024"/>
                      <a:pt x="1298" y="3132"/>
                    </a:cubicBezTo>
                    <a:lnTo>
                      <a:pt x="1298" y="7001"/>
                    </a:lnTo>
                    <a:lnTo>
                      <a:pt x="179" y="7001"/>
                    </a:lnTo>
                    <a:cubicBezTo>
                      <a:pt x="84" y="7001"/>
                      <a:pt x="1" y="7073"/>
                      <a:pt x="1" y="7180"/>
                    </a:cubicBezTo>
                    <a:cubicBezTo>
                      <a:pt x="1" y="7287"/>
                      <a:pt x="72" y="7358"/>
                      <a:pt x="179" y="7358"/>
                    </a:cubicBezTo>
                    <a:lnTo>
                      <a:pt x="11597" y="7358"/>
                    </a:lnTo>
                    <a:cubicBezTo>
                      <a:pt x="11681" y="7358"/>
                      <a:pt x="11776" y="7287"/>
                      <a:pt x="11776" y="7180"/>
                    </a:cubicBezTo>
                    <a:cubicBezTo>
                      <a:pt x="11800" y="7073"/>
                      <a:pt x="11728" y="7001"/>
                      <a:pt x="11633" y="7001"/>
                    </a:cubicBezTo>
                    <a:lnTo>
                      <a:pt x="10526" y="7001"/>
                    </a:lnTo>
                    <a:lnTo>
                      <a:pt x="10526" y="179"/>
                    </a:lnTo>
                    <a:cubicBezTo>
                      <a:pt x="10526" y="95"/>
                      <a:pt x="10442" y="0"/>
                      <a:pt x="10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7"/>
              <p:cNvSpPr/>
              <p:nvPr/>
            </p:nvSpPr>
            <p:spPr>
              <a:xfrm>
                <a:off x="1428052" y="4125629"/>
                <a:ext cx="356958" cy="215585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6789" extrusionOk="0">
                    <a:moveTo>
                      <a:pt x="10668" y="0"/>
                    </a:moveTo>
                    <a:cubicBezTo>
                      <a:pt x="10653" y="0"/>
                      <a:pt x="10637" y="1"/>
                      <a:pt x="10621" y="2"/>
                    </a:cubicBezTo>
                    <a:lnTo>
                      <a:pt x="9145" y="181"/>
                    </a:lnTo>
                    <a:cubicBezTo>
                      <a:pt x="8847" y="216"/>
                      <a:pt x="8633" y="490"/>
                      <a:pt x="8669" y="788"/>
                    </a:cubicBezTo>
                    <a:cubicBezTo>
                      <a:pt x="8691" y="1064"/>
                      <a:pt x="8938" y="1268"/>
                      <a:pt x="9211" y="1268"/>
                    </a:cubicBezTo>
                    <a:cubicBezTo>
                      <a:pt x="9232" y="1268"/>
                      <a:pt x="9254" y="1267"/>
                      <a:pt x="9276" y="1264"/>
                    </a:cubicBezTo>
                    <a:lnTo>
                      <a:pt x="9395" y="1252"/>
                    </a:lnTo>
                    <a:lnTo>
                      <a:pt x="9395" y="1252"/>
                    </a:lnTo>
                    <a:cubicBezTo>
                      <a:pt x="7597" y="3348"/>
                      <a:pt x="5442" y="4443"/>
                      <a:pt x="3918" y="4979"/>
                    </a:cubicBezTo>
                    <a:cubicBezTo>
                      <a:pt x="2025" y="5657"/>
                      <a:pt x="561" y="5717"/>
                      <a:pt x="537" y="5717"/>
                    </a:cubicBezTo>
                    <a:cubicBezTo>
                      <a:pt x="239" y="5729"/>
                      <a:pt x="1" y="5967"/>
                      <a:pt x="25" y="6265"/>
                    </a:cubicBezTo>
                    <a:cubicBezTo>
                      <a:pt x="37" y="6562"/>
                      <a:pt x="275" y="6789"/>
                      <a:pt x="561" y="6789"/>
                    </a:cubicBezTo>
                    <a:lnTo>
                      <a:pt x="572" y="6789"/>
                    </a:lnTo>
                    <a:cubicBezTo>
                      <a:pt x="632" y="6789"/>
                      <a:pt x="2192" y="6729"/>
                      <a:pt x="4263" y="6003"/>
                    </a:cubicBezTo>
                    <a:cubicBezTo>
                      <a:pt x="5418" y="5586"/>
                      <a:pt x="6514" y="5050"/>
                      <a:pt x="7490" y="4383"/>
                    </a:cubicBezTo>
                    <a:cubicBezTo>
                      <a:pt x="7561" y="4324"/>
                      <a:pt x="7597" y="4217"/>
                      <a:pt x="7538" y="4145"/>
                    </a:cubicBezTo>
                    <a:cubicBezTo>
                      <a:pt x="7501" y="4093"/>
                      <a:pt x="7445" y="4065"/>
                      <a:pt x="7391" y="4065"/>
                    </a:cubicBezTo>
                    <a:cubicBezTo>
                      <a:pt x="7358" y="4065"/>
                      <a:pt x="7326" y="4075"/>
                      <a:pt x="7299" y="4098"/>
                    </a:cubicBezTo>
                    <a:cubicBezTo>
                      <a:pt x="6335" y="4753"/>
                      <a:pt x="5275" y="5288"/>
                      <a:pt x="4144" y="5693"/>
                    </a:cubicBezTo>
                    <a:cubicBezTo>
                      <a:pt x="2132" y="6408"/>
                      <a:pt x="632" y="6467"/>
                      <a:pt x="561" y="6467"/>
                    </a:cubicBezTo>
                    <a:cubicBezTo>
                      <a:pt x="453" y="6467"/>
                      <a:pt x="358" y="6372"/>
                      <a:pt x="358" y="6265"/>
                    </a:cubicBezTo>
                    <a:cubicBezTo>
                      <a:pt x="358" y="6169"/>
                      <a:pt x="441" y="6074"/>
                      <a:pt x="561" y="6062"/>
                    </a:cubicBezTo>
                    <a:cubicBezTo>
                      <a:pt x="572" y="6062"/>
                      <a:pt x="2085" y="6003"/>
                      <a:pt x="4037" y="5300"/>
                    </a:cubicBezTo>
                    <a:cubicBezTo>
                      <a:pt x="5680" y="4717"/>
                      <a:pt x="8026" y="3514"/>
                      <a:pt x="9943" y="1133"/>
                    </a:cubicBezTo>
                    <a:cubicBezTo>
                      <a:pt x="10035" y="1018"/>
                      <a:pt x="9949" y="847"/>
                      <a:pt x="9813" y="847"/>
                    </a:cubicBezTo>
                    <a:cubicBezTo>
                      <a:pt x="9809" y="847"/>
                      <a:pt x="9804" y="847"/>
                      <a:pt x="9800" y="847"/>
                    </a:cubicBezTo>
                    <a:lnTo>
                      <a:pt x="9252" y="931"/>
                    </a:lnTo>
                    <a:cubicBezTo>
                      <a:pt x="9244" y="932"/>
                      <a:pt x="9236" y="932"/>
                      <a:pt x="9228" y="932"/>
                    </a:cubicBezTo>
                    <a:cubicBezTo>
                      <a:pt x="9139" y="932"/>
                      <a:pt x="9049" y="874"/>
                      <a:pt x="9038" y="776"/>
                    </a:cubicBezTo>
                    <a:cubicBezTo>
                      <a:pt x="9014" y="657"/>
                      <a:pt x="9085" y="550"/>
                      <a:pt x="9204" y="538"/>
                    </a:cubicBezTo>
                    <a:lnTo>
                      <a:pt x="10681" y="359"/>
                    </a:lnTo>
                    <a:cubicBezTo>
                      <a:pt x="10688" y="358"/>
                      <a:pt x="10696" y="358"/>
                      <a:pt x="10703" y="358"/>
                    </a:cubicBezTo>
                    <a:cubicBezTo>
                      <a:pt x="10812" y="358"/>
                      <a:pt x="10895" y="438"/>
                      <a:pt x="10895" y="550"/>
                    </a:cubicBezTo>
                    <a:lnTo>
                      <a:pt x="10895" y="2026"/>
                    </a:lnTo>
                    <a:cubicBezTo>
                      <a:pt x="10895" y="2133"/>
                      <a:pt x="10812" y="2217"/>
                      <a:pt x="10705" y="2217"/>
                    </a:cubicBezTo>
                    <a:cubicBezTo>
                      <a:pt x="10598" y="2217"/>
                      <a:pt x="10514" y="2133"/>
                      <a:pt x="10514" y="2026"/>
                    </a:cubicBezTo>
                    <a:lnTo>
                      <a:pt x="10514" y="1586"/>
                    </a:lnTo>
                    <a:cubicBezTo>
                      <a:pt x="10514" y="1502"/>
                      <a:pt x="10467" y="1443"/>
                      <a:pt x="10407" y="1419"/>
                    </a:cubicBezTo>
                    <a:cubicBezTo>
                      <a:pt x="10387" y="1409"/>
                      <a:pt x="10368" y="1405"/>
                      <a:pt x="10349" y="1405"/>
                    </a:cubicBezTo>
                    <a:cubicBezTo>
                      <a:pt x="10298" y="1405"/>
                      <a:pt x="10251" y="1435"/>
                      <a:pt x="10217" y="1478"/>
                    </a:cubicBezTo>
                    <a:cubicBezTo>
                      <a:pt x="9574" y="2264"/>
                      <a:pt x="8835" y="2979"/>
                      <a:pt x="8026" y="3610"/>
                    </a:cubicBezTo>
                    <a:cubicBezTo>
                      <a:pt x="7954" y="3669"/>
                      <a:pt x="7942" y="3764"/>
                      <a:pt x="8002" y="3848"/>
                    </a:cubicBezTo>
                    <a:cubicBezTo>
                      <a:pt x="8036" y="3888"/>
                      <a:pt x="8081" y="3910"/>
                      <a:pt x="8129" y="3910"/>
                    </a:cubicBezTo>
                    <a:cubicBezTo>
                      <a:pt x="8166" y="3910"/>
                      <a:pt x="8204" y="3897"/>
                      <a:pt x="8240" y="3872"/>
                    </a:cubicBezTo>
                    <a:cubicBezTo>
                      <a:pt x="8931" y="3336"/>
                      <a:pt x="9585" y="2729"/>
                      <a:pt x="10169" y="2062"/>
                    </a:cubicBezTo>
                    <a:cubicBezTo>
                      <a:pt x="10181" y="2336"/>
                      <a:pt x="10419" y="2574"/>
                      <a:pt x="10705" y="2574"/>
                    </a:cubicBezTo>
                    <a:cubicBezTo>
                      <a:pt x="11002" y="2574"/>
                      <a:pt x="11240" y="2336"/>
                      <a:pt x="11240" y="2038"/>
                    </a:cubicBezTo>
                    <a:lnTo>
                      <a:pt x="11240" y="573"/>
                    </a:lnTo>
                    <a:cubicBezTo>
                      <a:pt x="11240" y="395"/>
                      <a:pt x="11169" y="240"/>
                      <a:pt x="11050" y="133"/>
                    </a:cubicBezTo>
                    <a:cubicBezTo>
                      <a:pt x="10943" y="47"/>
                      <a:pt x="10807" y="0"/>
                      <a:pt x="10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7" name="Google Shape;247;p17"/>
          <p:cNvGrpSpPr/>
          <p:nvPr/>
        </p:nvGrpSpPr>
        <p:grpSpPr>
          <a:xfrm>
            <a:off x="1074853" y="1399629"/>
            <a:ext cx="1956707" cy="3177525"/>
            <a:chOff x="1074853" y="1369725"/>
            <a:chExt cx="1956707" cy="3177525"/>
          </a:xfrm>
        </p:grpSpPr>
        <p:cxnSp>
          <p:nvCxnSpPr>
            <p:cNvPr id="248" name="Google Shape;248;p17"/>
            <p:cNvCxnSpPr/>
            <p:nvPr/>
          </p:nvCxnSpPr>
          <p:spPr>
            <a:xfrm rot="10800000">
              <a:off x="2047506" y="3075150"/>
              <a:ext cx="0" cy="88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49" name="Google Shape;249;p17"/>
            <p:cNvSpPr/>
            <p:nvPr/>
          </p:nvSpPr>
          <p:spPr>
            <a:xfrm>
              <a:off x="1638756" y="3729750"/>
              <a:ext cx="817500" cy="8175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 txBox="1"/>
            <p:nvPr/>
          </p:nvSpPr>
          <p:spPr>
            <a:xfrm>
              <a:off x="1074853" y="2028907"/>
              <a:ext cx="1956707" cy="8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Conexão de pessoas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↓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Melhoria do processo de ensino e aprendizagem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1165356" y="1369725"/>
              <a:ext cx="1764300" cy="4485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pt-BR" sz="17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Mídia móvel</a:t>
              </a:r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</a:endParaRPr>
            </a:p>
          </p:txBody>
        </p:sp>
        <p:grpSp>
          <p:nvGrpSpPr>
            <p:cNvPr id="252" name="Google Shape;252;p17"/>
            <p:cNvGrpSpPr/>
            <p:nvPr/>
          </p:nvGrpSpPr>
          <p:grpSpPr>
            <a:xfrm>
              <a:off x="1875474" y="3954178"/>
              <a:ext cx="344065" cy="368644"/>
              <a:chOff x="4149138" y="4121151"/>
              <a:chExt cx="344065" cy="368644"/>
            </a:xfrm>
          </p:grpSpPr>
          <p:sp>
            <p:nvSpPr>
              <p:cNvPr id="253" name="Google Shape;253;p17"/>
              <p:cNvSpPr/>
              <p:nvPr/>
            </p:nvSpPr>
            <p:spPr>
              <a:xfrm>
                <a:off x="4205853" y="4182724"/>
                <a:ext cx="225746" cy="30707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9670" extrusionOk="0">
                    <a:moveTo>
                      <a:pt x="3643" y="359"/>
                    </a:moveTo>
                    <a:cubicBezTo>
                      <a:pt x="4417" y="359"/>
                      <a:pt x="5132" y="645"/>
                      <a:pt x="5703" y="1157"/>
                    </a:cubicBezTo>
                    <a:cubicBezTo>
                      <a:pt x="6358" y="1752"/>
                      <a:pt x="6751" y="2597"/>
                      <a:pt x="6751" y="3478"/>
                    </a:cubicBezTo>
                    <a:cubicBezTo>
                      <a:pt x="6739" y="4074"/>
                      <a:pt x="6572" y="4669"/>
                      <a:pt x="6251" y="5157"/>
                    </a:cubicBezTo>
                    <a:cubicBezTo>
                      <a:pt x="5929" y="5645"/>
                      <a:pt x="5489" y="6038"/>
                      <a:pt x="4953" y="6288"/>
                    </a:cubicBezTo>
                    <a:cubicBezTo>
                      <a:pt x="4620" y="6431"/>
                      <a:pt x="4417" y="6776"/>
                      <a:pt x="4417" y="7146"/>
                    </a:cubicBezTo>
                    <a:lnTo>
                      <a:pt x="4417" y="7360"/>
                    </a:lnTo>
                    <a:lnTo>
                      <a:pt x="2834" y="7360"/>
                    </a:lnTo>
                    <a:lnTo>
                      <a:pt x="2834" y="7146"/>
                    </a:lnTo>
                    <a:cubicBezTo>
                      <a:pt x="2834" y="6776"/>
                      <a:pt x="2631" y="6455"/>
                      <a:pt x="2298" y="6288"/>
                    </a:cubicBezTo>
                    <a:cubicBezTo>
                      <a:pt x="1084" y="5705"/>
                      <a:pt x="381" y="4407"/>
                      <a:pt x="548" y="3074"/>
                    </a:cubicBezTo>
                    <a:cubicBezTo>
                      <a:pt x="726" y="1669"/>
                      <a:pt x="1869" y="526"/>
                      <a:pt x="3286" y="383"/>
                    </a:cubicBezTo>
                    <a:cubicBezTo>
                      <a:pt x="3405" y="359"/>
                      <a:pt x="3524" y="359"/>
                      <a:pt x="3643" y="359"/>
                    </a:cubicBezTo>
                    <a:close/>
                    <a:moveTo>
                      <a:pt x="4417" y="7729"/>
                    </a:moveTo>
                    <a:lnTo>
                      <a:pt x="4417" y="8324"/>
                    </a:lnTo>
                    <a:cubicBezTo>
                      <a:pt x="4417" y="8443"/>
                      <a:pt x="4322" y="8539"/>
                      <a:pt x="4203" y="8539"/>
                    </a:cubicBezTo>
                    <a:lnTo>
                      <a:pt x="3048" y="8539"/>
                    </a:lnTo>
                    <a:cubicBezTo>
                      <a:pt x="2929" y="8539"/>
                      <a:pt x="2834" y="8443"/>
                      <a:pt x="2834" y="8324"/>
                    </a:cubicBezTo>
                    <a:lnTo>
                      <a:pt x="2834" y="7729"/>
                    </a:lnTo>
                    <a:close/>
                    <a:moveTo>
                      <a:pt x="4024" y="8896"/>
                    </a:moveTo>
                    <a:lnTo>
                      <a:pt x="4024" y="9098"/>
                    </a:lnTo>
                    <a:cubicBezTo>
                      <a:pt x="4024" y="9217"/>
                      <a:pt x="3941" y="9313"/>
                      <a:pt x="3822" y="9313"/>
                    </a:cubicBezTo>
                    <a:lnTo>
                      <a:pt x="3429" y="9313"/>
                    </a:lnTo>
                    <a:cubicBezTo>
                      <a:pt x="3310" y="9313"/>
                      <a:pt x="3227" y="9217"/>
                      <a:pt x="3227" y="9098"/>
                    </a:cubicBezTo>
                    <a:lnTo>
                      <a:pt x="3227" y="8896"/>
                    </a:lnTo>
                    <a:close/>
                    <a:moveTo>
                      <a:pt x="3658" y="1"/>
                    </a:moveTo>
                    <a:cubicBezTo>
                      <a:pt x="3519" y="1"/>
                      <a:pt x="3379" y="9"/>
                      <a:pt x="3239" y="26"/>
                    </a:cubicBezTo>
                    <a:cubicBezTo>
                      <a:pt x="1667" y="204"/>
                      <a:pt x="381" y="1466"/>
                      <a:pt x="191" y="3026"/>
                    </a:cubicBezTo>
                    <a:cubicBezTo>
                      <a:pt x="0" y="4526"/>
                      <a:pt x="786" y="5979"/>
                      <a:pt x="2155" y="6610"/>
                    </a:cubicBezTo>
                    <a:cubicBezTo>
                      <a:pt x="2358" y="6705"/>
                      <a:pt x="2477" y="6931"/>
                      <a:pt x="2477" y="7146"/>
                    </a:cubicBezTo>
                    <a:lnTo>
                      <a:pt x="2477" y="8324"/>
                    </a:lnTo>
                    <a:cubicBezTo>
                      <a:pt x="2477" y="8574"/>
                      <a:pt x="2643" y="8789"/>
                      <a:pt x="2870" y="8860"/>
                    </a:cubicBezTo>
                    <a:lnTo>
                      <a:pt x="2870" y="9098"/>
                    </a:lnTo>
                    <a:cubicBezTo>
                      <a:pt x="2870" y="9408"/>
                      <a:pt x="3120" y="9670"/>
                      <a:pt x="3429" y="9670"/>
                    </a:cubicBezTo>
                    <a:lnTo>
                      <a:pt x="3822" y="9670"/>
                    </a:lnTo>
                    <a:cubicBezTo>
                      <a:pt x="4132" y="9670"/>
                      <a:pt x="4382" y="9408"/>
                      <a:pt x="4382" y="9098"/>
                    </a:cubicBezTo>
                    <a:lnTo>
                      <a:pt x="4382" y="8860"/>
                    </a:lnTo>
                    <a:cubicBezTo>
                      <a:pt x="4608" y="8789"/>
                      <a:pt x="4775" y="8574"/>
                      <a:pt x="4775" y="8324"/>
                    </a:cubicBezTo>
                    <a:lnTo>
                      <a:pt x="4775" y="7146"/>
                    </a:lnTo>
                    <a:cubicBezTo>
                      <a:pt x="4775" y="6931"/>
                      <a:pt x="4906" y="6717"/>
                      <a:pt x="5096" y="6610"/>
                    </a:cubicBezTo>
                    <a:cubicBezTo>
                      <a:pt x="5691" y="6336"/>
                      <a:pt x="6191" y="5895"/>
                      <a:pt x="6549" y="5348"/>
                    </a:cubicBezTo>
                    <a:cubicBezTo>
                      <a:pt x="6906" y="4788"/>
                      <a:pt x="7096" y="4133"/>
                      <a:pt x="7096" y="3455"/>
                    </a:cubicBezTo>
                    <a:cubicBezTo>
                      <a:pt x="7108" y="2490"/>
                      <a:pt x="6680" y="1538"/>
                      <a:pt x="5953" y="883"/>
                    </a:cubicBezTo>
                    <a:cubicBezTo>
                      <a:pt x="5309" y="310"/>
                      <a:pt x="4506" y="1"/>
                      <a:pt x="3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7"/>
              <p:cNvSpPr/>
              <p:nvPr/>
            </p:nvSpPr>
            <p:spPr>
              <a:xfrm>
                <a:off x="4444777" y="4287484"/>
                <a:ext cx="48426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5"/>
                      <a:pt x="72" y="358"/>
                      <a:pt x="180" y="358"/>
                    </a:cubicBezTo>
                    <a:lnTo>
                      <a:pt x="1346" y="358"/>
                    </a:lnTo>
                    <a:cubicBezTo>
                      <a:pt x="1442" y="358"/>
                      <a:pt x="1525" y="275"/>
                      <a:pt x="1525" y="179"/>
                    </a:cubicBezTo>
                    <a:cubicBezTo>
                      <a:pt x="1525" y="72"/>
                      <a:pt x="1430" y="1"/>
                      <a:pt x="1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7"/>
              <p:cNvSpPr/>
              <p:nvPr/>
            </p:nvSpPr>
            <p:spPr>
              <a:xfrm>
                <a:off x="4149138" y="4287484"/>
                <a:ext cx="48426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334" y="358"/>
                    </a:lnTo>
                    <a:cubicBezTo>
                      <a:pt x="1441" y="358"/>
                      <a:pt x="1512" y="275"/>
                      <a:pt x="1512" y="179"/>
                    </a:cubicBezTo>
                    <a:cubicBezTo>
                      <a:pt x="1524" y="72"/>
                      <a:pt x="1441" y="1"/>
                      <a:pt x="1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7"/>
              <p:cNvSpPr/>
              <p:nvPr/>
            </p:nvSpPr>
            <p:spPr>
              <a:xfrm>
                <a:off x="4315471" y="4121151"/>
                <a:ext cx="11400" cy="4804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513" extrusionOk="0">
                    <a:moveTo>
                      <a:pt x="180" y="0"/>
                    </a:moveTo>
                    <a:cubicBezTo>
                      <a:pt x="72" y="0"/>
                      <a:pt x="1" y="72"/>
                      <a:pt x="1" y="179"/>
                    </a:cubicBezTo>
                    <a:lnTo>
                      <a:pt x="1" y="1334"/>
                    </a:lnTo>
                    <a:cubicBezTo>
                      <a:pt x="1" y="1441"/>
                      <a:pt x="72" y="1512"/>
                      <a:pt x="180" y="1512"/>
                    </a:cubicBezTo>
                    <a:cubicBezTo>
                      <a:pt x="275" y="1512"/>
                      <a:pt x="358" y="1441"/>
                      <a:pt x="358" y="1334"/>
                    </a:cubicBezTo>
                    <a:lnTo>
                      <a:pt x="358" y="179"/>
                    </a:lnTo>
                    <a:cubicBezTo>
                      <a:pt x="358" y="72"/>
                      <a:pt x="275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7"/>
              <p:cNvSpPr/>
              <p:nvPr/>
            </p:nvSpPr>
            <p:spPr>
              <a:xfrm>
                <a:off x="4378632" y="4159575"/>
                <a:ext cx="22705" cy="2775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74" extrusionOk="0">
                    <a:moveTo>
                      <a:pt x="513" y="0"/>
                    </a:moveTo>
                    <a:cubicBezTo>
                      <a:pt x="451" y="0"/>
                      <a:pt x="387" y="27"/>
                      <a:pt x="346" y="76"/>
                    </a:cubicBezTo>
                    <a:lnTo>
                      <a:pt x="48" y="588"/>
                    </a:lnTo>
                    <a:cubicBezTo>
                      <a:pt x="0" y="671"/>
                      <a:pt x="24" y="778"/>
                      <a:pt x="107" y="838"/>
                    </a:cubicBezTo>
                    <a:cubicBezTo>
                      <a:pt x="131" y="850"/>
                      <a:pt x="167" y="874"/>
                      <a:pt x="191" y="874"/>
                    </a:cubicBezTo>
                    <a:cubicBezTo>
                      <a:pt x="250" y="874"/>
                      <a:pt x="310" y="838"/>
                      <a:pt x="358" y="778"/>
                    </a:cubicBezTo>
                    <a:lnTo>
                      <a:pt x="655" y="278"/>
                    </a:lnTo>
                    <a:cubicBezTo>
                      <a:pt x="715" y="171"/>
                      <a:pt x="691" y="64"/>
                      <a:pt x="596" y="16"/>
                    </a:cubicBezTo>
                    <a:cubicBezTo>
                      <a:pt x="570" y="5"/>
                      <a:pt x="542" y="0"/>
                      <a:pt x="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7"/>
              <p:cNvSpPr/>
              <p:nvPr/>
            </p:nvSpPr>
            <p:spPr>
              <a:xfrm>
                <a:off x="4240243" y="4399103"/>
                <a:ext cx="22705" cy="27563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68" extrusionOk="0">
                    <a:moveTo>
                      <a:pt x="507" y="0"/>
                    </a:moveTo>
                    <a:cubicBezTo>
                      <a:pt x="444" y="0"/>
                      <a:pt x="387" y="33"/>
                      <a:pt x="346" y="82"/>
                    </a:cubicBezTo>
                    <a:lnTo>
                      <a:pt x="48" y="594"/>
                    </a:lnTo>
                    <a:cubicBezTo>
                      <a:pt x="1" y="677"/>
                      <a:pt x="24" y="784"/>
                      <a:pt x="108" y="844"/>
                    </a:cubicBezTo>
                    <a:cubicBezTo>
                      <a:pt x="132" y="855"/>
                      <a:pt x="155" y="867"/>
                      <a:pt x="191" y="867"/>
                    </a:cubicBezTo>
                    <a:cubicBezTo>
                      <a:pt x="251" y="867"/>
                      <a:pt x="310" y="844"/>
                      <a:pt x="358" y="784"/>
                    </a:cubicBezTo>
                    <a:lnTo>
                      <a:pt x="655" y="272"/>
                    </a:lnTo>
                    <a:cubicBezTo>
                      <a:pt x="715" y="189"/>
                      <a:pt x="679" y="82"/>
                      <a:pt x="596" y="22"/>
                    </a:cubicBezTo>
                    <a:cubicBezTo>
                      <a:pt x="566" y="7"/>
                      <a:pt x="536" y="0"/>
                      <a:pt x="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7"/>
              <p:cNvSpPr/>
              <p:nvPr/>
            </p:nvSpPr>
            <p:spPr>
              <a:xfrm>
                <a:off x="4240243" y="4159130"/>
                <a:ext cx="22705" cy="2819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13" y="1"/>
                    </a:moveTo>
                    <a:cubicBezTo>
                      <a:pt x="181" y="1"/>
                      <a:pt x="148" y="10"/>
                      <a:pt x="120" y="30"/>
                    </a:cubicBezTo>
                    <a:cubicBezTo>
                      <a:pt x="24" y="78"/>
                      <a:pt x="1" y="197"/>
                      <a:pt x="60" y="292"/>
                    </a:cubicBezTo>
                    <a:lnTo>
                      <a:pt x="358" y="792"/>
                    </a:lnTo>
                    <a:cubicBezTo>
                      <a:pt x="382" y="852"/>
                      <a:pt x="441" y="888"/>
                      <a:pt x="525" y="888"/>
                    </a:cubicBezTo>
                    <a:cubicBezTo>
                      <a:pt x="548" y="888"/>
                      <a:pt x="584" y="864"/>
                      <a:pt x="608" y="852"/>
                    </a:cubicBezTo>
                    <a:cubicBezTo>
                      <a:pt x="679" y="792"/>
                      <a:pt x="715" y="685"/>
                      <a:pt x="667" y="602"/>
                    </a:cubicBezTo>
                    <a:lnTo>
                      <a:pt x="370" y="90"/>
                    </a:lnTo>
                    <a:cubicBezTo>
                      <a:pt x="338" y="35"/>
                      <a:pt x="276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7"/>
              <p:cNvSpPr/>
              <p:nvPr/>
            </p:nvSpPr>
            <p:spPr>
              <a:xfrm>
                <a:off x="4378632" y="4399230"/>
                <a:ext cx="22705" cy="2819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21" y="0"/>
                    </a:moveTo>
                    <a:cubicBezTo>
                      <a:pt x="187" y="0"/>
                      <a:pt x="152" y="10"/>
                      <a:pt x="119" y="30"/>
                    </a:cubicBezTo>
                    <a:cubicBezTo>
                      <a:pt x="24" y="78"/>
                      <a:pt x="0" y="197"/>
                      <a:pt x="60" y="292"/>
                    </a:cubicBezTo>
                    <a:lnTo>
                      <a:pt x="358" y="792"/>
                    </a:lnTo>
                    <a:cubicBezTo>
                      <a:pt x="393" y="851"/>
                      <a:pt x="453" y="887"/>
                      <a:pt x="524" y="887"/>
                    </a:cubicBezTo>
                    <a:cubicBezTo>
                      <a:pt x="548" y="887"/>
                      <a:pt x="584" y="863"/>
                      <a:pt x="608" y="851"/>
                    </a:cubicBezTo>
                    <a:cubicBezTo>
                      <a:pt x="691" y="792"/>
                      <a:pt x="715" y="673"/>
                      <a:pt x="667" y="601"/>
                    </a:cubicBezTo>
                    <a:lnTo>
                      <a:pt x="369" y="89"/>
                    </a:lnTo>
                    <a:cubicBezTo>
                      <a:pt x="346" y="35"/>
                      <a:pt x="28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7"/>
              <p:cNvSpPr/>
              <p:nvPr/>
            </p:nvSpPr>
            <p:spPr>
              <a:xfrm>
                <a:off x="4426264" y="4351851"/>
                <a:ext cx="29532" cy="2111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665" extrusionOk="0">
                    <a:moveTo>
                      <a:pt x="215" y="0"/>
                    </a:moveTo>
                    <a:cubicBezTo>
                      <a:pt x="152" y="0"/>
                      <a:pt x="89" y="32"/>
                      <a:pt x="48" y="81"/>
                    </a:cubicBezTo>
                    <a:cubicBezTo>
                      <a:pt x="1" y="177"/>
                      <a:pt x="36" y="272"/>
                      <a:pt x="108" y="331"/>
                    </a:cubicBezTo>
                    <a:lnTo>
                      <a:pt x="608" y="629"/>
                    </a:lnTo>
                    <a:cubicBezTo>
                      <a:pt x="643" y="653"/>
                      <a:pt x="667" y="665"/>
                      <a:pt x="703" y="665"/>
                    </a:cubicBezTo>
                    <a:cubicBezTo>
                      <a:pt x="763" y="665"/>
                      <a:pt x="822" y="629"/>
                      <a:pt x="870" y="569"/>
                    </a:cubicBezTo>
                    <a:cubicBezTo>
                      <a:pt x="929" y="486"/>
                      <a:pt x="893" y="367"/>
                      <a:pt x="810" y="319"/>
                    </a:cubicBezTo>
                    <a:lnTo>
                      <a:pt x="298" y="22"/>
                    </a:lnTo>
                    <a:cubicBezTo>
                      <a:pt x="272" y="7"/>
                      <a:pt x="244" y="0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7"/>
              <p:cNvSpPr/>
              <p:nvPr/>
            </p:nvSpPr>
            <p:spPr>
              <a:xfrm>
                <a:off x="4186196" y="4213463"/>
                <a:ext cx="29500" cy="21117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65" extrusionOk="0">
                    <a:moveTo>
                      <a:pt x="214" y="0"/>
                    </a:moveTo>
                    <a:cubicBezTo>
                      <a:pt x="152" y="0"/>
                      <a:pt x="89" y="33"/>
                      <a:pt x="48" y="82"/>
                    </a:cubicBezTo>
                    <a:cubicBezTo>
                      <a:pt x="0" y="165"/>
                      <a:pt x="36" y="272"/>
                      <a:pt x="107" y="332"/>
                    </a:cubicBezTo>
                    <a:lnTo>
                      <a:pt x="619" y="629"/>
                    </a:lnTo>
                    <a:cubicBezTo>
                      <a:pt x="643" y="641"/>
                      <a:pt x="667" y="665"/>
                      <a:pt x="703" y="665"/>
                    </a:cubicBezTo>
                    <a:cubicBezTo>
                      <a:pt x="762" y="665"/>
                      <a:pt x="822" y="629"/>
                      <a:pt x="869" y="570"/>
                    </a:cubicBezTo>
                    <a:cubicBezTo>
                      <a:pt x="929" y="463"/>
                      <a:pt x="893" y="367"/>
                      <a:pt x="810" y="320"/>
                    </a:cubicBezTo>
                    <a:lnTo>
                      <a:pt x="298" y="22"/>
                    </a:lnTo>
                    <a:cubicBezTo>
                      <a:pt x="272" y="7"/>
                      <a:pt x="243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7"/>
              <p:cNvSpPr/>
              <p:nvPr/>
            </p:nvSpPr>
            <p:spPr>
              <a:xfrm>
                <a:off x="4425883" y="4213590"/>
                <a:ext cx="29913" cy="21371"/>
              </a:xfrm>
              <a:custGeom>
                <a:avLst/>
                <a:gdLst/>
                <a:ahLst/>
                <a:cxnLst/>
                <a:rect l="l" t="t" r="r" b="b"/>
                <a:pathLst>
                  <a:path w="942" h="673" extrusionOk="0">
                    <a:moveTo>
                      <a:pt x="725" y="0"/>
                    </a:moveTo>
                    <a:cubicBezTo>
                      <a:pt x="693" y="0"/>
                      <a:pt x="660" y="10"/>
                      <a:pt x="632" y="30"/>
                    </a:cubicBezTo>
                    <a:lnTo>
                      <a:pt x="120" y="328"/>
                    </a:lnTo>
                    <a:cubicBezTo>
                      <a:pt x="36" y="375"/>
                      <a:pt x="1" y="494"/>
                      <a:pt x="60" y="578"/>
                    </a:cubicBezTo>
                    <a:cubicBezTo>
                      <a:pt x="96" y="637"/>
                      <a:pt x="155" y="673"/>
                      <a:pt x="227" y="673"/>
                    </a:cubicBezTo>
                    <a:cubicBezTo>
                      <a:pt x="251" y="673"/>
                      <a:pt x="286" y="661"/>
                      <a:pt x="310" y="637"/>
                    </a:cubicBezTo>
                    <a:lnTo>
                      <a:pt x="822" y="340"/>
                    </a:lnTo>
                    <a:cubicBezTo>
                      <a:pt x="905" y="280"/>
                      <a:pt x="941" y="161"/>
                      <a:pt x="882" y="89"/>
                    </a:cubicBezTo>
                    <a:cubicBezTo>
                      <a:pt x="850" y="35"/>
                      <a:pt x="788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7"/>
              <p:cNvSpPr/>
              <p:nvPr/>
            </p:nvSpPr>
            <p:spPr>
              <a:xfrm>
                <a:off x="4186196" y="4351978"/>
                <a:ext cx="29500" cy="2137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73" extrusionOk="0">
                    <a:moveTo>
                      <a:pt x="725" y="0"/>
                    </a:moveTo>
                    <a:cubicBezTo>
                      <a:pt x="692" y="0"/>
                      <a:pt x="660" y="9"/>
                      <a:pt x="631" y="30"/>
                    </a:cubicBezTo>
                    <a:lnTo>
                      <a:pt x="119" y="327"/>
                    </a:lnTo>
                    <a:cubicBezTo>
                      <a:pt x="36" y="375"/>
                      <a:pt x="0" y="494"/>
                      <a:pt x="60" y="589"/>
                    </a:cubicBezTo>
                    <a:cubicBezTo>
                      <a:pt x="95" y="649"/>
                      <a:pt x="155" y="673"/>
                      <a:pt x="226" y="673"/>
                    </a:cubicBezTo>
                    <a:cubicBezTo>
                      <a:pt x="262" y="673"/>
                      <a:pt x="286" y="661"/>
                      <a:pt x="322" y="649"/>
                    </a:cubicBezTo>
                    <a:lnTo>
                      <a:pt x="822" y="351"/>
                    </a:lnTo>
                    <a:cubicBezTo>
                      <a:pt x="893" y="292"/>
                      <a:pt x="929" y="173"/>
                      <a:pt x="881" y="89"/>
                    </a:cubicBezTo>
                    <a:cubicBezTo>
                      <a:pt x="850" y="34"/>
                      <a:pt x="787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tângulo 1"/>
          <p:cNvSpPr/>
          <p:nvPr/>
        </p:nvSpPr>
        <p:spPr>
          <a:xfrm>
            <a:off x="7696883" y="4897279"/>
            <a:ext cx="14782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</a:rPr>
              <a:t>OLIVEIRA, 2016, p.12 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229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oogle Shape;1849;p39"/>
          <p:cNvGrpSpPr/>
          <p:nvPr/>
        </p:nvGrpSpPr>
        <p:grpSpPr>
          <a:xfrm>
            <a:off x="530921" y="1490017"/>
            <a:ext cx="2945123" cy="2923064"/>
            <a:chOff x="656582" y="1555868"/>
            <a:chExt cx="2945123" cy="2923064"/>
          </a:xfrm>
        </p:grpSpPr>
        <p:sp>
          <p:nvSpPr>
            <p:cNvPr id="1850" name="Google Shape;1850;p39"/>
            <p:cNvSpPr/>
            <p:nvPr/>
          </p:nvSpPr>
          <p:spPr>
            <a:xfrm>
              <a:off x="656582" y="1555868"/>
              <a:ext cx="2945123" cy="2923064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3" y="0"/>
                  </a:moveTo>
                  <a:cubicBezTo>
                    <a:pt x="15116" y="0"/>
                    <a:pt x="14919" y="5"/>
                    <a:pt x="14722" y="14"/>
                  </a:cubicBezTo>
                  <a:cubicBezTo>
                    <a:pt x="11260" y="14"/>
                    <a:pt x="7134" y="1693"/>
                    <a:pt x="4861" y="3791"/>
                  </a:cubicBezTo>
                  <a:cubicBezTo>
                    <a:pt x="2588" y="5924"/>
                    <a:pt x="0" y="9595"/>
                    <a:pt x="70" y="13232"/>
                  </a:cubicBezTo>
                  <a:cubicBezTo>
                    <a:pt x="140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86" y="28714"/>
                    <a:pt x="12542" y="29412"/>
                    <a:pt x="15108" y="29412"/>
                  </a:cubicBezTo>
                  <a:cubicBezTo>
                    <a:pt x="16055" y="29412"/>
                    <a:pt x="17031" y="29317"/>
                    <a:pt x="17973" y="29072"/>
                  </a:cubicBezTo>
                  <a:cubicBezTo>
                    <a:pt x="21470" y="28128"/>
                    <a:pt x="24163" y="26869"/>
                    <a:pt x="25981" y="24176"/>
                  </a:cubicBezTo>
                  <a:cubicBezTo>
                    <a:pt x="27764" y="21484"/>
                    <a:pt x="29548" y="18861"/>
                    <a:pt x="29443" y="14700"/>
                  </a:cubicBezTo>
                  <a:cubicBezTo>
                    <a:pt x="29338" y="10574"/>
                    <a:pt x="27904" y="7602"/>
                    <a:pt x="26680" y="6134"/>
                  </a:cubicBezTo>
                  <a:cubicBezTo>
                    <a:pt x="25456" y="4665"/>
                    <a:pt x="23428" y="2602"/>
                    <a:pt x="21121" y="1483"/>
                  </a:cubicBezTo>
                  <a:cubicBezTo>
                    <a:pt x="19335" y="495"/>
                    <a:pt x="17346" y="0"/>
                    <a:pt x="15313" y="0"/>
                  </a:cubicBezTo>
                  <a:close/>
                </a:path>
              </a:pathLst>
            </a:custGeom>
            <a:solidFill>
              <a:srgbClr val="DAECFA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9"/>
            <p:cNvSpPr/>
            <p:nvPr/>
          </p:nvSpPr>
          <p:spPr>
            <a:xfrm>
              <a:off x="1055670" y="1932966"/>
              <a:ext cx="2146946" cy="2168869"/>
            </a:xfrm>
            <a:custGeom>
              <a:avLst/>
              <a:gdLst/>
              <a:ahLst/>
              <a:cxnLst/>
              <a:rect l="l" t="t" r="r" b="b"/>
              <a:pathLst>
                <a:path w="21540" h="21824" extrusionOk="0">
                  <a:moveTo>
                    <a:pt x="10454" y="0"/>
                  </a:moveTo>
                  <a:cubicBezTo>
                    <a:pt x="9933" y="0"/>
                    <a:pt x="9386" y="37"/>
                    <a:pt x="8812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3" y="21823"/>
                  </a:cubicBezTo>
                  <a:cubicBezTo>
                    <a:pt x="15072" y="21823"/>
                    <a:pt x="18904" y="20879"/>
                    <a:pt x="20036" y="17213"/>
                  </a:cubicBezTo>
                  <a:cubicBezTo>
                    <a:pt x="21540" y="12458"/>
                    <a:pt x="21155" y="7108"/>
                    <a:pt x="18288" y="3961"/>
                  </a:cubicBezTo>
                  <a:cubicBezTo>
                    <a:pt x="16281" y="1650"/>
                    <a:pt x="13930" y="0"/>
                    <a:pt x="10454" y="0"/>
                  </a:cubicBezTo>
                  <a:close/>
                </a:path>
              </a:pathLst>
            </a:custGeom>
            <a:solidFill>
              <a:srgbClr val="C6D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2" name="Google Shape;1852;p39"/>
            <p:cNvGrpSpPr/>
            <p:nvPr/>
          </p:nvGrpSpPr>
          <p:grpSpPr>
            <a:xfrm>
              <a:off x="1350147" y="2240693"/>
              <a:ext cx="1557993" cy="1553414"/>
              <a:chOff x="1217742" y="2113292"/>
              <a:chExt cx="1557993" cy="1553414"/>
            </a:xfrm>
          </p:grpSpPr>
          <p:grpSp>
            <p:nvGrpSpPr>
              <p:cNvPr id="1853" name="Google Shape;1853;p39"/>
              <p:cNvGrpSpPr/>
              <p:nvPr/>
            </p:nvGrpSpPr>
            <p:grpSpPr>
              <a:xfrm>
                <a:off x="1217742" y="2113292"/>
                <a:ext cx="1557993" cy="1553414"/>
                <a:chOff x="1217742" y="2113292"/>
                <a:chExt cx="1557993" cy="1553414"/>
              </a:xfrm>
            </p:grpSpPr>
            <p:sp>
              <p:nvSpPr>
                <p:cNvPr id="1854" name="Google Shape;1854;p39"/>
                <p:cNvSpPr/>
                <p:nvPr/>
              </p:nvSpPr>
              <p:spPr>
                <a:xfrm>
                  <a:off x="1217742" y="2124522"/>
                  <a:ext cx="1557981" cy="153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1" h="15404" extrusionOk="0">
                      <a:moveTo>
                        <a:pt x="7928" y="5407"/>
                      </a:moveTo>
                      <a:cubicBezTo>
                        <a:pt x="7977" y="5407"/>
                        <a:pt x="8027" y="5409"/>
                        <a:pt x="8078" y="5412"/>
                      </a:cubicBezTo>
                      <a:cubicBezTo>
                        <a:pt x="8637" y="5447"/>
                        <a:pt x="9161" y="5726"/>
                        <a:pt x="9546" y="6146"/>
                      </a:cubicBezTo>
                      <a:cubicBezTo>
                        <a:pt x="9896" y="6566"/>
                        <a:pt x="10106" y="7125"/>
                        <a:pt x="10141" y="7685"/>
                      </a:cubicBezTo>
                      <a:cubicBezTo>
                        <a:pt x="10141" y="8034"/>
                        <a:pt x="10071" y="8384"/>
                        <a:pt x="9896" y="8664"/>
                      </a:cubicBezTo>
                      <a:cubicBezTo>
                        <a:pt x="9721" y="9013"/>
                        <a:pt x="9476" y="9293"/>
                        <a:pt x="9161" y="9538"/>
                      </a:cubicBezTo>
                      <a:cubicBezTo>
                        <a:pt x="8777" y="9818"/>
                        <a:pt x="8322" y="9992"/>
                        <a:pt x="7833" y="9992"/>
                      </a:cubicBezTo>
                      <a:cubicBezTo>
                        <a:pt x="7273" y="9957"/>
                        <a:pt x="6784" y="9783"/>
                        <a:pt x="6364" y="9433"/>
                      </a:cubicBezTo>
                      <a:cubicBezTo>
                        <a:pt x="5979" y="9118"/>
                        <a:pt x="5700" y="8664"/>
                        <a:pt x="5595" y="8174"/>
                      </a:cubicBezTo>
                      <a:cubicBezTo>
                        <a:pt x="5525" y="7720"/>
                        <a:pt x="5560" y="7265"/>
                        <a:pt x="5700" y="6845"/>
                      </a:cubicBezTo>
                      <a:cubicBezTo>
                        <a:pt x="5840" y="6426"/>
                        <a:pt x="6084" y="6076"/>
                        <a:pt x="6434" y="5866"/>
                      </a:cubicBezTo>
                      <a:cubicBezTo>
                        <a:pt x="6882" y="5578"/>
                        <a:pt x="7389" y="5407"/>
                        <a:pt x="7928" y="5407"/>
                      </a:cubicBezTo>
                      <a:close/>
                      <a:moveTo>
                        <a:pt x="8054" y="1"/>
                      </a:moveTo>
                      <a:cubicBezTo>
                        <a:pt x="7935" y="1"/>
                        <a:pt x="7815" y="9"/>
                        <a:pt x="7693" y="27"/>
                      </a:cubicBezTo>
                      <a:cubicBezTo>
                        <a:pt x="7552" y="40"/>
                        <a:pt x="7422" y="43"/>
                        <a:pt x="7303" y="43"/>
                      </a:cubicBezTo>
                      <a:cubicBezTo>
                        <a:pt x="7198" y="43"/>
                        <a:pt x="7102" y="41"/>
                        <a:pt x="7016" y="41"/>
                      </a:cubicBezTo>
                      <a:cubicBezTo>
                        <a:pt x="6690" y="41"/>
                        <a:pt x="6504" y="76"/>
                        <a:pt x="6504" y="412"/>
                      </a:cubicBezTo>
                      <a:cubicBezTo>
                        <a:pt x="6504" y="831"/>
                        <a:pt x="6574" y="1740"/>
                        <a:pt x="6609" y="2545"/>
                      </a:cubicBezTo>
                      <a:cubicBezTo>
                        <a:pt x="6014" y="2649"/>
                        <a:pt x="5455" y="2894"/>
                        <a:pt x="4930" y="3209"/>
                      </a:cubicBezTo>
                      <a:cubicBezTo>
                        <a:pt x="4356" y="2466"/>
                        <a:pt x="3652" y="1527"/>
                        <a:pt x="3447" y="1527"/>
                      </a:cubicBezTo>
                      <a:cubicBezTo>
                        <a:pt x="3439" y="1527"/>
                        <a:pt x="3433" y="1528"/>
                        <a:pt x="3427" y="1530"/>
                      </a:cubicBezTo>
                      <a:cubicBezTo>
                        <a:pt x="2972" y="1705"/>
                        <a:pt x="2588" y="1985"/>
                        <a:pt x="2308" y="2370"/>
                      </a:cubicBezTo>
                      <a:cubicBezTo>
                        <a:pt x="1853" y="2929"/>
                        <a:pt x="1364" y="3104"/>
                        <a:pt x="1748" y="3489"/>
                      </a:cubicBezTo>
                      <a:cubicBezTo>
                        <a:pt x="2098" y="3838"/>
                        <a:pt x="2658" y="4328"/>
                        <a:pt x="3252" y="4817"/>
                      </a:cubicBezTo>
                      <a:cubicBezTo>
                        <a:pt x="3077" y="5097"/>
                        <a:pt x="2937" y="5412"/>
                        <a:pt x="2867" y="5692"/>
                      </a:cubicBezTo>
                      <a:cubicBezTo>
                        <a:pt x="2763" y="5971"/>
                        <a:pt x="2693" y="6286"/>
                        <a:pt x="2623" y="6566"/>
                      </a:cubicBezTo>
                      <a:cubicBezTo>
                        <a:pt x="1913" y="6490"/>
                        <a:pt x="1076" y="6359"/>
                        <a:pt x="641" y="6359"/>
                      </a:cubicBezTo>
                      <a:cubicBezTo>
                        <a:pt x="476" y="6359"/>
                        <a:pt x="369" y="6378"/>
                        <a:pt x="350" y="6426"/>
                      </a:cubicBezTo>
                      <a:cubicBezTo>
                        <a:pt x="140" y="6880"/>
                        <a:pt x="105" y="7335"/>
                        <a:pt x="175" y="7790"/>
                      </a:cubicBezTo>
                      <a:cubicBezTo>
                        <a:pt x="245" y="8559"/>
                        <a:pt x="0" y="9013"/>
                        <a:pt x="525" y="9013"/>
                      </a:cubicBezTo>
                      <a:cubicBezTo>
                        <a:pt x="979" y="9013"/>
                        <a:pt x="1853" y="8943"/>
                        <a:pt x="2623" y="8908"/>
                      </a:cubicBezTo>
                      <a:cubicBezTo>
                        <a:pt x="2763" y="9503"/>
                        <a:pt x="3007" y="10097"/>
                        <a:pt x="3322" y="10657"/>
                      </a:cubicBezTo>
                      <a:cubicBezTo>
                        <a:pt x="2553" y="11251"/>
                        <a:pt x="1574" y="11916"/>
                        <a:pt x="1644" y="12125"/>
                      </a:cubicBezTo>
                      <a:cubicBezTo>
                        <a:pt x="1818" y="12545"/>
                        <a:pt x="2098" y="12930"/>
                        <a:pt x="2483" y="13209"/>
                      </a:cubicBezTo>
                      <a:cubicBezTo>
                        <a:pt x="2936" y="13556"/>
                        <a:pt x="3145" y="13923"/>
                        <a:pt x="3374" y="13923"/>
                      </a:cubicBezTo>
                      <a:cubicBezTo>
                        <a:pt x="3445" y="13923"/>
                        <a:pt x="3519" y="13887"/>
                        <a:pt x="3602" y="13804"/>
                      </a:cubicBezTo>
                      <a:cubicBezTo>
                        <a:pt x="3986" y="13419"/>
                        <a:pt x="4511" y="12790"/>
                        <a:pt x="5035" y="12195"/>
                      </a:cubicBezTo>
                      <a:cubicBezTo>
                        <a:pt x="5560" y="12545"/>
                        <a:pt x="6119" y="12790"/>
                        <a:pt x="6714" y="12930"/>
                      </a:cubicBezTo>
                      <a:cubicBezTo>
                        <a:pt x="6574" y="13909"/>
                        <a:pt x="6399" y="15133"/>
                        <a:pt x="6574" y="15168"/>
                      </a:cubicBezTo>
                      <a:cubicBezTo>
                        <a:pt x="6889" y="15325"/>
                        <a:pt x="7243" y="15404"/>
                        <a:pt x="7592" y="15404"/>
                      </a:cubicBezTo>
                      <a:cubicBezTo>
                        <a:pt x="7708" y="15404"/>
                        <a:pt x="7824" y="15395"/>
                        <a:pt x="7938" y="15377"/>
                      </a:cubicBezTo>
                      <a:cubicBezTo>
                        <a:pt x="8078" y="15364"/>
                        <a:pt x="8210" y="15361"/>
                        <a:pt x="8331" y="15361"/>
                      </a:cubicBezTo>
                      <a:cubicBezTo>
                        <a:pt x="8437" y="15361"/>
                        <a:pt x="8536" y="15363"/>
                        <a:pt x="8625" y="15363"/>
                      </a:cubicBezTo>
                      <a:cubicBezTo>
                        <a:pt x="8961" y="15363"/>
                        <a:pt x="9161" y="15328"/>
                        <a:pt x="9161" y="14993"/>
                      </a:cubicBezTo>
                      <a:cubicBezTo>
                        <a:pt x="9161" y="14573"/>
                        <a:pt x="9092" y="13699"/>
                        <a:pt x="9022" y="12895"/>
                      </a:cubicBezTo>
                      <a:cubicBezTo>
                        <a:pt x="9651" y="12755"/>
                        <a:pt x="10210" y="12510"/>
                        <a:pt x="10735" y="12160"/>
                      </a:cubicBezTo>
                      <a:cubicBezTo>
                        <a:pt x="11319" y="12950"/>
                        <a:pt x="12037" y="13875"/>
                        <a:pt x="12229" y="13875"/>
                      </a:cubicBezTo>
                      <a:cubicBezTo>
                        <a:pt x="12232" y="13875"/>
                        <a:pt x="12235" y="13874"/>
                        <a:pt x="12239" y="13874"/>
                      </a:cubicBezTo>
                      <a:cubicBezTo>
                        <a:pt x="12658" y="13699"/>
                        <a:pt x="13043" y="13384"/>
                        <a:pt x="13323" y="13035"/>
                      </a:cubicBezTo>
                      <a:cubicBezTo>
                        <a:pt x="13812" y="12440"/>
                        <a:pt x="14302" y="12265"/>
                        <a:pt x="13917" y="11916"/>
                      </a:cubicBezTo>
                      <a:cubicBezTo>
                        <a:pt x="13532" y="11531"/>
                        <a:pt x="12938" y="11041"/>
                        <a:pt x="12343" y="10482"/>
                      </a:cubicBezTo>
                      <a:cubicBezTo>
                        <a:pt x="12448" y="10342"/>
                        <a:pt x="12553" y="10167"/>
                        <a:pt x="12623" y="9992"/>
                      </a:cubicBezTo>
                      <a:cubicBezTo>
                        <a:pt x="12833" y="9608"/>
                        <a:pt x="12973" y="9223"/>
                        <a:pt x="13078" y="8804"/>
                      </a:cubicBezTo>
                      <a:cubicBezTo>
                        <a:pt x="13764" y="8902"/>
                        <a:pt x="14536" y="9017"/>
                        <a:pt x="14972" y="9017"/>
                      </a:cubicBezTo>
                      <a:cubicBezTo>
                        <a:pt x="15159" y="9017"/>
                        <a:pt x="15284" y="8996"/>
                        <a:pt x="15316" y="8943"/>
                      </a:cubicBezTo>
                      <a:cubicBezTo>
                        <a:pt x="15491" y="8489"/>
                        <a:pt x="15560" y="8034"/>
                        <a:pt x="15491" y="7580"/>
                      </a:cubicBezTo>
                      <a:cubicBezTo>
                        <a:pt x="15421" y="6845"/>
                        <a:pt x="15630" y="6356"/>
                        <a:pt x="15106" y="6356"/>
                      </a:cubicBezTo>
                      <a:cubicBezTo>
                        <a:pt x="14686" y="6356"/>
                        <a:pt x="13812" y="6426"/>
                        <a:pt x="13008" y="6461"/>
                      </a:cubicBezTo>
                      <a:cubicBezTo>
                        <a:pt x="12868" y="5866"/>
                        <a:pt x="12623" y="5307"/>
                        <a:pt x="12309" y="4782"/>
                      </a:cubicBezTo>
                      <a:cubicBezTo>
                        <a:pt x="13078" y="4188"/>
                        <a:pt x="14057" y="3489"/>
                        <a:pt x="13987" y="3279"/>
                      </a:cubicBezTo>
                      <a:cubicBezTo>
                        <a:pt x="13847" y="2859"/>
                        <a:pt x="13532" y="2475"/>
                        <a:pt x="13148" y="2195"/>
                      </a:cubicBezTo>
                      <a:cubicBezTo>
                        <a:pt x="12729" y="1829"/>
                        <a:pt x="12526" y="1462"/>
                        <a:pt x="12303" y="1462"/>
                      </a:cubicBezTo>
                      <a:cubicBezTo>
                        <a:pt x="12229" y="1462"/>
                        <a:pt x="12152" y="1504"/>
                        <a:pt x="12064" y="1600"/>
                      </a:cubicBezTo>
                      <a:cubicBezTo>
                        <a:pt x="11679" y="1950"/>
                        <a:pt x="11190" y="2545"/>
                        <a:pt x="10665" y="3139"/>
                      </a:cubicBezTo>
                      <a:cubicBezTo>
                        <a:pt x="10141" y="2789"/>
                        <a:pt x="9581" y="2545"/>
                        <a:pt x="8952" y="2405"/>
                      </a:cubicBezTo>
                      <a:cubicBezTo>
                        <a:pt x="9092" y="1461"/>
                        <a:pt x="9266" y="307"/>
                        <a:pt x="9092" y="237"/>
                      </a:cubicBezTo>
                      <a:cubicBezTo>
                        <a:pt x="8751" y="79"/>
                        <a:pt x="8410" y="1"/>
                        <a:pt x="80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5" name="Google Shape;1855;p39"/>
                <p:cNvSpPr/>
                <p:nvPr/>
              </p:nvSpPr>
              <p:spPr>
                <a:xfrm>
                  <a:off x="1217742" y="2113292"/>
                  <a:ext cx="1557993" cy="1553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1" h="15631" fill="none" extrusionOk="0">
                      <a:moveTo>
                        <a:pt x="15491" y="7693"/>
                      </a:moveTo>
                      <a:cubicBezTo>
                        <a:pt x="15421" y="6958"/>
                        <a:pt x="15630" y="6469"/>
                        <a:pt x="15141" y="6469"/>
                      </a:cubicBezTo>
                      <a:cubicBezTo>
                        <a:pt x="14686" y="6469"/>
                        <a:pt x="13812" y="6539"/>
                        <a:pt x="13008" y="6609"/>
                      </a:cubicBezTo>
                      <a:cubicBezTo>
                        <a:pt x="12868" y="5979"/>
                        <a:pt x="12623" y="5420"/>
                        <a:pt x="12309" y="4895"/>
                      </a:cubicBezTo>
                      <a:cubicBezTo>
                        <a:pt x="13078" y="4301"/>
                        <a:pt x="14057" y="3602"/>
                        <a:pt x="13987" y="3392"/>
                      </a:cubicBezTo>
                      <a:cubicBezTo>
                        <a:pt x="13847" y="2972"/>
                        <a:pt x="13532" y="2588"/>
                        <a:pt x="13183" y="2308"/>
                      </a:cubicBezTo>
                      <a:cubicBezTo>
                        <a:pt x="12588" y="1818"/>
                        <a:pt x="12413" y="1329"/>
                        <a:pt x="12064" y="1713"/>
                      </a:cubicBezTo>
                      <a:cubicBezTo>
                        <a:pt x="11679" y="2098"/>
                        <a:pt x="11190" y="2658"/>
                        <a:pt x="10665" y="3252"/>
                      </a:cubicBezTo>
                      <a:cubicBezTo>
                        <a:pt x="10141" y="2902"/>
                        <a:pt x="9581" y="2658"/>
                        <a:pt x="8952" y="2518"/>
                      </a:cubicBezTo>
                      <a:cubicBezTo>
                        <a:pt x="9092" y="1574"/>
                        <a:pt x="9266" y="420"/>
                        <a:pt x="9092" y="350"/>
                      </a:cubicBezTo>
                      <a:cubicBezTo>
                        <a:pt x="8637" y="140"/>
                        <a:pt x="8182" y="70"/>
                        <a:pt x="7693" y="140"/>
                      </a:cubicBezTo>
                      <a:cubicBezTo>
                        <a:pt x="6959" y="210"/>
                        <a:pt x="6504" y="0"/>
                        <a:pt x="6504" y="525"/>
                      </a:cubicBezTo>
                      <a:cubicBezTo>
                        <a:pt x="6504" y="944"/>
                        <a:pt x="6574" y="1853"/>
                        <a:pt x="6609" y="2658"/>
                      </a:cubicBezTo>
                      <a:cubicBezTo>
                        <a:pt x="6014" y="2797"/>
                        <a:pt x="5455" y="3007"/>
                        <a:pt x="4930" y="3357"/>
                      </a:cubicBezTo>
                      <a:cubicBezTo>
                        <a:pt x="4336" y="2553"/>
                        <a:pt x="3602" y="1574"/>
                        <a:pt x="3427" y="1643"/>
                      </a:cubicBezTo>
                      <a:cubicBezTo>
                        <a:pt x="2972" y="1818"/>
                        <a:pt x="2588" y="2098"/>
                        <a:pt x="2343" y="2483"/>
                      </a:cubicBezTo>
                      <a:cubicBezTo>
                        <a:pt x="1853" y="3042"/>
                        <a:pt x="1364" y="3217"/>
                        <a:pt x="1748" y="3602"/>
                      </a:cubicBezTo>
                      <a:cubicBezTo>
                        <a:pt x="2098" y="3951"/>
                        <a:pt x="2658" y="4441"/>
                        <a:pt x="3252" y="4930"/>
                      </a:cubicBezTo>
                      <a:cubicBezTo>
                        <a:pt x="3077" y="5210"/>
                        <a:pt x="2937" y="5525"/>
                        <a:pt x="2867" y="5805"/>
                      </a:cubicBezTo>
                      <a:cubicBezTo>
                        <a:pt x="2763" y="6084"/>
                        <a:pt x="2693" y="6399"/>
                        <a:pt x="2623" y="6679"/>
                      </a:cubicBezTo>
                      <a:cubicBezTo>
                        <a:pt x="1644" y="6574"/>
                        <a:pt x="420" y="6364"/>
                        <a:pt x="350" y="6539"/>
                      </a:cubicBezTo>
                      <a:cubicBezTo>
                        <a:pt x="140" y="6993"/>
                        <a:pt x="105" y="7448"/>
                        <a:pt x="175" y="7903"/>
                      </a:cubicBezTo>
                      <a:cubicBezTo>
                        <a:pt x="245" y="8672"/>
                        <a:pt x="0" y="9126"/>
                        <a:pt x="525" y="9126"/>
                      </a:cubicBezTo>
                      <a:cubicBezTo>
                        <a:pt x="979" y="9126"/>
                        <a:pt x="1853" y="9056"/>
                        <a:pt x="2623" y="9021"/>
                      </a:cubicBezTo>
                      <a:cubicBezTo>
                        <a:pt x="2763" y="9616"/>
                        <a:pt x="3007" y="10210"/>
                        <a:pt x="3322" y="10735"/>
                      </a:cubicBezTo>
                      <a:cubicBezTo>
                        <a:pt x="2553" y="11329"/>
                        <a:pt x="1574" y="12029"/>
                        <a:pt x="1644" y="12203"/>
                      </a:cubicBezTo>
                      <a:cubicBezTo>
                        <a:pt x="1818" y="12658"/>
                        <a:pt x="2098" y="13043"/>
                        <a:pt x="2483" y="13287"/>
                      </a:cubicBezTo>
                      <a:cubicBezTo>
                        <a:pt x="3077" y="13777"/>
                        <a:pt x="3252" y="14266"/>
                        <a:pt x="3602" y="13882"/>
                      </a:cubicBezTo>
                      <a:cubicBezTo>
                        <a:pt x="3951" y="13532"/>
                        <a:pt x="4511" y="12903"/>
                        <a:pt x="5035" y="12308"/>
                      </a:cubicBezTo>
                      <a:cubicBezTo>
                        <a:pt x="5560" y="12623"/>
                        <a:pt x="6119" y="12868"/>
                        <a:pt x="6714" y="13043"/>
                      </a:cubicBezTo>
                      <a:cubicBezTo>
                        <a:pt x="6574" y="13987"/>
                        <a:pt x="6399" y="15211"/>
                        <a:pt x="6574" y="15281"/>
                      </a:cubicBezTo>
                      <a:cubicBezTo>
                        <a:pt x="6994" y="15455"/>
                        <a:pt x="7483" y="15525"/>
                        <a:pt x="7938" y="15455"/>
                      </a:cubicBezTo>
                      <a:cubicBezTo>
                        <a:pt x="8672" y="15385"/>
                        <a:pt x="9161" y="15630"/>
                        <a:pt x="9161" y="15106"/>
                      </a:cubicBezTo>
                      <a:cubicBezTo>
                        <a:pt x="9161" y="14651"/>
                        <a:pt x="9092" y="13777"/>
                        <a:pt x="9022" y="12973"/>
                      </a:cubicBezTo>
                      <a:cubicBezTo>
                        <a:pt x="9651" y="12868"/>
                        <a:pt x="10210" y="12623"/>
                        <a:pt x="10735" y="12273"/>
                      </a:cubicBezTo>
                      <a:cubicBezTo>
                        <a:pt x="11329" y="13078"/>
                        <a:pt x="12064" y="14022"/>
                        <a:pt x="12239" y="13987"/>
                      </a:cubicBezTo>
                      <a:cubicBezTo>
                        <a:pt x="12693" y="13812"/>
                        <a:pt x="13078" y="13532"/>
                        <a:pt x="13358" y="13148"/>
                      </a:cubicBezTo>
                      <a:cubicBezTo>
                        <a:pt x="13812" y="12553"/>
                        <a:pt x="14302" y="12378"/>
                        <a:pt x="13952" y="12029"/>
                      </a:cubicBezTo>
                      <a:cubicBezTo>
                        <a:pt x="13567" y="11644"/>
                        <a:pt x="12973" y="11154"/>
                        <a:pt x="12378" y="10630"/>
                      </a:cubicBezTo>
                      <a:cubicBezTo>
                        <a:pt x="12483" y="10455"/>
                        <a:pt x="12588" y="10280"/>
                        <a:pt x="12658" y="10105"/>
                      </a:cubicBezTo>
                      <a:cubicBezTo>
                        <a:pt x="12868" y="9721"/>
                        <a:pt x="13008" y="9336"/>
                        <a:pt x="13113" y="8917"/>
                      </a:cubicBezTo>
                      <a:cubicBezTo>
                        <a:pt x="14092" y="9056"/>
                        <a:pt x="15246" y="9231"/>
                        <a:pt x="15316" y="9056"/>
                      </a:cubicBezTo>
                      <a:cubicBezTo>
                        <a:pt x="15525" y="8602"/>
                        <a:pt x="15560" y="8147"/>
                        <a:pt x="15491" y="7693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56" name="Google Shape;1856;p39"/>
              <p:cNvSpPr/>
              <p:nvPr/>
            </p:nvSpPr>
            <p:spPr>
              <a:xfrm>
                <a:off x="1768337" y="2658791"/>
                <a:ext cx="460191" cy="455361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4582" fill="none" extrusionOk="0">
                    <a:moveTo>
                      <a:pt x="4582" y="2309"/>
                    </a:moveTo>
                    <a:cubicBezTo>
                      <a:pt x="4582" y="1749"/>
                      <a:pt x="4372" y="1190"/>
                      <a:pt x="3987" y="770"/>
                    </a:cubicBezTo>
                    <a:cubicBezTo>
                      <a:pt x="3637" y="350"/>
                      <a:pt x="3113" y="71"/>
                      <a:pt x="2554" y="36"/>
                    </a:cubicBezTo>
                    <a:cubicBezTo>
                      <a:pt x="1959" y="1"/>
                      <a:pt x="1400" y="176"/>
                      <a:pt x="910" y="490"/>
                    </a:cubicBezTo>
                    <a:cubicBezTo>
                      <a:pt x="560" y="700"/>
                      <a:pt x="281" y="1050"/>
                      <a:pt x="176" y="1469"/>
                    </a:cubicBezTo>
                    <a:cubicBezTo>
                      <a:pt x="36" y="1889"/>
                      <a:pt x="1" y="2344"/>
                      <a:pt x="71" y="2798"/>
                    </a:cubicBezTo>
                    <a:cubicBezTo>
                      <a:pt x="176" y="3323"/>
                      <a:pt x="421" y="3742"/>
                      <a:pt x="840" y="4057"/>
                    </a:cubicBezTo>
                    <a:cubicBezTo>
                      <a:pt x="1260" y="4407"/>
                      <a:pt x="1784" y="4581"/>
                      <a:pt x="2309" y="4581"/>
                    </a:cubicBezTo>
                    <a:cubicBezTo>
                      <a:pt x="2798" y="4581"/>
                      <a:pt x="3253" y="4442"/>
                      <a:pt x="3637" y="4162"/>
                    </a:cubicBezTo>
                    <a:cubicBezTo>
                      <a:pt x="3917" y="3917"/>
                      <a:pt x="4162" y="3602"/>
                      <a:pt x="4337" y="3288"/>
                    </a:cubicBezTo>
                    <a:cubicBezTo>
                      <a:pt x="4512" y="2973"/>
                      <a:pt x="4617" y="2658"/>
                      <a:pt x="4582" y="230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57" name="Google Shape;1857;p39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YouTube</a:t>
            </a:r>
            <a:endParaRPr dirty="0"/>
          </a:p>
        </p:txBody>
      </p:sp>
      <p:sp>
        <p:nvSpPr>
          <p:cNvPr id="1858" name="Google Shape;1858;p39"/>
          <p:cNvSpPr/>
          <p:nvPr/>
        </p:nvSpPr>
        <p:spPr>
          <a:xfrm>
            <a:off x="742064" y="1084225"/>
            <a:ext cx="3874500" cy="3874200"/>
          </a:xfrm>
          <a:prstGeom prst="arc">
            <a:avLst>
              <a:gd name="adj1" fmla="val 19427148"/>
              <a:gd name="adj2" fmla="val 2040973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9" name="Google Shape;1859;p39"/>
          <p:cNvGrpSpPr/>
          <p:nvPr/>
        </p:nvGrpSpPr>
        <p:grpSpPr>
          <a:xfrm>
            <a:off x="3557412" y="1390125"/>
            <a:ext cx="4598352" cy="798752"/>
            <a:chOff x="3481212" y="1390125"/>
            <a:chExt cx="4598352" cy="798752"/>
          </a:xfrm>
        </p:grpSpPr>
        <p:sp>
          <p:nvSpPr>
            <p:cNvPr id="1860" name="Google Shape;1860;p39"/>
            <p:cNvSpPr/>
            <p:nvPr/>
          </p:nvSpPr>
          <p:spPr>
            <a:xfrm>
              <a:off x="3481212" y="1496275"/>
              <a:ext cx="970800" cy="654300"/>
            </a:xfrm>
            <a:prstGeom prst="roundRect">
              <a:avLst>
                <a:gd name="adj" fmla="val 50000"/>
              </a:avLst>
            </a:prstGeom>
            <a:solidFill>
              <a:srgbClr val="C6DCE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 min</a:t>
              </a:r>
              <a:endParaRPr sz="2000" dirty="0">
                <a:solidFill>
                  <a:schemeClr val="dk1"/>
                </a:solidFill>
              </a:endParaRPr>
            </a:p>
          </p:txBody>
        </p:sp>
        <p:sp>
          <p:nvSpPr>
            <p:cNvPr id="1861" name="Google Shape;1861;p39"/>
            <p:cNvSpPr txBox="1"/>
            <p:nvPr/>
          </p:nvSpPr>
          <p:spPr>
            <a:xfrm>
              <a:off x="4776864" y="1390125"/>
              <a:ext cx="3302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Postagens</a:t>
              </a:r>
              <a:endParaRPr sz="17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62" name="Google Shape;1862;p39"/>
            <p:cNvSpPr txBox="1"/>
            <p:nvPr/>
          </p:nvSpPr>
          <p:spPr>
            <a:xfrm>
              <a:off x="4776864" y="1805777"/>
              <a:ext cx="3302700" cy="3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300 horas de vídeos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63" name="Google Shape;1863;p39"/>
          <p:cNvGrpSpPr/>
          <p:nvPr/>
        </p:nvGrpSpPr>
        <p:grpSpPr>
          <a:xfrm>
            <a:off x="4096048" y="2561200"/>
            <a:ext cx="4595466" cy="758925"/>
            <a:chOff x="4019848" y="2561200"/>
            <a:chExt cx="4595466" cy="758925"/>
          </a:xfrm>
        </p:grpSpPr>
        <p:sp>
          <p:nvSpPr>
            <p:cNvPr id="1864" name="Google Shape;1864;p39"/>
            <p:cNvSpPr/>
            <p:nvPr/>
          </p:nvSpPr>
          <p:spPr>
            <a:xfrm>
              <a:off x="4019848" y="2619700"/>
              <a:ext cx="970800" cy="654300"/>
            </a:xfrm>
            <a:prstGeom prst="roundRect">
              <a:avLst>
                <a:gd name="adj" fmla="val 50000"/>
              </a:avLst>
            </a:prstGeom>
            <a:solidFill>
              <a:srgbClr val="6F8DA8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 dia</a:t>
              </a: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1865" name="Google Shape;1865;p39"/>
            <p:cNvSpPr txBox="1"/>
            <p:nvPr/>
          </p:nvSpPr>
          <p:spPr>
            <a:xfrm>
              <a:off x="5312614" y="2561200"/>
              <a:ext cx="3302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Acessos</a:t>
              </a:r>
              <a:endParaRPr sz="17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66" name="Google Shape;1866;p39"/>
            <p:cNvSpPr txBox="1"/>
            <p:nvPr/>
          </p:nvSpPr>
          <p:spPr>
            <a:xfrm>
              <a:off x="5312614" y="2937025"/>
              <a:ext cx="3302700" cy="3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 bilhões de visualizações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67" name="Google Shape;1867;p39"/>
          <p:cNvGrpSpPr/>
          <p:nvPr/>
        </p:nvGrpSpPr>
        <p:grpSpPr>
          <a:xfrm>
            <a:off x="3557412" y="3685680"/>
            <a:ext cx="4598352" cy="769195"/>
            <a:chOff x="3481212" y="3685680"/>
            <a:chExt cx="4598352" cy="769195"/>
          </a:xfrm>
        </p:grpSpPr>
        <p:sp>
          <p:nvSpPr>
            <p:cNvPr id="1868" name="Google Shape;1868;p39"/>
            <p:cNvSpPr/>
            <p:nvPr/>
          </p:nvSpPr>
          <p:spPr>
            <a:xfrm>
              <a:off x="3481212" y="3743125"/>
              <a:ext cx="970800" cy="654300"/>
            </a:xfrm>
            <a:prstGeom prst="roundRect">
              <a:avLst>
                <a:gd name="adj" fmla="val 50000"/>
              </a:avLst>
            </a:prstGeom>
            <a:solidFill>
              <a:srgbClr val="C6DCE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Uso</a:t>
              </a: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1869" name="Google Shape;1869;p39"/>
            <p:cNvSpPr txBox="1"/>
            <p:nvPr/>
          </p:nvSpPr>
          <p:spPr>
            <a:xfrm>
              <a:off x="4776864" y="3685680"/>
              <a:ext cx="3302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 e aprendizagem</a:t>
              </a:r>
              <a:endParaRPr sz="17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70" name="Google Shape;1870;p39"/>
            <p:cNvSpPr txBox="1"/>
            <p:nvPr/>
          </p:nvSpPr>
          <p:spPr>
            <a:xfrm>
              <a:off x="4776864" y="4071775"/>
              <a:ext cx="3302700" cy="3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Ferramenta eficaz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7579148" y="4835314"/>
            <a:ext cx="15648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000" dirty="0" err="1" smtClean="0">
                <a:latin typeface="Arial" panose="020B0604020202020204" pitchFamily="34" charset="0"/>
              </a:rPr>
              <a:t>Mychaleyko</a:t>
            </a:r>
            <a:r>
              <a:rPr lang="pt-BR" sz="1000" dirty="0" smtClean="0">
                <a:latin typeface="Arial" panose="020B0604020202020204" pitchFamily="34" charset="0"/>
              </a:rPr>
              <a:t>, 2015</a:t>
            </a:r>
            <a:r>
              <a:rPr lang="pt-BR" sz="1000" dirty="0">
                <a:latin typeface="Arial" panose="020B0604020202020204" pitchFamily="34" charset="0"/>
              </a:rPr>
              <a:t>, </a:t>
            </a:r>
            <a:r>
              <a:rPr lang="pt-BR" sz="1000" dirty="0" smtClean="0">
                <a:latin typeface="Arial" panose="020B0604020202020204" pitchFamily="34" charset="0"/>
              </a:rPr>
              <a:t>p.10 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4845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"/>
          <p:cNvSpPr/>
          <p:nvPr/>
        </p:nvSpPr>
        <p:spPr>
          <a:xfrm>
            <a:off x="457200" y="3108175"/>
            <a:ext cx="8229730" cy="38424"/>
          </a:xfrm>
          <a:custGeom>
            <a:avLst/>
            <a:gdLst/>
            <a:ahLst/>
            <a:cxnLst/>
            <a:rect l="l" t="t" r="r" b="b"/>
            <a:pathLst>
              <a:path w="250334" h="2017" extrusionOk="0">
                <a:moveTo>
                  <a:pt x="226226" y="0"/>
                </a:moveTo>
                <a:cubicBezTo>
                  <a:pt x="217773" y="0"/>
                  <a:pt x="209326" y="70"/>
                  <a:pt x="200890" y="70"/>
                </a:cubicBezTo>
                <a:lnTo>
                  <a:pt x="151062" y="70"/>
                </a:lnTo>
                <a:cubicBezTo>
                  <a:pt x="117446" y="70"/>
                  <a:pt x="83871" y="155"/>
                  <a:pt x="50255" y="283"/>
                </a:cubicBezTo>
                <a:cubicBezTo>
                  <a:pt x="49344" y="286"/>
                  <a:pt x="48433" y="287"/>
                  <a:pt x="47521" y="287"/>
                </a:cubicBezTo>
                <a:cubicBezTo>
                  <a:pt x="39625" y="287"/>
                  <a:pt x="31703" y="208"/>
                  <a:pt x="23782" y="208"/>
                </a:cubicBezTo>
                <a:cubicBezTo>
                  <a:pt x="16044" y="208"/>
                  <a:pt x="8307" y="283"/>
                  <a:pt x="598" y="582"/>
                </a:cubicBezTo>
                <a:cubicBezTo>
                  <a:pt x="0" y="582"/>
                  <a:pt x="0" y="1478"/>
                  <a:pt x="598" y="1478"/>
                </a:cubicBezTo>
                <a:cubicBezTo>
                  <a:pt x="8009" y="1746"/>
                  <a:pt x="15438" y="1816"/>
                  <a:pt x="22873" y="1816"/>
                </a:cubicBezTo>
                <a:cubicBezTo>
                  <a:pt x="31088" y="1816"/>
                  <a:pt x="39310" y="1730"/>
                  <a:pt x="47524" y="1730"/>
                </a:cubicBezTo>
                <a:cubicBezTo>
                  <a:pt x="48434" y="1730"/>
                  <a:pt x="49345" y="1731"/>
                  <a:pt x="50255" y="1734"/>
                </a:cubicBezTo>
                <a:cubicBezTo>
                  <a:pt x="67063" y="1776"/>
                  <a:pt x="83829" y="1819"/>
                  <a:pt x="100637" y="1819"/>
                </a:cubicBezTo>
                <a:cubicBezTo>
                  <a:pt x="134041" y="1904"/>
                  <a:pt x="167444" y="1947"/>
                  <a:pt x="200890" y="1947"/>
                </a:cubicBezTo>
                <a:cubicBezTo>
                  <a:pt x="209326" y="1947"/>
                  <a:pt x="217785" y="2017"/>
                  <a:pt x="226243" y="2017"/>
                </a:cubicBezTo>
                <a:cubicBezTo>
                  <a:pt x="233996" y="2017"/>
                  <a:pt x="241748" y="1958"/>
                  <a:pt x="249481" y="1734"/>
                </a:cubicBezTo>
                <a:cubicBezTo>
                  <a:pt x="250334" y="1606"/>
                  <a:pt x="250334" y="411"/>
                  <a:pt x="249481" y="283"/>
                </a:cubicBezTo>
                <a:cubicBezTo>
                  <a:pt x="241728" y="59"/>
                  <a:pt x="233974" y="0"/>
                  <a:pt x="2262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Videoaulas</a:t>
            </a:r>
            <a:endParaRPr dirty="0"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443963" y="1318443"/>
            <a:ext cx="1849800" cy="3447868"/>
            <a:chOff x="443963" y="1318443"/>
            <a:chExt cx="1849800" cy="3447868"/>
          </a:xfrm>
        </p:grpSpPr>
        <p:grpSp>
          <p:nvGrpSpPr>
            <p:cNvPr id="272" name="Google Shape;272;p18"/>
            <p:cNvGrpSpPr/>
            <p:nvPr/>
          </p:nvGrpSpPr>
          <p:grpSpPr>
            <a:xfrm>
              <a:off x="754244" y="1318443"/>
              <a:ext cx="1145633" cy="3447868"/>
              <a:chOff x="754244" y="1318443"/>
              <a:chExt cx="1145633" cy="3447868"/>
            </a:xfrm>
          </p:grpSpPr>
          <p:grpSp>
            <p:nvGrpSpPr>
              <p:cNvPr id="273" name="Google Shape;273;p18"/>
              <p:cNvGrpSpPr/>
              <p:nvPr/>
            </p:nvGrpSpPr>
            <p:grpSpPr>
              <a:xfrm>
                <a:off x="754244" y="1318443"/>
                <a:ext cx="1145633" cy="1072500"/>
                <a:chOff x="754244" y="1318443"/>
                <a:chExt cx="1145633" cy="1072500"/>
              </a:xfrm>
            </p:grpSpPr>
            <p:sp>
              <p:nvSpPr>
                <p:cNvPr id="274" name="Google Shape;274;p18"/>
                <p:cNvSpPr/>
                <p:nvPr/>
              </p:nvSpPr>
              <p:spPr>
                <a:xfrm>
                  <a:off x="827377" y="1318443"/>
                  <a:ext cx="1072500" cy="1072500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18"/>
                <p:cNvSpPr/>
                <p:nvPr/>
              </p:nvSpPr>
              <p:spPr>
                <a:xfrm>
                  <a:off x="754244" y="1480257"/>
                  <a:ext cx="1098839" cy="910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60" h="38238" extrusionOk="0">
                      <a:moveTo>
                        <a:pt x="9898" y="0"/>
                      </a:moveTo>
                      <a:lnTo>
                        <a:pt x="9898" y="0"/>
                      </a:lnTo>
                      <a:cubicBezTo>
                        <a:pt x="1" y="9898"/>
                        <a:pt x="1494" y="26365"/>
                        <a:pt x="13012" y="34300"/>
                      </a:cubicBezTo>
                      <a:cubicBezTo>
                        <a:pt x="16915" y="36979"/>
                        <a:pt x="21315" y="38238"/>
                        <a:pt x="25648" y="38238"/>
                      </a:cubicBezTo>
                      <a:cubicBezTo>
                        <a:pt x="34151" y="38238"/>
                        <a:pt x="42401" y="33392"/>
                        <a:pt x="46160" y="24914"/>
                      </a:cubicBezTo>
                      <a:lnTo>
                        <a:pt x="46160" y="24914"/>
                      </a:lnTo>
                      <a:cubicBezTo>
                        <a:pt x="45562" y="25213"/>
                        <a:pt x="44965" y="25512"/>
                        <a:pt x="44325" y="25810"/>
                      </a:cubicBezTo>
                      <a:cubicBezTo>
                        <a:pt x="40457" y="27581"/>
                        <a:pt x="36143" y="28627"/>
                        <a:pt x="31905" y="28627"/>
                      </a:cubicBezTo>
                      <a:cubicBezTo>
                        <a:pt x="28385" y="28627"/>
                        <a:pt x="24917" y="27905"/>
                        <a:pt x="21800" y="26279"/>
                      </a:cubicBezTo>
                      <a:cubicBezTo>
                        <a:pt x="14761" y="22611"/>
                        <a:pt x="10410" y="14846"/>
                        <a:pt x="9642" y="6954"/>
                      </a:cubicBezTo>
                      <a:cubicBezTo>
                        <a:pt x="9386" y="4650"/>
                        <a:pt x="9471" y="2304"/>
                        <a:pt x="98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6" name="Google Shape;276;p18"/>
              <p:cNvSpPr/>
              <p:nvPr/>
            </p:nvSpPr>
            <p:spPr>
              <a:xfrm>
                <a:off x="1296091" y="3053314"/>
                <a:ext cx="145542" cy="145618"/>
              </a:xfrm>
              <a:custGeom>
                <a:avLst/>
                <a:gdLst/>
                <a:ahLst/>
                <a:cxnLst/>
                <a:rect l="l" t="t" r="r" b="b"/>
                <a:pathLst>
                  <a:path w="7638" h="7642" extrusionOk="0">
                    <a:moveTo>
                      <a:pt x="3807" y="1"/>
                    </a:moveTo>
                    <a:cubicBezTo>
                      <a:pt x="1958" y="1"/>
                      <a:pt x="186" y="1385"/>
                      <a:pt x="43" y="3546"/>
                    </a:cubicBezTo>
                    <a:cubicBezTo>
                      <a:pt x="1" y="3674"/>
                      <a:pt x="1" y="3802"/>
                      <a:pt x="1" y="3930"/>
                    </a:cubicBezTo>
                    <a:cubicBezTo>
                      <a:pt x="43" y="6021"/>
                      <a:pt x="1750" y="7642"/>
                      <a:pt x="3798" y="7642"/>
                    </a:cubicBezTo>
                    <a:cubicBezTo>
                      <a:pt x="5888" y="7642"/>
                      <a:pt x="7552" y="6021"/>
                      <a:pt x="7637" y="3930"/>
                    </a:cubicBezTo>
                    <a:cubicBezTo>
                      <a:pt x="7637" y="2864"/>
                      <a:pt x="7210" y="1840"/>
                      <a:pt x="6443" y="1115"/>
                    </a:cubicBezTo>
                    <a:cubicBezTo>
                      <a:pt x="5675" y="347"/>
                      <a:pt x="4731" y="1"/>
                      <a:pt x="38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8"/>
              <p:cNvSpPr/>
              <p:nvPr/>
            </p:nvSpPr>
            <p:spPr>
              <a:xfrm>
                <a:off x="1295691" y="4677781"/>
                <a:ext cx="146342" cy="88530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4646" extrusionOk="0">
                    <a:moveTo>
                      <a:pt x="4333" y="1"/>
                    </a:moveTo>
                    <a:cubicBezTo>
                      <a:pt x="2744" y="1"/>
                      <a:pt x="983" y="180"/>
                      <a:pt x="555" y="465"/>
                    </a:cubicBezTo>
                    <a:cubicBezTo>
                      <a:pt x="1" y="849"/>
                      <a:pt x="2688" y="4645"/>
                      <a:pt x="3840" y="4645"/>
                    </a:cubicBezTo>
                    <a:cubicBezTo>
                      <a:pt x="4992" y="4645"/>
                      <a:pt x="7680" y="1019"/>
                      <a:pt x="7040" y="379"/>
                    </a:cubicBezTo>
                    <a:cubicBezTo>
                      <a:pt x="6756" y="114"/>
                      <a:pt x="5599" y="1"/>
                      <a:pt x="43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8"/>
              <p:cNvSpPr/>
              <p:nvPr/>
            </p:nvSpPr>
            <p:spPr>
              <a:xfrm>
                <a:off x="1297921" y="2659504"/>
                <a:ext cx="141884" cy="163130"/>
              </a:xfrm>
              <a:custGeom>
                <a:avLst/>
                <a:gdLst/>
                <a:ahLst/>
                <a:cxnLst/>
                <a:rect l="l" t="t" r="r" b="b"/>
                <a:pathLst>
                  <a:path w="7446" h="8561" extrusionOk="0">
                    <a:moveTo>
                      <a:pt x="3374" y="1"/>
                    </a:moveTo>
                    <a:cubicBezTo>
                      <a:pt x="3192" y="1"/>
                      <a:pt x="3011" y="107"/>
                      <a:pt x="2947" y="321"/>
                    </a:cubicBezTo>
                    <a:cubicBezTo>
                      <a:pt x="2776" y="1387"/>
                      <a:pt x="2691" y="2496"/>
                      <a:pt x="2691" y="3563"/>
                    </a:cubicBezTo>
                    <a:cubicBezTo>
                      <a:pt x="2606" y="4544"/>
                      <a:pt x="2563" y="5525"/>
                      <a:pt x="2563" y="6506"/>
                    </a:cubicBezTo>
                    <a:cubicBezTo>
                      <a:pt x="1923" y="6080"/>
                      <a:pt x="1198" y="5269"/>
                      <a:pt x="686" y="5099"/>
                    </a:cubicBezTo>
                    <a:cubicBezTo>
                      <a:pt x="628" y="5081"/>
                      <a:pt x="575" y="5073"/>
                      <a:pt x="526" y="5073"/>
                    </a:cubicBezTo>
                    <a:cubicBezTo>
                      <a:pt x="102" y="5073"/>
                      <a:pt x="1" y="5675"/>
                      <a:pt x="345" y="5866"/>
                    </a:cubicBezTo>
                    <a:cubicBezTo>
                      <a:pt x="1625" y="6720"/>
                      <a:pt x="1667" y="8383"/>
                      <a:pt x="3416" y="8554"/>
                    </a:cubicBezTo>
                    <a:cubicBezTo>
                      <a:pt x="3459" y="8559"/>
                      <a:pt x="3504" y="8561"/>
                      <a:pt x="3548" y="8561"/>
                    </a:cubicBezTo>
                    <a:cubicBezTo>
                      <a:pt x="4789" y="8561"/>
                      <a:pt x="6635" y="6897"/>
                      <a:pt x="7170" y="5909"/>
                    </a:cubicBezTo>
                    <a:cubicBezTo>
                      <a:pt x="7446" y="5319"/>
                      <a:pt x="6996" y="4657"/>
                      <a:pt x="6356" y="4657"/>
                    </a:cubicBezTo>
                    <a:cubicBezTo>
                      <a:pt x="6302" y="4657"/>
                      <a:pt x="6246" y="4662"/>
                      <a:pt x="6189" y="4672"/>
                    </a:cubicBezTo>
                    <a:cubicBezTo>
                      <a:pt x="5379" y="4843"/>
                      <a:pt x="4781" y="5482"/>
                      <a:pt x="4184" y="6037"/>
                    </a:cubicBezTo>
                    <a:cubicBezTo>
                      <a:pt x="4184" y="5397"/>
                      <a:pt x="4099" y="4757"/>
                      <a:pt x="4056" y="4117"/>
                    </a:cubicBezTo>
                    <a:cubicBezTo>
                      <a:pt x="4056" y="2838"/>
                      <a:pt x="3971" y="1558"/>
                      <a:pt x="3800" y="321"/>
                    </a:cubicBezTo>
                    <a:cubicBezTo>
                      <a:pt x="3736" y="107"/>
                      <a:pt x="3555" y="1"/>
                      <a:pt x="3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" name="Google Shape;279;p18"/>
            <p:cNvSpPr/>
            <p:nvPr/>
          </p:nvSpPr>
          <p:spPr>
            <a:xfrm>
              <a:off x="891581" y="3451952"/>
              <a:ext cx="954563" cy="276036"/>
            </a:xfrm>
            <a:custGeom>
              <a:avLst/>
              <a:gdLst/>
              <a:ahLst/>
              <a:cxnLst/>
              <a:rect l="l" t="t" r="r" b="b"/>
              <a:pathLst>
                <a:path w="30546" h="7768" extrusionOk="0">
                  <a:moveTo>
                    <a:pt x="11719" y="1"/>
                  </a:moveTo>
                  <a:cubicBezTo>
                    <a:pt x="7611" y="1"/>
                    <a:pt x="4010" y="43"/>
                    <a:pt x="2773" y="138"/>
                  </a:cubicBezTo>
                  <a:cubicBezTo>
                    <a:pt x="0" y="309"/>
                    <a:pt x="171" y="7177"/>
                    <a:pt x="2347" y="7476"/>
                  </a:cubicBezTo>
                  <a:cubicBezTo>
                    <a:pt x="3528" y="7641"/>
                    <a:pt x="10671" y="7767"/>
                    <a:pt x="17197" y="7767"/>
                  </a:cubicBezTo>
                  <a:cubicBezTo>
                    <a:pt x="22458" y="7767"/>
                    <a:pt x="27318" y="7685"/>
                    <a:pt x="28327" y="7476"/>
                  </a:cubicBezTo>
                  <a:cubicBezTo>
                    <a:pt x="30546" y="7007"/>
                    <a:pt x="29351" y="607"/>
                    <a:pt x="27943" y="309"/>
                  </a:cubicBezTo>
                  <a:cubicBezTo>
                    <a:pt x="27059" y="121"/>
                    <a:pt x="18664" y="1"/>
                    <a:pt x="11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Estudos</a:t>
              </a:r>
              <a:endParaRPr sz="16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80" name="Google Shape;280;p18"/>
            <p:cNvGrpSpPr/>
            <p:nvPr/>
          </p:nvGrpSpPr>
          <p:grpSpPr>
            <a:xfrm>
              <a:off x="1082130" y="1515365"/>
              <a:ext cx="562995" cy="678656"/>
              <a:chOff x="-705024" y="1441934"/>
              <a:chExt cx="611951" cy="737590"/>
            </a:xfrm>
          </p:grpSpPr>
          <p:sp>
            <p:nvSpPr>
              <p:cNvPr id="281" name="Google Shape;281;p18"/>
              <p:cNvSpPr/>
              <p:nvPr/>
            </p:nvSpPr>
            <p:spPr>
              <a:xfrm>
                <a:off x="-496470" y="1849560"/>
                <a:ext cx="73398" cy="161479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7599" extrusionOk="0">
                    <a:moveTo>
                      <a:pt x="381" y="0"/>
                    </a:moveTo>
                    <a:cubicBezTo>
                      <a:pt x="177" y="0"/>
                      <a:pt x="0" y="189"/>
                      <a:pt x="126" y="378"/>
                    </a:cubicBezTo>
                    <a:cubicBezTo>
                      <a:pt x="1662" y="2639"/>
                      <a:pt x="2643" y="4730"/>
                      <a:pt x="2771" y="7375"/>
                    </a:cubicBezTo>
                    <a:cubicBezTo>
                      <a:pt x="2771" y="7524"/>
                      <a:pt x="2910" y="7599"/>
                      <a:pt x="3049" y="7599"/>
                    </a:cubicBezTo>
                    <a:cubicBezTo>
                      <a:pt x="3187" y="7599"/>
                      <a:pt x="3326" y="7524"/>
                      <a:pt x="3326" y="7375"/>
                    </a:cubicBezTo>
                    <a:cubicBezTo>
                      <a:pt x="3454" y="4687"/>
                      <a:pt x="2473" y="2042"/>
                      <a:pt x="596" y="80"/>
                    </a:cubicBezTo>
                    <a:cubicBezTo>
                      <a:pt x="529" y="24"/>
                      <a:pt x="453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8"/>
              <p:cNvSpPr/>
              <p:nvPr/>
            </p:nvSpPr>
            <p:spPr>
              <a:xfrm>
                <a:off x="-475666" y="1745581"/>
                <a:ext cx="166834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7851" h="4760" extrusionOk="0">
                    <a:moveTo>
                      <a:pt x="5437" y="763"/>
                    </a:moveTo>
                    <a:cubicBezTo>
                      <a:pt x="5647" y="763"/>
                      <a:pt x="5867" y="904"/>
                      <a:pt x="6016" y="1218"/>
                    </a:cubicBezTo>
                    <a:cubicBezTo>
                      <a:pt x="5973" y="1816"/>
                      <a:pt x="5760" y="2370"/>
                      <a:pt x="5333" y="2754"/>
                    </a:cubicBezTo>
                    <a:cubicBezTo>
                      <a:pt x="5120" y="2456"/>
                      <a:pt x="4949" y="2072"/>
                      <a:pt x="4821" y="1688"/>
                    </a:cubicBezTo>
                    <a:cubicBezTo>
                      <a:pt x="4795" y="1113"/>
                      <a:pt x="5105" y="763"/>
                      <a:pt x="5437" y="763"/>
                    </a:cubicBezTo>
                    <a:close/>
                    <a:moveTo>
                      <a:pt x="1368" y="1182"/>
                    </a:moveTo>
                    <a:cubicBezTo>
                      <a:pt x="1552" y="1182"/>
                      <a:pt x="1755" y="1374"/>
                      <a:pt x="1920" y="1901"/>
                    </a:cubicBezTo>
                    <a:cubicBezTo>
                      <a:pt x="1963" y="2370"/>
                      <a:pt x="1878" y="2840"/>
                      <a:pt x="1664" y="3266"/>
                    </a:cubicBezTo>
                    <a:cubicBezTo>
                      <a:pt x="1579" y="3223"/>
                      <a:pt x="1494" y="3138"/>
                      <a:pt x="1366" y="3096"/>
                    </a:cubicBezTo>
                    <a:lnTo>
                      <a:pt x="897" y="2242"/>
                    </a:lnTo>
                    <a:cubicBezTo>
                      <a:pt x="758" y="1828"/>
                      <a:pt x="1031" y="1182"/>
                      <a:pt x="1368" y="1182"/>
                    </a:cubicBezTo>
                    <a:close/>
                    <a:moveTo>
                      <a:pt x="5310" y="0"/>
                    </a:moveTo>
                    <a:cubicBezTo>
                      <a:pt x="5248" y="0"/>
                      <a:pt x="5184" y="8"/>
                      <a:pt x="5120" y="24"/>
                    </a:cubicBezTo>
                    <a:cubicBezTo>
                      <a:pt x="3797" y="408"/>
                      <a:pt x="4053" y="1944"/>
                      <a:pt x="4949" y="3096"/>
                    </a:cubicBezTo>
                    <a:cubicBezTo>
                      <a:pt x="4437" y="3437"/>
                      <a:pt x="3840" y="3650"/>
                      <a:pt x="3243" y="3693"/>
                    </a:cubicBezTo>
                    <a:cubicBezTo>
                      <a:pt x="2816" y="3693"/>
                      <a:pt x="2432" y="3650"/>
                      <a:pt x="2091" y="3479"/>
                    </a:cubicBezTo>
                    <a:cubicBezTo>
                      <a:pt x="2219" y="3181"/>
                      <a:pt x="2304" y="2882"/>
                      <a:pt x="2347" y="2584"/>
                    </a:cubicBezTo>
                    <a:cubicBezTo>
                      <a:pt x="2475" y="1688"/>
                      <a:pt x="2304" y="621"/>
                      <a:pt x="1238" y="536"/>
                    </a:cubicBezTo>
                    <a:cubicBezTo>
                      <a:pt x="1225" y="535"/>
                      <a:pt x="1212" y="535"/>
                      <a:pt x="1200" y="535"/>
                    </a:cubicBezTo>
                    <a:cubicBezTo>
                      <a:pt x="425" y="535"/>
                      <a:pt x="343" y="1824"/>
                      <a:pt x="427" y="2370"/>
                    </a:cubicBezTo>
                    <a:cubicBezTo>
                      <a:pt x="555" y="2925"/>
                      <a:pt x="897" y="3394"/>
                      <a:pt x="1408" y="3693"/>
                    </a:cubicBezTo>
                    <a:cubicBezTo>
                      <a:pt x="1110" y="4077"/>
                      <a:pt x="683" y="4333"/>
                      <a:pt x="171" y="4461"/>
                    </a:cubicBezTo>
                    <a:cubicBezTo>
                      <a:pt x="1" y="4503"/>
                      <a:pt x="43" y="4759"/>
                      <a:pt x="214" y="4759"/>
                    </a:cubicBezTo>
                    <a:cubicBezTo>
                      <a:pt x="854" y="4717"/>
                      <a:pt x="1451" y="4375"/>
                      <a:pt x="1835" y="3863"/>
                    </a:cubicBezTo>
                    <a:cubicBezTo>
                      <a:pt x="2297" y="4041"/>
                      <a:pt x="2789" y="4130"/>
                      <a:pt x="3286" y="4130"/>
                    </a:cubicBezTo>
                    <a:cubicBezTo>
                      <a:pt x="3385" y="4130"/>
                      <a:pt x="3485" y="4126"/>
                      <a:pt x="3584" y="4119"/>
                    </a:cubicBezTo>
                    <a:cubicBezTo>
                      <a:pt x="4181" y="4034"/>
                      <a:pt x="4779" y="3821"/>
                      <a:pt x="5248" y="3437"/>
                    </a:cubicBezTo>
                    <a:cubicBezTo>
                      <a:pt x="5702" y="3956"/>
                      <a:pt x="6354" y="4253"/>
                      <a:pt x="7015" y="4253"/>
                    </a:cubicBezTo>
                    <a:cubicBezTo>
                      <a:pt x="7223" y="4253"/>
                      <a:pt x="7432" y="4223"/>
                      <a:pt x="7637" y="4162"/>
                    </a:cubicBezTo>
                    <a:cubicBezTo>
                      <a:pt x="7850" y="4077"/>
                      <a:pt x="7850" y="3735"/>
                      <a:pt x="7594" y="3735"/>
                    </a:cubicBezTo>
                    <a:cubicBezTo>
                      <a:pt x="7469" y="3758"/>
                      <a:pt x="7343" y="3768"/>
                      <a:pt x="7218" y="3768"/>
                    </a:cubicBezTo>
                    <a:cubicBezTo>
                      <a:pt x="6624" y="3768"/>
                      <a:pt x="6055" y="3526"/>
                      <a:pt x="5632" y="3138"/>
                    </a:cubicBezTo>
                    <a:cubicBezTo>
                      <a:pt x="5973" y="2754"/>
                      <a:pt x="6272" y="2328"/>
                      <a:pt x="6442" y="1816"/>
                    </a:cubicBezTo>
                    <a:cubicBezTo>
                      <a:pt x="6679" y="1145"/>
                      <a:pt x="6077" y="0"/>
                      <a:pt x="5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8"/>
              <p:cNvSpPr/>
              <p:nvPr/>
            </p:nvSpPr>
            <p:spPr>
              <a:xfrm>
                <a:off x="-346930" y="1832283"/>
                <a:ext cx="60924" cy="17469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8221" extrusionOk="0">
                    <a:moveTo>
                      <a:pt x="2569" y="1"/>
                    </a:moveTo>
                    <a:cubicBezTo>
                      <a:pt x="2517" y="1"/>
                      <a:pt x="2467" y="24"/>
                      <a:pt x="2432" y="82"/>
                    </a:cubicBezTo>
                    <a:cubicBezTo>
                      <a:pt x="598" y="2300"/>
                      <a:pt x="128" y="5159"/>
                      <a:pt x="0" y="7974"/>
                    </a:cubicBezTo>
                    <a:cubicBezTo>
                      <a:pt x="0" y="8134"/>
                      <a:pt x="123" y="8221"/>
                      <a:pt x="250" y="8221"/>
                    </a:cubicBezTo>
                    <a:cubicBezTo>
                      <a:pt x="360" y="8221"/>
                      <a:pt x="473" y="8156"/>
                      <a:pt x="512" y="8017"/>
                    </a:cubicBezTo>
                    <a:cubicBezTo>
                      <a:pt x="854" y="6822"/>
                      <a:pt x="811" y="5543"/>
                      <a:pt x="1024" y="4305"/>
                    </a:cubicBezTo>
                    <a:cubicBezTo>
                      <a:pt x="1323" y="2855"/>
                      <a:pt x="1920" y="1490"/>
                      <a:pt x="2773" y="295"/>
                    </a:cubicBezTo>
                    <a:cubicBezTo>
                      <a:pt x="2867" y="171"/>
                      <a:pt x="2710" y="1"/>
                      <a:pt x="25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8"/>
              <p:cNvSpPr/>
              <p:nvPr/>
            </p:nvSpPr>
            <p:spPr>
              <a:xfrm>
                <a:off x="-624335" y="1554710"/>
                <a:ext cx="436071" cy="624814"/>
              </a:xfrm>
              <a:custGeom>
                <a:avLst/>
                <a:gdLst/>
                <a:ahLst/>
                <a:cxnLst/>
                <a:rect l="l" t="t" r="r" b="b"/>
                <a:pathLst>
                  <a:path w="20521" h="29403" extrusionOk="0">
                    <a:moveTo>
                      <a:pt x="7082" y="22017"/>
                    </a:moveTo>
                    <a:lnTo>
                      <a:pt x="7082" y="22017"/>
                    </a:lnTo>
                    <a:cubicBezTo>
                      <a:pt x="8576" y="22740"/>
                      <a:pt x="10433" y="23389"/>
                      <a:pt x="12187" y="23389"/>
                    </a:cubicBezTo>
                    <a:cubicBezTo>
                      <a:pt x="13438" y="23389"/>
                      <a:pt x="14637" y="23058"/>
                      <a:pt x="15614" y="22188"/>
                    </a:cubicBezTo>
                    <a:lnTo>
                      <a:pt x="15614" y="22188"/>
                    </a:lnTo>
                    <a:cubicBezTo>
                      <a:pt x="15188" y="24108"/>
                      <a:pt x="13908" y="24918"/>
                      <a:pt x="11817" y="25046"/>
                    </a:cubicBezTo>
                    <a:cubicBezTo>
                      <a:pt x="11672" y="25056"/>
                      <a:pt x="11523" y="25060"/>
                      <a:pt x="11370" y="25060"/>
                    </a:cubicBezTo>
                    <a:cubicBezTo>
                      <a:pt x="9414" y="25060"/>
                      <a:pt x="6963" y="24273"/>
                      <a:pt x="7082" y="22017"/>
                    </a:cubicBezTo>
                    <a:close/>
                    <a:moveTo>
                      <a:pt x="7551" y="24406"/>
                    </a:moveTo>
                    <a:lnTo>
                      <a:pt x="7551" y="24406"/>
                    </a:lnTo>
                    <a:cubicBezTo>
                      <a:pt x="8426" y="25235"/>
                      <a:pt x="9885" y="25667"/>
                      <a:pt x="11352" y="25667"/>
                    </a:cubicBezTo>
                    <a:cubicBezTo>
                      <a:pt x="12602" y="25667"/>
                      <a:pt x="13858" y="25353"/>
                      <a:pt x="14761" y="24705"/>
                    </a:cubicBezTo>
                    <a:lnTo>
                      <a:pt x="14761" y="24705"/>
                    </a:lnTo>
                    <a:cubicBezTo>
                      <a:pt x="14761" y="25046"/>
                      <a:pt x="14676" y="25345"/>
                      <a:pt x="14590" y="25686"/>
                    </a:cubicBezTo>
                    <a:cubicBezTo>
                      <a:pt x="14309" y="26775"/>
                      <a:pt x="13161" y="26939"/>
                      <a:pt x="12169" y="26939"/>
                    </a:cubicBezTo>
                    <a:cubicBezTo>
                      <a:pt x="11956" y="26939"/>
                      <a:pt x="11750" y="26931"/>
                      <a:pt x="11561" y="26923"/>
                    </a:cubicBezTo>
                    <a:cubicBezTo>
                      <a:pt x="9727" y="26923"/>
                      <a:pt x="7850" y="26412"/>
                      <a:pt x="7551" y="24406"/>
                    </a:cubicBezTo>
                    <a:close/>
                    <a:moveTo>
                      <a:pt x="9642" y="27265"/>
                    </a:moveTo>
                    <a:lnTo>
                      <a:pt x="9642" y="27265"/>
                    </a:lnTo>
                    <a:cubicBezTo>
                      <a:pt x="10111" y="27393"/>
                      <a:pt x="10623" y="27478"/>
                      <a:pt x="11092" y="27563"/>
                    </a:cubicBezTo>
                    <a:cubicBezTo>
                      <a:pt x="11391" y="27585"/>
                      <a:pt x="11689" y="27595"/>
                      <a:pt x="11988" y="27595"/>
                    </a:cubicBezTo>
                    <a:cubicBezTo>
                      <a:pt x="12287" y="27595"/>
                      <a:pt x="12585" y="27585"/>
                      <a:pt x="12884" y="27563"/>
                    </a:cubicBezTo>
                    <a:lnTo>
                      <a:pt x="12884" y="27563"/>
                    </a:lnTo>
                    <a:cubicBezTo>
                      <a:pt x="12628" y="28033"/>
                      <a:pt x="12585" y="28587"/>
                      <a:pt x="11860" y="28843"/>
                    </a:cubicBezTo>
                    <a:cubicBezTo>
                      <a:pt x="11703" y="28887"/>
                      <a:pt x="11546" y="28908"/>
                      <a:pt x="11392" y="28908"/>
                    </a:cubicBezTo>
                    <a:cubicBezTo>
                      <a:pt x="10500" y="28908"/>
                      <a:pt x="9714" y="28210"/>
                      <a:pt x="9642" y="27265"/>
                    </a:cubicBezTo>
                    <a:close/>
                    <a:moveTo>
                      <a:pt x="10418" y="1"/>
                    </a:moveTo>
                    <a:cubicBezTo>
                      <a:pt x="6413" y="1"/>
                      <a:pt x="2625" y="3026"/>
                      <a:pt x="1621" y="6830"/>
                    </a:cubicBezTo>
                    <a:cubicBezTo>
                      <a:pt x="0" y="12675"/>
                      <a:pt x="6186" y="16258"/>
                      <a:pt x="6826" y="21548"/>
                    </a:cubicBezTo>
                    <a:cubicBezTo>
                      <a:pt x="6826" y="21623"/>
                      <a:pt x="6898" y="21668"/>
                      <a:pt x="6967" y="21668"/>
                    </a:cubicBezTo>
                    <a:cubicBezTo>
                      <a:pt x="7016" y="21668"/>
                      <a:pt x="7064" y="21644"/>
                      <a:pt x="7082" y="21591"/>
                    </a:cubicBezTo>
                    <a:cubicBezTo>
                      <a:pt x="7295" y="19884"/>
                      <a:pt x="6783" y="18519"/>
                      <a:pt x="5845" y="17111"/>
                    </a:cubicBezTo>
                    <a:cubicBezTo>
                      <a:pt x="4522" y="15106"/>
                      <a:pt x="3200" y="13272"/>
                      <a:pt x="2432" y="10968"/>
                    </a:cubicBezTo>
                    <a:cubicBezTo>
                      <a:pt x="768" y="5593"/>
                      <a:pt x="5418" y="730"/>
                      <a:pt x="10665" y="644"/>
                    </a:cubicBezTo>
                    <a:cubicBezTo>
                      <a:pt x="10714" y="644"/>
                      <a:pt x="10763" y="643"/>
                      <a:pt x="10811" y="643"/>
                    </a:cubicBezTo>
                    <a:cubicBezTo>
                      <a:pt x="16057" y="643"/>
                      <a:pt x="19243" y="5212"/>
                      <a:pt x="19582" y="10115"/>
                    </a:cubicBezTo>
                    <a:cubicBezTo>
                      <a:pt x="19752" y="12760"/>
                      <a:pt x="18302" y="14893"/>
                      <a:pt x="16937" y="16983"/>
                    </a:cubicBezTo>
                    <a:cubicBezTo>
                      <a:pt x="16041" y="18434"/>
                      <a:pt x="15188" y="19756"/>
                      <a:pt x="15571" y="21463"/>
                    </a:cubicBezTo>
                    <a:cubicBezTo>
                      <a:pt x="14222" y="22363"/>
                      <a:pt x="12941" y="22723"/>
                      <a:pt x="11629" y="22723"/>
                    </a:cubicBezTo>
                    <a:cubicBezTo>
                      <a:pt x="10205" y="22723"/>
                      <a:pt x="8746" y="22298"/>
                      <a:pt x="7125" y="21676"/>
                    </a:cubicBezTo>
                    <a:cubicBezTo>
                      <a:pt x="7039" y="21676"/>
                      <a:pt x="6997" y="21719"/>
                      <a:pt x="6954" y="21762"/>
                    </a:cubicBezTo>
                    <a:cubicBezTo>
                      <a:pt x="6931" y="21750"/>
                      <a:pt x="6905" y="21745"/>
                      <a:pt x="6879" y="21745"/>
                    </a:cubicBezTo>
                    <a:cubicBezTo>
                      <a:pt x="6809" y="21745"/>
                      <a:pt x="6741" y="21784"/>
                      <a:pt x="6741" y="21847"/>
                    </a:cubicBezTo>
                    <a:cubicBezTo>
                      <a:pt x="6527" y="22615"/>
                      <a:pt x="6741" y="23425"/>
                      <a:pt x="7210" y="24023"/>
                    </a:cubicBezTo>
                    <a:cubicBezTo>
                      <a:pt x="7210" y="24023"/>
                      <a:pt x="7167" y="24065"/>
                      <a:pt x="7167" y="24108"/>
                    </a:cubicBezTo>
                    <a:cubicBezTo>
                      <a:pt x="7082" y="24918"/>
                      <a:pt x="6997" y="25985"/>
                      <a:pt x="7850" y="26497"/>
                    </a:cubicBezTo>
                    <a:cubicBezTo>
                      <a:pt x="8276" y="26795"/>
                      <a:pt x="8788" y="27009"/>
                      <a:pt x="9300" y="27137"/>
                    </a:cubicBezTo>
                    <a:cubicBezTo>
                      <a:pt x="9218" y="28368"/>
                      <a:pt x="10203" y="29403"/>
                      <a:pt x="11418" y="29403"/>
                    </a:cubicBezTo>
                    <a:cubicBezTo>
                      <a:pt x="11465" y="29403"/>
                      <a:pt x="11513" y="29401"/>
                      <a:pt x="11561" y="29398"/>
                    </a:cubicBezTo>
                    <a:cubicBezTo>
                      <a:pt x="12628" y="29355"/>
                      <a:pt x="13481" y="28459"/>
                      <a:pt x="13481" y="27393"/>
                    </a:cubicBezTo>
                    <a:cubicBezTo>
                      <a:pt x="14718" y="27009"/>
                      <a:pt x="15614" y="26070"/>
                      <a:pt x="15401" y="24279"/>
                    </a:cubicBezTo>
                    <a:cubicBezTo>
                      <a:pt x="15401" y="24279"/>
                      <a:pt x="15401" y="24279"/>
                      <a:pt x="15358" y="24236"/>
                    </a:cubicBezTo>
                    <a:cubicBezTo>
                      <a:pt x="15955" y="23596"/>
                      <a:pt x="16297" y="22700"/>
                      <a:pt x="16211" y="21804"/>
                    </a:cubicBezTo>
                    <a:cubicBezTo>
                      <a:pt x="16211" y="21762"/>
                      <a:pt x="16169" y="21719"/>
                      <a:pt x="16126" y="21676"/>
                    </a:cubicBezTo>
                    <a:lnTo>
                      <a:pt x="16169" y="21634"/>
                    </a:lnTo>
                    <a:cubicBezTo>
                      <a:pt x="16297" y="21506"/>
                      <a:pt x="16211" y="21292"/>
                      <a:pt x="16041" y="21250"/>
                    </a:cubicBezTo>
                    <a:cubicBezTo>
                      <a:pt x="15742" y="18647"/>
                      <a:pt x="18686" y="16173"/>
                      <a:pt x="19582" y="13912"/>
                    </a:cubicBezTo>
                    <a:cubicBezTo>
                      <a:pt x="20520" y="11608"/>
                      <a:pt x="20392" y="9219"/>
                      <a:pt x="19667" y="6830"/>
                    </a:cubicBezTo>
                    <a:cubicBezTo>
                      <a:pt x="18302" y="2649"/>
                      <a:pt x="15017" y="175"/>
                      <a:pt x="10665" y="4"/>
                    </a:cubicBezTo>
                    <a:cubicBezTo>
                      <a:pt x="10583" y="2"/>
                      <a:pt x="10500" y="1"/>
                      <a:pt x="10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8"/>
              <p:cNvSpPr/>
              <p:nvPr/>
            </p:nvSpPr>
            <p:spPr>
              <a:xfrm>
                <a:off x="-641166" y="1878120"/>
                <a:ext cx="60138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390" extrusionOk="0">
                    <a:moveTo>
                      <a:pt x="2501" y="0"/>
                    </a:moveTo>
                    <a:cubicBezTo>
                      <a:pt x="2474" y="0"/>
                      <a:pt x="2444" y="5"/>
                      <a:pt x="2413" y="15"/>
                    </a:cubicBezTo>
                    <a:cubicBezTo>
                      <a:pt x="1987" y="229"/>
                      <a:pt x="1603" y="485"/>
                      <a:pt x="1219" y="741"/>
                    </a:cubicBezTo>
                    <a:cubicBezTo>
                      <a:pt x="792" y="1039"/>
                      <a:pt x="366" y="1381"/>
                      <a:pt x="110" y="1807"/>
                    </a:cubicBezTo>
                    <a:cubicBezTo>
                      <a:pt x="1" y="2098"/>
                      <a:pt x="202" y="2389"/>
                      <a:pt x="475" y="2389"/>
                    </a:cubicBezTo>
                    <a:cubicBezTo>
                      <a:pt x="522" y="2389"/>
                      <a:pt x="571" y="2381"/>
                      <a:pt x="622" y="2362"/>
                    </a:cubicBezTo>
                    <a:cubicBezTo>
                      <a:pt x="1048" y="2106"/>
                      <a:pt x="1432" y="1807"/>
                      <a:pt x="1773" y="1423"/>
                    </a:cubicBezTo>
                    <a:cubicBezTo>
                      <a:pt x="2115" y="1167"/>
                      <a:pt x="2456" y="826"/>
                      <a:pt x="2755" y="442"/>
                    </a:cubicBezTo>
                    <a:cubicBezTo>
                      <a:pt x="2830" y="254"/>
                      <a:pt x="2707" y="0"/>
                      <a:pt x="2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8"/>
              <p:cNvSpPr/>
              <p:nvPr/>
            </p:nvSpPr>
            <p:spPr>
              <a:xfrm>
                <a:off x="-705024" y="1696790"/>
                <a:ext cx="67107" cy="31174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1467" extrusionOk="0">
                    <a:moveTo>
                      <a:pt x="819" y="1"/>
                    </a:moveTo>
                    <a:cubicBezTo>
                      <a:pt x="689" y="1"/>
                      <a:pt x="558" y="6"/>
                      <a:pt x="427" y="16"/>
                    </a:cubicBezTo>
                    <a:cubicBezTo>
                      <a:pt x="128" y="102"/>
                      <a:pt x="0" y="443"/>
                      <a:pt x="171" y="741"/>
                    </a:cubicBezTo>
                    <a:cubicBezTo>
                      <a:pt x="444" y="1054"/>
                      <a:pt x="825" y="1259"/>
                      <a:pt x="1247" y="1259"/>
                    </a:cubicBezTo>
                    <a:cubicBezTo>
                      <a:pt x="1286" y="1259"/>
                      <a:pt x="1326" y="1257"/>
                      <a:pt x="1366" y="1253"/>
                    </a:cubicBezTo>
                    <a:cubicBezTo>
                      <a:pt x="1622" y="1253"/>
                      <a:pt x="1835" y="1253"/>
                      <a:pt x="2091" y="1296"/>
                    </a:cubicBezTo>
                    <a:cubicBezTo>
                      <a:pt x="2304" y="1339"/>
                      <a:pt x="2517" y="1424"/>
                      <a:pt x="2731" y="1467"/>
                    </a:cubicBezTo>
                    <a:cubicBezTo>
                      <a:pt x="2987" y="1424"/>
                      <a:pt x="3157" y="1211"/>
                      <a:pt x="3115" y="955"/>
                    </a:cubicBezTo>
                    <a:cubicBezTo>
                      <a:pt x="2987" y="486"/>
                      <a:pt x="2475" y="272"/>
                      <a:pt x="2048" y="187"/>
                    </a:cubicBezTo>
                    <a:cubicBezTo>
                      <a:pt x="1657" y="57"/>
                      <a:pt x="1241" y="1"/>
                      <a:pt x="8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8"/>
              <p:cNvSpPr/>
              <p:nvPr/>
            </p:nvSpPr>
            <p:spPr>
              <a:xfrm>
                <a:off x="-621190" y="1537115"/>
                <a:ext cx="55441" cy="51383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418" extrusionOk="0">
                    <a:moveTo>
                      <a:pt x="534" y="0"/>
                    </a:moveTo>
                    <a:cubicBezTo>
                      <a:pt x="216" y="0"/>
                      <a:pt x="0" y="398"/>
                      <a:pt x="151" y="662"/>
                    </a:cubicBezTo>
                    <a:cubicBezTo>
                      <a:pt x="364" y="1003"/>
                      <a:pt x="663" y="1302"/>
                      <a:pt x="961" y="1558"/>
                    </a:cubicBezTo>
                    <a:cubicBezTo>
                      <a:pt x="1303" y="1814"/>
                      <a:pt x="1601" y="2112"/>
                      <a:pt x="1900" y="2368"/>
                    </a:cubicBezTo>
                    <a:cubicBezTo>
                      <a:pt x="1968" y="2402"/>
                      <a:pt x="2037" y="2417"/>
                      <a:pt x="2104" y="2417"/>
                    </a:cubicBezTo>
                    <a:cubicBezTo>
                      <a:pt x="2375" y="2417"/>
                      <a:pt x="2608" y="2164"/>
                      <a:pt x="2540" y="1856"/>
                    </a:cubicBezTo>
                    <a:cubicBezTo>
                      <a:pt x="2199" y="1003"/>
                      <a:pt x="1516" y="321"/>
                      <a:pt x="663" y="22"/>
                    </a:cubicBezTo>
                    <a:cubicBezTo>
                      <a:pt x="618" y="7"/>
                      <a:pt x="575" y="0"/>
                      <a:pt x="5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8"/>
              <p:cNvSpPr/>
              <p:nvPr/>
            </p:nvSpPr>
            <p:spPr>
              <a:xfrm>
                <a:off x="-433951" y="1441934"/>
                <a:ext cx="24480" cy="69211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3257" extrusionOk="0">
                    <a:moveTo>
                      <a:pt x="555" y="0"/>
                    </a:moveTo>
                    <a:cubicBezTo>
                      <a:pt x="373" y="0"/>
                      <a:pt x="192" y="107"/>
                      <a:pt x="128" y="320"/>
                    </a:cubicBezTo>
                    <a:cubicBezTo>
                      <a:pt x="0" y="747"/>
                      <a:pt x="0" y="1216"/>
                      <a:pt x="43" y="1685"/>
                    </a:cubicBezTo>
                    <a:cubicBezTo>
                      <a:pt x="0" y="2112"/>
                      <a:pt x="0" y="2581"/>
                      <a:pt x="43" y="3008"/>
                    </a:cubicBezTo>
                    <a:cubicBezTo>
                      <a:pt x="69" y="3164"/>
                      <a:pt x="206" y="3257"/>
                      <a:pt x="338" y="3257"/>
                    </a:cubicBezTo>
                    <a:cubicBezTo>
                      <a:pt x="422" y="3257"/>
                      <a:pt x="505" y="3219"/>
                      <a:pt x="555" y="3136"/>
                    </a:cubicBezTo>
                    <a:cubicBezTo>
                      <a:pt x="853" y="2794"/>
                      <a:pt x="1024" y="2325"/>
                      <a:pt x="1024" y="1856"/>
                    </a:cubicBezTo>
                    <a:cubicBezTo>
                      <a:pt x="1152" y="1344"/>
                      <a:pt x="1109" y="832"/>
                      <a:pt x="981" y="320"/>
                    </a:cubicBezTo>
                    <a:cubicBezTo>
                      <a:pt x="917" y="107"/>
                      <a:pt x="736" y="0"/>
                      <a:pt x="5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8"/>
              <p:cNvSpPr/>
              <p:nvPr/>
            </p:nvSpPr>
            <p:spPr>
              <a:xfrm>
                <a:off x="-279013" y="1492255"/>
                <a:ext cx="51765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749" extrusionOk="0">
                    <a:moveTo>
                      <a:pt x="1982" y="0"/>
                    </a:moveTo>
                    <a:cubicBezTo>
                      <a:pt x="1918" y="0"/>
                      <a:pt x="1853" y="14"/>
                      <a:pt x="1796" y="43"/>
                    </a:cubicBezTo>
                    <a:cubicBezTo>
                      <a:pt x="1497" y="299"/>
                      <a:pt x="1241" y="597"/>
                      <a:pt x="1071" y="938"/>
                    </a:cubicBezTo>
                    <a:cubicBezTo>
                      <a:pt x="815" y="1322"/>
                      <a:pt x="559" y="1621"/>
                      <a:pt x="260" y="1962"/>
                    </a:cubicBezTo>
                    <a:cubicBezTo>
                      <a:pt x="1" y="2318"/>
                      <a:pt x="283" y="2748"/>
                      <a:pt x="601" y="2748"/>
                    </a:cubicBezTo>
                    <a:cubicBezTo>
                      <a:pt x="702" y="2748"/>
                      <a:pt x="807" y="2705"/>
                      <a:pt x="900" y="2602"/>
                    </a:cubicBezTo>
                    <a:cubicBezTo>
                      <a:pt x="1199" y="2304"/>
                      <a:pt x="1497" y="1962"/>
                      <a:pt x="1796" y="1664"/>
                    </a:cubicBezTo>
                    <a:cubicBezTo>
                      <a:pt x="2137" y="1322"/>
                      <a:pt x="2350" y="896"/>
                      <a:pt x="2436" y="426"/>
                    </a:cubicBezTo>
                    <a:cubicBezTo>
                      <a:pt x="2436" y="162"/>
                      <a:pt x="2205" y="0"/>
                      <a:pt x="19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8"/>
              <p:cNvSpPr/>
              <p:nvPr/>
            </p:nvSpPr>
            <p:spPr>
              <a:xfrm>
                <a:off x="-168999" y="1646916"/>
                <a:ext cx="75926" cy="3395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1598" extrusionOk="0">
                    <a:moveTo>
                      <a:pt x="2905" y="0"/>
                    </a:moveTo>
                    <a:cubicBezTo>
                      <a:pt x="2083" y="0"/>
                      <a:pt x="1231" y="552"/>
                      <a:pt x="416" y="785"/>
                    </a:cubicBezTo>
                    <a:cubicBezTo>
                      <a:pt x="1" y="868"/>
                      <a:pt x="70" y="1597"/>
                      <a:pt x="506" y="1597"/>
                    </a:cubicBezTo>
                    <a:cubicBezTo>
                      <a:pt x="519" y="1597"/>
                      <a:pt x="531" y="1596"/>
                      <a:pt x="544" y="1595"/>
                    </a:cubicBezTo>
                    <a:cubicBezTo>
                      <a:pt x="970" y="1553"/>
                      <a:pt x="1439" y="1467"/>
                      <a:pt x="1866" y="1339"/>
                    </a:cubicBezTo>
                    <a:cubicBezTo>
                      <a:pt x="2335" y="1254"/>
                      <a:pt x="2805" y="1083"/>
                      <a:pt x="3274" y="870"/>
                    </a:cubicBezTo>
                    <a:cubicBezTo>
                      <a:pt x="3573" y="657"/>
                      <a:pt x="3573" y="102"/>
                      <a:pt x="3146" y="17"/>
                    </a:cubicBezTo>
                    <a:cubicBezTo>
                      <a:pt x="3066" y="5"/>
                      <a:pt x="2986" y="0"/>
                      <a:pt x="29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8"/>
              <p:cNvSpPr/>
              <p:nvPr/>
            </p:nvSpPr>
            <p:spPr>
              <a:xfrm>
                <a:off x="-173738" y="1887874"/>
                <a:ext cx="77031" cy="43010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2024" extrusionOk="0">
                    <a:moveTo>
                      <a:pt x="616" y="0"/>
                    </a:moveTo>
                    <a:cubicBezTo>
                      <a:pt x="201" y="0"/>
                      <a:pt x="0" y="611"/>
                      <a:pt x="383" y="879"/>
                    </a:cubicBezTo>
                    <a:cubicBezTo>
                      <a:pt x="1064" y="1333"/>
                      <a:pt x="2015" y="2023"/>
                      <a:pt x="2876" y="2023"/>
                    </a:cubicBezTo>
                    <a:cubicBezTo>
                      <a:pt x="2985" y="2023"/>
                      <a:pt x="3093" y="2012"/>
                      <a:pt x="3198" y="1988"/>
                    </a:cubicBezTo>
                    <a:cubicBezTo>
                      <a:pt x="3497" y="1903"/>
                      <a:pt x="3625" y="1476"/>
                      <a:pt x="3412" y="1263"/>
                    </a:cubicBezTo>
                    <a:cubicBezTo>
                      <a:pt x="3070" y="922"/>
                      <a:pt x="2686" y="708"/>
                      <a:pt x="2260" y="580"/>
                    </a:cubicBezTo>
                    <a:cubicBezTo>
                      <a:pt x="1748" y="410"/>
                      <a:pt x="1279" y="196"/>
                      <a:pt x="767" y="26"/>
                    </a:cubicBezTo>
                    <a:cubicBezTo>
                      <a:pt x="714" y="8"/>
                      <a:pt x="663" y="0"/>
                      <a:pt x="6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8"/>
              <p:cNvSpPr/>
              <p:nvPr/>
            </p:nvSpPr>
            <p:spPr>
              <a:xfrm>
                <a:off x="-344975" y="1610832"/>
                <a:ext cx="102319" cy="141228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6646" extrusionOk="0">
                    <a:moveTo>
                      <a:pt x="427" y="0"/>
                    </a:moveTo>
                    <a:cubicBezTo>
                      <a:pt x="167" y="0"/>
                      <a:pt x="1" y="385"/>
                      <a:pt x="250" y="563"/>
                    </a:cubicBezTo>
                    <a:cubicBezTo>
                      <a:pt x="1274" y="1246"/>
                      <a:pt x="2127" y="2142"/>
                      <a:pt x="2809" y="3165"/>
                    </a:cubicBezTo>
                    <a:cubicBezTo>
                      <a:pt x="3407" y="4147"/>
                      <a:pt x="3535" y="5298"/>
                      <a:pt x="3961" y="6365"/>
                    </a:cubicBezTo>
                    <a:cubicBezTo>
                      <a:pt x="4019" y="6557"/>
                      <a:pt x="4180" y="6645"/>
                      <a:pt x="4341" y="6645"/>
                    </a:cubicBezTo>
                    <a:cubicBezTo>
                      <a:pt x="4536" y="6645"/>
                      <a:pt x="4729" y="6514"/>
                      <a:pt x="4729" y="6280"/>
                    </a:cubicBezTo>
                    <a:cubicBezTo>
                      <a:pt x="4814" y="3592"/>
                      <a:pt x="2767" y="1288"/>
                      <a:pt x="591" y="51"/>
                    </a:cubicBezTo>
                    <a:cubicBezTo>
                      <a:pt x="534" y="16"/>
                      <a:pt x="478" y="0"/>
                      <a:pt x="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8"/>
              <p:cNvSpPr/>
              <p:nvPr/>
            </p:nvSpPr>
            <p:spPr>
              <a:xfrm>
                <a:off x="-258995" y="1776225"/>
                <a:ext cx="21335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163" extrusionOk="0">
                    <a:moveTo>
                      <a:pt x="603" y="0"/>
                    </a:moveTo>
                    <a:cubicBezTo>
                      <a:pt x="395" y="0"/>
                      <a:pt x="171" y="139"/>
                      <a:pt x="129" y="416"/>
                    </a:cubicBezTo>
                    <a:cubicBezTo>
                      <a:pt x="1" y="886"/>
                      <a:pt x="1" y="1398"/>
                      <a:pt x="86" y="1909"/>
                    </a:cubicBezTo>
                    <a:cubicBezTo>
                      <a:pt x="133" y="2076"/>
                      <a:pt x="274" y="2163"/>
                      <a:pt x="418" y="2163"/>
                    </a:cubicBezTo>
                    <a:cubicBezTo>
                      <a:pt x="533" y="2163"/>
                      <a:pt x="650" y="2108"/>
                      <a:pt x="726" y="1995"/>
                    </a:cubicBezTo>
                    <a:cubicBezTo>
                      <a:pt x="896" y="1483"/>
                      <a:pt x="982" y="928"/>
                      <a:pt x="982" y="416"/>
                    </a:cubicBezTo>
                    <a:cubicBezTo>
                      <a:pt x="1003" y="139"/>
                      <a:pt x="811" y="0"/>
                      <a:pt x="6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4" name="Google Shape;294;p18"/>
            <p:cNvSpPr txBox="1"/>
            <p:nvPr/>
          </p:nvSpPr>
          <p:spPr>
            <a:xfrm>
              <a:off x="443963" y="3854434"/>
              <a:ext cx="18498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Demonstram melhoria no processo de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ensino e aprendizagem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5" name="Google Shape;295;p18"/>
          <p:cNvGrpSpPr/>
          <p:nvPr/>
        </p:nvGrpSpPr>
        <p:grpSpPr>
          <a:xfrm>
            <a:off x="4572000" y="1318443"/>
            <a:ext cx="2135425" cy="3447868"/>
            <a:chOff x="4572000" y="1318443"/>
            <a:chExt cx="2135425" cy="3447868"/>
          </a:xfrm>
        </p:grpSpPr>
        <p:grpSp>
          <p:nvGrpSpPr>
            <p:cNvPr id="296" name="Google Shape;296;p18"/>
            <p:cNvGrpSpPr/>
            <p:nvPr/>
          </p:nvGrpSpPr>
          <p:grpSpPr>
            <a:xfrm>
              <a:off x="5045402" y="1318443"/>
              <a:ext cx="1130561" cy="3447868"/>
              <a:chOff x="5045402" y="1318443"/>
              <a:chExt cx="1130561" cy="3447868"/>
            </a:xfrm>
          </p:grpSpPr>
          <p:sp>
            <p:nvSpPr>
              <p:cNvPr id="297" name="Google Shape;297;p18"/>
              <p:cNvSpPr/>
              <p:nvPr/>
            </p:nvSpPr>
            <p:spPr>
              <a:xfrm>
                <a:off x="5566951" y="3053314"/>
                <a:ext cx="145523" cy="145618"/>
              </a:xfrm>
              <a:custGeom>
                <a:avLst/>
                <a:gdLst/>
                <a:ahLst/>
                <a:cxnLst/>
                <a:rect l="l" t="t" r="r" b="b"/>
                <a:pathLst>
                  <a:path w="7637" h="7642" extrusionOk="0">
                    <a:moveTo>
                      <a:pt x="3838" y="1"/>
                    </a:moveTo>
                    <a:cubicBezTo>
                      <a:pt x="1977" y="1"/>
                      <a:pt x="185" y="1385"/>
                      <a:pt x="43" y="3546"/>
                    </a:cubicBezTo>
                    <a:cubicBezTo>
                      <a:pt x="0" y="3674"/>
                      <a:pt x="0" y="3802"/>
                      <a:pt x="0" y="3930"/>
                    </a:cubicBezTo>
                    <a:cubicBezTo>
                      <a:pt x="85" y="6021"/>
                      <a:pt x="1749" y="7642"/>
                      <a:pt x="3840" y="7642"/>
                    </a:cubicBezTo>
                    <a:cubicBezTo>
                      <a:pt x="5887" y="7642"/>
                      <a:pt x="7551" y="6021"/>
                      <a:pt x="7636" y="3930"/>
                    </a:cubicBezTo>
                    <a:cubicBezTo>
                      <a:pt x="7636" y="2864"/>
                      <a:pt x="7210" y="1840"/>
                      <a:pt x="6485" y="1115"/>
                    </a:cubicBezTo>
                    <a:cubicBezTo>
                      <a:pt x="5717" y="347"/>
                      <a:pt x="4769" y="1"/>
                      <a:pt x="3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>
                <a:off x="5566951" y="4677781"/>
                <a:ext cx="145523" cy="88530"/>
              </a:xfrm>
              <a:custGeom>
                <a:avLst/>
                <a:gdLst/>
                <a:ahLst/>
                <a:cxnLst/>
                <a:rect l="l" t="t" r="r" b="b"/>
                <a:pathLst>
                  <a:path w="7637" h="4646" extrusionOk="0">
                    <a:moveTo>
                      <a:pt x="4332" y="1"/>
                    </a:moveTo>
                    <a:cubicBezTo>
                      <a:pt x="2744" y="1"/>
                      <a:pt x="982" y="180"/>
                      <a:pt x="555" y="465"/>
                    </a:cubicBezTo>
                    <a:cubicBezTo>
                      <a:pt x="0" y="849"/>
                      <a:pt x="2688" y="4645"/>
                      <a:pt x="3840" y="4645"/>
                    </a:cubicBezTo>
                    <a:cubicBezTo>
                      <a:pt x="4991" y="4645"/>
                      <a:pt x="7636" y="1019"/>
                      <a:pt x="7039" y="379"/>
                    </a:cubicBezTo>
                    <a:cubicBezTo>
                      <a:pt x="6755" y="114"/>
                      <a:pt x="5599" y="1"/>
                      <a:pt x="43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8"/>
              <p:cNvSpPr/>
              <p:nvPr/>
            </p:nvSpPr>
            <p:spPr>
              <a:xfrm>
                <a:off x="5568447" y="2659504"/>
                <a:ext cx="142531" cy="163130"/>
              </a:xfrm>
              <a:custGeom>
                <a:avLst/>
                <a:gdLst/>
                <a:ahLst/>
                <a:cxnLst/>
                <a:rect l="l" t="t" r="r" b="b"/>
                <a:pathLst>
                  <a:path w="7480" h="8561" extrusionOk="0">
                    <a:moveTo>
                      <a:pt x="3335" y="1"/>
                    </a:moveTo>
                    <a:cubicBezTo>
                      <a:pt x="3154" y="1"/>
                      <a:pt x="2973" y="107"/>
                      <a:pt x="2909" y="321"/>
                    </a:cubicBezTo>
                    <a:cubicBezTo>
                      <a:pt x="2738" y="1387"/>
                      <a:pt x="2653" y="2496"/>
                      <a:pt x="2653" y="3563"/>
                    </a:cubicBezTo>
                    <a:cubicBezTo>
                      <a:pt x="2567" y="4544"/>
                      <a:pt x="2525" y="5525"/>
                      <a:pt x="2525" y="6506"/>
                    </a:cubicBezTo>
                    <a:cubicBezTo>
                      <a:pt x="1885" y="6080"/>
                      <a:pt x="1160" y="5269"/>
                      <a:pt x="648" y="5099"/>
                    </a:cubicBezTo>
                    <a:cubicBezTo>
                      <a:pt x="595" y="5081"/>
                      <a:pt x="545" y="5073"/>
                      <a:pt x="500" y="5073"/>
                    </a:cubicBezTo>
                    <a:cubicBezTo>
                      <a:pt x="106" y="5073"/>
                      <a:pt x="0" y="5675"/>
                      <a:pt x="306" y="5866"/>
                    </a:cubicBezTo>
                    <a:cubicBezTo>
                      <a:pt x="1586" y="6720"/>
                      <a:pt x="1629" y="8383"/>
                      <a:pt x="3378" y="8554"/>
                    </a:cubicBezTo>
                    <a:cubicBezTo>
                      <a:pt x="3423" y="8559"/>
                      <a:pt x="3468" y="8561"/>
                      <a:pt x="3514" y="8561"/>
                    </a:cubicBezTo>
                    <a:cubicBezTo>
                      <a:pt x="4790" y="8561"/>
                      <a:pt x="6597" y="6897"/>
                      <a:pt x="7132" y="5909"/>
                    </a:cubicBezTo>
                    <a:cubicBezTo>
                      <a:pt x="7479" y="5331"/>
                      <a:pt x="7025" y="4648"/>
                      <a:pt x="6398" y="4648"/>
                    </a:cubicBezTo>
                    <a:cubicBezTo>
                      <a:pt x="6332" y="4648"/>
                      <a:pt x="6263" y="4656"/>
                      <a:pt x="6194" y="4672"/>
                    </a:cubicBezTo>
                    <a:cubicBezTo>
                      <a:pt x="5340" y="4843"/>
                      <a:pt x="4786" y="5482"/>
                      <a:pt x="4146" y="6037"/>
                    </a:cubicBezTo>
                    <a:cubicBezTo>
                      <a:pt x="4146" y="5397"/>
                      <a:pt x="4060" y="4757"/>
                      <a:pt x="4060" y="4117"/>
                    </a:cubicBezTo>
                    <a:cubicBezTo>
                      <a:pt x="4018" y="2838"/>
                      <a:pt x="3932" y="1558"/>
                      <a:pt x="3762" y="321"/>
                    </a:cubicBezTo>
                    <a:cubicBezTo>
                      <a:pt x="3698" y="107"/>
                      <a:pt x="3517" y="1"/>
                      <a:pt x="33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0" name="Google Shape;300;p18"/>
              <p:cNvGrpSpPr/>
              <p:nvPr/>
            </p:nvGrpSpPr>
            <p:grpSpPr>
              <a:xfrm>
                <a:off x="5045402" y="1318443"/>
                <a:ext cx="1130561" cy="1072500"/>
                <a:chOff x="5045402" y="1159405"/>
                <a:chExt cx="1130561" cy="1072500"/>
              </a:xfrm>
            </p:grpSpPr>
            <p:sp>
              <p:nvSpPr>
                <p:cNvPr id="301" name="Google Shape;301;p18"/>
                <p:cNvSpPr/>
                <p:nvPr/>
              </p:nvSpPr>
              <p:spPr>
                <a:xfrm>
                  <a:off x="5103463" y="1159405"/>
                  <a:ext cx="1072500" cy="10725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18"/>
                <p:cNvSpPr/>
                <p:nvPr/>
              </p:nvSpPr>
              <p:spPr>
                <a:xfrm>
                  <a:off x="5045402" y="1321219"/>
                  <a:ext cx="1098839" cy="910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60" h="38238" extrusionOk="0">
                      <a:moveTo>
                        <a:pt x="9898" y="0"/>
                      </a:moveTo>
                      <a:lnTo>
                        <a:pt x="9898" y="0"/>
                      </a:lnTo>
                      <a:cubicBezTo>
                        <a:pt x="1" y="9898"/>
                        <a:pt x="1494" y="26365"/>
                        <a:pt x="13012" y="34300"/>
                      </a:cubicBezTo>
                      <a:cubicBezTo>
                        <a:pt x="16915" y="36979"/>
                        <a:pt x="21315" y="38238"/>
                        <a:pt x="25648" y="38238"/>
                      </a:cubicBezTo>
                      <a:cubicBezTo>
                        <a:pt x="34151" y="38238"/>
                        <a:pt x="42401" y="33392"/>
                        <a:pt x="46160" y="24914"/>
                      </a:cubicBezTo>
                      <a:lnTo>
                        <a:pt x="46160" y="24914"/>
                      </a:lnTo>
                      <a:cubicBezTo>
                        <a:pt x="45562" y="25213"/>
                        <a:pt x="44965" y="25512"/>
                        <a:pt x="44325" y="25810"/>
                      </a:cubicBezTo>
                      <a:cubicBezTo>
                        <a:pt x="40457" y="27581"/>
                        <a:pt x="36143" y="28627"/>
                        <a:pt x="31905" y="28627"/>
                      </a:cubicBezTo>
                      <a:cubicBezTo>
                        <a:pt x="28385" y="28627"/>
                        <a:pt x="24917" y="27905"/>
                        <a:pt x="21800" y="26279"/>
                      </a:cubicBezTo>
                      <a:cubicBezTo>
                        <a:pt x="14761" y="22611"/>
                        <a:pt x="10410" y="14846"/>
                        <a:pt x="9642" y="6954"/>
                      </a:cubicBezTo>
                      <a:cubicBezTo>
                        <a:pt x="9386" y="4650"/>
                        <a:pt x="9471" y="2304"/>
                        <a:pt x="98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03" name="Google Shape;303;p18"/>
            <p:cNvSpPr/>
            <p:nvPr/>
          </p:nvSpPr>
          <p:spPr>
            <a:xfrm>
              <a:off x="5161775" y="3451952"/>
              <a:ext cx="1103943" cy="276035"/>
            </a:xfrm>
            <a:custGeom>
              <a:avLst/>
              <a:gdLst/>
              <a:ahLst/>
              <a:cxnLst/>
              <a:rect l="l" t="t" r="r" b="b"/>
              <a:pathLst>
                <a:path w="30588" h="7768" extrusionOk="0">
                  <a:moveTo>
                    <a:pt x="11741" y="1"/>
                  </a:moveTo>
                  <a:cubicBezTo>
                    <a:pt x="7633" y="1"/>
                    <a:pt x="4037" y="43"/>
                    <a:pt x="2816" y="138"/>
                  </a:cubicBezTo>
                  <a:cubicBezTo>
                    <a:pt x="0" y="309"/>
                    <a:pt x="213" y="7177"/>
                    <a:pt x="2346" y="7476"/>
                  </a:cubicBezTo>
                  <a:cubicBezTo>
                    <a:pt x="3527" y="7641"/>
                    <a:pt x="10684" y="7767"/>
                    <a:pt x="17214" y="7767"/>
                  </a:cubicBezTo>
                  <a:cubicBezTo>
                    <a:pt x="22479" y="7767"/>
                    <a:pt x="27337" y="7685"/>
                    <a:pt x="28327" y="7476"/>
                  </a:cubicBezTo>
                  <a:cubicBezTo>
                    <a:pt x="30588" y="7007"/>
                    <a:pt x="29351" y="607"/>
                    <a:pt x="27943" y="309"/>
                  </a:cubicBezTo>
                  <a:cubicBezTo>
                    <a:pt x="27085" y="121"/>
                    <a:pt x="18683" y="1"/>
                    <a:pt x="117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Individualidade</a:t>
              </a:r>
              <a:endParaRPr sz="1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4" name="Google Shape;304;p18"/>
            <p:cNvSpPr txBox="1"/>
            <p:nvPr/>
          </p:nvSpPr>
          <p:spPr>
            <a:xfrm>
              <a:off x="4572000" y="3874308"/>
              <a:ext cx="2135425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Características pessoais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↕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</a:t>
              </a: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isponibilidade de tempo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5" name="Google Shape;305;p18"/>
          <p:cNvGrpSpPr/>
          <p:nvPr/>
        </p:nvGrpSpPr>
        <p:grpSpPr>
          <a:xfrm>
            <a:off x="2579388" y="1318443"/>
            <a:ext cx="1849800" cy="3447868"/>
            <a:chOff x="2579388" y="1318443"/>
            <a:chExt cx="1849800" cy="3447868"/>
          </a:xfrm>
        </p:grpSpPr>
        <p:grpSp>
          <p:nvGrpSpPr>
            <p:cNvPr id="306" name="Google Shape;306;p18"/>
            <p:cNvGrpSpPr/>
            <p:nvPr/>
          </p:nvGrpSpPr>
          <p:grpSpPr>
            <a:xfrm>
              <a:off x="2905941" y="1318443"/>
              <a:ext cx="1134597" cy="3447868"/>
              <a:chOff x="2905941" y="1318443"/>
              <a:chExt cx="1134597" cy="3447868"/>
            </a:xfrm>
          </p:grpSpPr>
          <p:sp>
            <p:nvSpPr>
              <p:cNvPr id="307" name="Google Shape;307;p18"/>
              <p:cNvSpPr/>
              <p:nvPr/>
            </p:nvSpPr>
            <p:spPr>
              <a:xfrm>
                <a:off x="3431516" y="3053314"/>
                <a:ext cx="145542" cy="147505"/>
              </a:xfrm>
              <a:custGeom>
                <a:avLst/>
                <a:gdLst/>
                <a:ahLst/>
                <a:cxnLst/>
                <a:rect l="l" t="t" r="r" b="b"/>
                <a:pathLst>
                  <a:path w="7638" h="7741" extrusionOk="0">
                    <a:moveTo>
                      <a:pt x="3826" y="0"/>
                    </a:moveTo>
                    <a:cubicBezTo>
                      <a:pt x="1971" y="0"/>
                      <a:pt x="186" y="1377"/>
                      <a:pt x="43" y="3517"/>
                    </a:cubicBezTo>
                    <a:cubicBezTo>
                      <a:pt x="1" y="3645"/>
                      <a:pt x="1" y="3773"/>
                      <a:pt x="1" y="3901"/>
                    </a:cubicBezTo>
                    <a:cubicBezTo>
                      <a:pt x="1" y="6034"/>
                      <a:pt x="1707" y="7741"/>
                      <a:pt x="3798" y="7741"/>
                    </a:cubicBezTo>
                    <a:cubicBezTo>
                      <a:pt x="5931" y="7741"/>
                      <a:pt x="7637" y="6034"/>
                      <a:pt x="7637" y="3901"/>
                    </a:cubicBezTo>
                    <a:cubicBezTo>
                      <a:pt x="7637" y="2835"/>
                      <a:pt x="7210" y="1811"/>
                      <a:pt x="6443" y="1086"/>
                    </a:cubicBezTo>
                    <a:cubicBezTo>
                      <a:pt x="5680" y="337"/>
                      <a:pt x="4744" y="0"/>
                      <a:pt x="38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8"/>
              <p:cNvSpPr/>
              <p:nvPr/>
            </p:nvSpPr>
            <p:spPr>
              <a:xfrm>
                <a:off x="3431516" y="4677781"/>
                <a:ext cx="145542" cy="88530"/>
              </a:xfrm>
              <a:custGeom>
                <a:avLst/>
                <a:gdLst/>
                <a:ahLst/>
                <a:cxnLst/>
                <a:rect l="l" t="t" r="r" b="b"/>
                <a:pathLst>
                  <a:path w="7638" h="4646" extrusionOk="0">
                    <a:moveTo>
                      <a:pt x="4333" y="1"/>
                    </a:moveTo>
                    <a:cubicBezTo>
                      <a:pt x="2744" y="1"/>
                      <a:pt x="983" y="180"/>
                      <a:pt x="555" y="465"/>
                    </a:cubicBezTo>
                    <a:cubicBezTo>
                      <a:pt x="1" y="849"/>
                      <a:pt x="2688" y="4645"/>
                      <a:pt x="3840" y="4645"/>
                    </a:cubicBezTo>
                    <a:cubicBezTo>
                      <a:pt x="4992" y="4645"/>
                      <a:pt x="7637" y="1019"/>
                      <a:pt x="7040" y="379"/>
                    </a:cubicBezTo>
                    <a:cubicBezTo>
                      <a:pt x="6756" y="114"/>
                      <a:pt x="5599" y="1"/>
                      <a:pt x="4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8"/>
              <p:cNvSpPr/>
              <p:nvPr/>
            </p:nvSpPr>
            <p:spPr>
              <a:xfrm>
                <a:off x="3433346" y="2659504"/>
                <a:ext cx="141884" cy="163130"/>
              </a:xfrm>
              <a:custGeom>
                <a:avLst/>
                <a:gdLst/>
                <a:ahLst/>
                <a:cxnLst/>
                <a:rect l="l" t="t" r="r" b="b"/>
                <a:pathLst>
                  <a:path w="7446" h="8561" extrusionOk="0">
                    <a:moveTo>
                      <a:pt x="3374" y="1"/>
                    </a:moveTo>
                    <a:cubicBezTo>
                      <a:pt x="3192" y="1"/>
                      <a:pt x="3011" y="107"/>
                      <a:pt x="2947" y="321"/>
                    </a:cubicBezTo>
                    <a:cubicBezTo>
                      <a:pt x="2776" y="1387"/>
                      <a:pt x="2691" y="2496"/>
                      <a:pt x="2691" y="3563"/>
                    </a:cubicBezTo>
                    <a:cubicBezTo>
                      <a:pt x="2606" y="4544"/>
                      <a:pt x="2563" y="5525"/>
                      <a:pt x="2563" y="6506"/>
                    </a:cubicBezTo>
                    <a:cubicBezTo>
                      <a:pt x="1923" y="6080"/>
                      <a:pt x="1198" y="5269"/>
                      <a:pt x="686" y="5099"/>
                    </a:cubicBezTo>
                    <a:cubicBezTo>
                      <a:pt x="628" y="5081"/>
                      <a:pt x="575" y="5073"/>
                      <a:pt x="526" y="5073"/>
                    </a:cubicBezTo>
                    <a:cubicBezTo>
                      <a:pt x="102" y="5073"/>
                      <a:pt x="1" y="5675"/>
                      <a:pt x="345" y="5866"/>
                    </a:cubicBezTo>
                    <a:cubicBezTo>
                      <a:pt x="1625" y="6720"/>
                      <a:pt x="1667" y="8383"/>
                      <a:pt x="3416" y="8554"/>
                    </a:cubicBezTo>
                    <a:cubicBezTo>
                      <a:pt x="3459" y="8559"/>
                      <a:pt x="3504" y="8561"/>
                      <a:pt x="3548" y="8561"/>
                    </a:cubicBezTo>
                    <a:cubicBezTo>
                      <a:pt x="4789" y="8561"/>
                      <a:pt x="6635" y="6897"/>
                      <a:pt x="7170" y="5909"/>
                    </a:cubicBezTo>
                    <a:cubicBezTo>
                      <a:pt x="7446" y="5319"/>
                      <a:pt x="6996" y="4657"/>
                      <a:pt x="6356" y="4657"/>
                    </a:cubicBezTo>
                    <a:cubicBezTo>
                      <a:pt x="6302" y="4657"/>
                      <a:pt x="6246" y="4662"/>
                      <a:pt x="6189" y="4672"/>
                    </a:cubicBezTo>
                    <a:cubicBezTo>
                      <a:pt x="5379" y="4843"/>
                      <a:pt x="4781" y="5482"/>
                      <a:pt x="4184" y="6037"/>
                    </a:cubicBezTo>
                    <a:cubicBezTo>
                      <a:pt x="4184" y="5397"/>
                      <a:pt x="4099" y="4757"/>
                      <a:pt x="4056" y="4117"/>
                    </a:cubicBezTo>
                    <a:cubicBezTo>
                      <a:pt x="4056" y="2838"/>
                      <a:pt x="3971" y="1558"/>
                      <a:pt x="3800" y="321"/>
                    </a:cubicBezTo>
                    <a:cubicBezTo>
                      <a:pt x="3736" y="107"/>
                      <a:pt x="3555" y="1"/>
                      <a:pt x="33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0" name="Google Shape;310;p18"/>
              <p:cNvGrpSpPr/>
              <p:nvPr/>
            </p:nvGrpSpPr>
            <p:grpSpPr>
              <a:xfrm>
                <a:off x="2905941" y="1318443"/>
                <a:ext cx="1134597" cy="1072500"/>
                <a:chOff x="2905941" y="1318443"/>
                <a:chExt cx="1134597" cy="1072500"/>
              </a:xfrm>
            </p:grpSpPr>
            <p:sp>
              <p:nvSpPr>
                <p:cNvPr id="311" name="Google Shape;311;p18"/>
                <p:cNvSpPr/>
                <p:nvPr/>
              </p:nvSpPr>
              <p:spPr>
                <a:xfrm>
                  <a:off x="2968038" y="1318443"/>
                  <a:ext cx="1072500" cy="1072500"/>
                </a:xfrm>
                <a:prstGeom prst="ellipse">
                  <a:avLst/>
                </a:prstGeom>
                <a:solidFill>
                  <a:schemeClr val="accent4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18"/>
                <p:cNvSpPr/>
                <p:nvPr/>
              </p:nvSpPr>
              <p:spPr>
                <a:xfrm>
                  <a:off x="2905941" y="1480257"/>
                  <a:ext cx="1098839" cy="910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60" h="38238" extrusionOk="0">
                      <a:moveTo>
                        <a:pt x="9898" y="0"/>
                      </a:moveTo>
                      <a:lnTo>
                        <a:pt x="9898" y="0"/>
                      </a:lnTo>
                      <a:cubicBezTo>
                        <a:pt x="1" y="9898"/>
                        <a:pt x="1494" y="26365"/>
                        <a:pt x="13012" y="34300"/>
                      </a:cubicBezTo>
                      <a:cubicBezTo>
                        <a:pt x="16915" y="36979"/>
                        <a:pt x="21315" y="38238"/>
                        <a:pt x="25648" y="38238"/>
                      </a:cubicBezTo>
                      <a:cubicBezTo>
                        <a:pt x="34151" y="38238"/>
                        <a:pt x="42401" y="33392"/>
                        <a:pt x="46160" y="24914"/>
                      </a:cubicBezTo>
                      <a:lnTo>
                        <a:pt x="46160" y="24914"/>
                      </a:lnTo>
                      <a:cubicBezTo>
                        <a:pt x="45562" y="25213"/>
                        <a:pt x="44965" y="25512"/>
                        <a:pt x="44325" y="25810"/>
                      </a:cubicBezTo>
                      <a:cubicBezTo>
                        <a:pt x="40457" y="27581"/>
                        <a:pt x="36143" y="28627"/>
                        <a:pt x="31905" y="28627"/>
                      </a:cubicBezTo>
                      <a:cubicBezTo>
                        <a:pt x="28385" y="28627"/>
                        <a:pt x="24917" y="27905"/>
                        <a:pt x="21800" y="26279"/>
                      </a:cubicBezTo>
                      <a:cubicBezTo>
                        <a:pt x="14761" y="22611"/>
                        <a:pt x="10410" y="14846"/>
                        <a:pt x="9642" y="6954"/>
                      </a:cubicBezTo>
                      <a:cubicBezTo>
                        <a:pt x="9386" y="4650"/>
                        <a:pt x="9471" y="2304"/>
                        <a:pt x="98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3" name="Google Shape;313;p18"/>
            <p:cNvSpPr/>
            <p:nvPr/>
          </p:nvSpPr>
          <p:spPr>
            <a:xfrm>
              <a:off x="3026334" y="3451952"/>
              <a:ext cx="955906" cy="276036"/>
            </a:xfrm>
            <a:custGeom>
              <a:avLst/>
              <a:gdLst/>
              <a:ahLst/>
              <a:cxnLst/>
              <a:rect l="l" t="t" r="r" b="b"/>
              <a:pathLst>
                <a:path w="30589" h="7768" extrusionOk="0">
                  <a:moveTo>
                    <a:pt x="11730" y="1"/>
                  </a:moveTo>
                  <a:cubicBezTo>
                    <a:pt x="7628" y="1"/>
                    <a:pt x="4037" y="43"/>
                    <a:pt x="2816" y="138"/>
                  </a:cubicBezTo>
                  <a:cubicBezTo>
                    <a:pt x="1" y="309"/>
                    <a:pt x="171" y="7177"/>
                    <a:pt x="2347" y="7476"/>
                  </a:cubicBezTo>
                  <a:cubicBezTo>
                    <a:pt x="3528" y="7641"/>
                    <a:pt x="10672" y="7767"/>
                    <a:pt x="17197" y="7767"/>
                  </a:cubicBezTo>
                  <a:cubicBezTo>
                    <a:pt x="22459" y="7767"/>
                    <a:pt x="27318" y="7685"/>
                    <a:pt x="28327" y="7476"/>
                  </a:cubicBezTo>
                  <a:cubicBezTo>
                    <a:pt x="30588" y="7007"/>
                    <a:pt x="29351" y="607"/>
                    <a:pt x="27944" y="309"/>
                  </a:cubicBezTo>
                  <a:cubicBezTo>
                    <a:pt x="27059" y="121"/>
                    <a:pt x="18664" y="1"/>
                    <a:pt x="11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Autonomia</a:t>
              </a:r>
              <a:endParaRPr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4" name="Google Shape;314;p18"/>
            <p:cNvSpPr txBox="1"/>
            <p:nvPr/>
          </p:nvSpPr>
          <p:spPr>
            <a:xfrm>
              <a:off x="2579388" y="3854434"/>
              <a:ext cx="18498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Maior independência e diversidade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5" name="Google Shape;315;p18"/>
          <p:cNvGrpSpPr/>
          <p:nvPr/>
        </p:nvGrpSpPr>
        <p:grpSpPr>
          <a:xfrm>
            <a:off x="6850238" y="1318443"/>
            <a:ext cx="1849800" cy="3447868"/>
            <a:chOff x="6850238" y="1318443"/>
            <a:chExt cx="1849800" cy="3447868"/>
          </a:xfrm>
        </p:grpSpPr>
        <p:grpSp>
          <p:nvGrpSpPr>
            <p:cNvPr id="316" name="Google Shape;316;p18"/>
            <p:cNvGrpSpPr/>
            <p:nvPr/>
          </p:nvGrpSpPr>
          <p:grpSpPr>
            <a:xfrm>
              <a:off x="7184272" y="1318443"/>
              <a:ext cx="1130561" cy="3447868"/>
              <a:chOff x="7184272" y="1318443"/>
              <a:chExt cx="1130561" cy="3447868"/>
            </a:xfrm>
          </p:grpSpPr>
          <p:sp>
            <p:nvSpPr>
              <p:cNvPr id="317" name="Google Shape;317;p18"/>
              <p:cNvSpPr/>
              <p:nvPr/>
            </p:nvSpPr>
            <p:spPr>
              <a:xfrm>
                <a:off x="7702376" y="3053314"/>
                <a:ext cx="145523" cy="145618"/>
              </a:xfrm>
              <a:custGeom>
                <a:avLst/>
                <a:gdLst/>
                <a:ahLst/>
                <a:cxnLst/>
                <a:rect l="l" t="t" r="r" b="b"/>
                <a:pathLst>
                  <a:path w="7637" h="7642" extrusionOk="0">
                    <a:moveTo>
                      <a:pt x="3807" y="1"/>
                    </a:moveTo>
                    <a:cubicBezTo>
                      <a:pt x="1958" y="1"/>
                      <a:pt x="185" y="1385"/>
                      <a:pt x="43" y="3546"/>
                    </a:cubicBezTo>
                    <a:cubicBezTo>
                      <a:pt x="0" y="3674"/>
                      <a:pt x="0" y="3802"/>
                      <a:pt x="0" y="3930"/>
                    </a:cubicBezTo>
                    <a:cubicBezTo>
                      <a:pt x="43" y="6021"/>
                      <a:pt x="1749" y="7642"/>
                      <a:pt x="3797" y="7642"/>
                    </a:cubicBezTo>
                    <a:cubicBezTo>
                      <a:pt x="5888" y="7642"/>
                      <a:pt x="7551" y="6021"/>
                      <a:pt x="7637" y="3930"/>
                    </a:cubicBezTo>
                    <a:cubicBezTo>
                      <a:pt x="7637" y="2864"/>
                      <a:pt x="7210" y="1840"/>
                      <a:pt x="6442" y="1115"/>
                    </a:cubicBezTo>
                    <a:cubicBezTo>
                      <a:pt x="5674" y="347"/>
                      <a:pt x="4731" y="1"/>
                      <a:pt x="38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8"/>
              <p:cNvSpPr/>
              <p:nvPr/>
            </p:nvSpPr>
            <p:spPr>
              <a:xfrm>
                <a:off x="7701966" y="4677781"/>
                <a:ext cx="146342" cy="88530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4646" extrusionOk="0">
                    <a:moveTo>
                      <a:pt x="4333" y="1"/>
                    </a:moveTo>
                    <a:cubicBezTo>
                      <a:pt x="2744" y="1"/>
                      <a:pt x="982" y="180"/>
                      <a:pt x="555" y="465"/>
                    </a:cubicBezTo>
                    <a:cubicBezTo>
                      <a:pt x="0" y="849"/>
                      <a:pt x="2688" y="4645"/>
                      <a:pt x="3840" y="4645"/>
                    </a:cubicBezTo>
                    <a:cubicBezTo>
                      <a:pt x="4992" y="4645"/>
                      <a:pt x="7679" y="1019"/>
                      <a:pt x="7039" y="379"/>
                    </a:cubicBezTo>
                    <a:cubicBezTo>
                      <a:pt x="6756" y="114"/>
                      <a:pt x="5599" y="1"/>
                      <a:pt x="43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8"/>
              <p:cNvSpPr/>
              <p:nvPr/>
            </p:nvSpPr>
            <p:spPr>
              <a:xfrm>
                <a:off x="7704196" y="2659504"/>
                <a:ext cx="141884" cy="163130"/>
              </a:xfrm>
              <a:custGeom>
                <a:avLst/>
                <a:gdLst/>
                <a:ahLst/>
                <a:cxnLst/>
                <a:rect l="l" t="t" r="r" b="b"/>
                <a:pathLst>
                  <a:path w="7446" h="8561" extrusionOk="0">
                    <a:moveTo>
                      <a:pt x="3374" y="1"/>
                    </a:moveTo>
                    <a:cubicBezTo>
                      <a:pt x="3192" y="1"/>
                      <a:pt x="3011" y="107"/>
                      <a:pt x="2947" y="321"/>
                    </a:cubicBezTo>
                    <a:cubicBezTo>
                      <a:pt x="2776" y="1387"/>
                      <a:pt x="2691" y="2496"/>
                      <a:pt x="2691" y="3563"/>
                    </a:cubicBezTo>
                    <a:cubicBezTo>
                      <a:pt x="2606" y="4544"/>
                      <a:pt x="2563" y="5525"/>
                      <a:pt x="2563" y="6506"/>
                    </a:cubicBezTo>
                    <a:cubicBezTo>
                      <a:pt x="1923" y="6080"/>
                      <a:pt x="1198" y="5269"/>
                      <a:pt x="686" y="5099"/>
                    </a:cubicBezTo>
                    <a:cubicBezTo>
                      <a:pt x="628" y="5081"/>
                      <a:pt x="575" y="5073"/>
                      <a:pt x="526" y="5073"/>
                    </a:cubicBezTo>
                    <a:cubicBezTo>
                      <a:pt x="102" y="5073"/>
                      <a:pt x="1" y="5675"/>
                      <a:pt x="345" y="5866"/>
                    </a:cubicBezTo>
                    <a:cubicBezTo>
                      <a:pt x="1625" y="6720"/>
                      <a:pt x="1667" y="8383"/>
                      <a:pt x="3416" y="8554"/>
                    </a:cubicBezTo>
                    <a:cubicBezTo>
                      <a:pt x="3459" y="8559"/>
                      <a:pt x="3504" y="8561"/>
                      <a:pt x="3548" y="8561"/>
                    </a:cubicBezTo>
                    <a:cubicBezTo>
                      <a:pt x="4789" y="8561"/>
                      <a:pt x="6635" y="6897"/>
                      <a:pt x="7170" y="5909"/>
                    </a:cubicBezTo>
                    <a:cubicBezTo>
                      <a:pt x="7446" y="5319"/>
                      <a:pt x="6996" y="4657"/>
                      <a:pt x="6356" y="4657"/>
                    </a:cubicBezTo>
                    <a:cubicBezTo>
                      <a:pt x="6302" y="4657"/>
                      <a:pt x="6246" y="4662"/>
                      <a:pt x="6189" y="4672"/>
                    </a:cubicBezTo>
                    <a:cubicBezTo>
                      <a:pt x="5379" y="4843"/>
                      <a:pt x="4781" y="5482"/>
                      <a:pt x="4184" y="6037"/>
                    </a:cubicBezTo>
                    <a:cubicBezTo>
                      <a:pt x="4184" y="5397"/>
                      <a:pt x="4099" y="4757"/>
                      <a:pt x="4056" y="4117"/>
                    </a:cubicBezTo>
                    <a:cubicBezTo>
                      <a:pt x="4056" y="2838"/>
                      <a:pt x="3971" y="1558"/>
                      <a:pt x="3800" y="321"/>
                    </a:cubicBezTo>
                    <a:cubicBezTo>
                      <a:pt x="3736" y="107"/>
                      <a:pt x="3555" y="1"/>
                      <a:pt x="33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0" name="Google Shape;320;p18"/>
              <p:cNvGrpSpPr/>
              <p:nvPr/>
            </p:nvGrpSpPr>
            <p:grpSpPr>
              <a:xfrm>
                <a:off x="7184272" y="1318443"/>
                <a:ext cx="1130561" cy="1072500"/>
                <a:chOff x="7184272" y="1318443"/>
                <a:chExt cx="1130561" cy="1072500"/>
              </a:xfrm>
            </p:grpSpPr>
            <p:sp>
              <p:nvSpPr>
                <p:cNvPr id="321" name="Google Shape;321;p18"/>
                <p:cNvSpPr/>
                <p:nvPr/>
              </p:nvSpPr>
              <p:spPr>
                <a:xfrm>
                  <a:off x="7242333" y="1318443"/>
                  <a:ext cx="1072500" cy="1072500"/>
                </a:xfrm>
                <a:prstGeom prst="ellipse">
                  <a:avLst/>
                </a:prstGeom>
                <a:solidFill>
                  <a:schemeClr val="accent5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18"/>
                <p:cNvSpPr/>
                <p:nvPr/>
              </p:nvSpPr>
              <p:spPr>
                <a:xfrm>
                  <a:off x="7184272" y="1480257"/>
                  <a:ext cx="1098839" cy="910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60" h="38238" extrusionOk="0">
                      <a:moveTo>
                        <a:pt x="9898" y="0"/>
                      </a:moveTo>
                      <a:lnTo>
                        <a:pt x="9898" y="0"/>
                      </a:lnTo>
                      <a:cubicBezTo>
                        <a:pt x="1" y="9898"/>
                        <a:pt x="1494" y="26365"/>
                        <a:pt x="13012" y="34300"/>
                      </a:cubicBezTo>
                      <a:cubicBezTo>
                        <a:pt x="16915" y="36979"/>
                        <a:pt x="21315" y="38238"/>
                        <a:pt x="25648" y="38238"/>
                      </a:cubicBezTo>
                      <a:cubicBezTo>
                        <a:pt x="34151" y="38238"/>
                        <a:pt x="42401" y="33392"/>
                        <a:pt x="46160" y="24914"/>
                      </a:cubicBezTo>
                      <a:lnTo>
                        <a:pt x="46160" y="24914"/>
                      </a:lnTo>
                      <a:cubicBezTo>
                        <a:pt x="45562" y="25213"/>
                        <a:pt x="44965" y="25512"/>
                        <a:pt x="44325" y="25810"/>
                      </a:cubicBezTo>
                      <a:cubicBezTo>
                        <a:pt x="40457" y="27581"/>
                        <a:pt x="36143" y="28627"/>
                        <a:pt x="31905" y="28627"/>
                      </a:cubicBezTo>
                      <a:cubicBezTo>
                        <a:pt x="28385" y="28627"/>
                        <a:pt x="24917" y="27905"/>
                        <a:pt x="21800" y="26279"/>
                      </a:cubicBezTo>
                      <a:cubicBezTo>
                        <a:pt x="14761" y="22611"/>
                        <a:pt x="10410" y="14846"/>
                        <a:pt x="9642" y="6954"/>
                      </a:cubicBezTo>
                      <a:cubicBezTo>
                        <a:pt x="9386" y="4650"/>
                        <a:pt x="9471" y="2304"/>
                        <a:pt x="98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23" name="Google Shape;323;p18"/>
            <p:cNvSpPr/>
            <p:nvPr/>
          </p:nvSpPr>
          <p:spPr>
            <a:xfrm>
              <a:off x="7297856" y="3451952"/>
              <a:ext cx="954563" cy="276036"/>
            </a:xfrm>
            <a:custGeom>
              <a:avLst/>
              <a:gdLst/>
              <a:ahLst/>
              <a:cxnLst/>
              <a:rect l="l" t="t" r="r" b="b"/>
              <a:pathLst>
                <a:path w="30546" h="7768" extrusionOk="0">
                  <a:moveTo>
                    <a:pt x="11719" y="1"/>
                  </a:moveTo>
                  <a:cubicBezTo>
                    <a:pt x="7610" y="1"/>
                    <a:pt x="4010" y="43"/>
                    <a:pt x="2773" y="138"/>
                  </a:cubicBezTo>
                  <a:cubicBezTo>
                    <a:pt x="0" y="309"/>
                    <a:pt x="171" y="7177"/>
                    <a:pt x="2346" y="7476"/>
                  </a:cubicBezTo>
                  <a:cubicBezTo>
                    <a:pt x="3527" y="7641"/>
                    <a:pt x="10671" y="7767"/>
                    <a:pt x="17197" y="7767"/>
                  </a:cubicBezTo>
                  <a:cubicBezTo>
                    <a:pt x="22458" y="7767"/>
                    <a:pt x="27318" y="7685"/>
                    <a:pt x="28327" y="7476"/>
                  </a:cubicBezTo>
                  <a:cubicBezTo>
                    <a:pt x="30545" y="7007"/>
                    <a:pt x="29351" y="607"/>
                    <a:pt x="27943" y="309"/>
                  </a:cubicBezTo>
                  <a:cubicBezTo>
                    <a:pt x="27058" y="121"/>
                    <a:pt x="18663" y="1"/>
                    <a:pt x="117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Duração</a:t>
              </a:r>
              <a:endParaRPr sz="16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4" name="Google Shape;324;p18"/>
            <p:cNvSpPr txBox="1"/>
            <p:nvPr/>
          </p:nvSpPr>
          <p:spPr>
            <a:xfrm>
              <a:off x="6850238" y="3854434"/>
              <a:ext cx="18498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Ideal: vídeos curtos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↕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Dinâmicos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5" name="Google Shape;325;p18"/>
          <p:cNvGrpSpPr/>
          <p:nvPr/>
        </p:nvGrpSpPr>
        <p:grpSpPr>
          <a:xfrm>
            <a:off x="3222782" y="1510017"/>
            <a:ext cx="563011" cy="689351"/>
            <a:chOff x="-740788" y="1541507"/>
            <a:chExt cx="563011" cy="689351"/>
          </a:xfrm>
        </p:grpSpPr>
        <p:sp>
          <p:nvSpPr>
            <p:cNvPr id="326" name="Google Shape;326;p18"/>
            <p:cNvSpPr/>
            <p:nvPr/>
          </p:nvSpPr>
          <p:spPr>
            <a:xfrm>
              <a:off x="-669152" y="1609445"/>
              <a:ext cx="457810" cy="621414"/>
            </a:xfrm>
            <a:custGeom>
              <a:avLst/>
              <a:gdLst/>
              <a:ahLst/>
              <a:cxnLst/>
              <a:rect l="l" t="t" r="r" b="b"/>
              <a:pathLst>
                <a:path w="21544" h="29243" extrusionOk="0">
                  <a:moveTo>
                    <a:pt x="10100" y="477"/>
                  </a:moveTo>
                  <a:cubicBezTo>
                    <a:pt x="13574" y="477"/>
                    <a:pt x="17010" y="2707"/>
                    <a:pt x="17875" y="6234"/>
                  </a:cubicBezTo>
                  <a:cubicBezTo>
                    <a:pt x="18728" y="9690"/>
                    <a:pt x="16638" y="14766"/>
                    <a:pt x="13396" y="16516"/>
                  </a:cubicBezTo>
                  <a:lnTo>
                    <a:pt x="13353" y="16516"/>
                  </a:lnTo>
                  <a:cubicBezTo>
                    <a:pt x="12500" y="16814"/>
                    <a:pt x="11774" y="17198"/>
                    <a:pt x="10921" y="17411"/>
                  </a:cubicBezTo>
                  <a:cubicBezTo>
                    <a:pt x="10404" y="17518"/>
                    <a:pt x="9882" y="17570"/>
                    <a:pt x="9362" y="17570"/>
                  </a:cubicBezTo>
                  <a:cubicBezTo>
                    <a:pt x="8423" y="17570"/>
                    <a:pt x="7491" y="17400"/>
                    <a:pt x="6613" y="17070"/>
                  </a:cubicBezTo>
                  <a:cubicBezTo>
                    <a:pt x="4352" y="16388"/>
                    <a:pt x="2261" y="14681"/>
                    <a:pt x="1664" y="12335"/>
                  </a:cubicBezTo>
                  <a:cubicBezTo>
                    <a:pt x="512" y="7727"/>
                    <a:pt x="2858" y="2949"/>
                    <a:pt x="7210" y="1030"/>
                  </a:cubicBezTo>
                  <a:cubicBezTo>
                    <a:pt x="8139" y="654"/>
                    <a:pt x="9121" y="477"/>
                    <a:pt x="10100" y="477"/>
                  </a:cubicBezTo>
                  <a:close/>
                  <a:moveTo>
                    <a:pt x="14462" y="16601"/>
                  </a:moveTo>
                  <a:cubicBezTo>
                    <a:pt x="14590" y="17198"/>
                    <a:pt x="14846" y="17795"/>
                    <a:pt x="15145" y="18350"/>
                  </a:cubicBezTo>
                  <a:cubicBezTo>
                    <a:pt x="15273" y="18691"/>
                    <a:pt x="15315" y="19033"/>
                    <a:pt x="15273" y="19417"/>
                  </a:cubicBezTo>
                  <a:cubicBezTo>
                    <a:pt x="15210" y="19708"/>
                    <a:pt x="14985" y="19817"/>
                    <a:pt x="14736" y="19817"/>
                  </a:cubicBezTo>
                  <a:cubicBezTo>
                    <a:pt x="14475" y="19817"/>
                    <a:pt x="14188" y="19697"/>
                    <a:pt x="14036" y="19544"/>
                  </a:cubicBezTo>
                  <a:cubicBezTo>
                    <a:pt x="13908" y="19459"/>
                    <a:pt x="13822" y="19289"/>
                    <a:pt x="13780" y="19161"/>
                  </a:cubicBezTo>
                  <a:lnTo>
                    <a:pt x="13780" y="18990"/>
                  </a:lnTo>
                  <a:cubicBezTo>
                    <a:pt x="13780" y="18862"/>
                    <a:pt x="13694" y="18777"/>
                    <a:pt x="13609" y="18734"/>
                  </a:cubicBezTo>
                  <a:cubicBezTo>
                    <a:pt x="13524" y="18265"/>
                    <a:pt x="13353" y="17795"/>
                    <a:pt x="13097" y="17369"/>
                  </a:cubicBezTo>
                  <a:cubicBezTo>
                    <a:pt x="13566" y="17155"/>
                    <a:pt x="13993" y="16900"/>
                    <a:pt x="14462" y="16601"/>
                  </a:cubicBezTo>
                  <a:close/>
                  <a:moveTo>
                    <a:pt x="15955" y="18606"/>
                  </a:moveTo>
                  <a:lnTo>
                    <a:pt x="15955" y="18606"/>
                  </a:lnTo>
                  <a:cubicBezTo>
                    <a:pt x="16894" y="19630"/>
                    <a:pt x="17704" y="20782"/>
                    <a:pt x="18387" y="22019"/>
                  </a:cubicBezTo>
                  <a:cubicBezTo>
                    <a:pt x="19112" y="23384"/>
                    <a:pt x="21160" y="26584"/>
                    <a:pt x="19880" y="28077"/>
                  </a:cubicBezTo>
                  <a:cubicBezTo>
                    <a:pt x="19681" y="28320"/>
                    <a:pt x="19452" y="28425"/>
                    <a:pt x="19204" y="28425"/>
                  </a:cubicBezTo>
                  <a:cubicBezTo>
                    <a:pt x="17801" y="28425"/>
                    <a:pt x="15806" y="25073"/>
                    <a:pt x="15443" y="24493"/>
                  </a:cubicBezTo>
                  <a:cubicBezTo>
                    <a:pt x="14590" y="23213"/>
                    <a:pt x="14036" y="21720"/>
                    <a:pt x="13865" y="20184"/>
                  </a:cubicBezTo>
                  <a:lnTo>
                    <a:pt x="13865" y="20184"/>
                  </a:lnTo>
                  <a:cubicBezTo>
                    <a:pt x="14078" y="20355"/>
                    <a:pt x="14419" y="20483"/>
                    <a:pt x="14718" y="20483"/>
                  </a:cubicBezTo>
                  <a:cubicBezTo>
                    <a:pt x="15401" y="20483"/>
                    <a:pt x="15955" y="19971"/>
                    <a:pt x="15998" y="19289"/>
                  </a:cubicBezTo>
                  <a:cubicBezTo>
                    <a:pt x="15998" y="19075"/>
                    <a:pt x="15998" y="18819"/>
                    <a:pt x="15955" y="18606"/>
                  </a:cubicBezTo>
                  <a:close/>
                  <a:moveTo>
                    <a:pt x="9995" y="0"/>
                  </a:moveTo>
                  <a:cubicBezTo>
                    <a:pt x="9148" y="0"/>
                    <a:pt x="8307" y="101"/>
                    <a:pt x="7508" y="304"/>
                  </a:cubicBezTo>
                  <a:cubicBezTo>
                    <a:pt x="2602" y="1584"/>
                    <a:pt x="0" y="7343"/>
                    <a:pt x="896" y="12036"/>
                  </a:cubicBezTo>
                  <a:cubicBezTo>
                    <a:pt x="1365" y="14511"/>
                    <a:pt x="3114" y="16302"/>
                    <a:pt x="5333" y="17369"/>
                  </a:cubicBezTo>
                  <a:cubicBezTo>
                    <a:pt x="6570" y="17923"/>
                    <a:pt x="7935" y="18265"/>
                    <a:pt x="9300" y="18307"/>
                  </a:cubicBezTo>
                  <a:cubicBezTo>
                    <a:pt x="10495" y="18307"/>
                    <a:pt x="11647" y="18051"/>
                    <a:pt x="12713" y="17582"/>
                  </a:cubicBezTo>
                  <a:cubicBezTo>
                    <a:pt x="12884" y="18094"/>
                    <a:pt x="13054" y="18691"/>
                    <a:pt x="13225" y="19246"/>
                  </a:cubicBezTo>
                  <a:cubicBezTo>
                    <a:pt x="13012" y="21848"/>
                    <a:pt x="14291" y="24280"/>
                    <a:pt x="15742" y="26328"/>
                  </a:cubicBezTo>
                  <a:cubicBezTo>
                    <a:pt x="16375" y="27184"/>
                    <a:pt x="17625" y="29242"/>
                    <a:pt x="18982" y="29242"/>
                  </a:cubicBezTo>
                  <a:cubicBezTo>
                    <a:pt x="19180" y="29242"/>
                    <a:pt x="19380" y="29198"/>
                    <a:pt x="19581" y="29101"/>
                  </a:cubicBezTo>
                  <a:cubicBezTo>
                    <a:pt x="21544" y="28119"/>
                    <a:pt x="21075" y="26285"/>
                    <a:pt x="20221" y="24706"/>
                  </a:cubicBezTo>
                  <a:cubicBezTo>
                    <a:pt x="19496" y="23469"/>
                    <a:pt x="18899" y="22147"/>
                    <a:pt x="18174" y="20910"/>
                  </a:cubicBezTo>
                  <a:cubicBezTo>
                    <a:pt x="17832" y="20312"/>
                    <a:pt x="17491" y="19672"/>
                    <a:pt x="17107" y="19075"/>
                  </a:cubicBezTo>
                  <a:cubicBezTo>
                    <a:pt x="16766" y="18606"/>
                    <a:pt x="16211" y="18393"/>
                    <a:pt x="15827" y="17966"/>
                  </a:cubicBezTo>
                  <a:cubicBezTo>
                    <a:pt x="15486" y="17497"/>
                    <a:pt x="15187" y="16985"/>
                    <a:pt x="15059" y="16388"/>
                  </a:cubicBezTo>
                  <a:cubicBezTo>
                    <a:pt x="15017" y="16345"/>
                    <a:pt x="14974" y="16302"/>
                    <a:pt x="14931" y="16260"/>
                  </a:cubicBezTo>
                  <a:cubicBezTo>
                    <a:pt x="15017" y="16174"/>
                    <a:pt x="15145" y="16132"/>
                    <a:pt x="15230" y="16046"/>
                  </a:cubicBezTo>
                  <a:cubicBezTo>
                    <a:pt x="16083" y="15236"/>
                    <a:pt x="16808" y="14255"/>
                    <a:pt x="17363" y="13188"/>
                  </a:cubicBezTo>
                  <a:cubicBezTo>
                    <a:pt x="18472" y="11140"/>
                    <a:pt x="18899" y="8794"/>
                    <a:pt x="18600" y="6448"/>
                  </a:cubicBezTo>
                  <a:cubicBezTo>
                    <a:pt x="18038" y="2197"/>
                    <a:pt x="13947" y="0"/>
                    <a:pt x="9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-631985" y="1643807"/>
              <a:ext cx="329099" cy="318410"/>
            </a:xfrm>
            <a:custGeom>
              <a:avLst/>
              <a:gdLst/>
              <a:ahLst/>
              <a:cxnLst/>
              <a:rect l="l" t="t" r="r" b="b"/>
              <a:pathLst>
                <a:path w="15487" h="14984" extrusionOk="0">
                  <a:moveTo>
                    <a:pt x="8280" y="406"/>
                  </a:moveTo>
                  <a:cubicBezTo>
                    <a:pt x="11137" y="406"/>
                    <a:pt x="13935" y="2236"/>
                    <a:pt x="14633" y="5129"/>
                  </a:cubicBezTo>
                  <a:cubicBezTo>
                    <a:pt x="15358" y="7988"/>
                    <a:pt x="13652" y="12126"/>
                    <a:pt x="10964" y="13576"/>
                  </a:cubicBezTo>
                  <a:lnTo>
                    <a:pt x="10921" y="13576"/>
                  </a:lnTo>
                  <a:cubicBezTo>
                    <a:pt x="10239" y="13789"/>
                    <a:pt x="9642" y="14131"/>
                    <a:pt x="8959" y="14301"/>
                  </a:cubicBezTo>
                  <a:cubicBezTo>
                    <a:pt x="8536" y="14392"/>
                    <a:pt x="8113" y="14434"/>
                    <a:pt x="7691" y="14434"/>
                  </a:cubicBezTo>
                  <a:cubicBezTo>
                    <a:pt x="6924" y="14434"/>
                    <a:pt x="6162" y="14293"/>
                    <a:pt x="5418" y="14045"/>
                  </a:cubicBezTo>
                  <a:cubicBezTo>
                    <a:pt x="3498" y="13491"/>
                    <a:pt x="1963" y="12040"/>
                    <a:pt x="1365" y="10121"/>
                  </a:cubicBezTo>
                  <a:cubicBezTo>
                    <a:pt x="384" y="6366"/>
                    <a:pt x="2347" y="2442"/>
                    <a:pt x="5887" y="863"/>
                  </a:cubicBezTo>
                  <a:cubicBezTo>
                    <a:pt x="6659" y="553"/>
                    <a:pt x="7472" y="406"/>
                    <a:pt x="8280" y="406"/>
                  </a:cubicBezTo>
                  <a:close/>
                  <a:moveTo>
                    <a:pt x="8236" y="0"/>
                  </a:moveTo>
                  <a:cubicBezTo>
                    <a:pt x="7523" y="0"/>
                    <a:pt x="6815" y="88"/>
                    <a:pt x="6143" y="266"/>
                  </a:cubicBezTo>
                  <a:cubicBezTo>
                    <a:pt x="2133" y="1332"/>
                    <a:pt x="0" y="6025"/>
                    <a:pt x="725" y="9865"/>
                  </a:cubicBezTo>
                  <a:cubicBezTo>
                    <a:pt x="1109" y="11912"/>
                    <a:pt x="2560" y="13363"/>
                    <a:pt x="4352" y="14216"/>
                  </a:cubicBezTo>
                  <a:cubicBezTo>
                    <a:pt x="5375" y="14685"/>
                    <a:pt x="6527" y="14941"/>
                    <a:pt x="7636" y="14984"/>
                  </a:cubicBezTo>
                  <a:cubicBezTo>
                    <a:pt x="9428" y="14941"/>
                    <a:pt x="11092" y="14301"/>
                    <a:pt x="12457" y="13149"/>
                  </a:cubicBezTo>
                  <a:cubicBezTo>
                    <a:pt x="13182" y="12510"/>
                    <a:pt x="13780" y="11699"/>
                    <a:pt x="14249" y="10846"/>
                  </a:cubicBezTo>
                  <a:cubicBezTo>
                    <a:pt x="15145" y="9139"/>
                    <a:pt x="15486" y="7220"/>
                    <a:pt x="15273" y="5300"/>
                  </a:cubicBezTo>
                  <a:cubicBezTo>
                    <a:pt x="14784" y="1806"/>
                    <a:pt x="11461" y="0"/>
                    <a:pt x="8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-365460" y="2040595"/>
              <a:ext cx="56801" cy="28114"/>
            </a:xfrm>
            <a:custGeom>
              <a:avLst/>
              <a:gdLst/>
              <a:ahLst/>
              <a:cxnLst/>
              <a:rect l="l" t="t" r="r" b="b"/>
              <a:pathLst>
                <a:path w="2673" h="1323" extrusionOk="0">
                  <a:moveTo>
                    <a:pt x="2425" y="0"/>
                  </a:moveTo>
                  <a:cubicBezTo>
                    <a:pt x="2398" y="0"/>
                    <a:pt x="2371" y="7"/>
                    <a:pt x="2347" y="23"/>
                  </a:cubicBezTo>
                  <a:cubicBezTo>
                    <a:pt x="2006" y="194"/>
                    <a:pt x="1750" y="450"/>
                    <a:pt x="1451" y="663"/>
                  </a:cubicBezTo>
                  <a:cubicBezTo>
                    <a:pt x="1129" y="878"/>
                    <a:pt x="748" y="972"/>
                    <a:pt x="357" y="972"/>
                  </a:cubicBezTo>
                  <a:cubicBezTo>
                    <a:pt x="281" y="972"/>
                    <a:pt x="205" y="969"/>
                    <a:pt x="128" y="962"/>
                  </a:cubicBezTo>
                  <a:cubicBezTo>
                    <a:pt x="0" y="962"/>
                    <a:pt x="0" y="1090"/>
                    <a:pt x="86" y="1133"/>
                  </a:cubicBezTo>
                  <a:cubicBezTo>
                    <a:pt x="270" y="1266"/>
                    <a:pt x="485" y="1323"/>
                    <a:pt x="710" y="1323"/>
                  </a:cubicBezTo>
                  <a:cubicBezTo>
                    <a:pt x="1422" y="1323"/>
                    <a:pt x="2246" y="755"/>
                    <a:pt x="2603" y="237"/>
                  </a:cubicBezTo>
                  <a:cubicBezTo>
                    <a:pt x="2672" y="133"/>
                    <a:pt x="2544" y="0"/>
                    <a:pt x="2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-340979" y="2078952"/>
              <a:ext cx="52997" cy="27689"/>
            </a:xfrm>
            <a:custGeom>
              <a:avLst/>
              <a:gdLst/>
              <a:ahLst/>
              <a:cxnLst/>
              <a:rect l="l" t="t" r="r" b="b"/>
              <a:pathLst>
                <a:path w="2494" h="1303" extrusionOk="0">
                  <a:moveTo>
                    <a:pt x="2297" y="1"/>
                  </a:moveTo>
                  <a:cubicBezTo>
                    <a:pt x="2255" y="1"/>
                    <a:pt x="2212" y="17"/>
                    <a:pt x="2176" y="53"/>
                  </a:cubicBezTo>
                  <a:cubicBezTo>
                    <a:pt x="1664" y="565"/>
                    <a:pt x="982" y="906"/>
                    <a:pt x="256" y="949"/>
                  </a:cubicBezTo>
                  <a:cubicBezTo>
                    <a:pt x="43" y="949"/>
                    <a:pt x="0" y="1247"/>
                    <a:pt x="214" y="1290"/>
                  </a:cubicBezTo>
                  <a:cubicBezTo>
                    <a:pt x="299" y="1298"/>
                    <a:pt x="386" y="1303"/>
                    <a:pt x="474" y="1303"/>
                  </a:cubicBezTo>
                  <a:cubicBezTo>
                    <a:pt x="1271" y="1303"/>
                    <a:pt x="2163" y="953"/>
                    <a:pt x="2432" y="223"/>
                  </a:cubicBezTo>
                  <a:cubicBezTo>
                    <a:pt x="2493" y="101"/>
                    <a:pt x="2401" y="1"/>
                    <a:pt x="2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-310825" y="2129188"/>
              <a:ext cx="48046" cy="27051"/>
            </a:xfrm>
            <a:custGeom>
              <a:avLst/>
              <a:gdLst/>
              <a:ahLst/>
              <a:cxnLst/>
              <a:rect l="l" t="t" r="r" b="b"/>
              <a:pathLst>
                <a:path w="2261" h="1273" extrusionOk="0">
                  <a:moveTo>
                    <a:pt x="2024" y="0"/>
                  </a:moveTo>
                  <a:cubicBezTo>
                    <a:pt x="1989" y="0"/>
                    <a:pt x="1950" y="11"/>
                    <a:pt x="1909" y="35"/>
                  </a:cubicBezTo>
                  <a:cubicBezTo>
                    <a:pt x="1415" y="225"/>
                    <a:pt x="1023" y="922"/>
                    <a:pt x="461" y="922"/>
                  </a:cubicBezTo>
                  <a:cubicBezTo>
                    <a:pt x="392" y="922"/>
                    <a:pt x="320" y="912"/>
                    <a:pt x="245" y="888"/>
                  </a:cubicBezTo>
                  <a:cubicBezTo>
                    <a:pt x="230" y="885"/>
                    <a:pt x="215" y="883"/>
                    <a:pt x="202" y="883"/>
                  </a:cubicBezTo>
                  <a:cubicBezTo>
                    <a:pt x="61" y="883"/>
                    <a:pt x="1" y="1067"/>
                    <a:pt x="117" y="1144"/>
                  </a:cubicBezTo>
                  <a:cubicBezTo>
                    <a:pt x="270" y="1234"/>
                    <a:pt x="428" y="1273"/>
                    <a:pt x="587" y="1273"/>
                  </a:cubicBezTo>
                  <a:cubicBezTo>
                    <a:pt x="1183" y="1273"/>
                    <a:pt x="1785" y="729"/>
                    <a:pt x="2122" y="291"/>
                  </a:cubicBezTo>
                  <a:cubicBezTo>
                    <a:pt x="2260" y="188"/>
                    <a:pt x="2175" y="0"/>
                    <a:pt x="2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-277079" y="2178786"/>
              <a:ext cx="35572" cy="19465"/>
            </a:xfrm>
            <a:custGeom>
              <a:avLst/>
              <a:gdLst/>
              <a:ahLst/>
              <a:cxnLst/>
              <a:rect l="l" t="t" r="r" b="b"/>
              <a:pathLst>
                <a:path w="1674" h="916" extrusionOk="0">
                  <a:moveTo>
                    <a:pt x="1434" y="0"/>
                  </a:moveTo>
                  <a:cubicBezTo>
                    <a:pt x="1419" y="0"/>
                    <a:pt x="1404" y="2"/>
                    <a:pt x="1387" y="5"/>
                  </a:cubicBezTo>
                  <a:cubicBezTo>
                    <a:pt x="918" y="90"/>
                    <a:pt x="577" y="474"/>
                    <a:pt x="150" y="645"/>
                  </a:cubicBezTo>
                  <a:cubicBezTo>
                    <a:pt x="1" y="682"/>
                    <a:pt x="48" y="916"/>
                    <a:pt x="176" y="916"/>
                  </a:cubicBezTo>
                  <a:cubicBezTo>
                    <a:pt x="195" y="916"/>
                    <a:pt x="214" y="911"/>
                    <a:pt x="236" y="901"/>
                  </a:cubicBezTo>
                  <a:cubicBezTo>
                    <a:pt x="705" y="815"/>
                    <a:pt x="1131" y="602"/>
                    <a:pt x="1515" y="303"/>
                  </a:cubicBezTo>
                  <a:cubicBezTo>
                    <a:pt x="1673" y="225"/>
                    <a:pt x="1612" y="0"/>
                    <a:pt x="1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-486036" y="1676511"/>
              <a:ext cx="127436" cy="68404"/>
            </a:xfrm>
            <a:custGeom>
              <a:avLst/>
              <a:gdLst/>
              <a:ahLst/>
              <a:cxnLst/>
              <a:rect l="l" t="t" r="r" b="b"/>
              <a:pathLst>
                <a:path w="5997" h="3219" extrusionOk="0">
                  <a:moveTo>
                    <a:pt x="1405" y="1"/>
                  </a:moveTo>
                  <a:cubicBezTo>
                    <a:pt x="979" y="1"/>
                    <a:pt x="562" y="58"/>
                    <a:pt x="171" y="177"/>
                  </a:cubicBezTo>
                  <a:cubicBezTo>
                    <a:pt x="1" y="263"/>
                    <a:pt x="43" y="476"/>
                    <a:pt x="171" y="476"/>
                  </a:cubicBezTo>
                  <a:cubicBezTo>
                    <a:pt x="1280" y="476"/>
                    <a:pt x="2347" y="775"/>
                    <a:pt x="3285" y="1329"/>
                  </a:cubicBezTo>
                  <a:cubicBezTo>
                    <a:pt x="4139" y="1841"/>
                    <a:pt x="4693" y="2609"/>
                    <a:pt x="5419" y="3164"/>
                  </a:cubicBezTo>
                  <a:cubicBezTo>
                    <a:pt x="5475" y="3202"/>
                    <a:pt x="5536" y="3218"/>
                    <a:pt x="5596" y="3218"/>
                  </a:cubicBezTo>
                  <a:cubicBezTo>
                    <a:pt x="5805" y="3218"/>
                    <a:pt x="5997" y="3012"/>
                    <a:pt x="5930" y="2780"/>
                  </a:cubicBezTo>
                  <a:cubicBezTo>
                    <a:pt x="5271" y="1080"/>
                    <a:pt x="3258" y="1"/>
                    <a:pt x="1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-358490" y="1757794"/>
              <a:ext cx="19338" cy="28326"/>
            </a:xfrm>
            <a:custGeom>
              <a:avLst/>
              <a:gdLst/>
              <a:ahLst/>
              <a:cxnLst/>
              <a:rect l="l" t="t" r="r" b="b"/>
              <a:pathLst>
                <a:path w="910" h="1333" extrusionOk="0">
                  <a:moveTo>
                    <a:pt x="303" y="1"/>
                  </a:moveTo>
                  <a:cubicBezTo>
                    <a:pt x="147" y="1"/>
                    <a:pt x="0" y="123"/>
                    <a:pt x="56" y="320"/>
                  </a:cubicBezTo>
                  <a:cubicBezTo>
                    <a:pt x="99" y="661"/>
                    <a:pt x="227" y="960"/>
                    <a:pt x="440" y="1258"/>
                  </a:cubicBezTo>
                  <a:cubicBezTo>
                    <a:pt x="508" y="1309"/>
                    <a:pt x="582" y="1333"/>
                    <a:pt x="649" y="1333"/>
                  </a:cubicBezTo>
                  <a:cubicBezTo>
                    <a:pt x="753" y="1333"/>
                    <a:pt x="841" y="1276"/>
                    <a:pt x="867" y="1173"/>
                  </a:cubicBezTo>
                  <a:cubicBezTo>
                    <a:pt x="910" y="746"/>
                    <a:pt x="782" y="405"/>
                    <a:pt x="526" y="107"/>
                  </a:cubicBezTo>
                  <a:cubicBezTo>
                    <a:pt x="467" y="34"/>
                    <a:pt x="384" y="1"/>
                    <a:pt x="3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-526837" y="1703839"/>
              <a:ext cx="11475" cy="8670"/>
            </a:xfrm>
            <a:custGeom>
              <a:avLst/>
              <a:gdLst/>
              <a:ahLst/>
              <a:cxnLst/>
              <a:rect l="l" t="t" r="r" b="b"/>
              <a:pathLst>
                <a:path w="540" h="408" extrusionOk="0">
                  <a:moveTo>
                    <a:pt x="129" y="1"/>
                  </a:moveTo>
                  <a:cubicBezTo>
                    <a:pt x="44" y="43"/>
                    <a:pt x="1" y="171"/>
                    <a:pt x="86" y="257"/>
                  </a:cubicBezTo>
                  <a:cubicBezTo>
                    <a:pt x="129" y="299"/>
                    <a:pt x="172" y="342"/>
                    <a:pt x="214" y="384"/>
                  </a:cubicBezTo>
                  <a:cubicBezTo>
                    <a:pt x="238" y="400"/>
                    <a:pt x="264" y="407"/>
                    <a:pt x="291" y="407"/>
                  </a:cubicBezTo>
                  <a:cubicBezTo>
                    <a:pt x="410" y="407"/>
                    <a:pt x="540" y="268"/>
                    <a:pt x="470" y="129"/>
                  </a:cubicBezTo>
                  <a:lnTo>
                    <a:pt x="427" y="86"/>
                  </a:lnTo>
                  <a:cubicBezTo>
                    <a:pt x="385" y="43"/>
                    <a:pt x="299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-567617" y="1749166"/>
              <a:ext cx="18594" cy="11156"/>
            </a:xfrm>
            <a:custGeom>
              <a:avLst/>
              <a:gdLst/>
              <a:ahLst/>
              <a:cxnLst/>
              <a:rect l="l" t="t" r="r" b="b"/>
              <a:pathLst>
                <a:path w="875" h="525" extrusionOk="0">
                  <a:moveTo>
                    <a:pt x="171" y="1"/>
                  </a:moveTo>
                  <a:cubicBezTo>
                    <a:pt x="43" y="1"/>
                    <a:pt x="0" y="129"/>
                    <a:pt x="85" y="257"/>
                  </a:cubicBezTo>
                  <a:cubicBezTo>
                    <a:pt x="213" y="342"/>
                    <a:pt x="341" y="427"/>
                    <a:pt x="512" y="513"/>
                  </a:cubicBezTo>
                  <a:cubicBezTo>
                    <a:pt x="533" y="521"/>
                    <a:pt x="554" y="525"/>
                    <a:pt x="574" y="525"/>
                  </a:cubicBezTo>
                  <a:cubicBezTo>
                    <a:pt x="755" y="525"/>
                    <a:pt x="875" y="205"/>
                    <a:pt x="683" y="129"/>
                  </a:cubicBezTo>
                  <a:cubicBezTo>
                    <a:pt x="512" y="43"/>
                    <a:pt x="341" y="1"/>
                    <a:pt x="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-572165" y="1824860"/>
              <a:ext cx="22057" cy="12622"/>
            </a:xfrm>
            <a:custGeom>
              <a:avLst/>
              <a:gdLst/>
              <a:ahLst/>
              <a:cxnLst/>
              <a:rect l="l" t="t" r="r" b="b"/>
              <a:pathLst>
                <a:path w="1038" h="594" extrusionOk="0">
                  <a:moveTo>
                    <a:pt x="780" y="0"/>
                  </a:moveTo>
                  <a:cubicBezTo>
                    <a:pt x="751" y="0"/>
                    <a:pt x="719" y="7"/>
                    <a:pt x="683" y="22"/>
                  </a:cubicBezTo>
                  <a:cubicBezTo>
                    <a:pt x="470" y="65"/>
                    <a:pt x="299" y="150"/>
                    <a:pt x="129" y="278"/>
                  </a:cubicBezTo>
                  <a:cubicBezTo>
                    <a:pt x="1" y="363"/>
                    <a:pt x="43" y="577"/>
                    <a:pt x="214" y="577"/>
                  </a:cubicBezTo>
                  <a:cubicBezTo>
                    <a:pt x="271" y="588"/>
                    <a:pt x="328" y="593"/>
                    <a:pt x="385" y="593"/>
                  </a:cubicBezTo>
                  <a:cubicBezTo>
                    <a:pt x="539" y="593"/>
                    <a:pt x="686" y="554"/>
                    <a:pt x="811" y="491"/>
                  </a:cubicBezTo>
                  <a:cubicBezTo>
                    <a:pt x="1037" y="379"/>
                    <a:pt x="997" y="0"/>
                    <a:pt x="7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-530450" y="1889462"/>
              <a:ext cx="10901" cy="16554"/>
            </a:xfrm>
            <a:custGeom>
              <a:avLst/>
              <a:gdLst/>
              <a:ahLst/>
              <a:cxnLst/>
              <a:rect l="l" t="t" r="r" b="b"/>
              <a:pathLst>
                <a:path w="513" h="779" extrusionOk="0">
                  <a:moveTo>
                    <a:pt x="240" y="0"/>
                  </a:moveTo>
                  <a:cubicBezTo>
                    <a:pt x="139" y="0"/>
                    <a:pt x="43" y="75"/>
                    <a:pt x="43" y="224"/>
                  </a:cubicBezTo>
                  <a:cubicBezTo>
                    <a:pt x="0" y="352"/>
                    <a:pt x="0" y="480"/>
                    <a:pt x="0" y="608"/>
                  </a:cubicBezTo>
                  <a:cubicBezTo>
                    <a:pt x="0" y="722"/>
                    <a:pt x="95" y="779"/>
                    <a:pt x="184" y="779"/>
                  </a:cubicBezTo>
                  <a:cubicBezTo>
                    <a:pt x="228" y="779"/>
                    <a:pt x="270" y="765"/>
                    <a:pt x="299" y="736"/>
                  </a:cubicBezTo>
                  <a:cubicBezTo>
                    <a:pt x="469" y="608"/>
                    <a:pt x="512" y="395"/>
                    <a:pt x="469" y="224"/>
                  </a:cubicBezTo>
                  <a:cubicBezTo>
                    <a:pt x="448" y="75"/>
                    <a:pt x="342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-466995" y="1910075"/>
              <a:ext cx="10901" cy="19550"/>
            </a:xfrm>
            <a:custGeom>
              <a:avLst/>
              <a:gdLst/>
              <a:ahLst/>
              <a:cxnLst/>
              <a:rect l="l" t="t" r="r" b="b"/>
              <a:pathLst>
                <a:path w="513" h="920" extrusionOk="0">
                  <a:moveTo>
                    <a:pt x="256" y="1"/>
                  </a:moveTo>
                  <a:cubicBezTo>
                    <a:pt x="150" y="1"/>
                    <a:pt x="43" y="65"/>
                    <a:pt x="43" y="193"/>
                  </a:cubicBezTo>
                  <a:cubicBezTo>
                    <a:pt x="0" y="449"/>
                    <a:pt x="86" y="705"/>
                    <a:pt x="256" y="875"/>
                  </a:cubicBezTo>
                  <a:cubicBezTo>
                    <a:pt x="287" y="906"/>
                    <a:pt x="328" y="920"/>
                    <a:pt x="368" y="920"/>
                  </a:cubicBezTo>
                  <a:cubicBezTo>
                    <a:pt x="441" y="920"/>
                    <a:pt x="512" y="873"/>
                    <a:pt x="512" y="790"/>
                  </a:cubicBezTo>
                  <a:cubicBezTo>
                    <a:pt x="512" y="577"/>
                    <a:pt x="512" y="406"/>
                    <a:pt x="470" y="193"/>
                  </a:cubicBezTo>
                  <a:cubicBezTo>
                    <a:pt x="470" y="65"/>
                    <a:pt x="363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-407834" y="1895794"/>
              <a:ext cx="19720" cy="14769"/>
            </a:xfrm>
            <a:custGeom>
              <a:avLst/>
              <a:gdLst/>
              <a:ahLst/>
              <a:cxnLst/>
              <a:rect l="l" t="t" r="r" b="b"/>
              <a:pathLst>
                <a:path w="928" h="695" extrusionOk="0">
                  <a:moveTo>
                    <a:pt x="299" y="0"/>
                  </a:moveTo>
                  <a:cubicBezTo>
                    <a:pt x="143" y="0"/>
                    <a:pt x="1" y="135"/>
                    <a:pt x="117" y="310"/>
                  </a:cubicBezTo>
                  <a:cubicBezTo>
                    <a:pt x="203" y="524"/>
                    <a:pt x="416" y="694"/>
                    <a:pt x="715" y="694"/>
                  </a:cubicBezTo>
                  <a:cubicBezTo>
                    <a:pt x="843" y="694"/>
                    <a:pt x="928" y="524"/>
                    <a:pt x="843" y="396"/>
                  </a:cubicBezTo>
                  <a:cubicBezTo>
                    <a:pt x="715" y="268"/>
                    <a:pt x="587" y="225"/>
                    <a:pt x="501" y="97"/>
                  </a:cubicBezTo>
                  <a:cubicBezTo>
                    <a:pt x="447" y="29"/>
                    <a:pt x="372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-369986" y="1833105"/>
              <a:ext cx="19061" cy="10774"/>
            </a:xfrm>
            <a:custGeom>
              <a:avLst/>
              <a:gdLst/>
              <a:ahLst/>
              <a:cxnLst/>
              <a:rect l="l" t="t" r="r" b="b"/>
              <a:pathLst>
                <a:path w="897" h="507" extrusionOk="0">
                  <a:moveTo>
                    <a:pt x="377" y="0"/>
                  </a:moveTo>
                  <a:cubicBezTo>
                    <a:pt x="335" y="0"/>
                    <a:pt x="294" y="6"/>
                    <a:pt x="256" y="18"/>
                  </a:cubicBezTo>
                  <a:cubicBezTo>
                    <a:pt x="0" y="61"/>
                    <a:pt x="0" y="445"/>
                    <a:pt x="256" y="487"/>
                  </a:cubicBezTo>
                  <a:cubicBezTo>
                    <a:pt x="299" y="502"/>
                    <a:pt x="346" y="506"/>
                    <a:pt x="395" y="506"/>
                  </a:cubicBezTo>
                  <a:cubicBezTo>
                    <a:pt x="493" y="506"/>
                    <a:pt x="597" y="487"/>
                    <a:pt x="683" y="487"/>
                  </a:cubicBezTo>
                  <a:cubicBezTo>
                    <a:pt x="896" y="402"/>
                    <a:pt x="896" y="103"/>
                    <a:pt x="683" y="61"/>
                  </a:cubicBezTo>
                  <a:cubicBezTo>
                    <a:pt x="592" y="31"/>
                    <a:pt x="480" y="0"/>
                    <a:pt x="3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-493282" y="2030309"/>
              <a:ext cx="33384" cy="74928"/>
            </a:xfrm>
            <a:custGeom>
              <a:avLst/>
              <a:gdLst/>
              <a:ahLst/>
              <a:cxnLst/>
              <a:rect l="l" t="t" r="r" b="b"/>
              <a:pathLst>
                <a:path w="1571" h="3526" extrusionOk="0">
                  <a:moveTo>
                    <a:pt x="1088" y="1"/>
                  </a:moveTo>
                  <a:cubicBezTo>
                    <a:pt x="930" y="1"/>
                    <a:pt x="777" y="89"/>
                    <a:pt x="726" y="294"/>
                  </a:cubicBezTo>
                  <a:cubicBezTo>
                    <a:pt x="427" y="1147"/>
                    <a:pt x="0" y="2342"/>
                    <a:pt x="256" y="3238"/>
                  </a:cubicBezTo>
                  <a:cubicBezTo>
                    <a:pt x="320" y="3430"/>
                    <a:pt x="480" y="3526"/>
                    <a:pt x="640" y="3526"/>
                  </a:cubicBezTo>
                  <a:cubicBezTo>
                    <a:pt x="800" y="3526"/>
                    <a:pt x="960" y="3430"/>
                    <a:pt x="1024" y="3238"/>
                  </a:cubicBezTo>
                  <a:cubicBezTo>
                    <a:pt x="1109" y="2811"/>
                    <a:pt x="1152" y="2384"/>
                    <a:pt x="1195" y="1958"/>
                  </a:cubicBezTo>
                  <a:cubicBezTo>
                    <a:pt x="1237" y="1489"/>
                    <a:pt x="1365" y="1019"/>
                    <a:pt x="1493" y="507"/>
                  </a:cubicBezTo>
                  <a:cubicBezTo>
                    <a:pt x="1570" y="200"/>
                    <a:pt x="1325" y="1"/>
                    <a:pt x="10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-577435" y="2015073"/>
              <a:ext cx="21675" cy="27413"/>
            </a:xfrm>
            <a:custGeom>
              <a:avLst/>
              <a:gdLst/>
              <a:ahLst/>
              <a:cxnLst/>
              <a:rect l="l" t="t" r="r" b="b"/>
              <a:pathLst>
                <a:path w="1020" h="1290" extrusionOk="0">
                  <a:moveTo>
                    <a:pt x="705" y="1"/>
                  </a:moveTo>
                  <a:cubicBezTo>
                    <a:pt x="632" y="1"/>
                    <a:pt x="558" y="35"/>
                    <a:pt x="505" y="115"/>
                  </a:cubicBezTo>
                  <a:cubicBezTo>
                    <a:pt x="291" y="371"/>
                    <a:pt x="121" y="712"/>
                    <a:pt x="36" y="1011"/>
                  </a:cubicBezTo>
                  <a:cubicBezTo>
                    <a:pt x="1" y="1150"/>
                    <a:pt x="136" y="1290"/>
                    <a:pt x="280" y="1290"/>
                  </a:cubicBezTo>
                  <a:cubicBezTo>
                    <a:pt x="313" y="1290"/>
                    <a:pt x="345" y="1283"/>
                    <a:pt x="377" y="1267"/>
                  </a:cubicBezTo>
                  <a:cubicBezTo>
                    <a:pt x="675" y="1054"/>
                    <a:pt x="761" y="670"/>
                    <a:pt x="931" y="371"/>
                  </a:cubicBezTo>
                  <a:cubicBezTo>
                    <a:pt x="1019" y="166"/>
                    <a:pt x="866" y="1"/>
                    <a:pt x="7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-698839" y="1952915"/>
              <a:ext cx="61604" cy="49300"/>
            </a:xfrm>
            <a:custGeom>
              <a:avLst/>
              <a:gdLst/>
              <a:ahLst/>
              <a:cxnLst/>
              <a:rect l="l" t="t" r="r" b="b"/>
              <a:pathLst>
                <a:path w="2899" h="2320" extrusionOk="0">
                  <a:moveTo>
                    <a:pt x="2387" y="1"/>
                  </a:moveTo>
                  <a:cubicBezTo>
                    <a:pt x="2311" y="1"/>
                    <a:pt x="2232" y="29"/>
                    <a:pt x="2165" y="97"/>
                  </a:cubicBezTo>
                  <a:cubicBezTo>
                    <a:pt x="1482" y="651"/>
                    <a:pt x="757" y="1206"/>
                    <a:pt x="160" y="1846"/>
                  </a:cubicBezTo>
                  <a:cubicBezTo>
                    <a:pt x="0" y="2045"/>
                    <a:pt x="139" y="2319"/>
                    <a:pt x="367" y="2319"/>
                  </a:cubicBezTo>
                  <a:cubicBezTo>
                    <a:pt x="383" y="2319"/>
                    <a:pt x="399" y="2318"/>
                    <a:pt x="416" y="2315"/>
                  </a:cubicBezTo>
                  <a:cubicBezTo>
                    <a:pt x="1354" y="2016"/>
                    <a:pt x="1994" y="1206"/>
                    <a:pt x="2634" y="566"/>
                  </a:cubicBezTo>
                  <a:cubicBezTo>
                    <a:pt x="2899" y="335"/>
                    <a:pt x="2651" y="1"/>
                    <a:pt x="2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-700901" y="1880388"/>
              <a:ext cx="29389" cy="17467"/>
            </a:xfrm>
            <a:custGeom>
              <a:avLst/>
              <a:gdLst/>
              <a:ahLst/>
              <a:cxnLst/>
              <a:rect l="l" t="t" r="r" b="b"/>
              <a:pathLst>
                <a:path w="1383" h="822" extrusionOk="0">
                  <a:moveTo>
                    <a:pt x="984" y="0"/>
                  </a:moveTo>
                  <a:cubicBezTo>
                    <a:pt x="956" y="0"/>
                    <a:pt x="927" y="4"/>
                    <a:pt x="897" y="11"/>
                  </a:cubicBezTo>
                  <a:cubicBezTo>
                    <a:pt x="641" y="97"/>
                    <a:pt x="385" y="225"/>
                    <a:pt x="172" y="395"/>
                  </a:cubicBezTo>
                  <a:cubicBezTo>
                    <a:pt x="1" y="609"/>
                    <a:pt x="172" y="822"/>
                    <a:pt x="428" y="822"/>
                  </a:cubicBezTo>
                  <a:cubicBezTo>
                    <a:pt x="684" y="779"/>
                    <a:pt x="897" y="694"/>
                    <a:pt x="1110" y="523"/>
                  </a:cubicBezTo>
                  <a:cubicBezTo>
                    <a:pt x="1382" y="368"/>
                    <a:pt x="1265" y="0"/>
                    <a:pt x="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-740788" y="1766400"/>
              <a:ext cx="65301" cy="20103"/>
            </a:xfrm>
            <a:custGeom>
              <a:avLst/>
              <a:gdLst/>
              <a:ahLst/>
              <a:cxnLst/>
              <a:rect l="l" t="t" r="r" b="b"/>
              <a:pathLst>
                <a:path w="3073" h="946" extrusionOk="0">
                  <a:moveTo>
                    <a:pt x="300" y="0"/>
                  </a:moveTo>
                  <a:cubicBezTo>
                    <a:pt x="44" y="0"/>
                    <a:pt x="1" y="299"/>
                    <a:pt x="172" y="427"/>
                  </a:cubicBezTo>
                  <a:cubicBezTo>
                    <a:pt x="901" y="772"/>
                    <a:pt x="1665" y="945"/>
                    <a:pt x="2464" y="945"/>
                  </a:cubicBezTo>
                  <a:cubicBezTo>
                    <a:pt x="2552" y="945"/>
                    <a:pt x="2642" y="943"/>
                    <a:pt x="2731" y="939"/>
                  </a:cubicBezTo>
                  <a:cubicBezTo>
                    <a:pt x="2987" y="939"/>
                    <a:pt x="3072" y="469"/>
                    <a:pt x="2774" y="427"/>
                  </a:cubicBezTo>
                  <a:cubicBezTo>
                    <a:pt x="1963" y="341"/>
                    <a:pt x="1153" y="43"/>
                    <a:pt x="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-672531" y="1687158"/>
              <a:ext cx="25521" cy="18785"/>
            </a:xfrm>
            <a:custGeom>
              <a:avLst/>
              <a:gdLst/>
              <a:ahLst/>
              <a:cxnLst/>
              <a:rect l="l" t="t" r="r" b="b"/>
              <a:pathLst>
                <a:path w="1201" h="884" extrusionOk="0">
                  <a:moveTo>
                    <a:pt x="289" y="1"/>
                  </a:moveTo>
                  <a:cubicBezTo>
                    <a:pt x="118" y="1"/>
                    <a:pt x="0" y="217"/>
                    <a:pt x="74" y="402"/>
                  </a:cubicBezTo>
                  <a:cubicBezTo>
                    <a:pt x="244" y="615"/>
                    <a:pt x="458" y="786"/>
                    <a:pt x="714" y="871"/>
                  </a:cubicBezTo>
                  <a:cubicBezTo>
                    <a:pt x="743" y="879"/>
                    <a:pt x="771" y="883"/>
                    <a:pt x="798" y="883"/>
                  </a:cubicBezTo>
                  <a:cubicBezTo>
                    <a:pt x="1049" y="883"/>
                    <a:pt x="1201" y="551"/>
                    <a:pt x="970" y="359"/>
                  </a:cubicBezTo>
                  <a:cubicBezTo>
                    <a:pt x="799" y="188"/>
                    <a:pt x="586" y="103"/>
                    <a:pt x="372" y="18"/>
                  </a:cubicBezTo>
                  <a:cubicBezTo>
                    <a:pt x="344" y="6"/>
                    <a:pt x="315" y="1"/>
                    <a:pt x="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-626949" y="1584518"/>
              <a:ext cx="39738" cy="45241"/>
            </a:xfrm>
            <a:custGeom>
              <a:avLst/>
              <a:gdLst/>
              <a:ahLst/>
              <a:cxnLst/>
              <a:rect l="l" t="t" r="r" b="b"/>
              <a:pathLst>
                <a:path w="1870" h="2129" extrusionOk="0">
                  <a:moveTo>
                    <a:pt x="319" y="1"/>
                  </a:moveTo>
                  <a:cubicBezTo>
                    <a:pt x="160" y="1"/>
                    <a:pt x="0" y="141"/>
                    <a:pt x="62" y="326"/>
                  </a:cubicBezTo>
                  <a:cubicBezTo>
                    <a:pt x="318" y="1008"/>
                    <a:pt x="958" y="1392"/>
                    <a:pt x="1342" y="2032"/>
                  </a:cubicBezTo>
                  <a:cubicBezTo>
                    <a:pt x="1396" y="2100"/>
                    <a:pt x="1471" y="2129"/>
                    <a:pt x="1546" y="2129"/>
                  </a:cubicBezTo>
                  <a:cubicBezTo>
                    <a:pt x="1708" y="2129"/>
                    <a:pt x="1869" y="1994"/>
                    <a:pt x="1811" y="1819"/>
                  </a:cubicBezTo>
                  <a:cubicBezTo>
                    <a:pt x="1512" y="1136"/>
                    <a:pt x="1043" y="539"/>
                    <a:pt x="488" y="70"/>
                  </a:cubicBezTo>
                  <a:cubicBezTo>
                    <a:pt x="441" y="22"/>
                    <a:pt x="380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-514129" y="1568793"/>
              <a:ext cx="13621" cy="26223"/>
            </a:xfrm>
            <a:custGeom>
              <a:avLst/>
              <a:gdLst/>
              <a:ahLst/>
              <a:cxnLst/>
              <a:rect l="l" t="t" r="r" b="b"/>
              <a:pathLst>
                <a:path w="641" h="1234" extrusionOk="0">
                  <a:moveTo>
                    <a:pt x="284" y="1"/>
                  </a:moveTo>
                  <a:cubicBezTo>
                    <a:pt x="178" y="1"/>
                    <a:pt x="68" y="71"/>
                    <a:pt x="43" y="170"/>
                  </a:cubicBezTo>
                  <a:cubicBezTo>
                    <a:pt x="0" y="468"/>
                    <a:pt x="43" y="767"/>
                    <a:pt x="128" y="1066"/>
                  </a:cubicBezTo>
                  <a:cubicBezTo>
                    <a:pt x="166" y="1179"/>
                    <a:pt x="270" y="1234"/>
                    <a:pt x="372" y="1234"/>
                  </a:cubicBezTo>
                  <a:cubicBezTo>
                    <a:pt x="499" y="1234"/>
                    <a:pt x="621" y="1147"/>
                    <a:pt x="597" y="980"/>
                  </a:cubicBezTo>
                  <a:cubicBezTo>
                    <a:pt x="640" y="682"/>
                    <a:pt x="555" y="383"/>
                    <a:pt x="469" y="127"/>
                  </a:cubicBezTo>
                  <a:cubicBezTo>
                    <a:pt x="434" y="37"/>
                    <a:pt x="360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-413508" y="1541507"/>
              <a:ext cx="24863" cy="54188"/>
            </a:xfrm>
            <a:custGeom>
              <a:avLst/>
              <a:gdLst/>
              <a:ahLst/>
              <a:cxnLst/>
              <a:rect l="l" t="t" r="r" b="b"/>
              <a:pathLst>
                <a:path w="1170" h="2550" extrusionOk="0">
                  <a:moveTo>
                    <a:pt x="896" y="0"/>
                  </a:moveTo>
                  <a:cubicBezTo>
                    <a:pt x="837" y="0"/>
                    <a:pt x="776" y="26"/>
                    <a:pt x="726" y="89"/>
                  </a:cubicBezTo>
                  <a:cubicBezTo>
                    <a:pt x="256" y="728"/>
                    <a:pt x="0" y="1496"/>
                    <a:pt x="0" y="2264"/>
                  </a:cubicBezTo>
                  <a:cubicBezTo>
                    <a:pt x="0" y="2452"/>
                    <a:pt x="142" y="2549"/>
                    <a:pt x="284" y="2549"/>
                  </a:cubicBezTo>
                  <a:cubicBezTo>
                    <a:pt x="400" y="2549"/>
                    <a:pt x="517" y="2484"/>
                    <a:pt x="555" y="2350"/>
                  </a:cubicBezTo>
                  <a:cubicBezTo>
                    <a:pt x="768" y="1667"/>
                    <a:pt x="896" y="984"/>
                    <a:pt x="1110" y="302"/>
                  </a:cubicBezTo>
                  <a:cubicBezTo>
                    <a:pt x="1170" y="151"/>
                    <a:pt x="1038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-308849" y="1611995"/>
              <a:ext cx="23694" cy="17127"/>
            </a:xfrm>
            <a:custGeom>
              <a:avLst/>
              <a:gdLst/>
              <a:ahLst/>
              <a:cxnLst/>
              <a:rect l="l" t="t" r="r" b="b"/>
              <a:pathLst>
                <a:path w="1115" h="806" extrusionOk="0">
                  <a:moveTo>
                    <a:pt x="797" y="0"/>
                  </a:moveTo>
                  <a:cubicBezTo>
                    <a:pt x="769" y="0"/>
                    <a:pt x="739" y="5"/>
                    <a:pt x="707" y="14"/>
                  </a:cubicBezTo>
                  <a:cubicBezTo>
                    <a:pt x="579" y="56"/>
                    <a:pt x="408" y="142"/>
                    <a:pt x="280" y="227"/>
                  </a:cubicBezTo>
                  <a:cubicBezTo>
                    <a:pt x="1" y="402"/>
                    <a:pt x="179" y="805"/>
                    <a:pt x="440" y="805"/>
                  </a:cubicBezTo>
                  <a:cubicBezTo>
                    <a:pt x="498" y="805"/>
                    <a:pt x="560" y="785"/>
                    <a:pt x="621" y="739"/>
                  </a:cubicBezTo>
                  <a:cubicBezTo>
                    <a:pt x="749" y="654"/>
                    <a:pt x="877" y="568"/>
                    <a:pt x="963" y="440"/>
                  </a:cubicBezTo>
                  <a:cubicBezTo>
                    <a:pt x="1115" y="288"/>
                    <a:pt x="1030" y="0"/>
                    <a:pt x="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-242164" y="1722879"/>
              <a:ext cx="64388" cy="14854"/>
            </a:xfrm>
            <a:custGeom>
              <a:avLst/>
              <a:gdLst/>
              <a:ahLst/>
              <a:cxnLst/>
              <a:rect l="l" t="t" r="r" b="b"/>
              <a:pathLst>
                <a:path w="3030" h="699" extrusionOk="0">
                  <a:moveTo>
                    <a:pt x="1163" y="0"/>
                  </a:moveTo>
                  <a:cubicBezTo>
                    <a:pt x="901" y="0"/>
                    <a:pt x="640" y="15"/>
                    <a:pt x="384" y="43"/>
                  </a:cubicBezTo>
                  <a:cubicBezTo>
                    <a:pt x="0" y="43"/>
                    <a:pt x="0" y="555"/>
                    <a:pt x="384" y="555"/>
                  </a:cubicBezTo>
                  <a:cubicBezTo>
                    <a:pt x="960" y="651"/>
                    <a:pt x="1560" y="699"/>
                    <a:pt x="2148" y="699"/>
                  </a:cubicBezTo>
                  <a:cubicBezTo>
                    <a:pt x="2344" y="699"/>
                    <a:pt x="2539" y="694"/>
                    <a:pt x="2731" y="683"/>
                  </a:cubicBezTo>
                  <a:cubicBezTo>
                    <a:pt x="3029" y="598"/>
                    <a:pt x="2987" y="214"/>
                    <a:pt x="2731" y="171"/>
                  </a:cubicBezTo>
                  <a:cubicBezTo>
                    <a:pt x="2219" y="57"/>
                    <a:pt x="1688" y="0"/>
                    <a:pt x="1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-254575" y="1837037"/>
              <a:ext cx="24204" cy="11879"/>
            </a:xfrm>
            <a:custGeom>
              <a:avLst/>
              <a:gdLst/>
              <a:ahLst/>
              <a:cxnLst/>
              <a:rect l="l" t="t" r="r" b="b"/>
              <a:pathLst>
                <a:path w="1139" h="559" extrusionOk="0">
                  <a:moveTo>
                    <a:pt x="376" y="1"/>
                  </a:moveTo>
                  <a:cubicBezTo>
                    <a:pt x="105" y="1"/>
                    <a:pt x="0" y="432"/>
                    <a:pt x="286" y="473"/>
                  </a:cubicBezTo>
                  <a:cubicBezTo>
                    <a:pt x="499" y="516"/>
                    <a:pt x="712" y="516"/>
                    <a:pt x="926" y="558"/>
                  </a:cubicBezTo>
                  <a:cubicBezTo>
                    <a:pt x="1139" y="558"/>
                    <a:pt x="1139" y="260"/>
                    <a:pt x="926" y="174"/>
                  </a:cubicBezTo>
                  <a:cubicBezTo>
                    <a:pt x="755" y="89"/>
                    <a:pt x="584" y="46"/>
                    <a:pt x="414" y="4"/>
                  </a:cubicBezTo>
                  <a:cubicBezTo>
                    <a:pt x="401" y="2"/>
                    <a:pt x="388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-275655" y="1919361"/>
              <a:ext cx="54357" cy="36529"/>
            </a:xfrm>
            <a:custGeom>
              <a:avLst/>
              <a:gdLst/>
              <a:ahLst/>
              <a:cxnLst/>
              <a:rect l="l" t="t" r="r" b="b"/>
              <a:pathLst>
                <a:path w="2558" h="1719" extrusionOk="0">
                  <a:moveTo>
                    <a:pt x="412" y="0"/>
                  </a:moveTo>
                  <a:cubicBezTo>
                    <a:pt x="194" y="0"/>
                    <a:pt x="1" y="348"/>
                    <a:pt x="211" y="524"/>
                  </a:cubicBezTo>
                  <a:cubicBezTo>
                    <a:pt x="723" y="1121"/>
                    <a:pt x="1406" y="1505"/>
                    <a:pt x="2174" y="1718"/>
                  </a:cubicBezTo>
                  <a:cubicBezTo>
                    <a:pt x="2430" y="1676"/>
                    <a:pt x="2558" y="1377"/>
                    <a:pt x="2387" y="1206"/>
                  </a:cubicBezTo>
                  <a:cubicBezTo>
                    <a:pt x="1832" y="737"/>
                    <a:pt x="1107" y="481"/>
                    <a:pt x="552" y="54"/>
                  </a:cubicBezTo>
                  <a:cubicBezTo>
                    <a:pt x="507" y="17"/>
                    <a:pt x="459" y="0"/>
                    <a:pt x="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18"/>
          <p:cNvGrpSpPr/>
          <p:nvPr/>
        </p:nvGrpSpPr>
        <p:grpSpPr>
          <a:xfrm>
            <a:off x="5267901" y="1546434"/>
            <a:ext cx="751696" cy="616517"/>
            <a:chOff x="5429298" y="1588546"/>
            <a:chExt cx="751696" cy="616517"/>
          </a:xfrm>
        </p:grpSpPr>
        <p:sp>
          <p:nvSpPr>
            <p:cNvPr id="355" name="Google Shape;355;p18"/>
            <p:cNvSpPr/>
            <p:nvPr/>
          </p:nvSpPr>
          <p:spPr>
            <a:xfrm>
              <a:off x="5648286" y="1766412"/>
              <a:ext cx="78880" cy="70274"/>
            </a:xfrm>
            <a:custGeom>
              <a:avLst/>
              <a:gdLst/>
              <a:ahLst/>
              <a:cxnLst/>
              <a:rect l="l" t="t" r="r" b="b"/>
              <a:pathLst>
                <a:path w="3712" h="3307" extrusionOk="0">
                  <a:moveTo>
                    <a:pt x="2251" y="0"/>
                  </a:moveTo>
                  <a:cubicBezTo>
                    <a:pt x="2179" y="0"/>
                    <a:pt x="2110" y="1"/>
                    <a:pt x="2048" y="1"/>
                  </a:cubicBezTo>
                  <a:cubicBezTo>
                    <a:pt x="1493" y="44"/>
                    <a:pt x="555" y="129"/>
                    <a:pt x="299" y="726"/>
                  </a:cubicBezTo>
                  <a:cubicBezTo>
                    <a:pt x="0" y="1451"/>
                    <a:pt x="469" y="2433"/>
                    <a:pt x="512" y="3158"/>
                  </a:cubicBezTo>
                  <a:cubicBezTo>
                    <a:pt x="512" y="3241"/>
                    <a:pt x="584" y="3306"/>
                    <a:pt x="659" y="3306"/>
                  </a:cubicBezTo>
                  <a:cubicBezTo>
                    <a:pt x="698" y="3306"/>
                    <a:pt x="738" y="3288"/>
                    <a:pt x="768" y="3243"/>
                  </a:cubicBezTo>
                  <a:cubicBezTo>
                    <a:pt x="981" y="2689"/>
                    <a:pt x="768" y="2049"/>
                    <a:pt x="725" y="1494"/>
                  </a:cubicBezTo>
                  <a:cubicBezTo>
                    <a:pt x="683" y="1110"/>
                    <a:pt x="725" y="854"/>
                    <a:pt x="1109" y="726"/>
                  </a:cubicBezTo>
                  <a:cubicBezTo>
                    <a:pt x="1408" y="641"/>
                    <a:pt x="1707" y="556"/>
                    <a:pt x="2048" y="556"/>
                  </a:cubicBezTo>
                  <a:cubicBezTo>
                    <a:pt x="2261" y="556"/>
                    <a:pt x="2517" y="556"/>
                    <a:pt x="2773" y="598"/>
                  </a:cubicBezTo>
                  <a:cubicBezTo>
                    <a:pt x="3072" y="598"/>
                    <a:pt x="2986" y="939"/>
                    <a:pt x="3029" y="1195"/>
                  </a:cubicBezTo>
                  <a:cubicBezTo>
                    <a:pt x="3029" y="1835"/>
                    <a:pt x="3072" y="2475"/>
                    <a:pt x="3157" y="3115"/>
                  </a:cubicBezTo>
                  <a:cubicBezTo>
                    <a:pt x="3194" y="3244"/>
                    <a:pt x="3301" y="3301"/>
                    <a:pt x="3412" y="3301"/>
                  </a:cubicBezTo>
                  <a:cubicBezTo>
                    <a:pt x="3559" y="3301"/>
                    <a:pt x="3712" y="3200"/>
                    <a:pt x="3712" y="3030"/>
                  </a:cubicBezTo>
                  <a:cubicBezTo>
                    <a:pt x="3712" y="2603"/>
                    <a:pt x="3584" y="2177"/>
                    <a:pt x="3584" y="1750"/>
                  </a:cubicBezTo>
                  <a:cubicBezTo>
                    <a:pt x="3584" y="1323"/>
                    <a:pt x="3584" y="939"/>
                    <a:pt x="3456" y="513"/>
                  </a:cubicBezTo>
                  <a:cubicBezTo>
                    <a:pt x="3345" y="32"/>
                    <a:pt x="2721" y="0"/>
                    <a:pt x="2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5651898" y="2081428"/>
              <a:ext cx="78901" cy="70316"/>
            </a:xfrm>
            <a:custGeom>
              <a:avLst/>
              <a:gdLst/>
              <a:ahLst/>
              <a:cxnLst/>
              <a:rect l="l" t="t" r="r" b="b"/>
              <a:pathLst>
                <a:path w="3713" h="3309" extrusionOk="0">
                  <a:moveTo>
                    <a:pt x="3071" y="0"/>
                  </a:moveTo>
                  <a:cubicBezTo>
                    <a:pt x="3036" y="0"/>
                    <a:pt x="3003" y="19"/>
                    <a:pt x="2987" y="66"/>
                  </a:cubicBezTo>
                  <a:cubicBezTo>
                    <a:pt x="2731" y="578"/>
                    <a:pt x="2987" y="1260"/>
                    <a:pt x="2987" y="1815"/>
                  </a:cubicBezTo>
                  <a:cubicBezTo>
                    <a:pt x="3030" y="2199"/>
                    <a:pt x="2987" y="2412"/>
                    <a:pt x="2603" y="2540"/>
                  </a:cubicBezTo>
                  <a:cubicBezTo>
                    <a:pt x="2304" y="2668"/>
                    <a:pt x="2006" y="2711"/>
                    <a:pt x="1665" y="2753"/>
                  </a:cubicBezTo>
                  <a:cubicBezTo>
                    <a:pt x="1451" y="2753"/>
                    <a:pt x="1195" y="2711"/>
                    <a:pt x="982" y="2711"/>
                  </a:cubicBezTo>
                  <a:cubicBezTo>
                    <a:pt x="683" y="2711"/>
                    <a:pt x="726" y="2369"/>
                    <a:pt x="726" y="2113"/>
                  </a:cubicBezTo>
                  <a:cubicBezTo>
                    <a:pt x="726" y="1473"/>
                    <a:pt x="641" y="833"/>
                    <a:pt x="555" y="194"/>
                  </a:cubicBezTo>
                  <a:cubicBezTo>
                    <a:pt x="537" y="65"/>
                    <a:pt x="432" y="8"/>
                    <a:pt x="318" y="8"/>
                  </a:cubicBezTo>
                  <a:cubicBezTo>
                    <a:pt x="167" y="8"/>
                    <a:pt x="1" y="109"/>
                    <a:pt x="1" y="279"/>
                  </a:cubicBezTo>
                  <a:cubicBezTo>
                    <a:pt x="1" y="663"/>
                    <a:pt x="171" y="1089"/>
                    <a:pt x="171" y="1516"/>
                  </a:cubicBezTo>
                  <a:cubicBezTo>
                    <a:pt x="129" y="1943"/>
                    <a:pt x="171" y="2369"/>
                    <a:pt x="257" y="2753"/>
                  </a:cubicBezTo>
                  <a:cubicBezTo>
                    <a:pt x="369" y="3276"/>
                    <a:pt x="1003" y="3308"/>
                    <a:pt x="1475" y="3308"/>
                  </a:cubicBezTo>
                  <a:cubicBezTo>
                    <a:pt x="1542" y="3308"/>
                    <a:pt x="1606" y="3308"/>
                    <a:pt x="1665" y="3308"/>
                  </a:cubicBezTo>
                  <a:cubicBezTo>
                    <a:pt x="2219" y="3265"/>
                    <a:pt x="3158" y="3137"/>
                    <a:pt x="3414" y="2540"/>
                  </a:cubicBezTo>
                  <a:cubicBezTo>
                    <a:pt x="3712" y="1857"/>
                    <a:pt x="3243" y="833"/>
                    <a:pt x="3200" y="108"/>
                  </a:cubicBezTo>
                  <a:cubicBezTo>
                    <a:pt x="3200" y="54"/>
                    <a:pt x="3132" y="0"/>
                    <a:pt x="3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5716479" y="1780224"/>
              <a:ext cx="84129" cy="81600"/>
            </a:xfrm>
            <a:custGeom>
              <a:avLst/>
              <a:gdLst/>
              <a:ahLst/>
              <a:cxnLst/>
              <a:rect l="l" t="t" r="r" b="b"/>
              <a:pathLst>
                <a:path w="3959" h="3840" extrusionOk="0">
                  <a:moveTo>
                    <a:pt x="1538" y="0"/>
                  </a:moveTo>
                  <a:cubicBezTo>
                    <a:pt x="1296" y="0"/>
                    <a:pt x="1065" y="55"/>
                    <a:pt x="887" y="204"/>
                  </a:cubicBezTo>
                  <a:cubicBezTo>
                    <a:pt x="289" y="716"/>
                    <a:pt x="289" y="1825"/>
                    <a:pt x="33" y="2508"/>
                  </a:cubicBezTo>
                  <a:cubicBezTo>
                    <a:pt x="1" y="2573"/>
                    <a:pt x="68" y="2664"/>
                    <a:pt x="140" y="2664"/>
                  </a:cubicBezTo>
                  <a:cubicBezTo>
                    <a:pt x="162" y="2664"/>
                    <a:pt x="184" y="2656"/>
                    <a:pt x="204" y="2636"/>
                  </a:cubicBezTo>
                  <a:cubicBezTo>
                    <a:pt x="631" y="2252"/>
                    <a:pt x="759" y="1569"/>
                    <a:pt x="929" y="1057"/>
                  </a:cubicBezTo>
                  <a:cubicBezTo>
                    <a:pt x="1057" y="673"/>
                    <a:pt x="1228" y="503"/>
                    <a:pt x="1612" y="503"/>
                  </a:cubicBezTo>
                  <a:cubicBezTo>
                    <a:pt x="1953" y="545"/>
                    <a:pt x="2252" y="631"/>
                    <a:pt x="2550" y="759"/>
                  </a:cubicBezTo>
                  <a:cubicBezTo>
                    <a:pt x="2764" y="887"/>
                    <a:pt x="2977" y="972"/>
                    <a:pt x="3148" y="1143"/>
                  </a:cubicBezTo>
                  <a:cubicBezTo>
                    <a:pt x="3446" y="1271"/>
                    <a:pt x="3233" y="1527"/>
                    <a:pt x="3148" y="1783"/>
                  </a:cubicBezTo>
                  <a:cubicBezTo>
                    <a:pt x="2849" y="2337"/>
                    <a:pt x="2636" y="2934"/>
                    <a:pt x="2422" y="3532"/>
                  </a:cubicBezTo>
                  <a:cubicBezTo>
                    <a:pt x="2369" y="3719"/>
                    <a:pt x="2534" y="3840"/>
                    <a:pt x="2696" y="3840"/>
                  </a:cubicBezTo>
                  <a:cubicBezTo>
                    <a:pt x="2792" y="3840"/>
                    <a:pt x="2887" y="3798"/>
                    <a:pt x="2934" y="3702"/>
                  </a:cubicBezTo>
                  <a:cubicBezTo>
                    <a:pt x="3148" y="3361"/>
                    <a:pt x="3233" y="2934"/>
                    <a:pt x="3404" y="2551"/>
                  </a:cubicBezTo>
                  <a:cubicBezTo>
                    <a:pt x="3574" y="2167"/>
                    <a:pt x="3745" y="1825"/>
                    <a:pt x="3830" y="1399"/>
                  </a:cubicBezTo>
                  <a:cubicBezTo>
                    <a:pt x="3958" y="801"/>
                    <a:pt x="3233" y="503"/>
                    <a:pt x="2764" y="332"/>
                  </a:cubicBezTo>
                  <a:cubicBezTo>
                    <a:pt x="2486" y="193"/>
                    <a:pt x="1991" y="0"/>
                    <a:pt x="1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5578478" y="2055417"/>
              <a:ext cx="84129" cy="81876"/>
            </a:xfrm>
            <a:custGeom>
              <a:avLst/>
              <a:gdLst/>
              <a:ahLst/>
              <a:cxnLst/>
              <a:rect l="l" t="t" r="r" b="b"/>
              <a:pathLst>
                <a:path w="3959" h="3853" extrusionOk="0">
                  <a:moveTo>
                    <a:pt x="1262" y="0"/>
                  </a:moveTo>
                  <a:cubicBezTo>
                    <a:pt x="1166" y="0"/>
                    <a:pt x="1072" y="43"/>
                    <a:pt x="1024" y="138"/>
                  </a:cubicBezTo>
                  <a:cubicBezTo>
                    <a:pt x="811" y="479"/>
                    <a:pt x="768" y="906"/>
                    <a:pt x="598" y="1332"/>
                  </a:cubicBezTo>
                  <a:cubicBezTo>
                    <a:pt x="384" y="1674"/>
                    <a:pt x="214" y="2057"/>
                    <a:pt x="128" y="2441"/>
                  </a:cubicBezTo>
                  <a:cubicBezTo>
                    <a:pt x="0" y="3039"/>
                    <a:pt x="768" y="3380"/>
                    <a:pt x="1195" y="3551"/>
                  </a:cubicBezTo>
                  <a:cubicBezTo>
                    <a:pt x="1517" y="3685"/>
                    <a:pt x="1991" y="3853"/>
                    <a:pt x="2415" y="3853"/>
                  </a:cubicBezTo>
                  <a:cubicBezTo>
                    <a:pt x="2665" y="3853"/>
                    <a:pt x="2898" y="3794"/>
                    <a:pt x="3072" y="3636"/>
                  </a:cubicBezTo>
                  <a:cubicBezTo>
                    <a:pt x="3669" y="3124"/>
                    <a:pt x="3669" y="2057"/>
                    <a:pt x="3925" y="1375"/>
                  </a:cubicBezTo>
                  <a:cubicBezTo>
                    <a:pt x="3958" y="1276"/>
                    <a:pt x="3914" y="1177"/>
                    <a:pt x="3833" y="1177"/>
                  </a:cubicBezTo>
                  <a:cubicBezTo>
                    <a:pt x="3810" y="1177"/>
                    <a:pt x="3783" y="1185"/>
                    <a:pt x="3754" y="1204"/>
                  </a:cubicBezTo>
                  <a:cubicBezTo>
                    <a:pt x="3328" y="1588"/>
                    <a:pt x="3243" y="2271"/>
                    <a:pt x="3029" y="2783"/>
                  </a:cubicBezTo>
                  <a:cubicBezTo>
                    <a:pt x="2901" y="3167"/>
                    <a:pt x="2731" y="3337"/>
                    <a:pt x="2347" y="3337"/>
                  </a:cubicBezTo>
                  <a:cubicBezTo>
                    <a:pt x="2048" y="3295"/>
                    <a:pt x="1707" y="3209"/>
                    <a:pt x="1408" y="3081"/>
                  </a:cubicBezTo>
                  <a:cubicBezTo>
                    <a:pt x="1237" y="2996"/>
                    <a:pt x="1024" y="2868"/>
                    <a:pt x="811" y="2740"/>
                  </a:cubicBezTo>
                  <a:cubicBezTo>
                    <a:pt x="555" y="2612"/>
                    <a:pt x="726" y="2313"/>
                    <a:pt x="853" y="2100"/>
                  </a:cubicBezTo>
                  <a:cubicBezTo>
                    <a:pt x="1109" y="1503"/>
                    <a:pt x="1365" y="906"/>
                    <a:pt x="1536" y="308"/>
                  </a:cubicBezTo>
                  <a:cubicBezTo>
                    <a:pt x="1590" y="121"/>
                    <a:pt x="1424" y="0"/>
                    <a:pt x="1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5768054" y="1822088"/>
              <a:ext cx="91481" cy="87763"/>
            </a:xfrm>
            <a:custGeom>
              <a:avLst/>
              <a:gdLst/>
              <a:ahLst/>
              <a:cxnLst/>
              <a:rect l="l" t="t" r="r" b="b"/>
              <a:pathLst>
                <a:path w="4305" h="4130" extrusionOk="0">
                  <a:moveTo>
                    <a:pt x="2028" y="0"/>
                  </a:moveTo>
                  <a:cubicBezTo>
                    <a:pt x="1962" y="0"/>
                    <a:pt x="1896" y="8"/>
                    <a:pt x="1830" y="26"/>
                  </a:cubicBezTo>
                  <a:cubicBezTo>
                    <a:pt x="1105" y="197"/>
                    <a:pt x="593" y="1220"/>
                    <a:pt x="38" y="1690"/>
                  </a:cubicBezTo>
                  <a:cubicBezTo>
                    <a:pt x="0" y="1766"/>
                    <a:pt x="30" y="1910"/>
                    <a:pt x="127" y="1910"/>
                  </a:cubicBezTo>
                  <a:cubicBezTo>
                    <a:pt x="139" y="1910"/>
                    <a:pt x="152" y="1908"/>
                    <a:pt x="166" y="1903"/>
                  </a:cubicBezTo>
                  <a:cubicBezTo>
                    <a:pt x="721" y="1775"/>
                    <a:pt x="1105" y="1178"/>
                    <a:pt x="1489" y="794"/>
                  </a:cubicBezTo>
                  <a:cubicBezTo>
                    <a:pt x="1681" y="629"/>
                    <a:pt x="1839" y="534"/>
                    <a:pt x="2018" y="534"/>
                  </a:cubicBezTo>
                  <a:cubicBezTo>
                    <a:pt x="2116" y="534"/>
                    <a:pt x="2221" y="563"/>
                    <a:pt x="2342" y="623"/>
                  </a:cubicBezTo>
                  <a:cubicBezTo>
                    <a:pt x="2598" y="794"/>
                    <a:pt x="2854" y="1007"/>
                    <a:pt x="3067" y="1263"/>
                  </a:cubicBezTo>
                  <a:cubicBezTo>
                    <a:pt x="3195" y="1434"/>
                    <a:pt x="3323" y="1647"/>
                    <a:pt x="3451" y="1860"/>
                  </a:cubicBezTo>
                  <a:cubicBezTo>
                    <a:pt x="3622" y="2116"/>
                    <a:pt x="3366" y="2244"/>
                    <a:pt x="3152" y="2415"/>
                  </a:cubicBezTo>
                  <a:cubicBezTo>
                    <a:pt x="2640" y="2799"/>
                    <a:pt x="2171" y="3268"/>
                    <a:pt x="1744" y="3737"/>
                  </a:cubicBezTo>
                  <a:cubicBezTo>
                    <a:pt x="1575" y="3907"/>
                    <a:pt x="1755" y="4129"/>
                    <a:pt x="1964" y="4129"/>
                  </a:cubicBezTo>
                  <a:cubicBezTo>
                    <a:pt x="2019" y="4129"/>
                    <a:pt x="2075" y="4114"/>
                    <a:pt x="2128" y="4079"/>
                  </a:cubicBezTo>
                  <a:cubicBezTo>
                    <a:pt x="2470" y="3823"/>
                    <a:pt x="2726" y="3481"/>
                    <a:pt x="3067" y="3183"/>
                  </a:cubicBezTo>
                  <a:cubicBezTo>
                    <a:pt x="3408" y="2970"/>
                    <a:pt x="3707" y="2671"/>
                    <a:pt x="3963" y="2372"/>
                  </a:cubicBezTo>
                  <a:cubicBezTo>
                    <a:pt x="4304" y="1903"/>
                    <a:pt x="3792" y="1263"/>
                    <a:pt x="3494" y="922"/>
                  </a:cubicBezTo>
                  <a:cubicBezTo>
                    <a:pt x="3187" y="616"/>
                    <a:pt x="2606" y="0"/>
                    <a:pt x="20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5519550" y="2007413"/>
              <a:ext cx="92480" cy="88421"/>
            </a:xfrm>
            <a:custGeom>
              <a:avLst/>
              <a:gdLst/>
              <a:ahLst/>
              <a:cxnLst/>
              <a:rect l="l" t="t" r="r" b="b"/>
              <a:pathLst>
                <a:path w="4352" h="4161" extrusionOk="0">
                  <a:moveTo>
                    <a:pt x="2365" y="0"/>
                  </a:moveTo>
                  <a:cubicBezTo>
                    <a:pt x="2313" y="0"/>
                    <a:pt x="2262" y="15"/>
                    <a:pt x="2219" y="50"/>
                  </a:cubicBezTo>
                  <a:cubicBezTo>
                    <a:pt x="1835" y="306"/>
                    <a:pt x="1579" y="690"/>
                    <a:pt x="1280" y="946"/>
                  </a:cubicBezTo>
                  <a:cubicBezTo>
                    <a:pt x="939" y="1160"/>
                    <a:pt x="640" y="1458"/>
                    <a:pt x="384" y="1757"/>
                  </a:cubicBezTo>
                  <a:cubicBezTo>
                    <a:pt x="0" y="2269"/>
                    <a:pt x="555" y="2866"/>
                    <a:pt x="854" y="3207"/>
                  </a:cubicBezTo>
                  <a:cubicBezTo>
                    <a:pt x="1128" y="3521"/>
                    <a:pt x="1765" y="4161"/>
                    <a:pt x="2363" y="4161"/>
                  </a:cubicBezTo>
                  <a:cubicBezTo>
                    <a:pt x="2415" y="4161"/>
                    <a:pt x="2466" y="4156"/>
                    <a:pt x="2517" y="4146"/>
                  </a:cubicBezTo>
                  <a:cubicBezTo>
                    <a:pt x="3243" y="3933"/>
                    <a:pt x="3754" y="2951"/>
                    <a:pt x="4309" y="2439"/>
                  </a:cubicBezTo>
                  <a:cubicBezTo>
                    <a:pt x="4352" y="2397"/>
                    <a:pt x="4309" y="2226"/>
                    <a:pt x="4181" y="2226"/>
                  </a:cubicBezTo>
                  <a:cubicBezTo>
                    <a:pt x="3626" y="2397"/>
                    <a:pt x="3243" y="2951"/>
                    <a:pt x="2859" y="3335"/>
                  </a:cubicBezTo>
                  <a:cubicBezTo>
                    <a:pt x="2673" y="3521"/>
                    <a:pt x="2520" y="3624"/>
                    <a:pt x="2349" y="3624"/>
                  </a:cubicBezTo>
                  <a:cubicBezTo>
                    <a:pt x="2245" y="3624"/>
                    <a:pt x="2134" y="3586"/>
                    <a:pt x="2005" y="3506"/>
                  </a:cubicBezTo>
                  <a:cubicBezTo>
                    <a:pt x="1749" y="3335"/>
                    <a:pt x="1493" y="3122"/>
                    <a:pt x="1280" y="2866"/>
                  </a:cubicBezTo>
                  <a:cubicBezTo>
                    <a:pt x="1152" y="2695"/>
                    <a:pt x="1024" y="2482"/>
                    <a:pt x="896" y="2311"/>
                  </a:cubicBezTo>
                  <a:cubicBezTo>
                    <a:pt x="726" y="2055"/>
                    <a:pt x="982" y="1885"/>
                    <a:pt x="1195" y="1714"/>
                  </a:cubicBezTo>
                  <a:cubicBezTo>
                    <a:pt x="1707" y="1330"/>
                    <a:pt x="2176" y="904"/>
                    <a:pt x="2603" y="434"/>
                  </a:cubicBezTo>
                  <a:cubicBezTo>
                    <a:pt x="2772" y="231"/>
                    <a:pt x="2564" y="0"/>
                    <a:pt x="2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5802395" y="1887327"/>
              <a:ext cx="82514" cy="80431"/>
            </a:xfrm>
            <a:custGeom>
              <a:avLst/>
              <a:gdLst/>
              <a:ahLst/>
              <a:cxnLst/>
              <a:rect l="l" t="t" r="r" b="b"/>
              <a:pathLst>
                <a:path w="3883" h="3785" extrusionOk="0">
                  <a:moveTo>
                    <a:pt x="2220" y="0"/>
                  </a:moveTo>
                  <a:cubicBezTo>
                    <a:pt x="1522" y="0"/>
                    <a:pt x="774" y="563"/>
                    <a:pt x="128" y="753"/>
                  </a:cubicBezTo>
                  <a:cubicBezTo>
                    <a:pt x="43" y="753"/>
                    <a:pt x="0" y="966"/>
                    <a:pt x="128" y="966"/>
                  </a:cubicBezTo>
                  <a:cubicBezTo>
                    <a:pt x="212" y="984"/>
                    <a:pt x="295" y="992"/>
                    <a:pt x="378" y="992"/>
                  </a:cubicBezTo>
                  <a:cubicBezTo>
                    <a:pt x="891" y="992"/>
                    <a:pt x="1394" y="692"/>
                    <a:pt x="1835" y="582"/>
                  </a:cubicBezTo>
                  <a:cubicBezTo>
                    <a:pt x="1981" y="533"/>
                    <a:pt x="2102" y="503"/>
                    <a:pt x="2210" y="503"/>
                  </a:cubicBezTo>
                  <a:cubicBezTo>
                    <a:pt x="2387" y="503"/>
                    <a:pt x="2529" y="584"/>
                    <a:pt x="2688" y="795"/>
                  </a:cubicBezTo>
                  <a:cubicBezTo>
                    <a:pt x="2816" y="1051"/>
                    <a:pt x="2944" y="1350"/>
                    <a:pt x="3029" y="1649"/>
                  </a:cubicBezTo>
                  <a:cubicBezTo>
                    <a:pt x="3115" y="1905"/>
                    <a:pt x="3115" y="2118"/>
                    <a:pt x="3157" y="2374"/>
                  </a:cubicBezTo>
                  <a:cubicBezTo>
                    <a:pt x="3200" y="2630"/>
                    <a:pt x="2859" y="2672"/>
                    <a:pt x="2603" y="2758"/>
                  </a:cubicBezTo>
                  <a:cubicBezTo>
                    <a:pt x="2006" y="2886"/>
                    <a:pt x="1366" y="3056"/>
                    <a:pt x="768" y="3312"/>
                  </a:cubicBezTo>
                  <a:cubicBezTo>
                    <a:pt x="526" y="3434"/>
                    <a:pt x="666" y="3785"/>
                    <a:pt x="936" y="3785"/>
                  </a:cubicBezTo>
                  <a:cubicBezTo>
                    <a:pt x="951" y="3785"/>
                    <a:pt x="966" y="3784"/>
                    <a:pt x="982" y="3782"/>
                  </a:cubicBezTo>
                  <a:cubicBezTo>
                    <a:pt x="1366" y="3739"/>
                    <a:pt x="1750" y="3483"/>
                    <a:pt x="2176" y="3398"/>
                  </a:cubicBezTo>
                  <a:cubicBezTo>
                    <a:pt x="2560" y="3355"/>
                    <a:pt x="2987" y="3227"/>
                    <a:pt x="3328" y="3056"/>
                  </a:cubicBezTo>
                  <a:cubicBezTo>
                    <a:pt x="3883" y="2800"/>
                    <a:pt x="3669" y="1990"/>
                    <a:pt x="3541" y="1563"/>
                  </a:cubicBezTo>
                  <a:cubicBezTo>
                    <a:pt x="3413" y="1009"/>
                    <a:pt x="3115" y="155"/>
                    <a:pt x="2475" y="28"/>
                  </a:cubicBezTo>
                  <a:cubicBezTo>
                    <a:pt x="2391" y="9"/>
                    <a:pt x="2306" y="0"/>
                    <a:pt x="2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5494155" y="1949484"/>
              <a:ext cx="82514" cy="81111"/>
            </a:xfrm>
            <a:custGeom>
              <a:avLst/>
              <a:gdLst/>
              <a:ahLst/>
              <a:cxnLst/>
              <a:rect l="l" t="t" r="r" b="b"/>
              <a:pathLst>
                <a:path w="3883" h="3817" extrusionOk="0">
                  <a:moveTo>
                    <a:pt x="2980" y="0"/>
                  </a:moveTo>
                  <a:cubicBezTo>
                    <a:pt x="2969" y="0"/>
                    <a:pt x="2957" y="1"/>
                    <a:pt x="2944" y="3"/>
                  </a:cubicBezTo>
                  <a:cubicBezTo>
                    <a:pt x="2518" y="89"/>
                    <a:pt x="2134" y="302"/>
                    <a:pt x="1707" y="387"/>
                  </a:cubicBezTo>
                  <a:cubicBezTo>
                    <a:pt x="1323" y="473"/>
                    <a:pt x="897" y="558"/>
                    <a:pt x="555" y="729"/>
                  </a:cubicBezTo>
                  <a:cubicBezTo>
                    <a:pt x="1" y="1027"/>
                    <a:pt x="214" y="1795"/>
                    <a:pt x="342" y="2264"/>
                  </a:cubicBezTo>
                  <a:cubicBezTo>
                    <a:pt x="513" y="2776"/>
                    <a:pt x="811" y="3672"/>
                    <a:pt x="1409" y="3800"/>
                  </a:cubicBezTo>
                  <a:cubicBezTo>
                    <a:pt x="1474" y="3811"/>
                    <a:pt x="1540" y="3816"/>
                    <a:pt x="1606" y="3816"/>
                  </a:cubicBezTo>
                  <a:cubicBezTo>
                    <a:pt x="2320" y="3816"/>
                    <a:pt x="3091" y="3231"/>
                    <a:pt x="3755" y="3075"/>
                  </a:cubicBezTo>
                  <a:cubicBezTo>
                    <a:pt x="3840" y="3032"/>
                    <a:pt x="3883" y="2862"/>
                    <a:pt x="3755" y="2819"/>
                  </a:cubicBezTo>
                  <a:cubicBezTo>
                    <a:pt x="3690" y="2810"/>
                    <a:pt x="3626" y="2806"/>
                    <a:pt x="3561" y="2806"/>
                  </a:cubicBezTo>
                  <a:cubicBezTo>
                    <a:pt x="3029" y="2806"/>
                    <a:pt x="2505" y="3093"/>
                    <a:pt x="2049" y="3246"/>
                  </a:cubicBezTo>
                  <a:cubicBezTo>
                    <a:pt x="1921" y="3274"/>
                    <a:pt x="1812" y="3293"/>
                    <a:pt x="1715" y="3293"/>
                  </a:cubicBezTo>
                  <a:cubicBezTo>
                    <a:pt x="1522" y="3293"/>
                    <a:pt x="1380" y="3217"/>
                    <a:pt x="1238" y="2990"/>
                  </a:cubicBezTo>
                  <a:cubicBezTo>
                    <a:pt x="1067" y="2734"/>
                    <a:pt x="939" y="2435"/>
                    <a:pt x="854" y="2136"/>
                  </a:cubicBezTo>
                  <a:cubicBezTo>
                    <a:pt x="811" y="1881"/>
                    <a:pt x="769" y="1667"/>
                    <a:pt x="726" y="1411"/>
                  </a:cubicBezTo>
                  <a:cubicBezTo>
                    <a:pt x="683" y="1113"/>
                    <a:pt x="1025" y="1113"/>
                    <a:pt x="1281" y="1070"/>
                  </a:cubicBezTo>
                  <a:cubicBezTo>
                    <a:pt x="1878" y="899"/>
                    <a:pt x="2518" y="729"/>
                    <a:pt x="3115" y="473"/>
                  </a:cubicBezTo>
                  <a:cubicBezTo>
                    <a:pt x="3400" y="391"/>
                    <a:pt x="3219" y="0"/>
                    <a:pt x="2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5798761" y="1959514"/>
              <a:ext cx="81621" cy="74354"/>
            </a:xfrm>
            <a:custGeom>
              <a:avLst/>
              <a:gdLst/>
              <a:ahLst/>
              <a:cxnLst/>
              <a:rect l="l" t="t" r="r" b="b"/>
              <a:pathLst>
                <a:path w="3841" h="3499" extrusionOk="0">
                  <a:moveTo>
                    <a:pt x="897" y="1"/>
                  </a:moveTo>
                  <a:cubicBezTo>
                    <a:pt x="811" y="1"/>
                    <a:pt x="683" y="86"/>
                    <a:pt x="811" y="171"/>
                  </a:cubicBezTo>
                  <a:cubicBezTo>
                    <a:pt x="1281" y="555"/>
                    <a:pt x="1963" y="470"/>
                    <a:pt x="2518" y="555"/>
                  </a:cubicBezTo>
                  <a:cubicBezTo>
                    <a:pt x="2902" y="641"/>
                    <a:pt x="3072" y="726"/>
                    <a:pt x="3158" y="1110"/>
                  </a:cubicBezTo>
                  <a:cubicBezTo>
                    <a:pt x="3158" y="1451"/>
                    <a:pt x="3158" y="1750"/>
                    <a:pt x="3115" y="2091"/>
                  </a:cubicBezTo>
                  <a:cubicBezTo>
                    <a:pt x="3030" y="2304"/>
                    <a:pt x="2944" y="2518"/>
                    <a:pt x="2859" y="2774"/>
                  </a:cubicBezTo>
                  <a:cubicBezTo>
                    <a:pt x="2839" y="2893"/>
                    <a:pt x="2764" y="2929"/>
                    <a:pt x="2663" y="2929"/>
                  </a:cubicBezTo>
                  <a:cubicBezTo>
                    <a:pt x="2547" y="2929"/>
                    <a:pt x="2399" y="2882"/>
                    <a:pt x="2262" y="2859"/>
                  </a:cubicBezTo>
                  <a:cubicBezTo>
                    <a:pt x="1622" y="2731"/>
                    <a:pt x="982" y="2603"/>
                    <a:pt x="342" y="2560"/>
                  </a:cubicBezTo>
                  <a:cubicBezTo>
                    <a:pt x="44" y="2560"/>
                    <a:pt x="1" y="2987"/>
                    <a:pt x="299" y="3115"/>
                  </a:cubicBezTo>
                  <a:cubicBezTo>
                    <a:pt x="726" y="3200"/>
                    <a:pt x="1153" y="3158"/>
                    <a:pt x="1579" y="3286"/>
                  </a:cubicBezTo>
                  <a:cubicBezTo>
                    <a:pt x="1963" y="3414"/>
                    <a:pt x="2390" y="3456"/>
                    <a:pt x="2774" y="3499"/>
                  </a:cubicBezTo>
                  <a:cubicBezTo>
                    <a:pt x="3371" y="3499"/>
                    <a:pt x="3542" y="2688"/>
                    <a:pt x="3627" y="2219"/>
                  </a:cubicBezTo>
                  <a:cubicBezTo>
                    <a:pt x="3712" y="1664"/>
                    <a:pt x="3840" y="726"/>
                    <a:pt x="3328" y="342"/>
                  </a:cubicBezTo>
                  <a:cubicBezTo>
                    <a:pt x="2978" y="66"/>
                    <a:pt x="2450" y="41"/>
                    <a:pt x="1928" y="41"/>
                  </a:cubicBezTo>
                  <a:cubicBezTo>
                    <a:pt x="1810" y="41"/>
                    <a:pt x="1691" y="42"/>
                    <a:pt x="1575" y="42"/>
                  </a:cubicBezTo>
                  <a:cubicBezTo>
                    <a:pt x="1332" y="42"/>
                    <a:pt x="1099" y="36"/>
                    <a:pt x="8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5498703" y="1884267"/>
              <a:ext cx="81600" cy="74375"/>
            </a:xfrm>
            <a:custGeom>
              <a:avLst/>
              <a:gdLst/>
              <a:ahLst/>
              <a:cxnLst/>
              <a:rect l="l" t="t" r="r" b="b"/>
              <a:pathLst>
                <a:path w="3840" h="3500" extrusionOk="0">
                  <a:moveTo>
                    <a:pt x="1067" y="1"/>
                  </a:moveTo>
                  <a:cubicBezTo>
                    <a:pt x="469" y="1"/>
                    <a:pt x="299" y="811"/>
                    <a:pt x="213" y="1281"/>
                  </a:cubicBezTo>
                  <a:cubicBezTo>
                    <a:pt x="128" y="1793"/>
                    <a:pt x="0" y="2774"/>
                    <a:pt x="512" y="3158"/>
                  </a:cubicBezTo>
                  <a:cubicBezTo>
                    <a:pt x="888" y="3433"/>
                    <a:pt x="1411" y="3459"/>
                    <a:pt x="1925" y="3459"/>
                  </a:cubicBezTo>
                  <a:cubicBezTo>
                    <a:pt x="2042" y="3459"/>
                    <a:pt x="2158" y="3457"/>
                    <a:pt x="2272" y="3457"/>
                  </a:cubicBezTo>
                  <a:cubicBezTo>
                    <a:pt x="2512" y="3457"/>
                    <a:pt x="2741" y="3463"/>
                    <a:pt x="2944" y="3499"/>
                  </a:cubicBezTo>
                  <a:cubicBezTo>
                    <a:pt x="3029" y="3499"/>
                    <a:pt x="3157" y="3371"/>
                    <a:pt x="3029" y="3286"/>
                  </a:cubicBezTo>
                  <a:cubicBezTo>
                    <a:pt x="2602" y="2944"/>
                    <a:pt x="1877" y="3030"/>
                    <a:pt x="1365" y="2944"/>
                  </a:cubicBezTo>
                  <a:cubicBezTo>
                    <a:pt x="939" y="2859"/>
                    <a:pt x="768" y="2774"/>
                    <a:pt x="683" y="2347"/>
                  </a:cubicBezTo>
                  <a:cubicBezTo>
                    <a:pt x="683" y="2049"/>
                    <a:pt x="683" y="1707"/>
                    <a:pt x="725" y="1409"/>
                  </a:cubicBezTo>
                  <a:cubicBezTo>
                    <a:pt x="811" y="1195"/>
                    <a:pt x="853" y="939"/>
                    <a:pt x="981" y="726"/>
                  </a:cubicBezTo>
                  <a:cubicBezTo>
                    <a:pt x="1022" y="585"/>
                    <a:pt x="1110" y="539"/>
                    <a:pt x="1219" y="539"/>
                  </a:cubicBezTo>
                  <a:cubicBezTo>
                    <a:pt x="1340" y="539"/>
                    <a:pt x="1486" y="596"/>
                    <a:pt x="1621" y="641"/>
                  </a:cubicBezTo>
                  <a:cubicBezTo>
                    <a:pt x="2218" y="769"/>
                    <a:pt x="2858" y="897"/>
                    <a:pt x="3498" y="939"/>
                  </a:cubicBezTo>
                  <a:cubicBezTo>
                    <a:pt x="3797" y="939"/>
                    <a:pt x="3840" y="470"/>
                    <a:pt x="3541" y="385"/>
                  </a:cubicBezTo>
                  <a:cubicBezTo>
                    <a:pt x="3157" y="257"/>
                    <a:pt x="2688" y="299"/>
                    <a:pt x="2261" y="214"/>
                  </a:cubicBezTo>
                  <a:cubicBezTo>
                    <a:pt x="1877" y="86"/>
                    <a:pt x="1451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5760510" y="2014999"/>
              <a:ext cx="93585" cy="85956"/>
            </a:xfrm>
            <a:custGeom>
              <a:avLst/>
              <a:gdLst/>
              <a:ahLst/>
              <a:cxnLst/>
              <a:rect l="l" t="t" r="r" b="b"/>
              <a:pathLst>
                <a:path w="4404" h="4045" extrusionOk="0">
                  <a:moveTo>
                    <a:pt x="1980" y="0"/>
                  </a:moveTo>
                  <a:cubicBezTo>
                    <a:pt x="1913" y="0"/>
                    <a:pt x="1855" y="70"/>
                    <a:pt x="1886" y="163"/>
                  </a:cubicBezTo>
                  <a:cubicBezTo>
                    <a:pt x="2142" y="675"/>
                    <a:pt x="2782" y="931"/>
                    <a:pt x="3251" y="1229"/>
                  </a:cubicBezTo>
                  <a:cubicBezTo>
                    <a:pt x="3593" y="1442"/>
                    <a:pt x="3721" y="1613"/>
                    <a:pt x="3593" y="1997"/>
                  </a:cubicBezTo>
                  <a:cubicBezTo>
                    <a:pt x="3465" y="2296"/>
                    <a:pt x="3294" y="2594"/>
                    <a:pt x="3123" y="2850"/>
                  </a:cubicBezTo>
                  <a:cubicBezTo>
                    <a:pt x="2953" y="3021"/>
                    <a:pt x="2782" y="3192"/>
                    <a:pt x="2611" y="3362"/>
                  </a:cubicBezTo>
                  <a:cubicBezTo>
                    <a:pt x="2560" y="3426"/>
                    <a:pt x="2505" y="3452"/>
                    <a:pt x="2448" y="3452"/>
                  </a:cubicBezTo>
                  <a:cubicBezTo>
                    <a:pt x="2313" y="3452"/>
                    <a:pt x="2164" y="3311"/>
                    <a:pt x="2014" y="3192"/>
                  </a:cubicBezTo>
                  <a:cubicBezTo>
                    <a:pt x="1502" y="2765"/>
                    <a:pt x="990" y="2381"/>
                    <a:pt x="436" y="2082"/>
                  </a:cubicBezTo>
                  <a:cubicBezTo>
                    <a:pt x="394" y="2055"/>
                    <a:pt x="354" y="2043"/>
                    <a:pt x="317" y="2043"/>
                  </a:cubicBezTo>
                  <a:cubicBezTo>
                    <a:pt x="122" y="2043"/>
                    <a:pt x="1" y="2366"/>
                    <a:pt x="180" y="2509"/>
                  </a:cubicBezTo>
                  <a:cubicBezTo>
                    <a:pt x="521" y="2850"/>
                    <a:pt x="905" y="2978"/>
                    <a:pt x="1246" y="3277"/>
                  </a:cubicBezTo>
                  <a:cubicBezTo>
                    <a:pt x="1545" y="3533"/>
                    <a:pt x="1886" y="3789"/>
                    <a:pt x="2227" y="4002"/>
                  </a:cubicBezTo>
                  <a:cubicBezTo>
                    <a:pt x="2304" y="4031"/>
                    <a:pt x="2379" y="4045"/>
                    <a:pt x="2453" y="4045"/>
                  </a:cubicBezTo>
                  <a:cubicBezTo>
                    <a:pt x="2918" y="4045"/>
                    <a:pt x="3329" y="3523"/>
                    <a:pt x="3550" y="3192"/>
                  </a:cubicBezTo>
                  <a:cubicBezTo>
                    <a:pt x="3849" y="2850"/>
                    <a:pt x="4403" y="1997"/>
                    <a:pt x="4105" y="1400"/>
                  </a:cubicBezTo>
                  <a:cubicBezTo>
                    <a:pt x="3721" y="717"/>
                    <a:pt x="2654" y="461"/>
                    <a:pt x="2057" y="35"/>
                  </a:cubicBezTo>
                  <a:cubicBezTo>
                    <a:pt x="2033" y="11"/>
                    <a:pt x="2006" y="0"/>
                    <a:pt x="1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5524990" y="1816839"/>
              <a:ext cx="93670" cy="85935"/>
            </a:xfrm>
            <a:custGeom>
              <a:avLst/>
              <a:gdLst/>
              <a:ahLst/>
              <a:cxnLst/>
              <a:rect l="l" t="t" r="r" b="b"/>
              <a:pathLst>
                <a:path w="4408" h="4044" extrusionOk="0">
                  <a:moveTo>
                    <a:pt x="1918" y="1"/>
                  </a:moveTo>
                  <a:cubicBezTo>
                    <a:pt x="1476" y="1"/>
                    <a:pt x="1105" y="505"/>
                    <a:pt x="854" y="828"/>
                  </a:cubicBezTo>
                  <a:cubicBezTo>
                    <a:pt x="555" y="1211"/>
                    <a:pt x="0" y="2065"/>
                    <a:pt x="299" y="2619"/>
                  </a:cubicBezTo>
                  <a:cubicBezTo>
                    <a:pt x="640" y="3345"/>
                    <a:pt x="1749" y="3600"/>
                    <a:pt x="2304" y="4027"/>
                  </a:cubicBezTo>
                  <a:cubicBezTo>
                    <a:pt x="2336" y="4038"/>
                    <a:pt x="2368" y="4043"/>
                    <a:pt x="2397" y="4043"/>
                  </a:cubicBezTo>
                  <a:cubicBezTo>
                    <a:pt x="2485" y="4043"/>
                    <a:pt x="2549" y="3995"/>
                    <a:pt x="2517" y="3899"/>
                  </a:cubicBezTo>
                  <a:cubicBezTo>
                    <a:pt x="2261" y="3345"/>
                    <a:pt x="1621" y="3131"/>
                    <a:pt x="1152" y="2833"/>
                  </a:cubicBezTo>
                  <a:cubicBezTo>
                    <a:pt x="811" y="2577"/>
                    <a:pt x="683" y="2406"/>
                    <a:pt x="811" y="2022"/>
                  </a:cubicBezTo>
                  <a:cubicBezTo>
                    <a:pt x="939" y="1723"/>
                    <a:pt x="1109" y="1425"/>
                    <a:pt x="1280" y="1169"/>
                  </a:cubicBezTo>
                  <a:cubicBezTo>
                    <a:pt x="1451" y="998"/>
                    <a:pt x="1579" y="828"/>
                    <a:pt x="1749" y="657"/>
                  </a:cubicBezTo>
                  <a:cubicBezTo>
                    <a:pt x="1814" y="579"/>
                    <a:pt x="1879" y="549"/>
                    <a:pt x="1944" y="549"/>
                  </a:cubicBezTo>
                  <a:cubicBezTo>
                    <a:pt x="2092" y="549"/>
                    <a:pt x="2241" y="709"/>
                    <a:pt x="2389" y="828"/>
                  </a:cubicBezTo>
                  <a:cubicBezTo>
                    <a:pt x="2901" y="1254"/>
                    <a:pt x="3413" y="1595"/>
                    <a:pt x="3968" y="1937"/>
                  </a:cubicBezTo>
                  <a:cubicBezTo>
                    <a:pt x="4003" y="1954"/>
                    <a:pt x="4037" y="1962"/>
                    <a:pt x="4070" y="1962"/>
                  </a:cubicBezTo>
                  <a:cubicBezTo>
                    <a:pt x="4274" y="1962"/>
                    <a:pt x="4408" y="1651"/>
                    <a:pt x="4224" y="1467"/>
                  </a:cubicBezTo>
                  <a:cubicBezTo>
                    <a:pt x="3925" y="1211"/>
                    <a:pt x="3498" y="1041"/>
                    <a:pt x="3157" y="785"/>
                  </a:cubicBezTo>
                  <a:cubicBezTo>
                    <a:pt x="2859" y="486"/>
                    <a:pt x="2517" y="230"/>
                    <a:pt x="2176" y="60"/>
                  </a:cubicBezTo>
                  <a:cubicBezTo>
                    <a:pt x="2088" y="19"/>
                    <a:pt x="2002" y="1"/>
                    <a:pt x="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5707724" y="2058201"/>
              <a:ext cx="86530" cy="83767"/>
            </a:xfrm>
            <a:custGeom>
              <a:avLst/>
              <a:gdLst/>
              <a:ahLst/>
              <a:cxnLst/>
              <a:rect l="l" t="t" r="r" b="b"/>
              <a:pathLst>
                <a:path w="4072" h="3942" extrusionOk="0">
                  <a:moveTo>
                    <a:pt x="2746" y="1"/>
                  </a:moveTo>
                  <a:cubicBezTo>
                    <a:pt x="2682" y="1"/>
                    <a:pt x="2621" y="43"/>
                    <a:pt x="2621" y="135"/>
                  </a:cubicBezTo>
                  <a:cubicBezTo>
                    <a:pt x="2621" y="689"/>
                    <a:pt x="3090" y="1201"/>
                    <a:pt x="3389" y="1671"/>
                  </a:cubicBezTo>
                  <a:cubicBezTo>
                    <a:pt x="3602" y="2012"/>
                    <a:pt x="3645" y="2268"/>
                    <a:pt x="3346" y="2524"/>
                  </a:cubicBezTo>
                  <a:cubicBezTo>
                    <a:pt x="3090" y="2737"/>
                    <a:pt x="2834" y="2950"/>
                    <a:pt x="2578" y="3078"/>
                  </a:cubicBezTo>
                  <a:cubicBezTo>
                    <a:pt x="2365" y="3164"/>
                    <a:pt x="2109" y="3249"/>
                    <a:pt x="1896" y="3334"/>
                  </a:cubicBezTo>
                  <a:cubicBezTo>
                    <a:pt x="1860" y="3344"/>
                    <a:pt x="1828" y="3349"/>
                    <a:pt x="1800" y="3349"/>
                  </a:cubicBezTo>
                  <a:cubicBezTo>
                    <a:pt x="1586" y="3349"/>
                    <a:pt x="1539" y="3091"/>
                    <a:pt x="1427" y="2865"/>
                  </a:cubicBezTo>
                  <a:cubicBezTo>
                    <a:pt x="1171" y="2310"/>
                    <a:pt x="829" y="1756"/>
                    <a:pt x="488" y="1201"/>
                  </a:cubicBezTo>
                  <a:cubicBezTo>
                    <a:pt x="439" y="1128"/>
                    <a:pt x="376" y="1096"/>
                    <a:pt x="312" y="1096"/>
                  </a:cubicBezTo>
                  <a:cubicBezTo>
                    <a:pt x="156" y="1096"/>
                    <a:pt x="1" y="1287"/>
                    <a:pt x="61" y="1500"/>
                  </a:cubicBezTo>
                  <a:cubicBezTo>
                    <a:pt x="189" y="1926"/>
                    <a:pt x="488" y="2268"/>
                    <a:pt x="701" y="2652"/>
                  </a:cubicBezTo>
                  <a:cubicBezTo>
                    <a:pt x="829" y="3036"/>
                    <a:pt x="1043" y="3377"/>
                    <a:pt x="1256" y="3718"/>
                  </a:cubicBezTo>
                  <a:cubicBezTo>
                    <a:pt x="1389" y="3881"/>
                    <a:pt x="1564" y="3941"/>
                    <a:pt x="1753" y="3941"/>
                  </a:cubicBezTo>
                  <a:cubicBezTo>
                    <a:pt x="2108" y="3941"/>
                    <a:pt x="2513" y="3729"/>
                    <a:pt x="2792" y="3590"/>
                  </a:cubicBezTo>
                  <a:cubicBezTo>
                    <a:pt x="3218" y="3377"/>
                    <a:pt x="4072" y="2865"/>
                    <a:pt x="4072" y="2225"/>
                  </a:cubicBezTo>
                  <a:cubicBezTo>
                    <a:pt x="4072" y="1457"/>
                    <a:pt x="3218" y="732"/>
                    <a:pt x="2877" y="92"/>
                  </a:cubicBezTo>
                  <a:cubicBezTo>
                    <a:pt x="2857" y="33"/>
                    <a:pt x="2801" y="1"/>
                    <a:pt x="27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5584810" y="1775911"/>
              <a:ext cx="87422" cy="83364"/>
            </a:xfrm>
            <a:custGeom>
              <a:avLst/>
              <a:gdLst/>
              <a:ahLst/>
              <a:cxnLst/>
              <a:rect l="l" t="t" r="r" b="b"/>
              <a:pathLst>
                <a:path w="4114" h="3923" extrusionOk="0">
                  <a:moveTo>
                    <a:pt x="2286" y="1"/>
                  </a:moveTo>
                  <a:cubicBezTo>
                    <a:pt x="1940" y="1"/>
                    <a:pt x="1550" y="187"/>
                    <a:pt x="1281" y="322"/>
                  </a:cubicBezTo>
                  <a:cubicBezTo>
                    <a:pt x="811" y="620"/>
                    <a:pt x="1" y="1090"/>
                    <a:pt x="1" y="1730"/>
                  </a:cubicBezTo>
                  <a:cubicBezTo>
                    <a:pt x="1" y="2498"/>
                    <a:pt x="897" y="3223"/>
                    <a:pt x="1238" y="3863"/>
                  </a:cubicBezTo>
                  <a:cubicBezTo>
                    <a:pt x="1257" y="3901"/>
                    <a:pt x="1302" y="3922"/>
                    <a:pt x="1346" y="3922"/>
                  </a:cubicBezTo>
                  <a:cubicBezTo>
                    <a:pt x="1400" y="3922"/>
                    <a:pt x="1451" y="3890"/>
                    <a:pt x="1451" y="3820"/>
                  </a:cubicBezTo>
                  <a:cubicBezTo>
                    <a:pt x="1451" y="3223"/>
                    <a:pt x="982" y="2754"/>
                    <a:pt x="683" y="2242"/>
                  </a:cubicBezTo>
                  <a:cubicBezTo>
                    <a:pt x="513" y="1900"/>
                    <a:pt x="470" y="1687"/>
                    <a:pt x="726" y="1388"/>
                  </a:cubicBezTo>
                  <a:cubicBezTo>
                    <a:pt x="982" y="1175"/>
                    <a:pt x="1238" y="1004"/>
                    <a:pt x="1537" y="876"/>
                  </a:cubicBezTo>
                  <a:cubicBezTo>
                    <a:pt x="1750" y="748"/>
                    <a:pt x="1963" y="663"/>
                    <a:pt x="2177" y="620"/>
                  </a:cubicBezTo>
                  <a:cubicBezTo>
                    <a:pt x="2222" y="601"/>
                    <a:pt x="2262" y="593"/>
                    <a:pt x="2298" y="593"/>
                  </a:cubicBezTo>
                  <a:cubicBezTo>
                    <a:pt x="2501" y="593"/>
                    <a:pt x="2573" y="866"/>
                    <a:pt x="2646" y="1047"/>
                  </a:cubicBezTo>
                  <a:cubicBezTo>
                    <a:pt x="2945" y="1644"/>
                    <a:pt x="3243" y="2199"/>
                    <a:pt x="3584" y="2711"/>
                  </a:cubicBezTo>
                  <a:cubicBezTo>
                    <a:pt x="3634" y="2786"/>
                    <a:pt x="3703" y="2817"/>
                    <a:pt x="3772" y="2817"/>
                  </a:cubicBezTo>
                  <a:cubicBezTo>
                    <a:pt x="3940" y="2817"/>
                    <a:pt x="4114" y="2636"/>
                    <a:pt x="4054" y="2455"/>
                  </a:cubicBezTo>
                  <a:cubicBezTo>
                    <a:pt x="3883" y="1986"/>
                    <a:pt x="3584" y="1687"/>
                    <a:pt x="3414" y="1303"/>
                  </a:cubicBezTo>
                  <a:cubicBezTo>
                    <a:pt x="3243" y="919"/>
                    <a:pt x="3072" y="535"/>
                    <a:pt x="2817" y="237"/>
                  </a:cubicBezTo>
                  <a:cubicBezTo>
                    <a:pt x="2675" y="64"/>
                    <a:pt x="2488" y="1"/>
                    <a:pt x="2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5594798" y="1872281"/>
              <a:ext cx="192206" cy="167599"/>
            </a:xfrm>
            <a:custGeom>
              <a:avLst/>
              <a:gdLst/>
              <a:ahLst/>
              <a:cxnLst/>
              <a:rect l="l" t="t" r="r" b="b"/>
              <a:pathLst>
                <a:path w="9045" h="7887" extrusionOk="0">
                  <a:moveTo>
                    <a:pt x="4463" y="643"/>
                  </a:moveTo>
                  <a:cubicBezTo>
                    <a:pt x="5397" y="643"/>
                    <a:pt x="6369" y="1037"/>
                    <a:pt x="7167" y="1973"/>
                  </a:cubicBezTo>
                  <a:cubicBezTo>
                    <a:pt x="8404" y="3423"/>
                    <a:pt x="7764" y="5684"/>
                    <a:pt x="6143" y="6665"/>
                  </a:cubicBezTo>
                  <a:cubicBezTo>
                    <a:pt x="5493" y="7055"/>
                    <a:pt x="4748" y="7255"/>
                    <a:pt x="3995" y="7255"/>
                  </a:cubicBezTo>
                  <a:cubicBezTo>
                    <a:pt x="3512" y="7255"/>
                    <a:pt x="3026" y="7173"/>
                    <a:pt x="2560" y="7007"/>
                  </a:cubicBezTo>
                  <a:cubicBezTo>
                    <a:pt x="1664" y="6623"/>
                    <a:pt x="1152" y="5300"/>
                    <a:pt x="1024" y="4490"/>
                  </a:cubicBezTo>
                  <a:cubicBezTo>
                    <a:pt x="706" y="2380"/>
                    <a:pt x="2502" y="643"/>
                    <a:pt x="4463" y="643"/>
                  </a:cubicBezTo>
                  <a:close/>
                  <a:moveTo>
                    <a:pt x="4286" y="0"/>
                  </a:moveTo>
                  <a:cubicBezTo>
                    <a:pt x="3615" y="0"/>
                    <a:pt x="2938" y="144"/>
                    <a:pt x="2304" y="437"/>
                  </a:cubicBezTo>
                  <a:cubicBezTo>
                    <a:pt x="555" y="1375"/>
                    <a:pt x="0" y="3722"/>
                    <a:pt x="555" y="5386"/>
                  </a:cubicBezTo>
                  <a:cubicBezTo>
                    <a:pt x="1121" y="6978"/>
                    <a:pt x="2558" y="7887"/>
                    <a:pt x="4143" y="7887"/>
                  </a:cubicBezTo>
                  <a:cubicBezTo>
                    <a:pt x="5063" y="7887"/>
                    <a:pt x="6033" y="7580"/>
                    <a:pt x="6911" y="6921"/>
                  </a:cubicBezTo>
                  <a:cubicBezTo>
                    <a:pt x="8831" y="5556"/>
                    <a:pt x="9044" y="2741"/>
                    <a:pt x="7295" y="1119"/>
                  </a:cubicBezTo>
                  <a:cubicBezTo>
                    <a:pt x="6450" y="380"/>
                    <a:pt x="5376" y="0"/>
                    <a:pt x="4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5939291" y="1628603"/>
              <a:ext cx="56228" cy="51064"/>
            </a:xfrm>
            <a:custGeom>
              <a:avLst/>
              <a:gdLst/>
              <a:ahLst/>
              <a:cxnLst/>
              <a:rect l="l" t="t" r="r" b="b"/>
              <a:pathLst>
                <a:path w="2646" h="2403" extrusionOk="0">
                  <a:moveTo>
                    <a:pt x="1639" y="0"/>
                  </a:moveTo>
                  <a:cubicBezTo>
                    <a:pt x="1572" y="0"/>
                    <a:pt x="1508" y="2"/>
                    <a:pt x="1451" y="2"/>
                  </a:cubicBezTo>
                  <a:cubicBezTo>
                    <a:pt x="1109" y="44"/>
                    <a:pt x="384" y="129"/>
                    <a:pt x="214" y="556"/>
                  </a:cubicBezTo>
                  <a:cubicBezTo>
                    <a:pt x="0" y="1068"/>
                    <a:pt x="342" y="1793"/>
                    <a:pt x="384" y="2305"/>
                  </a:cubicBezTo>
                  <a:cubicBezTo>
                    <a:pt x="384" y="2358"/>
                    <a:pt x="433" y="2394"/>
                    <a:pt x="470" y="2394"/>
                  </a:cubicBezTo>
                  <a:cubicBezTo>
                    <a:pt x="494" y="2394"/>
                    <a:pt x="512" y="2380"/>
                    <a:pt x="512" y="2348"/>
                  </a:cubicBezTo>
                  <a:cubicBezTo>
                    <a:pt x="598" y="1921"/>
                    <a:pt x="598" y="1495"/>
                    <a:pt x="512" y="1111"/>
                  </a:cubicBezTo>
                  <a:cubicBezTo>
                    <a:pt x="470" y="812"/>
                    <a:pt x="512" y="641"/>
                    <a:pt x="768" y="556"/>
                  </a:cubicBezTo>
                  <a:cubicBezTo>
                    <a:pt x="1024" y="471"/>
                    <a:pt x="1237" y="428"/>
                    <a:pt x="1451" y="428"/>
                  </a:cubicBezTo>
                  <a:cubicBezTo>
                    <a:pt x="1621" y="428"/>
                    <a:pt x="1835" y="428"/>
                    <a:pt x="2005" y="471"/>
                  </a:cubicBezTo>
                  <a:cubicBezTo>
                    <a:pt x="2219" y="471"/>
                    <a:pt x="2176" y="684"/>
                    <a:pt x="2176" y="897"/>
                  </a:cubicBezTo>
                  <a:cubicBezTo>
                    <a:pt x="2176" y="1367"/>
                    <a:pt x="2219" y="1793"/>
                    <a:pt x="2304" y="2263"/>
                  </a:cubicBezTo>
                  <a:cubicBezTo>
                    <a:pt x="2323" y="2359"/>
                    <a:pt x="2394" y="2403"/>
                    <a:pt x="2467" y="2403"/>
                  </a:cubicBezTo>
                  <a:cubicBezTo>
                    <a:pt x="2555" y="2403"/>
                    <a:pt x="2645" y="2337"/>
                    <a:pt x="2645" y="2220"/>
                  </a:cubicBezTo>
                  <a:cubicBezTo>
                    <a:pt x="2645" y="1879"/>
                    <a:pt x="2560" y="1580"/>
                    <a:pt x="2560" y="1281"/>
                  </a:cubicBezTo>
                  <a:cubicBezTo>
                    <a:pt x="2560" y="983"/>
                    <a:pt x="2560" y="684"/>
                    <a:pt x="2517" y="385"/>
                  </a:cubicBezTo>
                  <a:cubicBezTo>
                    <a:pt x="2411" y="30"/>
                    <a:pt x="1978" y="0"/>
                    <a:pt x="1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5942011" y="1855005"/>
              <a:ext cx="57120" cy="51064"/>
            </a:xfrm>
            <a:custGeom>
              <a:avLst/>
              <a:gdLst/>
              <a:ahLst/>
              <a:cxnLst/>
              <a:rect l="l" t="t" r="r" b="b"/>
              <a:pathLst>
                <a:path w="2688" h="2403" extrusionOk="0">
                  <a:moveTo>
                    <a:pt x="203" y="0"/>
                  </a:moveTo>
                  <a:cubicBezTo>
                    <a:pt x="103" y="0"/>
                    <a:pt x="0" y="66"/>
                    <a:pt x="0" y="183"/>
                  </a:cubicBezTo>
                  <a:cubicBezTo>
                    <a:pt x="0" y="525"/>
                    <a:pt x="86" y="823"/>
                    <a:pt x="86" y="1165"/>
                  </a:cubicBezTo>
                  <a:cubicBezTo>
                    <a:pt x="86" y="1421"/>
                    <a:pt x="86" y="1719"/>
                    <a:pt x="171" y="2018"/>
                  </a:cubicBezTo>
                  <a:cubicBezTo>
                    <a:pt x="242" y="2373"/>
                    <a:pt x="669" y="2403"/>
                    <a:pt x="1006" y="2403"/>
                  </a:cubicBezTo>
                  <a:cubicBezTo>
                    <a:pt x="1074" y="2403"/>
                    <a:pt x="1138" y="2402"/>
                    <a:pt x="1195" y="2402"/>
                  </a:cubicBezTo>
                  <a:cubicBezTo>
                    <a:pt x="1536" y="2359"/>
                    <a:pt x="2261" y="2274"/>
                    <a:pt x="2432" y="1847"/>
                  </a:cubicBezTo>
                  <a:cubicBezTo>
                    <a:pt x="2688" y="1335"/>
                    <a:pt x="2304" y="653"/>
                    <a:pt x="2304" y="98"/>
                  </a:cubicBezTo>
                  <a:cubicBezTo>
                    <a:pt x="2304" y="69"/>
                    <a:pt x="2243" y="19"/>
                    <a:pt x="2191" y="19"/>
                  </a:cubicBezTo>
                  <a:cubicBezTo>
                    <a:pt x="2168" y="19"/>
                    <a:pt x="2147" y="29"/>
                    <a:pt x="2133" y="55"/>
                  </a:cubicBezTo>
                  <a:cubicBezTo>
                    <a:pt x="2048" y="482"/>
                    <a:pt x="2048" y="909"/>
                    <a:pt x="2176" y="1335"/>
                  </a:cubicBezTo>
                  <a:cubicBezTo>
                    <a:pt x="2176" y="1591"/>
                    <a:pt x="2176" y="1762"/>
                    <a:pt x="1877" y="1847"/>
                  </a:cubicBezTo>
                  <a:cubicBezTo>
                    <a:pt x="1664" y="1932"/>
                    <a:pt x="1408" y="1975"/>
                    <a:pt x="1195" y="1975"/>
                  </a:cubicBezTo>
                  <a:cubicBezTo>
                    <a:pt x="1024" y="1975"/>
                    <a:pt x="853" y="1975"/>
                    <a:pt x="683" y="1932"/>
                  </a:cubicBezTo>
                  <a:cubicBezTo>
                    <a:pt x="427" y="1932"/>
                    <a:pt x="470" y="1719"/>
                    <a:pt x="470" y="1506"/>
                  </a:cubicBezTo>
                  <a:cubicBezTo>
                    <a:pt x="470" y="1079"/>
                    <a:pt x="427" y="610"/>
                    <a:pt x="384" y="141"/>
                  </a:cubicBezTo>
                  <a:cubicBezTo>
                    <a:pt x="365" y="45"/>
                    <a:pt x="285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5988401" y="1638994"/>
              <a:ext cx="60605" cy="59351"/>
            </a:xfrm>
            <a:custGeom>
              <a:avLst/>
              <a:gdLst/>
              <a:ahLst/>
              <a:cxnLst/>
              <a:rect l="l" t="t" r="r" b="b"/>
              <a:pathLst>
                <a:path w="2852" h="2793" extrusionOk="0">
                  <a:moveTo>
                    <a:pt x="1132" y="1"/>
                  </a:moveTo>
                  <a:cubicBezTo>
                    <a:pt x="941" y="1"/>
                    <a:pt x="760" y="41"/>
                    <a:pt x="633" y="152"/>
                  </a:cubicBezTo>
                  <a:cubicBezTo>
                    <a:pt x="292" y="451"/>
                    <a:pt x="206" y="1304"/>
                    <a:pt x="36" y="1774"/>
                  </a:cubicBezTo>
                  <a:cubicBezTo>
                    <a:pt x="1" y="1843"/>
                    <a:pt x="51" y="1913"/>
                    <a:pt x="94" y="1913"/>
                  </a:cubicBezTo>
                  <a:cubicBezTo>
                    <a:pt x="104" y="1913"/>
                    <a:pt x="113" y="1909"/>
                    <a:pt x="121" y="1902"/>
                  </a:cubicBezTo>
                  <a:cubicBezTo>
                    <a:pt x="420" y="1560"/>
                    <a:pt x="590" y="1176"/>
                    <a:pt x="676" y="750"/>
                  </a:cubicBezTo>
                  <a:cubicBezTo>
                    <a:pt x="750" y="526"/>
                    <a:pt x="857" y="400"/>
                    <a:pt x="1082" y="400"/>
                  </a:cubicBezTo>
                  <a:cubicBezTo>
                    <a:pt x="1114" y="400"/>
                    <a:pt x="1150" y="403"/>
                    <a:pt x="1187" y="408"/>
                  </a:cubicBezTo>
                  <a:cubicBezTo>
                    <a:pt x="1401" y="408"/>
                    <a:pt x="1614" y="494"/>
                    <a:pt x="1827" y="579"/>
                  </a:cubicBezTo>
                  <a:cubicBezTo>
                    <a:pt x="1998" y="622"/>
                    <a:pt x="2126" y="707"/>
                    <a:pt x="2297" y="835"/>
                  </a:cubicBezTo>
                  <a:cubicBezTo>
                    <a:pt x="2467" y="920"/>
                    <a:pt x="2339" y="1134"/>
                    <a:pt x="2297" y="1304"/>
                  </a:cubicBezTo>
                  <a:cubicBezTo>
                    <a:pt x="2083" y="1688"/>
                    <a:pt x="1913" y="2115"/>
                    <a:pt x="1785" y="2584"/>
                  </a:cubicBezTo>
                  <a:cubicBezTo>
                    <a:pt x="1759" y="2711"/>
                    <a:pt x="1855" y="2793"/>
                    <a:pt x="1955" y="2793"/>
                  </a:cubicBezTo>
                  <a:cubicBezTo>
                    <a:pt x="2022" y="2793"/>
                    <a:pt x="2092" y="2756"/>
                    <a:pt x="2126" y="2669"/>
                  </a:cubicBezTo>
                  <a:cubicBezTo>
                    <a:pt x="2254" y="2413"/>
                    <a:pt x="2297" y="2115"/>
                    <a:pt x="2425" y="1816"/>
                  </a:cubicBezTo>
                  <a:cubicBezTo>
                    <a:pt x="2595" y="1560"/>
                    <a:pt x="2681" y="1262"/>
                    <a:pt x="2766" y="1006"/>
                  </a:cubicBezTo>
                  <a:cubicBezTo>
                    <a:pt x="2851" y="579"/>
                    <a:pt x="2297" y="323"/>
                    <a:pt x="1998" y="195"/>
                  </a:cubicBezTo>
                  <a:cubicBezTo>
                    <a:pt x="1811" y="115"/>
                    <a:pt x="1455" y="1"/>
                    <a:pt x="1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5889416" y="1836326"/>
              <a:ext cx="60605" cy="59351"/>
            </a:xfrm>
            <a:custGeom>
              <a:avLst/>
              <a:gdLst/>
              <a:ahLst/>
              <a:cxnLst/>
              <a:rect l="l" t="t" r="r" b="b"/>
              <a:pathLst>
                <a:path w="2852" h="2793" extrusionOk="0">
                  <a:moveTo>
                    <a:pt x="888" y="0"/>
                  </a:moveTo>
                  <a:cubicBezTo>
                    <a:pt x="815" y="0"/>
                    <a:pt x="735" y="38"/>
                    <a:pt x="684" y="124"/>
                  </a:cubicBezTo>
                  <a:cubicBezTo>
                    <a:pt x="556" y="380"/>
                    <a:pt x="513" y="721"/>
                    <a:pt x="428" y="977"/>
                  </a:cubicBezTo>
                  <a:cubicBezTo>
                    <a:pt x="257" y="1233"/>
                    <a:pt x="129" y="1532"/>
                    <a:pt x="86" y="1788"/>
                  </a:cubicBezTo>
                  <a:cubicBezTo>
                    <a:pt x="1" y="2214"/>
                    <a:pt x="513" y="2470"/>
                    <a:pt x="854" y="2598"/>
                  </a:cubicBezTo>
                  <a:cubicBezTo>
                    <a:pt x="1041" y="2678"/>
                    <a:pt x="1380" y="2792"/>
                    <a:pt x="1701" y="2792"/>
                  </a:cubicBezTo>
                  <a:cubicBezTo>
                    <a:pt x="1892" y="2792"/>
                    <a:pt x="2076" y="2752"/>
                    <a:pt x="2219" y="2641"/>
                  </a:cubicBezTo>
                  <a:cubicBezTo>
                    <a:pt x="2561" y="2342"/>
                    <a:pt x="2646" y="1489"/>
                    <a:pt x="2817" y="1020"/>
                  </a:cubicBezTo>
                  <a:cubicBezTo>
                    <a:pt x="2851" y="950"/>
                    <a:pt x="2801" y="880"/>
                    <a:pt x="2735" y="880"/>
                  </a:cubicBezTo>
                  <a:cubicBezTo>
                    <a:pt x="2720" y="880"/>
                    <a:pt x="2704" y="884"/>
                    <a:pt x="2689" y="892"/>
                  </a:cubicBezTo>
                  <a:cubicBezTo>
                    <a:pt x="2433" y="1233"/>
                    <a:pt x="2262" y="1617"/>
                    <a:pt x="2177" y="2044"/>
                  </a:cubicBezTo>
                  <a:cubicBezTo>
                    <a:pt x="2065" y="2267"/>
                    <a:pt x="1986" y="2393"/>
                    <a:pt x="1769" y="2393"/>
                  </a:cubicBezTo>
                  <a:cubicBezTo>
                    <a:pt x="1737" y="2393"/>
                    <a:pt x="1703" y="2390"/>
                    <a:pt x="1665" y="2385"/>
                  </a:cubicBezTo>
                  <a:cubicBezTo>
                    <a:pt x="1451" y="2385"/>
                    <a:pt x="1238" y="2342"/>
                    <a:pt x="1025" y="2214"/>
                  </a:cubicBezTo>
                  <a:cubicBezTo>
                    <a:pt x="854" y="2172"/>
                    <a:pt x="684" y="2086"/>
                    <a:pt x="556" y="1958"/>
                  </a:cubicBezTo>
                  <a:cubicBezTo>
                    <a:pt x="385" y="1873"/>
                    <a:pt x="513" y="1660"/>
                    <a:pt x="556" y="1489"/>
                  </a:cubicBezTo>
                  <a:cubicBezTo>
                    <a:pt x="769" y="1105"/>
                    <a:pt x="939" y="678"/>
                    <a:pt x="1067" y="209"/>
                  </a:cubicBezTo>
                  <a:cubicBezTo>
                    <a:pt x="1093" y="82"/>
                    <a:pt x="997" y="0"/>
                    <a:pt x="8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6025420" y="1668086"/>
              <a:ext cx="66194" cy="63835"/>
            </a:xfrm>
            <a:custGeom>
              <a:avLst/>
              <a:gdLst/>
              <a:ahLst/>
              <a:cxnLst/>
              <a:rect l="l" t="t" r="r" b="b"/>
              <a:pathLst>
                <a:path w="3115" h="3004" extrusionOk="0">
                  <a:moveTo>
                    <a:pt x="1475" y="0"/>
                  </a:moveTo>
                  <a:cubicBezTo>
                    <a:pt x="1424" y="0"/>
                    <a:pt x="1373" y="7"/>
                    <a:pt x="1323" y="21"/>
                  </a:cubicBezTo>
                  <a:cubicBezTo>
                    <a:pt x="811" y="149"/>
                    <a:pt x="427" y="874"/>
                    <a:pt x="43" y="1215"/>
                  </a:cubicBezTo>
                  <a:cubicBezTo>
                    <a:pt x="6" y="1289"/>
                    <a:pt x="1" y="1394"/>
                    <a:pt x="55" y="1394"/>
                  </a:cubicBezTo>
                  <a:cubicBezTo>
                    <a:pt x="64" y="1394"/>
                    <a:pt x="74" y="1392"/>
                    <a:pt x="85" y="1386"/>
                  </a:cubicBezTo>
                  <a:cubicBezTo>
                    <a:pt x="512" y="1300"/>
                    <a:pt x="768" y="831"/>
                    <a:pt x="1067" y="575"/>
                  </a:cubicBezTo>
                  <a:cubicBezTo>
                    <a:pt x="1198" y="470"/>
                    <a:pt x="1314" y="397"/>
                    <a:pt x="1433" y="397"/>
                  </a:cubicBezTo>
                  <a:cubicBezTo>
                    <a:pt x="1507" y="397"/>
                    <a:pt x="1582" y="425"/>
                    <a:pt x="1664" y="490"/>
                  </a:cubicBezTo>
                  <a:cubicBezTo>
                    <a:pt x="1877" y="618"/>
                    <a:pt x="2048" y="746"/>
                    <a:pt x="2218" y="916"/>
                  </a:cubicBezTo>
                  <a:cubicBezTo>
                    <a:pt x="2304" y="1044"/>
                    <a:pt x="2389" y="1215"/>
                    <a:pt x="2474" y="1343"/>
                  </a:cubicBezTo>
                  <a:cubicBezTo>
                    <a:pt x="2645" y="1514"/>
                    <a:pt x="2432" y="1642"/>
                    <a:pt x="2261" y="1770"/>
                  </a:cubicBezTo>
                  <a:cubicBezTo>
                    <a:pt x="1920" y="2026"/>
                    <a:pt x="1579" y="2367"/>
                    <a:pt x="1280" y="2708"/>
                  </a:cubicBezTo>
                  <a:cubicBezTo>
                    <a:pt x="1146" y="2843"/>
                    <a:pt x="1276" y="3003"/>
                    <a:pt x="1420" y="3003"/>
                  </a:cubicBezTo>
                  <a:cubicBezTo>
                    <a:pt x="1459" y="3003"/>
                    <a:pt x="1499" y="2991"/>
                    <a:pt x="1536" y="2964"/>
                  </a:cubicBezTo>
                  <a:cubicBezTo>
                    <a:pt x="1706" y="2836"/>
                    <a:pt x="1962" y="2538"/>
                    <a:pt x="2218" y="2324"/>
                  </a:cubicBezTo>
                  <a:cubicBezTo>
                    <a:pt x="2432" y="2154"/>
                    <a:pt x="2645" y="1983"/>
                    <a:pt x="2858" y="1770"/>
                  </a:cubicBezTo>
                  <a:cubicBezTo>
                    <a:pt x="3114" y="1386"/>
                    <a:pt x="2730" y="959"/>
                    <a:pt x="2517" y="703"/>
                  </a:cubicBezTo>
                  <a:cubicBezTo>
                    <a:pt x="2327" y="437"/>
                    <a:pt x="1899" y="0"/>
                    <a:pt x="1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5845916" y="1802771"/>
              <a:ext cx="67107" cy="63814"/>
            </a:xfrm>
            <a:custGeom>
              <a:avLst/>
              <a:gdLst/>
              <a:ahLst/>
              <a:cxnLst/>
              <a:rect l="l" t="t" r="r" b="b"/>
              <a:pathLst>
                <a:path w="3158" h="3003" extrusionOk="0">
                  <a:moveTo>
                    <a:pt x="1694" y="0"/>
                  </a:moveTo>
                  <a:cubicBezTo>
                    <a:pt x="1655" y="0"/>
                    <a:pt x="1615" y="12"/>
                    <a:pt x="1579" y="39"/>
                  </a:cubicBezTo>
                  <a:cubicBezTo>
                    <a:pt x="1408" y="167"/>
                    <a:pt x="1152" y="466"/>
                    <a:pt x="939" y="679"/>
                  </a:cubicBezTo>
                  <a:cubicBezTo>
                    <a:pt x="683" y="850"/>
                    <a:pt x="469" y="1020"/>
                    <a:pt x="256" y="1276"/>
                  </a:cubicBezTo>
                  <a:cubicBezTo>
                    <a:pt x="0" y="1617"/>
                    <a:pt x="384" y="2044"/>
                    <a:pt x="597" y="2343"/>
                  </a:cubicBezTo>
                  <a:cubicBezTo>
                    <a:pt x="826" y="2571"/>
                    <a:pt x="1258" y="3003"/>
                    <a:pt x="1651" y="3003"/>
                  </a:cubicBezTo>
                  <a:cubicBezTo>
                    <a:pt x="1699" y="3003"/>
                    <a:pt x="1746" y="2996"/>
                    <a:pt x="1792" y="2983"/>
                  </a:cubicBezTo>
                  <a:cubicBezTo>
                    <a:pt x="2347" y="2855"/>
                    <a:pt x="2688" y="2129"/>
                    <a:pt x="3072" y="1788"/>
                  </a:cubicBezTo>
                  <a:cubicBezTo>
                    <a:pt x="3157" y="1745"/>
                    <a:pt x="3072" y="1617"/>
                    <a:pt x="3029" y="1617"/>
                  </a:cubicBezTo>
                  <a:cubicBezTo>
                    <a:pt x="2603" y="1745"/>
                    <a:pt x="2347" y="2172"/>
                    <a:pt x="2048" y="2428"/>
                  </a:cubicBezTo>
                  <a:cubicBezTo>
                    <a:pt x="1916" y="2534"/>
                    <a:pt x="1817" y="2606"/>
                    <a:pt x="1700" y="2606"/>
                  </a:cubicBezTo>
                  <a:cubicBezTo>
                    <a:pt x="1628" y="2606"/>
                    <a:pt x="1548" y="2579"/>
                    <a:pt x="1451" y="2513"/>
                  </a:cubicBezTo>
                  <a:cubicBezTo>
                    <a:pt x="1237" y="2385"/>
                    <a:pt x="1067" y="2257"/>
                    <a:pt x="896" y="2087"/>
                  </a:cubicBezTo>
                  <a:cubicBezTo>
                    <a:pt x="811" y="1959"/>
                    <a:pt x="725" y="1788"/>
                    <a:pt x="640" y="1660"/>
                  </a:cubicBezTo>
                  <a:cubicBezTo>
                    <a:pt x="512" y="1490"/>
                    <a:pt x="683" y="1362"/>
                    <a:pt x="853" y="1234"/>
                  </a:cubicBezTo>
                  <a:cubicBezTo>
                    <a:pt x="1195" y="978"/>
                    <a:pt x="1536" y="636"/>
                    <a:pt x="1835" y="295"/>
                  </a:cubicBezTo>
                  <a:cubicBezTo>
                    <a:pt x="1969" y="161"/>
                    <a:pt x="1839" y="0"/>
                    <a:pt x="1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6049879" y="1716133"/>
              <a:ext cx="59861" cy="58565"/>
            </a:xfrm>
            <a:custGeom>
              <a:avLst/>
              <a:gdLst/>
              <a:ahLst/>
              <a:cxnLst/>
              <a:rect l="l" t="t" r="r" b="b"/>
              <a:pathLst>
                <a:path w="2817" h="2756" extrusionOk="0">
                  <a:moveTo>
                    <a:pt x="1608" y="0"/>
                  </a:moveTo>
                  <a:cubicBezTo>
                    <a:pt x="1100" y="0"/>
                    <a:pt x="547" y="419"/>
                    <a:pt x="129" y="533"/>
                  </a:cubicBezTo>
                  <a:cubicBezTo>
                    <a:pt x="44" y="533"/>
                    <a:pt x="1" y="703"/>
                    <a:pt x="129" y="703"/>
                  </a:cubicBezTo>
                  <a:cubicBezTo>
                    <a:pt x="555" y="703"/>
                    <a:pt x="939" y="618"/>
                    <a:pt x="1323" y="405"/>
                  </a:cubicBezTo>
                  <a:cubicBezTo>
                    <a:pt x="1433" y="373"/>
                    <a:pt x="1519" y="354"/>
                    <a:pt x="1593" y="354"/>
                  </a:cubicBezTo>
                  <a:cubicBezTo>
                    <a:pt x="1721" y="354"/>
                    <a:pt x="1812" y="413"/>
                    <a:pt x="1921" y="575"/>
                  </a:cubicBezTo>
                  <a:cubicBezTo>
                    <a:pt x="2049" y="789"/>
                    <a:pt x="2134" y="1002"/>
                    <a:pt x="2219" y="1215"/>
                  </a:cubicBezTo>
                  <a:cubicBezTo>
                    <a:pt x="2219" y="1386"/>
                    <a:pt x="2262" y="1556"/>
                    <a:pt x="2262" y="1727"/>
                  </a:cubicBezTo>
                  <a:cubicBezTo>
                    <a:pt x="2305" y="1940"/>
                    <a:pt x="2091" y="1940"/>
                    <a:pt x="1878" y="1983"/>
                  </a:cubicBezTo>
                  <a:cubicBezTo>
                    <a:pt x="1451" y="2111"/>
                    <a:pt x="1025" y="2239"/>
                    <a:pt x="555" y="2410"/>
                  </a:cubicBezTo>
                  <a:cubicBezTo>
                    <a:pt x="396" y="2489"/>
                    <a:pt x="497" y="2755"/>
                    <a:pt x="650" y="2755"/>
                  </a:cubicBezTo>
                  <a:cubicBezTo>
                    <a:pt x="661" y="2755"/>
                    <a:pt x="672" y="2754"/>
                    <a:pt x="683" y="2751"/>
                  </a:cubicBezTo>
                  <a:cubicBezTo>
                    <a:pt x="982" y="2666"/>
                    <a:pt x="1281" y="2495"/>
                    <a:pt x="1579" y="2452"/>
                  </a:cubicBezTo>
                  <a:cubicBezTo>
                    <a:pt x="1878" y="2410"/>
                    <a:pt x="2177" y="2324"/>
                    <a:pt x="2433" y="2196"/>
                  </a:cubicBezTo>
                  <a:cubicBezTo>
                    <a:pt x="2817" y="1983"/>
                    <a:pt x="2646" y="1428"/>
                    <a:pt x="2561" y="1130"/>
                  </a:cubicBezTo>
                  <a:cubicBezTo>
                    <a:pt x="2475" y="831"/>
                    <a:pt x="2262" y="106"/>
                    <a:pt x="1793" y="21"/>
                  </a:cubicBezTo>
                  <a:cubicBezTo>
                    <a:pt x="1732" y="7"/>
                    <a:pt x="1670" y="0"/>
                    <a:pt x="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5827789" y="1759994"/>
              <a:ext cx="59840" cy="58544"/>
            </a:xfrm>
            <a:custGeom>
              <a:avLst/>
              <a:gdLst/>
              <a:ahLst/>
              <a:cxnLst/>
              <a:rect l="l" t="t" r="r" b="b"/>
              <a:pathLst>
                <a:path w="2816" h="2755" extrusionOk="0">
                  <a:moveTo>
                    <a:pt x="2174" y="0"/>
                  </a:moveTo>
                  <a:cubicBezTo>
                    <a:pt x="2161" y="0"/>
                    <a:pt x="2147" y="2"/>
                    <a:pt x="2133" y="4"/>
                  </a:cubicBezTo>
                  <a:cubicBezTo>
                    <a:pt x="1834" y="90"/>
                    <a:pt x="1536" y="260"/>
                    <a:pt x="1237" y="303"/>
                  </a:cubicBezTo>
                  <a:cubicBezTo>
                    <a:pt x="939" y="346"/>
                    <a:pt x="683" y="431"/>
                    <a:pt x="384" y="559"/>
                  </a:cubicBezTo>
                  <a:cubicBezTo>
                    <a:pt x="0" y="772"/>
                    <a:pt x="171" y="1327"/>
                    <a:pt x="256" y="1625"/>
                  </a:cubicBezTo>
                  <a:cubicBezTo>
                    <a:pt x="341" y="1924"/>
                    <a:pt x="597" y="2649"/>
                    <a:pt x="1024" y="2735"/>
                  </a:cubicBezTo>
                  <a:cubicBezTo>
                    <a:pt x="1085" y="2749"/>
                    <a:pt x="1146" y="2755"/>
                    <a:pt x="1209" y="2755"/>
                  </a:cubicBezTo>
                  <a:cubicBezTo>
                    <a:pt x="1717" y="2755"/>
                    <a:pt x="2274" y="2337"/>
                    <a:pt x="2730" y="2223"/>
                  </a:cubicBezTo>
                  <a:cubicBezTo>
                    <a:pt x="2773" y="2223"/>
                    <a:pt x="2816" y="2052"/>
                    <a:pt x="2730" y="2052"/>
                  </a:cubicBezTo>
                  <a:cubicBezTo>
                    <a:pt x="2304" y="2052"/>
                    <a:pt x="1877" y="2137"/>
                    <a:pt x="1493" y="2351"/>
                  </a:cubicBezTo>
                  <a:cubicBezTo>
                    <a:pt x="1399" y="2382"/>
                    <a:pt x="1317" y="2402"/>
                    <a:pt x="1242" y="2402"/>
                  </a:cubicBezTo>
                  <a:cubicBezTo>
                    <a:pt x="1112" y="2402"/>
                    <a:pt x="1004" y="2342"/>
                    <a:pt x="896" y="2180"/>
                  </a:cubicBezTo>
                  <a:cubicBezTo>
                    <a:pt x="768" y="1967"/>
                    <a:pt x="683" y="1753"/>
                    <a:pt x="640" y="1540"/>
                  </a:cubicBezTo>
                  <a:cubicBezTo>
                    <a:pt x="597" y="1369"/>
                    <a:pt x="555" y="1199"/>
                    <a:pt x="555" y="1028"/>
                  </a:cubicBezTo>
                  <a:cubicBezTo>
                    <a:pt x="512" y="815"/>
                    <a:pt x="768" y="815"/>
                    <a:pt x="939" y="772"/>
                  </a:cubicBezTo>
                  <a:cubicBezTo>
                    <a:pt x="1365" y="644"/>
                    <a:pt x="1834" y="516"/>
                    <a:pt x="2261" y="346"/>
                  </a:cubicBezTo>
                  <a:cubicBezTo>
                    <a:pt x="2460" y="266"/>
                    <a:pt x="2362" y="0"/>
                    <a:pt x="2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6048073" y="1766412"/>
              <a:ext cx="58947" cy="54421"/>
            </a:xfrm>
            <a:custGeom>
              <a:avLst/>
              <a:gdLst/>
              <a:ahLst/>
              <a:cxnLst/>
              <a:rect l="l" t="t" r="r" b="b"/>
              <a:pathLst>
                <a:path w="2774" h="2561" extrusionOk="0">
                  <a:moveTo>
                    <a:pt x="640" y="44"/>
                  </a:moveTo>
                  <a:cubicBezTo>
                    <a:pt x="598" y="44"/>
                    <a:pt x="513" y="129"/>
                    <a:pt x="555" y="172"/>
                  </a:cubicBezTo>
                  <a:cubicBezTo>
                    <a:pt x="939" y="385"/>
                    <a:pt x="1366" y="470"/>
                    <a:pt x="1792" y="470"/>
                  </a:cubicBezTo>
                  <a:cubicBezTo>
                    <a:pt x="2091" y="513"/>
                    <a:pt x="2219" y="556"/>
                    <a:pt x="2262" y="854"/>
                  </a:cubicBezTo>
                  <a:cubicBezTo>
                    <a:pt x="2304" y="1110"/>
                    <a:pt x="2262" y="1323"/>
                    <a:pt x="2219" y="1537"/>
                  </a:cubicBezTo>
                  <a:cubicBezTo>
                    <a:pt x="2219" y="1750"/>
                    <a:pt x="2134" y="1878"/>
                    <a:pt x="2091" y="2049"/>
                  </a:cubicBezTo>
                  <a:cubicBezTo>
                    <a:pt x="2052" y="2126"/>
                    <a:pt x="1987" y="2151"/>
                    <a:pt x="1912" y="2151"/>
                  </a:cubicBezTo>
                  <a:cubicBezTo>
                    <a:pt x="1821" y="2151"/>
                    <a:pt x="1715" y="2115"/>
                    <a:pt x="1622" y="2091"/>
                  </a:cubicBezTo>
                  <a:cubicBezTo>
                    <a:pt x="1152" y="2006"/>
                    <a:pt x="726" y="1921"/>
                    <a:pt x="257" y="1878"/>
                  </a:cubicBezTo>
                  <a:cubicBezTo>
                    <a:pt x="43" y="1878"/>
                    <a:pt x="1" y="2219"/>
                    <a:pt x="214" y="2262"/>
                  </a:cubicBezTo>
                  <a:cubicBezTo>
                    <a:pt x="470" y="2390"/>
                    <a:pt x="811" y="2347"/>
                    <a:pt x="1110" y="2433"/>
                  </a:cubicBezTo>
                  <a:cubicBezTo>
                    <a:pt x="1408" y="2518"/>
                    <a:pt x="1707" y="2561"/>
                    <a:pt x="2006" y="2561"/>
                  </a:cubicBezTo>
                  <a:cubicBezTo>
                    <a:pt x="2432" y="2561"/>
                    <a:pt x="2560" y="1963"/>
                    <a:pt x="2603" y="1665"/>
                  </a:cubicBezTo>
                  <a:cubicBezTo>
                    <a:pt x="2688" y="1323"/>
                    <a:pt x="2774" y="598"/>
                    <a:pt x="2390" y="300"/>
                  </a:cubicBezTo>
                  <a:cubicBezTo>
                    <a:pt x="2048" y="1"/>
                    <a:pt x="1195" y="129"/>
                    <a:pt x="64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5831402" y="1713838"/>
              <a:ext cx="58034" cy="53508"/>
            </a:xfrm>
            <a:custGeom>
              <a:avLst/>
              <a:gdLst/>
              <a:ahLst/>
              <a:cxnLst/>
              <a:rect l="l" t="t" r="r" b="b"/>
              <a:pathLst>
                <a:path w="2731" h="2518" extrusionOk="0">
                  <a:moveTo>
                    <a:pt x="769" y="1"/>
                  </a:moveTo>
                  <a:cubicBezTo>
                    <a:pt x="342" y="1"/>
                    <a:pt x="214" y="555"/>
                    <a:pt x="171" y="897"/>
                  </a:cubicBezTo>
                  <a:cubicBezTo>
                    <a:pt x="86" y="1238"/>
                    <a:pt x="1" y="1963"/>
                    <a:pt x="385" y="2262"/>
                  </a:cubicBezTo>
                  <a:cubicBezTo>
                    <a:pt x="726" y="2518"/>
                    <a:pt x="1579" y="2432"/>
                    <a:pt x="2134" y="2518"/>
                  </a:cubicBezTo>
                  <a:cubicBezTo>
                    <a:pt x="2176" y="2518"/>
                    <a:pt x="2262" y="2432"/>
                    <a:pt x="2176" y="2347"/>
                  </a:cubicBezTo>
                  <a:cubicBezTo>
                    <a:pt x="1792" y="2176"/>
                    <a:pt x="1408" y="2091"/>
                    <a:pt x="982" y="2091"/>
                  </a:cubicBezTo>
                  <a:cubicBezTo>
                    <a:pt x="683" y="2048"/>
                    <a:pt x="555" y="1963"/>
                    <a:pt x="513" y="1664"/>
                  </a:cubicBezTo>
                  <a:cubicBezTo>
                    <a:pt x="470" y="1451"/>
                    <a:pt x="470" y="1238"/>
                    <a:pt x="513" y="982"/>
                  </a:cubicBezTo>
                  <a:cubicBezTo>
                    <a:pt x="555" y="811"/>
                    <a:pt x="641" y="683"/>
                    <a:pt x="683" y="513"/>
                  </a:cubicBezTo>
                  <a:cubicBezTo>
                    <a:pt x="726" y="406"/>
                    <a:pt x="801" y="374"/>
                    <a:pt x="886" y="374"/>
                  </a:cubicBezTo>
                  <a:cubicBezTo>
                    <a:pt x="971" y="374"/>
                    <a:pt x="1067" y="406"/>
                    <a:pt x="1152" y="427"/>
                  </a:cubicBezTo>
                  <a:cubicBezTo>
                    <a:pt x="1579" y="513"/>
                    <a:pt x="2048" y="598"/>
                    <a:pt x="2518" y="641"/>
                  </a:cubicBezTo>
                  <a:cubicBezTo>
                    <a:pt x="2731" y="641"/>
                    <a:pt x="2731" y="342"/>
                    <a:pt x="2560" y="257"/>
                  </a:cubicBezTo>
                  <a:cubicBezTo>
                    <a:pt x="2262" y="171"/>
                    <a:pt x="1920" y="214"/>
                    <a:pt x="1622" y="129"/>
                  </a:cubicBezTo>
                  <a:cubicBezTo>
                    <a:pt x="1366" y="43"/>
                    <a:pt x="1067" y="1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6019555" y="1808679"/>
              <a:ext cx="67511" cy="61880"/>
            </a:xfrm>
            <a:custGeom>
              <a:avLst/>
              <a:gdLst/>
              <a:ahLst/>
              <a:cxnLst/>
              <a:rect l="l" t="t" r="r" b="b"/>
              <a:pathLst>
                <a:path w="3177" h="2912" extrusionOk="0">
                  <a:moveTo>
                    <a:pt x="1465" y="0"/>
                  </a:moveTo>
                  <a:cubicBezTo>
                    <a:pt x="1414" y="0"/>
                    <a:pt x="1354" y="40"/>
                    <a:pt x="1385" y="102"/>
                  </a:cubicBezTo>
                  <a:cubicBezTo>
                    <a:pt x="1556" y="486"/>
                    <a:pt x="2025" y="657"/>
                    <a:pt x="2366" y="913"/>
                  </a:cubicBezTo>
                  <a:cubicBezTo>
                    <a:pt x="2622" y="1041"/>
                    <a:pt x="2708" y="1212"/>
                    <a:pt x="2622" y="1467"/>
                  </a:cubicBezTo>
                  <a:cubicBezTo>
                    <a:pt x="2537" y="1681"/>
                    <a:pt x="2409" y="1894"/>
                    <a:pt x="2281" y="2065"/>
                  </a:cubicBezTo>
                  <a:cubicBezTo>
                    <a:pt x="2153" y="2193"/>
                    <a:pt x="2068" y="2321"/>
                    <a:pt x="1940" y="2449"/>
                  </a:cubicBezTo>
                  <a:cubicBezTo>
                    <a:pt x="1888" y="2500"/>
                    <a:pt x="1841" y="2520"/>
                    <a:pt x="1795" y="2520"/>
                  </a:cubicBezTo>
                  <a:cubicBezTo>
                    <a:pt x="1688" y="2520"/>
                    <a:pt x="1590" y="2410"/>
                    <a:pt x="1471" y="2321"/>
                  </a:cubicBezTo>
                  <a:cubicBezTo>
                    <a:pt x="1129" y="2022"/>
                    <a:pt x="745" y="1766"/>
                    <a:pt x="361" y="1510"/>
                  </a:cubicBezTo>
                  <a:cubicBezTo>
                    <a:pt x="332" y="1498"/>
                    <a:pt x="304" y="1493"/>
                    <a:pt x="277" y="1493"/>
                  </a:cubicBezTo>
                  <a:cubicBezTo>
                    <a:pt x="108" y="1493"/>
                    <a:pt x="1" y="1704"/>
                    <a:pt x="148" y="1851"/>
                  </a:cubicBezTo>
                  <a:cubicBezTo>
                    <a:pt x="319" y="1979"/>
                    <a:pt x="703" y="2107"/>
                    <a:pt x="916" y="2321"/>
                  </a:cubicBezTo>
                  <a:cubicBezTo>
                    <a:pt x="1129" y="2534"/>
                    <a:pt x="1385" y="2705"/>
                    <a:pt x="1641" y="2875"/>
                  </a:cubicBezTo>
                  <a:cubicBezTo>
                    <a:pt x="1698" y="2901"/>
                    <a:pt x="1754" y="2912"/>
                    <a:pt x="1809" y="2912"/>
                  </a:cubicBezTo>
                  <a:cubicBezTo>
                    <a:pt x="2123" y="2912"/>
                    <a:pt x="2398" y="2539"/>
                    <a:pt x="2580" y="2321"/>
                  </a:cubicBezTo>
                  <a:cubicBezTo>
                    <a:pt x="2793" y="2065"/>
                    <a:pt x="3177" y="1425"/>
                    <a:pt x="2964" y="998"/>
                  </a:cubicBezTo>
                  <a:cubicBezTo>
                    <a:pt x="2708" y="529"/>
                    <a:pt x="1940" y="316"/>
                    <a:pt x="1513" y="17"/>
                  </a:cubicBezTo>
                  <a:cubicBezTo>
                    <a:pt x="1502" y="6"/>
                    <a:pt x="1484" y="0"/>
                    <a:pt x="1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5850443" y="1664643"/>
              <a:ext cx="67405" cy="62241"/>
            </a:xfrm>
            <a:custGeom>
              <a:avLst/>
              <a:gdLst/>
              <a:ahLst/>
              <a:cxnLst/>
              <a:rect l="l" t="t" r="r" b="b"/>
              <a:pathLst>
                <a:path w="3172" h="2929" extrusionOk="0">
                  <a:moveTo>
                    <a:pt x="1339" y="1"/>
                  </a:moveTo>
                  <a:cubicBezTo>
                    <a:pt x="1037" y="1"/>
                    <a:pt x="774" y="363"/>
                    <a:pt x="598" y="609"/>
                  </a:cubicBezTo>
                  <a:cubicBezTo>
                    <a:pt x="384" y="865"/>
                    <a:pt x="1" y="1462"/>
                    <a:pt x="214" y="1889"/>
                  </a:cubicBezTo>
                  <a:cubicBezTo>
                    <a:pt x="470" y="2401"/>
                    <a:pt x="1238" y="2572"/>
                    <a:pt x="1664" y="2913"/>
                  </a:cubicBezTo>
                  <a:cubicBezTo>
                    <a:pt x="1675" y="2924"/>
                    <a:pt x="1691" y="2929"/>
                    <a:pt x="1708" y="2929"/>
                  </a:cubicBezTo>
                  <a:cubicBezTo>
                    <a:pt x="1760" y="2929"/>
                    <a:pt x="1824" y="2881"/>
                    <a:pt x="1792" y="2785"/>
                  </a:cubicBezTo>
                  <a:cubicBezTo>
                    <a:pt x="1622" y="2444"/>
                    <a:pt x="1152" y="2273"/>
                    <a:pt x="811" y="2017"/>
                  </a:cubicBezTo>
                  <a:cubicBezTo>
                    <a:pt x="598" y="1846"/>
                    <a:pt x="470" y="1718"/>
                    <a:pt x="598" y="1462"/>
                  </a:cubicBezTo>
                  <a:cubicBezTo>
                    <a:pt x="640" y="1249"/>
                    <a:pt x="768" y="1036"/>
                    <a:pt x="896" y="865"/>
                  </a:cubicBezTo>
                  <a:cubicBezTo>
                    <a:pt x="1024" y="695"/>
                    <a:pt x="1152" y="609"/>
                    <a:pt x="1280" y="481"/>
                  </a:cubicBezTo>
                  <a:cubicBezTo>
                    <a:pt x="1319" y="430"/>
                    <a:pt x="1361" y="409"/>
                    <a:pt x="1405" y="409"/>
                  </a:cubicBezTo>
                  <a:cubicBezTo>
                    <a:pt x="1507" y="409"/>
                    <a:pt x="1617" y="520"/>
                    <a:pt x="1707" y="609"/>
                  </a:cubicBezTo>
                  <a:cubicBezTo>
                    <a:pt x="2048" y="908"/>
                    <a:pt x="2432" y="1164"/>
                    <a:pt x="2859" y="1377"/>
                  </a:cubicBezTo>
                  <a:cubicBezTo>
                    <a:pt x="2888" y="1399"/>
                    <a:pt x="2917" y="1408"/>
                    <a:pt x="2944" y="1408"/>
                  </a:cubicBezTo>
                  <a:cubicBezTo>
                    <a:pt x="3078" y="1408"/>
                    <a:pt x="3171" y="1185"/>
                    <a:pt x="3029" y="1078"/>
                  </a:cubicBezTo>
                  <a:cubicBezTo>
                    <a:pt x="2901" y="950"/>
                    <a:pt x="2518" y="780"/>
                    <a:pt x="2262" y="567"/>
                  </a:cubicBezTo>
                  <a:cubicBezTo>
                    <a:pt x="2048" y="353"/>
                    <a:pt x="1792" y="183"/>
                    <a:pt x="1536" y="55"/>
                  </a:cubicBezTo>
                  <a:cubicBezTo>
                    <a:pt x="1469" y="17"/>
                    <a:pt x="1403" y="1"/>
                    <a:pt x="1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5981516" y="1839407"/>
              <a:ext cx="62943" cy="60244"/>
            </a:xfrm>
            <a:custGeom>
              <a:avLst/>
              <a:gdLst/>
              <a:ahLst/>
              <a:cxnLst/>
              <a:rect l="l" t="t" r="r" b="b"/>
              <a:pathLst>
                <a:path w="2962" h="2835" extrusionOk="0">
                  <a:moveTo>
                    <a:pt x="2002" y="0"/>
                  </a:moveTo>
                  <a:cubicBezTo>
                    <a:pt x="1970" y="0"/>
                    <a:pt x="1938" y="21"/>
                    <a:pt x="1938" y="64"/>
                  </a:cubicBezTo>
                  <a:cubicBezTo>
                    <a:pt x="1938" y="491"/>
                    <a:pt x="2279" y="875"/>
                    <a:pt x="2450" y="1216"/>
                  </a:cubicBezTo>
                  <a:cubicBezTo>
                    <a:pt x="2578" y="1472"/>
                    <a:pt x="2621" y="1600"/>
                    <a:pt x="2407" y="1813"/>
                  </a:cubicBezTo>
                  <a:cubicBezTo>
                    <a:pt x="2237" y="1984"/>
                    <a:pt x="2066" y="2112"/>
                    <a:pt x="1853" y="2240"/>
                  </a:cubicBezTo>
                  <a:cubicBezTo>
                    <a:pt x="1682" y="2283"/>
                    <a:pt x="1554" y="2368"/>
                    <a:pt x="1383" y="2410"/>
                  </a:cubicBezTo>
                  <a:cubicBezTo>
                    <a:pt x="1354" y="2422"/>
                    <a:pt x="1328" y="2427"/>
                    <a:pt x="1305" y="2427"/>
                  </a:cubicBezTo>
                  <a:cubicBezTo>
                    <a:pt x="1158" y="2427"/>
                    <a:pt x="1116" y="2217"/>
                    <a:pt x="1042" y="2069"/>
                  </a:cubicBezTo>
                  <a:cubicBezTo>
                    <a:pt x="829" y="1685"/>
                    <a:pt x="616" y="1259"/>
                    <a:pt x="360" y="875"/>
                  </a:cubicBezTo>
                  <a:cubicBezTo>
                    <a:pt x="323" y="826"/>
                    <a:pt x="276" y="805"/>
                    <a:pt x="230" y="805"/>
                  </a:cubicBezTo>
                  <a:cubicBezTo>
                    <a:pt x="113" y="805"/>
                    <a:pt x="0" y="936"/>
                    <a:pt x="61" y="1088"/>
                  </a:cubicBezTo>
                  <a:cubicBezTo>
                    <a:pt x="146" y="1387"/>
                    <a:pt x="402" y="1600"/>
                    <a:pt x="530" y="1899"/>
                  </a:cubicBezTo>
                  <a:cubicBezTo>
                    <a:pt x="616" y="2155"/>
                    <a:pt x="744" y="2410"/>
                    <a:pt x="914" y="2666"/>
                  </a:cubicBezTo>
                  <a:cubicBezTo>
                    <a:pt x="1022" y="2789"/>
                    <a:pt x="1157" y="2835"/>
                    <a:pt x="1299" y="2835"/>
                  </a:cubicBezTo>
                  <a:cubicBezTo>
                    <a:pt x="1553" y="2835"/>
                    <a:pt x="1832" y="2690"/>
                    <a:pt x="2023" y="2581"/>
                  </a:cubicBezTo>
                  <a:cubicBezTo>
                    <a:pt x="2322" y="2410"/>
                    <a:pt x="2962" y="2027"/>
                    <a:pt x="2962" y="1600"/>
                  </a:cubicBezTo>
                  <a:cubicBezTo>
                    <a:pt x="2962" y="1045"/>
                    <a:pt x="2322" y="533"/>
                    <a:pt x="2066" y="64"/>
                  </a:cubicBezTo>
                  <a:cubicBezTo>
                    <a:pt x="2066" y="21"/>
                    <a:pt x="2034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5893050" y="1635020"/>
              <a:ext cx="63878" cy="60265"/>
            </a:xfrm>
            <a:custGeom>
              <a:avLst/>
              <a:gdLst/>
              <a:ahLst/>
              <a:cxnLst/>
              <a:rect l="l" t="t" r="r" b="b"/>
              <a:pathLst>
                <a:path w="3006" h="2836" extrusionOk="0">
                  <a:moveTo>
                    <a:pt x="1663" y="1"/>
                  </a:moveTo>
                  <a:cubicBezTo>
                    <a:pt x="1409" y="1"/>
                    <a:pt x="1130" y="145"/>
                    <a:pt x="939" y="254"/>
                  </a:cubicBezTo>
                  <a:cubicBezTo>
                    <a:pt x="640" y="425"/>
                    <a:pt x="1" y="809"/>
                    <a:pt x="43" y="1235"/>
                  </a:cubicBezTo>
                  <a:cubicBezTo>
                    <a:pt x="43" y="1790"/>
                    <a:pt x="640" y="2302"/>
                    <a:pt x="896" y="2771"/>
                  </a:cubicBezTo>
                  <a:cubicBezTo>
                    <a:pt x="918" y="2814"/>
                    <a:pt x="960" y="2835"/>
                    <a:pt x="998" y="2835"/>
                  </a:cubicBezTo>
                  <a:cubicBezTo>
                    <a:pt x="1035" y="2835"/>
                    <a:pt x="1067" y="2814"/>
                    <a:pt x="1067" y="2771"/>
                  </a:cubicBezTo>
                  <a:cubicBezTo>
                    <a:pt x="982" y="2344"/>
                    <a:pt x="768" y="1961"/>
                    <a:pt x="513" y="1619"/>
                  </a:cubicBezTo>
                  <a:cubicBezTo>
                    <a:pt x="385" y="1363"/>
                    <a:pt x="342" y="1235"/>
                    <a:pt x="555" y="1022"/>
                  </a:cubicBezTo>
                  <a:cubicBezTo>
                    <a:pt x="726" y="851"/>
                    <a:pt x="896" y="723"/>
                    <a:pt x="1110" y="595"/>
                  </a:cubicBezTo>
                  <a:cubicBezTo>
                    <a:pt x="1280" y="553"/>
                    <a:pt x="1451" y="467"/>
                    <a:pt x="1579" y="425"/>
                  </a:cubicBezTo>
                  <a:cubicBezTo>
                    <a:pt x="1608" y="413"/>
                    <a:pt x="1635" y="408"/>
                    <a:pt x="1660" y="408"/>
                  </a:cubicBezTo>
                  <a:cubicBezTo>
                    <a:pt x="1816" y="408"/>
                    <a:pt x="1889" y="619"/>
                    <a:pt x="1963" y="766"/>
                  </a:cubicBezTo>
                  <a:cubicBezTo>
                    <a:pt x="2134" y="1150"/>
                    <a:pt x="2347" y="1577"/>
                    <a:pt x="2603" y="1961"/>
                  </a:cubicBezTo>
                  <a:cubicBezTo>
                    <a:pt x="2639" y="2009"/>
                    <a:pt x="2690" y="2030"/>
                    <a:pt x="2741" y="2030"/>
                  </a:cubicBezTo>
                  <a:cubicBezTo>
                    <a:pt x="2870" y="2030"/>
                    <a:pt x="3005" y="1900"/>
                    <a:pt x="2944" y="1747"/>
                  </a:cubicBezTo>
                  <a:cubicBezTo>
                    <a:pt x="2816" y="1449"/>
                    <a:pt x="2603" y="1235"/>
                    <a:pt x="2475" y="937"/>
                  </a:cubicBezTo>
                  <a:cubicBezTo>
                    <a:pt x="2347" y="681"/>
                    <a:pt x="2219" y="425"/>
                    <a:pt x="2048" y="169"/>
                  </a:cubicBezTo>
                  <a:cubicBezTo>
                    <a:pt x="1941" y="46"/>
                    <a:pt x="1806" y="1"/>
                    <a:pt x="1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5900296" y="1705210"/>
              <a:ext cx="138720" cy="120424"/>
            </a:xfrm>
            <a:custGeom>
              <a:avLst/>
              <a:gdLst/>
              <a:ahLst/>
              <a:cxnLst/>
              <a:rect l="l" t="t" r="r" b="b"/>
              <a:pathLst>
                <a:path w="6528" h="5667" extrusionOk="0">
                  <a:moveTo>
                    <a:pt x="3247" y="455"/>
                  </a:moveTo>
                  <a:cubicBezTo>
                    <a:pt x="3940" y="455"/>
                    <a:pt x="4644" y="753"/>
                    <a:pt x="5163" y="1430"/>
                  </a:cubicBezTo>
                  <a:cubicBezTo>
                    <a:pt x="6059" y="2454"/>
                    <a:pt x="5589" y="4118"/>
                    <a:pt x="4438" y="4801"/>
                  </a:cubicBezTo>
                  <a:cubicBezTo>
                    <a:pt x="3968" y="5087"/>
                    <a:pt x="3435" y="5231"/>
                    <a:pt x="2897" y="5231"/>
                  </a:cubicBezTo>
                  <a:cubicBezTo>
                    <a:pt x="2554" y="5231"/>
                    <a:pt x="2210" y="5173"/>
                    <a:pt x="1878" y="5057"/>
                  </a:cubicBezTo>
                  <a:cubicBezTo>
                    <a:pt x="1195" y="4758"/>
                    <a:pt x="854" y="3819"/>
                    <a:pt x="769" y="3265"/>
                  </a:cubicBezTo>
                  <a:cubicBezTo>
                    <a:pt x="571" y="1598"/>
                    <a:pt x="1888" y="455"/>
                    <a:pt x="3247" y="455"/>
                  </a:cubicBezTo>
                  <a:close/>
                  <a:moveTo>
                    <a:pt x="3112" y="1"/>
                  </a:moveTo>
                  <a:cubicBezTo>
                    <a:pt x="2620" y="1"/>
                    <a:pt x="2127" y="107"/>
                    <a:pt x="1665" y="321"/>
                  </a:cubicBezTo>
                  <a:cubicBezTo>
                    <a:pt x="385" y="1004"/>
                    <a:pt x="1" y="2710"/>
                    <a:pt x="427" y="3862"/>
                  </a:cubicBezTo>
                  <a:cubicBezTo>
                    <a:pt x="831" y="5019"/>
                    <a:pt x="1862" y="5667"/>
                    <a:pt x="2997" y="5667"/>
                  </a:cubicBezTo>
                  <a:cubicBezTo>
                    <a:pt x="3661" y="5667"/>
                    <a:pt x="4362" y="5444"/>
                    <a:pt x="4992" y="4971"/>
                  </a:cubicBezTo>
                  <a:cubicBezTo>
                    <a:pt x="6400" y="3990"/>
                    <a:pt x="6528" y="1985"/>
                    <a:pt x="5291" y="791"/>
                  </a:cubicBezTo>
                  <a:cubicBezTo>
                    <a:pt x="4663" y="267"/>
                    <a:pt x="3891" y="1"/>
                    <a:pt x="31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5659442" y="1705784"/>
              <a:ext cx="109438" cy="58841"/>
            </a:xfrm>
            <a:custGeom>
              <a:avLst/>
              <a:gdLst/>
              <a:ahLst/>
              <a:cxnLst/>
              <a:rect l="l" t="t" r="r" b="b"/>
              <a:pathLst>
                <a:path w="5150" h="2769" extrusionOk="0">
                  <a:moveTo>
                    <a:pt x="4342" y="0"/>
                  </a:moveTo>
                  <a:cubicBezTo>
                    <a:pt x="4244" y="0"/>
                    <a:pt x="4139" y="95"/>
                    <a:pt x="4168" y="209"/>
                  </a:cubicBezTo>
                  <a:cubicBezTo>
                    <a:pt x="4211" y="422"/>
                    <a:pt x="4253" y="636"/>
                    <a:pt x="4296" y="892"/>
                  </a:cubicBezTo>
                  <a:cubicBezTo>
                    <a:pt x="3889" y="737"/>
                    <a:pt x="3421" y="675"/>
                    <a:pt x="2941" y="675"/>
                  </a:cubicBezTo>
                  <a:cubicBezTo>
                    <a:pt x="1962" y="675"/>
                    <a:pt x="930" y="933"/>
                    <a:pt x="243" y="1190"/>
                  </a:cubicBezTo>
                  <a:cubicBezTo>
                    <a:pt x="0" y="1271"/>
                    <a:pt x="64" y="1620"/>
                    <a:pt x="290" y="1620"/>
                  </a:cubicBezTo>
                  <a:cubicBezTo>
                    <a:pt x="302" y="1620"/>
                    <a:pt x="315" y="1619"/>
                    <a:pt x="328" y="1617"/>
                  </a:cubicBezTo>
                  <a:cubicBezTo>
                    <a:pt x="1096" y="1489"/>
                    <a:pt x="1864" y="1403"/>
                    <a:pt x="2632" y="1403"/>
                  </a:cubicBezTo>
                  <a:cubicBezTo>
                    <a:pt x="3229" y="1403"/>
                    <a:pt x="3784" y="1531"/>
                    <a:pt x="4296" y="1787"/>
                  </a:cubicBezTo>
                  <a:cubicBezTo>
                    <a:pt x="4040" y="1915"/>
                    <a:pt x="3784" y="2086"/>
                    <a:pt x="3571" y="2299"/>
                  </a:cubicBezTo>
                  <a:cubicBezTo>
                    <a:pt x="3443" y="2513"/>
                    <a:pt x="3613" y="2726"/>
                    <a:pt x="3827" y="2769"/>
                  </a:cubicBezTo>
                  <a:cubicBezTo>
                    <a:pt x="4296" y="2726"/>
                    <a:pt x="4722" y="2470"/>
                    <a:pt x="5021" y="2129"/>
                  </a:cubicBezTo>
                  <a:cubicBezTo>
                    <a:pt x="5106" y="1915"/>
                    <a:pt x="5149" y="1659"/>
                    <a:pt x="5106" y="1403"/>
                  </a:cubicBezTo>
                  <a:cubicBezTo>
                    <a:pt x="5021" y="1318"/>
                    <a:pt x="4936" y="1276"/>
                    <a:pt x="4850" y="1190"/>
                  </a:cubicBezTo>
                  <a:cubicBezTo>
                    <a:pt x="4765" y="806"/>
                    <a:pt x="4637" y="422"/>
                    <a:pt x="4466" y="81"/>
                  </a:cubicBezTo>
                  <a:cubicBezTo>
                    <a:pt x="4438" y="24"/>
                    <a:pt x="4391" y="0"/>
                    <a:pt x="4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5855883" y="2013469"/>
              <a:ext cx="53507" cy="97006"/>
            </a:xfrm>
            <a:custGeom>
              <a:avLst/>
              <a:gdLst/>
              <a:ahLst/>
              <a:cxnLst/>
              <a:rect l="l" t="t" r="r" b="b"/>
              <a:pathLst>
                <a:path w="2518" h="4565" extrusionOk="0">
                  <a:moveTo>
                    <a:pt x="2240" y="0"/>
                  </a:moveTo>
                  <a:cubicBezTo>
                    <a:pt x="2134" y="0"/>
                    <a:pt x="2027" y="64"/>
                    <a:pt x="2006" y="192"/>
                  </a:cubicBezTo>
                  <a:cubicBezTo>
                    <a:pt x="2048" y="1642"/>
                    <a:pt x="1195" y="2581"/>
                    <a:pt x="640" y="3818"/>
                  </a:cubicBezTo>
                  <a:cubicBezTo>
                    <a:pt x="640" y="3818"/>
                    <a:pt x="640" y="3861"/>
                    <a:pt x="640" y="3903"/>
                  </a:cubicBezTo>
                  <a:cubicBezTo>
                    <a:pt x="555" y="3434"/>
                    <a:pt x="555" y="3008"/>
                    <a:pt x="640" y="2538"/>
                  </a:cubicBezTo>
                  <a:cubicBezTo>
                    <a:pt x="640" y="2432"/>
                    <a:pt x="555" y="2378"/>
                    <a:pt x="470" y="2378"/>
                  </a:cubicBezTo>
                  <a:cubicBezTo>
                    <a:pt x="384" y="2378"/>
                    <a:pt x="299" y="2432"/>
                    <a:pt x="299" y="2538"/>
                  </a:cubicBezTo>
                  <a:cubicBezTo>
                    <a:pt x="256" y="3050"/>
                    <a:pt x="0" y="3733"/>
                    <a:pt x="256" y="4202"/>
                  </a:cubicBezTo>
                  <a:cubicBezTo>
                    <a:pt x="406" y="4479"/>
                    <a:pt x="736" y="4565"/>
                    <a:pt x="1094" y="4565"/>
                  </a:cubicBezTo>
                  <a:cubicBezTo>
                    <a:pt x="1451" y="4565"/>
                    <a:pt x="1835" y="4479"/>
                    <a:pt x="2091" y="4415"/>
                  </a:cubicBezTo>
                  <a:cubicBezTo>
                    <a:pt x="2417" y="4375"/>
                    <a:pt x="2392" y="3943"/>
                    <a:pt x="2091" y="3943"/>
                  </a:cubicBezTo>
                  <a:cubicBezTo>
                    <a:pt x="2077" y="3943"/>
                    <a:pt x="2063" y="3944"/>
                    <a:pt x="2048" y="3946"/>
                  </a:cubicBezTo>
                  <a:cubicBezTo>
                    <a:pt x="1942" y="3903"/>
                    <a:pt x="1824" y="3882"/>
                    <a:pt x="1702" y="3882"/>
                  </a:cubicBezTo>
                  <a:cubicBezTo>
                    <a:pt x="1579" y="3882"/>
                    <a:pt x="1451" y="3903"/>
                    <a:pt x="1323" y="3946"/>
                  </a:cubicBezTo>
                  <a:lnTo>
                    <a:pt x="1067" y="3989"/>
                  </a:lnTo>
                  <a:cubicBezTo>
                    <a:pt x="2006" y="2922"/>
                    <a:pt x="2517" y="1600"/>
                    <a:pt x="2475" y="192"/>
                  </a:cubicBezTo>
                  <a:cubicBezTo>
                    <a:pt x="2453" y="64"/>
                    <a:pt x="2347" y="0"/>
                    <a:pt x="2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5981899" y="1878656"/>
              <a:ext cx="108800" cy="56270"/>
            </a:xfrm>
            <a:custGeom>
              <a:avLst/>
              <a:gdLst/>
              <a:ahLst/>
              <a:cxnLst/>
              <a:rect l="l" t="t" r="r" b="b"/>
              <a:pathLst>
                <a:path w="5120" h="2648" extrusionOk="0">
                  <a:moveTo>
                    <a:pt x="4026" y="1"/>
                  </a:moveTo>
                  <a:cubicBezTo>
                    <a:pt x="3978" y="1"/>
                    <a:pt x="3930" y="4"/>
                    <a:pt x="3882" y="9"/>
                  </a:cubicBezTo>
                  <a:cubicBezTo>
                    <a:pt x="3669" y="9"/>
                    <a:pt x="3627" y="350"/>
                    <a:pt x="3840" y="393"/>
                  </a:cubicBezTo>
                  <a:cubicBezTo>
                    <a:pt x="3968" y="436"/>
                    <a:pt x="4096" y="478"/>
                    <a:pt x="4224" y="521"/>
                  </a:cubicBezTo>
                  <a:cubicBezTo>
                    <a:pt x="2901" y="1246"/>
                    <a:pt x="1749" y="2227"/>
                    <a:pt x="171" y="2355"/>
                  </a:cubicBezTo>
                  <a:cubicBezTo>
                    <a:pt x="43" y="2355"/>
                    <a:pt x="0" y="2611"/>
                    <a:pt x="128" y="2611"/>
                  </a:cubicBezTo>
                  <a:cubicBezTo>
                    <a:pt x="293" y="2635"/>
                    <a:pt x="462" y="2647"/>
                    <a:pt x="632" y="2647"/>
                  </a:cubicBezTo>
                  <a:cubicBezTo>
                    <a:pt x="1959" y="2647"/>
                    <a:pt x="3411" y="1945"/>
                    <a:pt x="4394" y="1075"/>
                  </a:cubicBezTo>
                  <a:cubicBezTo>
                    <a:pt x="4394" y="1289"/>
                    <a:pt x="4437" y="1545"/>
                    <a:pt x="4522" y="1715"/>
                  </a:cubicBezTo>
                  <a:cubicBezTo>
                    <a:pt x="4565" y="1801"/>
                    <a:pt x="4650" y="1843"/>
                    <a:pt x="4736" y="1843"/>
                  </a:cubicBezTo>
                  <a:cubicBezTo>
                    <a:pt x="4821" y="1843"/>
                    <a:pt x="4906" y="1801"/>
                    <a:pt x="4949" y="1715"/>
                  </a:cubicBezTo>
                  <a:cubicBezTo>
                    <a:pt x="5120" y="1289"/>
                    <a:pt x="5077" y="819"/>
                    <a:pt x="4864" y="393"/>
                  </a:cubicBezTo>
                  <a:cubicBezTo>
                    <a:pt x="4677" y="132"/>
                    <a:pt x="4360" y="1"/>
                    <a:pt x="40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5811788" y="1611942"/>
              <a:ext cx="60966" cy="66321"/>
            </a:xfrm>
            <a:custGeom>
              <a:avLst/>
              <a:gdLst/>
              <a:ahLst/>
              <a:cxnLst/>
              <a:rect l="l" t="t" r="r" b="b"/>
              <a:pathLst>
                <a:path w="2869" h="3121" extrusionOk="0">
                  <a:moveTo>
                    <a:pt x="2614" y="1"/>
                  </a:moveTo>
                  <a:cubicBezTo>
                    <a:pt x="2591" y="1"/>
                    <a:pt x="2568" y="6"/>
                    <a:pt x="2545" y="18"/>
                  </a:cubicBezTo>
                  <a:cubicBezTo>
                    <a:pt x="1564" y="487"/>
                    <a:pt x="838" y="1383"/>
                    <a:pt x="582" y="2407"/>
                  </a:cubicBezTo>
                  <a:cubicBezTo>
                    <a:pt x="497" y="2279"/>
                    <a:pt x="412" y="2151"/>
                    <a:pt x="369" y="1980"/>
                  </a:cubicBezTo>
                  <a:cubicBezTo>
                    <a:pt x="338" y="1917"/>
                    <a:pt x="278" y="1889"/>
                    <a:pt x="216" y="1889"/>
                  </a:cubicBezTo>
                  <a:cubicBezTo>
                    <a:pt x="111" y="1889"/>
                    <a:pt x="1" y="1973"/>
                    <a:pt x="28" y="2108"/>
                  </a:cubicBezTo>
                  <a:cubicBezTo>
                    <a:pt x="70" y="2492"/>
                    <a:pt x="284" y="2833"/>
                    <a:pt x="625" y="3047"/>
                  </a:cubicBezTo>
                  <a:cubicBezTo>
                    <a:pt x="776" y="3097"/>
                    <a:pt x="935" y="3121"/>
                    <a:pt x="1091" y="3121"/>
                  </a:cubicBezTo>
                  <a:cubicBezTo>
                    <a:pt x="1332" y="3121"/>
                    <a:pt x="1570" y="3065"/>
                    <a:pt x="1777" y="2961"/>
                  </a:cubicBezTo>
                  <a:cubicBezTo>
                    <a:pt x="1990" y="2876"/>
                    <a:pt x="1862" y="2577"/>
                    <a:pt x="1692" y="2577"/>
                  </a:cubicBezTo>
                  <a:cubicBezTo>
                    <a:pt x="1436" y="2577"/>
                    <a:pt x="1222" y="2577"/>
                    <a:pt x="966" y="2620"/>
                  </a:cubicBezTo>
                  <a:cubicBezTo>
                    <a:pt x="1137" y="2193"/>
                    <a:pt x="1393" y="1767"/>
                    <a:pt x="1692" y="1425"/>
                  </a:cubicBezTo>
                  <a:cubicBezTo>
                    <a:pt x="2075" y="1084"/>
                    <a:pt x="2417" y="700"/>
                    <a:pt x="2758" y="359"/>
                  </a:cubicBezTo>
                  <a:cubicBezTo>
                    <a:pt x="2869" y="212"/>
                    <a:pt x="2756" y="1"/>
                    <a:pt x="26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5518827" y="1739147"/>
              <a:ext cx="44519" cy="30706"/>
            </a:xfrm>
            <a:custGeom>
              <a:avLst/>
              <a:gdLst/>
              <a:ahLst/>
              <a:cxnLst/>
              <a:rect l="l" t="t" r="r" b="b"/>
              <a:pathLst>
                <a:path w="2095" h="1445" extrusionOk="0">
                  <a:moveTo>
                    <a:pt x="288" y="1"/>
                  </a:moveTo>
                  <a:cubicBezTo>
                    <a:pt x="30" y="1"/>
                    <a:pt x="1" y="352"/>
                    <a:pt x="162" y="473"/>
                  </a:cubicBezTo>
                  <a:cubicBezTo>
                    <a:pt x="589" y="729"/>
                    <a:pt x="1016" y="985"/>
                    <a:pt x="1399" y="1327"/>
                  </a:cubicBezTo>
                  <a:cubicBezTo>
                    <a:pt x="1472" y="1410"/>
                    <a:pt x="1555" y="1445"/>
                    <a:pt x="1634" y="1445"/>
                  </a:cubicBezTo>
                  <a:cubicBezTo>
                    <a:pt x="1881" y="1445"/>
                    <a:pt x="2095" y="1105"/>
                    <a:pt x="1869" y="815"/>
                  </a:cubicBezTo>
                  <a:cubicBezTo>
                    <a:pt x="1485" y="345"/>
                    <a:pt x="930" y="47"/>
                    <a:pt x="333" y="4"/>
                  </a:cubicBezTo>
                  <a:cubicBezTo>
                    <a:pt x="317" y="2"/>
                    <a:pt x="302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5488120" y="1816201"/>
              <a:ext cx="26244" cy="17255"/>
            </a:xfrm>
            <a:custGeom>
              <a:avLst/>
              <a:gdLst/>
              <a:ahLst/>
              <a:cxnLst/>
              <a:rect l="l" t="t" r="r" b="b"/>
              <a:pathLst>
                <a:path w="1235" h="812" extrusionOk="0">
                  <a:moveTo>
                    <a:pt x="371" y="0"/>
                  </a:moveTo>
                  <a:cubicBezTo>
                    <a:pt x="173" y="0"/>
                    <a:pt x="0" y="271"/>
                    <a:pt x="200" y="431"/>
                  </a:cubicBezTo>
                  <a:cubicBezTo>
                    <a:pt x="370" y="602"/>
                    <a:pt x="413" y="644"/>
                    <a:pt x="541" y="730"/>
                  </a:cubicBezTo>
                  <a:cubicBezTo>
                    <a:pt x="615" y="787"/>
                    <a:pt x="689" y="812"/>
                    <a:pt x="758" y="812"/>
                  </a:cubicBezTo>
                  <a:cubicBezTo>
                    <a:pt x="1045" y="812"/>
                    <a:pt x="1234" y="390"/>
                    <a:pt x="925" y="218"/>
                  </a:cubicBezTo>
                  <a:cubicBezTo>
                    <a:pt x="754" y="132"/>
                    <a:pt x="583" y="47"/>
                    <a:pt x="413" y="4"/>
                  </a:cubicBezTo>
                  <a:cubicBezTo>
                    <a:pt x="399" y="2"/>
                    <a:pt x="385" y="0"/>
                    <a:pt x="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5429298" y="1952502"/>
              <a:ext cx="43116" cy="16341"/>
            </a:xfrm>
            <a:custGeom>
              <a:avLst/>
              <a:gdLst/>
              <a:ahLst/>
              <a:cxnLst/>
              <a:rect l="l" t="t" r="r" b="b"/>
              <a:pathLst>
                <a:path w="2029" h="769" extrusionOk="0">
                  <a:moveTo>
                    <a:pt x="1394" y="0"/>
                  </a:moveTo>
                  <a:cubicBezTo>
                    <a:pt x="970" y="0"/>
                    <a:pt x="547" y="96"/>
                    <a:pt x="195" y="288"/>
                  </a:cubicBezTo>
                  <a:cubicBezTo>
                    <a:pt x="0" y="405"/>
                    <a:pt x="54" y="769"/>
                    <a:pt x="258" y="769"/>
                  </a:cubicBezTo>
                  <a:cubicBezTo>
                    <a:pt x="278" y="769"/>
                    <a:pt x="300" y="765"/>
                    <a:pt x="323" y="757"/>
                  </a:cubicBezTo>
                  <a:cubicBezTo>
                    <a:pt x="834" y="715"/>
                    <a:pt x="1304" y="629"/>
                    <a:pt x="1773" y="501"/>
                  </a:cubicBezTo>
                  <a:cubicBezTo>
                    <a:pt x="2029" y="416"/>
                    <a:pt x="2029" y="117"/>
                    <a:pt x="1816" y="32"/>
                  </a:cubicBezTo>
                  <a:cubicBezTo>
                    <a:pt x="1677" y="11"/>
                    <a:pt x="1536" y="0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5479046" y="2041945"/>
              <a:ext cx="25734" cy="16490"/>
            </a:xfrm>
            <a:custGeom>
              <a:avLst/>
              <a:gdLst/>
              <a:ahLst/>
              <a:cxnLst/>
              <a:rect l="l" t="t" r="r" b="b"/>
              <a:pathLst>
                <a:path w="1211" h="776" extrusionOk="0">
                  <a:moveTo>
                    <a:pt x="836" y="1"/>
                  </a:moveTo>
                  <a:cubicBezTo>
                    <a:pt x="824" y="1"/>
                    <a:pt x="811" y="2"/>
                    <a:pt x="797" y="4"/>
                  </a:cubicBezTo>
                  <a:cubicBezTo>
                    <a:pt x="584" y="47"/>
                    <a:pt x="371" y="174"/>
                    <a:pt x="200" y="345"/>
                  </a:cubicBezTo>
                  <a:cubicBezTo>
                    <a:pt x="1" y="505"/>
                    <a:pt x="174" y="776"/>
                    <a:pt x="406" y="776"/>
                  </a:cubicBezTo>
                  <a:cubicBezTo>
                    <a:pt x="423" y="776"/>
                    <a:pt x="439" y="775"/>
                    <a:pt x="456" y="772"/>
                  </a:cubicBezTo>
                  <a:cubicBezTo>
                    <a:pt x="627" y="686"/>
                    <a:pt x="797" y="601"/>
                    <a:pt x="968" y="473"/>
                  </a:cubicBezTo>
                  <a:cubicBezTo>
                    <a:pt x="1210" y="352"/>
                    <a:pt x="1070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5542373" y="2154530"/>
              <a:ext cx="27965" cy="31896"/>
            </a:xfrm>
            <a:custGeom>
              <a:avLst/>
              <a:gdLst/>
              <a:ahLst/>
              <a:cxnLst/>
              <a:rect l="l" t="t" r="r" b="b"/>
              <a:pathLst>
                <a:path w="1316" h="1501" extrusionOk="0">
                  <a:moveTo>
                    <a:pt x="1094" y="1"/>
                  </a:moveTo>
                  <a:cubicBezTo>
                    <a:pt x="1036" y="1"/>
                    <a:pt x="974" y="24"/>
                    <a:pt x="931" y="81"/>
                  </a:cubicBezTo>
                  <a:cubicBezTo>
                    <a:pt x="803" y="294"/>
                    <a:pt x="633" y="550"/>
                    <a:pt x="419" y="806"/>
                  </a:cubicBezTo>
                  <a:cubicBezTo>
                    <a:pt x="249" y="934"/>
                    <a:pt x="121" y="1148"/>
                    <a:pt x="36" y="1318"/>
                  </a:cubicBezTo>
                  <a:cubicBezTo>
                    <a:pt x="0" y="1424"/>
                    <a:pt x="110" y="1500"/>
                    <a:pt x="197" y="1500"/>
                  </a:cubicBezTo>
                  <a:cubicBezTo>
                    <a:pt x="216" y="1500"/>
                    <a:pt x="234" y="1496"/>
                    <a:pt x="249" y="1489"/>
                  </a:cubicBezTo>
                  <a:cubicBezTo>
                    <a:pt x="718" y="1276"/>
                    <a:pt x="974" y="636"/>
                    <a:pt x="1230" y="209"/>
                  </a:cubicBezTo>
                  <a:cubicBezTo>
                    <a:pt x="1315" y="95"/>
                    <a:pt x="1211" y="1"/>
                    <a:pt x="10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5653960" y="2166153"/>
              <a:ext cx="14832" cy="21101"/>
            </a:xfrm>
            <a:custGeom>
              <a:avLst/>
              <a:gdLst/>
              <a:ahLst/>
              <a:cxnLst/>
              <a:rect l="l" t="t" r="r" b="b"/>
              <a:pathLst>
                <a:path w="698" h="993" extrusionOk="0">
                  <a:moveTo>
                    <a:pt x="357" y="0"/>
                  </a:moveTo>
                  <a:cubicBezTo>
                    <a:pt x="251" y="0"/>
                    <a:pt x="151" y="65"/>
                    <a:pt x="117" y="217"/>
                  </a:cubicBezTo>
                  <a:cubicBezTo>
                    <a:pt x="117" y="387"/>
                    <a:pt x="74" y="558"/>
                    <a:pt x="32" y="729"/>
                  </a:cubicBezTo>
                  <a:cubicBezTo>
                    <a:pt x="1" y="883"/>
                    <a:pt x="127" y="993"/>
                    <a:pt x="247" y="993"/>
                  </a:cubicBezTo>
                  <a:cubicBezTo>
                    <a:pt x="293" y="993"/>
                    <a:pt x="338" y="977"/>
                    <a:pt x="373" y="942"/>
                  </a:cubicBezTo>
                  <a:cubicBezTo>
                    <a:pt x="544" y="771"/>
                    <a:pt x="629" y="601"/>
                    <a:pt x="672" y="387"/>
                  </a:cubicBezTo>
                  <a:cubicBezTo>
                    <a:pt x="698" y="155"/>
                    <a:pt x="520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5773388" y="2157823"/>
              <a:ext cx="19061" cy="47239"/>
            </a:xfrm>
            <a:custGeom>
              <a:avLst/>
              <a:gdLst/>
              <a:ahLst/>
              <a:cxnLst/>
              <a:rect l="l" t="t" r="r" b="b"/>
              <a:pathLst>
                <a:path w="897" h="2223" extrusionOk="0">
                  <a:moveTo>
                    <a:pt x="299" y="1"/>
                  </a:moveTo>
                  <a:cubicBezTo>
                    <a:pt x="171" y="1"/>
                    <a:pt x="43" y="75"/>
                    <a:pt x="43" y="225"/>
                  </a:cubicBezTo>
                  <a:cubicBezTo>
                    <a:pt x="0" y="865"/>
                    <a:pt x="128" y="1505"/>
                    <a:pt x="384" y="2102"/>
                  </a:cubicBezTo>
                  <a:cubicBezTo>
                    <a:pt x="434" y="2185"/>
                    <a:pt x="523" y="2223"/>
                    <a:pt x="613" y="2223"/>
                  </a:cubicBezTo>
                  <a:cubicBezTo>
                    <a:pt x="753" y="2223"/>
                    <a:pt x="896" y="2130"/>
                    <a:pt x="896" y="1974"/>
                  </a:cubicBezTo>
                  <a:cubicBezTo>
                    <a:pt x="811" y="1377"/>
                    <a:pt x="555" y="822"/>
                    <a:pt x="555" y="225"/>
                  </a:cubicBezTo>
                  <a:cubicBezTo>
                    <a:pt x="555" y="75"/>
                    <a:pt x="427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5915724" y="1588546"/>
              <a:ext cx="12707" cy="22780"/>
            </a:xfrm>
            <a:custGeom>
              <a:avLst/>
              <a:gdLst/>
              <a:ahLst/>
              <a:cxnLst/>
              <a:rect l="l" t="t" r="r" b="b"/>
              <a:pathLst>
                <a:path w="598" h="1072" extrusionOk="0">
                  <a:moveTo>
                    <a:pt x="184" y="0"/>
                  </a:moveTo>
                  <a:cubicBezTo>
                    <a:pt x="88" y="0"/>
                    <a:pt x="0" y="100"/>
                    <a:pt x="0" y="223"/>
                  </a:cubicBezTo>
                  <a:cubicBezTo>
                    <a:pt x="85" y="479"/>
                    <a:pt x="171" y="692"/>
                    <a:pt x="256" y="948"/>
                  </a:cubicBezTo>
                  <a:cubicBezTo>
                    <a:pt x="276" y="1029"/>
                    <a:pt x="344" y="1071"/>
                    <a:pt x="414" y="1071"/>
                  </a:cubicBezTo>
                  <a:cubicBezTo>
                    <a:pt x="493" y="1071"/>
                    <a:pt x="575" y="1018"/>
                    <a:pt x="597" y="905"/>
                  </a:cubicBezTo>
                  <a:cubicBezTo>
                    <a:pt x="597" y="607"/>
                    <a:pt x="512" y="308"/>
                    <a:pt x="299" y="52"/>
                  </a:cubicBezTo>
                  <a:cubicBezTo>
                    <a:pt x="262" y="16"/>
                    <a:pt x="223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5992418" y="1594963"/>
              <a:ext cx="10349" cy="16171"/>
            </a:xfrm>
            <a:custGeom>
              <a:avLst/>
              <a:gdLst/>
              <a:ahLst/>
              <a:cxnLst/>
              <a:rect l="l" t="t" r="r" b="b"/>
              <a:pathLst>
                <a:path w="487" h="761" extrusionOk="0">
                  <a:moveTo>
                    <a:pt x="362" y="0"/>
                  </a:moveTo>
                  <a:cubicBezTo>
                    <a:pt x="307" y="0"/>
                    <a:pt x="250" y="32"/>
                    <a:pt x="231" y="91"/>
                  </a:cubicBezTo>
                  <a:cubicBezTo>
                    <a:pt x="188" y="219"/>
                    <a:pt x="103" y="390"/>
                    <a:pt x="60" y="561"/>
                  </a:cubicBezTo>
                  <a:cubicBezTo>
                    <a:pt x="0" y="650"/>
                    <a:pt x="107" y="760"/>
                    <a:pt x="206" y="760"/>
                  </a:cubicBezTo>
                  <a:cubicBezTo>
                    <a:pt x="249" y="760"/>
                    <a:pt x="290" y="740"/>
                    <a:pt x="316" y="689"/>
                  </a:cubicBezTo>
                  <a:cubicBezTo>
                    <a:pt x="444" y="518"/>
                    <a:pt x="487" y="305"/>
                    <a:pt x="487" y="134"/>
                  </a:cubicBezTo>
                  <a:cubicBezTo>
                    <a:pt x="487" y="43"/>
                    <a:pt x="425" y="0"/>
                    <a:pt x="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6059867" y="1597067"/>
              <a:ext cx="34871" cy="31089"/>
            </a:xfrm>
            <a:custGeom>
              <a:avLst/>
              <a:gdLst/>
              <a:ahLst/>
              <a:cxnLst/>
              <a:rect l="l" t="t" r="r" b="b"/>
              <a:pathLst>
                <a:path w="1641" h="1463" extrusionOk="0">
                  <a:moveTo>
                    <a:pt x="1291" y="1"/>
                  </a:moveTo>
                  <a:cubicBezTo>
                    <a:pt x="1246" y="1"/>
                    <a:pt x="1199" y="12"/>
                    <a:pt x="1152" y="35"/>
                  </a:cubicBezTo>
                  <a:cubicBezTo>
                    <a:pt x="811" y="291"/>
                    <a:pt x="469" y="632"/>
                    <a:pt x="171" y="974"/>
                  </a:cubicBezTo>
                  <a:cubicBezTo>
                    <a:pt x="1" y="1177"/>
                    <a:pt x="210" y="1462"/>
                    <a:pt x="431" y="1462"/>
                  </a:cubicBezTo>
                  <a:cubicBezTo>
                    <a:pt x="488" y="1462"/>
                    <a:pt x="545" y="1444"/>
                    <a:pt x="597" y="1400"/>
                  </a:cubicBezTo>
                  <a:cubicBezTo>
                    <a:pt x="939" y="1102"/>
                    <a:pt x="1280" y="760"/>
                    <a:pt x="1536" y="419"/>
                  </a:cubicBezTo>
                  <a:cubicBezTo>
                    <a:pt x="1640" y="210"/>
                    <a:pt x="1489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6128039" y="1703298"/>
              <a:ext cx="20676" cy="11603"/>
            </a:xfrm>
            <a:custGeom>
              <a:avLst/>
              <a:gdLst/>
              <a:ahLst/>
              <a:cxnLst/>
              <a:rect l="l" t="t" r="r" b="b"/>
              <a:pathLst>
                <a:path w="973" h="546" extrusionOk="0">
                  <a:moveTo>
                    <a:pt x="592" y="1"/>
                  </a:moveTo>
                  <a:cubicBezTo>
                    <a:pt x="384" y="1"/>
                    <a:pt x="178" y="116"/>
                    <a:pt x="77" y="283"/>
                  </a:cubicBezTo>
                  <a:cubicBezTo>
                    <a:pt x="1" y="398"/>
                    <a:pt x="95" y="546"/>
                    <a:pt x="237" y="546"/>
                  </a:cubicBezTo>
                  <a:cubicBezTo>
                    <a:pt x="254" y="546"/>
                    <a:pt x="272" y="544"/>
                    <a:pt x="290" y="539"/>
                  </a:cubicBezTo>
                  <a:cubicBezTo>
                    <a:pt x="461" y="497"/>
                    <a:pt x="589" y="454"/>
                    <a:pt x="760" y="411"/>
                  </a:cubicBezTo>
                  <a:cubicBezTo>
                    <a:pt x="973" y="326"/>
                    <a:pt x="973" y="70"/>
                    <a:pt x="760" y="27"/>
                  </a:cubicBezTo>
                  <a:cubicBezTo>
                    <a:pt x="705" y="9"/>
                    <a:pt x="648" y="1"/>
                    <a:pt x="5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6128103" y="1802622"/>
              <a:ext cx="52891" cy="16490"/>
            </a:xfrm>
            <a:custGeom>
              <a:avLst/>
              <a:gdLst/>
              <a:ahLst/>
              <a:cxnLst/>
              <a:rect l="l" t="t" r="r" b="b"/>
              <a:pathLst>
                <a:path w="2489" h="776" extrusionOk="0">
                  <a:moveTo>
                    <a:pt x="289" y="0"/>
                  </a:moveTo>
                  <a:cubicBezTo>
                    <a:pt x="28" y="0"/>
                    <a:pt x="1" y="391"/>
                    <a:pt x="245" y="473"/>
                  </a:cubicBezTo>
                  <a:cubicBezTo>
                    <a:pt x="842" y="601"/>
                    <a:pt x="1439" y="686"/>
                    <a:pt x="2036" y="771"/>
                  </a:cubicBezTo>
                  <a:cubicBezTo>
                    <a:pt x="2053" y="774"/>
                    <a:pt x="2070" y="775"/>
                    <a:pt x="2086" y="775"/>
                  </a:cubicBezTo>
                  <a:cubicBezTo>
                    <a:pt x="2318" y="775"/>
                    <a:pt x="2489" y="504"/>
                    <a:pt x="2250" y="345"/>
                  </a:cubicBezTo>
                  <a:cubicBezTo>
                    <a:pt x="1610" y="89"/>
                    <a:pt x="970" y="3"/>
                    <a:pt x="330" y="3"/>
                  </a:cubicBezTo>
                  <a:cubicBezTo>
                    <a:pt x="316" y="1"/>
                    <a:pt x="302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6109721" y="1864886"/>
              <a:ext cx="28114" cy="9435"/>
            </a:xfrm>
            <a:custGeom>
              <a:avLst/>
              <a:gdLst/>
              <a:ahLst/>
              <a:cxnLst/>
              <a:rect l="l" t="t" r="r" b="b"/>
              <a:pathLst>
                <a:path w="1323" h="444" extrusionOk="0">
                  <a:moveTo>
                    <a:pt x="427" y="1"/>
                  </a:moveTo>
                  <a:cubicBezTo>
                    <a:pt x="342" y="1"/>
                    <a:pt x="256" y="6"/>
                    <a:pt x="171" y="17"/>
                  </a:cubicBezTo>
                  <a:cubicBezTo>
                    <a:pt x="1" y="17"/>
                    <a:pt x="1" y="316"/>
                    <a:pt x="171" y="358"/>
                  </a:cubicBezTo>
                  <a:cubicBezTo>
                    <a:pt x="470" y="358"/>
                    <a:pt x="768" y="444"/>
                    <a:pt x="1110" y="444"/>
                  </a:cubicBezTo>
                  <a:cubicBezTo>
                    <a:pt x="1238" y="444"/>
                    <a:pt x="1323" y="188"/>
                    <a:pt x="1195" y="145"/>
                  </a:cubicBezTo>
                  <a:cubicBezTo>
                    <a:pt x="939" y="49"/>
                    <a:pt x="683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5612925" y="1721318"/>
              <a:ext cx="10901" cy="23821"/>
            </a:xfrm>
            <a:custGeom>
              <a:avLst/>
              <a:gdLst/>
              <a:ahLst/>
              <a:cxnLst/>
              <a:rect l="l" t="t" r="r" b="b"/>
              <a:pathLst>
                <a:path w="513" h="1121" extrusionOk="0">
                  <a:moveTo>
                    <a:pt x="256" y="1"/>
                  </a:moveTo>
                  <a:cubicBezTo>
                    <a:pt x="182" y="1"/>
                    <a:pt x="107" y="54"/>
                    <a:pt x="86" y="161"/>
                  </a:cubicBezTo>
                  <a:cubicBezTo>
                    <a:pt x="0" y="417"/>
                    <a:pt x="0" y="672"/>
                    <a:pt x="43" y="928"/>
                  </a:cubicBezTo>
                  <a:cubicBezTo>
                    <a:pt x="64" y="1056"/>
                    <a:pt x="160" y="1120"/>
                    <a:pt x="256" y="1120"/>
                  </a:cubicBezTo>
                  <a:cubicBezTo>
                    <a:pt x="352" y="1120"/>
                    <a:pt x="448" y="1056"/>
                    <a:pt x="470" y="928"/>
                  </a:cubicBezTo>
                  <a:cubicBezTo>
                    <a:pt x="512" y="672"/>
                    <a:pt x="470" y="417"/>
                    <a:pt x="427" y="161"/>
                  </a:cubicBezTo>
                  <a:cubicBezTo>
                    <a:pt x="406" y="54"/>
                    <a:pt x="331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5836736" y="2128986"/>
              <a:ext cx="18913" cy="22036"/>
            </a:xfrm>
            <a:custGeom>
              <a:avLst/>
              <a:gdLst/>
              <a:ahLst/>
              <a:cxnLst/>
              <a:rect l="l" t="t" r="r" b="b"/>
              <a:pathLst>
                <a:path w="890" h="1037" extrusionOk="0">
                  <a:moveTo>
                    <a:pt x="282" y="0"/>
                  </a:moveTo>
                  <a:cubicBezTo>
                    <a:pt x="145" y="0"/>
                    <a:pt x="0" y="151"/>
                    <a:pt x="91" y="302"/>
                  </a:cubicBezTo>
                  <a:cubicBezTo>
                    <a:pt x="219" y="558"/>
                    <a:pt x="347" y="771"/>
                    <a:pt x="560" y="984"/>
                  </a:cubicBezTo>
                  <a:cubicBezTo>
                    <a:pt x="596" y="1021"/>
                    <a:pt x="640" y="1036"/>
                    <a:pt x="682" y="1036"/>
                  </a:cubicBezTo>
                  <a:cubicBezTo>
                    <a:pt x="789" y="1036"/>
                    <a:pt x="889" y="936"/>
                    <a:pt x="859" y="814"/>
                  </a:cubicBezTo>
                  <a:cubicBezTo>
                    <a:pt x="731" y="558"/>
                    <a:pt x="603" y="302"/>
                    <a:pt x="432" y="89"/>
                  </a:cubicBezTo>
                  <a:cubicBezTo>
                    <a:pt x="395" y="26"/>
                    <a:pt x="339" y="0"/>
                    <a:pt x="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8"/>
          <p:cNvGrpSpPr/>
          <p:nvPr/>
        </p:nvGrpSpPr>
        <p:grpSpPr>
          <a:xfrm>
            <a:off x="7452912" y="1554616"/>
            <a:ext cx="651342" cy="600154"/>
            <a:chOff x="7889202" y="1554587"/>
            <a:chExt cx="651342" cy="600154"/>
          </a:xfrm>
        </p:grpSpPr>
        <p:sp>
          <p:nvSpPr>
            <p:cNvPr id="405" name="Google Shape;405;p18"/>
            <p:cNvSpPr/>
            <p:nvPr/>
          </p:nvSpPr>
          <p:spPr>
            <a:xfrm>
              <a:off x="8141638" y="1780309"/>
              <a:ext cx="106930" cy="133195"/>
            </a:xfrm>
            <a:custGeom>
              <a:avLst/>
              <a:gdLst/>
              <a:ahLst/>
              <a:cxnLst/>
              <a:rect l="l" t="t" r="r" b="b"/>
              <a:pathLst>
                <a:path w="5032" h="6268" extrusionOk="0">
                  <a:moveTo>
                    <a:pt x="2356" y="0"/>
                  </a:moveTo>
                  <a:cubicBezTo>
                    <a:pt x="2306" y="0"/>
                    <a:pt x="2255" y="24"/>
                    <a:pt x="2219" y="77"/>
                  </a:cubicBezTo>
                  <a:cubicBezTo>
                    <a:pt x="1750" y="675"/>
                    <a:pt x="1323" y="1357"/>
                    <a:pt x="982" y="2082"/>
                  </a:cubicBezTo>
                  <a:cubicBezTo>
                    <a:pt x="598" y="2680"/>
                    <a:pt x="1" y="3575"/>
                    <a:pt x="129" y="4301"/>
                  </a:cubicBezTo>
                  <a:cubicBezTo>
                    <a:pt x="385" y="5837"/>
                    <a:pt x="3328" y="6050"/>
                    <a:pt x="4438" y="6263"/>
                  </a:cubicBezTo>
                  <a:cubicBezTo>
                    <a:pt x="4463" y="6266"/>
                    <a:pt x="4487" y="6268"/>
                    <a:pt x="4512" y="6268"/>
                  </a:cubicBezTo>
                  <a:cubicBezTo>
                    <a:pt x="4815" y="6268"/>
                    <a:pt x="5032" y="6028"/>
                    <a:pt x="4992" y="5751"/>
                  </a:cubicBezTo>
                  <a:cubicBezTo>
                    <a:pt x="4822" y="5197"/>
                    <a:pt x="4523" y="4685"/>
                    <a:pt x="4096" y="4301"/>
                  </a:cubicBezTo>
                  <a:cubicBezTo>
                    <a:pt x="4024" y="4239"/>
                    <a:pt x="3942" y="4212"/>
                    <a:pt x="3862" y="4212"/>
                  </a:cubicBezTo>
                  <a:cubicBezTo>
                    <a:pt x="3611" y="4212"/>
                    <a:pt x="3380" y="4479"/>
                    <a:pt x="3542" y="4770"/>
                  </a:cubicBezTo>
                  <a:cubicBezTo>
                    <a:pt x="3627" y="4941"/>
                    <a:pt x="3712" y="5111"/>
                    <a:pt x="3798" y="5282"/>
                  </a:cubicBezTo>
                  <a:cubicBezTo>
                    <a:pt x="2561" y="5069"/>
                    <a:pt x="683" y="4727"/>
                    <a:pt x="982" y="3661"/>
                  </a:cubicBezTo>
                  <a:cubicBezTo>
                    <a:pt x="1281" y="2893"/>
                    <a:pt x="1622" y="2210"/>
                    <a:pt x="2049" y="1528"/>
                  </a:cubicBezTo>
                  <a:lnTo>
                    <a:pt x="2262" y="1144"/>
                  </a:lnTo>
                  <a:lnTo>
                    <a:pt x="2305" y="1314"/>
                  </a:lnTo>
                  <a:cubicBezTo>
                    <a:pt x="2347" y="1613"/>
                    <a:pt x="2561" y="1912"/>
                    <a:pt x="2816" y="2125"/>
                  </a:cubicBezTo>
                  <a:cubicBezTo>
                    <a:pt x="2854" y="2144"/>
                    <a:pt x="2893" y="2152"/>
                    <a:pt x="2932" y="2152"/>
                  </a:cubicBezTo>
                  <a:cubicBezTo>
                    <a:pt x="3070" y="2152"/>
                    <a:pt x="3200" y="2045"/>
                    <a:pt x="3200" y="1912"/>
                  </a:cubicBezTo>
                  <a:cubicBezTo>
                    <a:pt x="3158" y="1613"/>
                    <a:pt x="3072" y="1314"/>
                    <a:pt x="2902" y="1058"/>
                  </a:cubicBezTo>
                  <a:cubicBezTo>
                    <a:pt x="2774" y="803"/>
                    <a:pt x="2646" y="589"/>
                    <a:pt x="2518" y="376"/>
                  </a:cubicBezTo>
                  <a:cubicBezTo>
                    <a:pt x="2518" y="291"/>
                    <a:pt x="2518" y="205"/>
                    <a:pt x="2518" y="120"/>
                  </a:cubicBezTo>
                  <a:cubicBezTo>
                    <a:pt x="2493" y="46"/>
                    <a:pt x="2425" y="0"/>
                    <a:pt x="2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191705" y="1649534"/>
              <a:ext cx="348840" cy="204191"/>
            </a:xfrm>
            <a:custGeom>
              <a:avLst/>
              <a:gdLst/>
              <a:ahLst/>
              <a:cxnLst/>
              <a:rect l="l" t="t" r="r" b="b"/>
              <a:pathLst>
                <a:path w="16416" h="9609" extrusionOk="0">
                  <a:moveTo>
                    <a:pt x="13268" y="0"/>
                  </a:moveTo>
                  <a:cubicBezTo>
                    <a:pt x="13161" y="0"/>
                    <a:pt x="13054" y="45"/>
                    <a:pt x="13003" y="131"/>
                  </a:cubicBezTo>
                  <a:cubicBezTo>
                    <a:pt x="12704" y="643"/>
                    <a:pt x="12491" y="1155"/>
                    <a:pt x="12320" y="1709"/>
                  </a:cubicBezTo>
                  <a:cubicBezTo>
                    <a:pt x="12192" y="2093"/>
                    <a:pt x="12022" y="2434"/>
                    <a:pt x="11894" y="2818"/>
                  </a:cubicBezTo>
                  <a:cubicBezTo>
                    <a:pt x="10614" y="3544"/>
                    <a:pt x="7585" y="5677"/>
                    <a:pt x="6220" y="6274"/>
                  </a:cubicBezTo>
                  <a:cubicBezTo>
                    <a:pt x="4215" y="7170"/>
                    <a:pt x="1826" y="8108"/>
                    <a:pt x="77" y="9388"/>
                  </a:cubicBezTo>
                  <a:cubicBezTo>
                    <a:pt x="0" y="9464"/>
                    <a:pt x="26" y="9608"/>
                    <a:pt x="123" y="9608"/>
                  </a:cubicBezTo>
                  <a:cubicBezTo>
                    <a:pt x="135" y="9608"/>
                    <a:pt x="148" y="9606"/>
                    <a:pt x="162" y="9602"/>
                  </a:cubicBezTo>
                  <a:cubicBezTo>
                    <a:pt x="2295" y="9388"/>
                    <a:pt x="4385" y="8194"/>
                    <a:pt x="6305" y="7340"/>
                  </a:cubicBezTo>
                  <a:cubicBezTo>
                    <a:pt x="8481" y="6317"/>
                    <a:pt x="10571" y="5122"/>
                    <a:pt x="12619" y="3800"/>
                  </a:cubicBezTo>
                  <a:cubicBezTo>
                    <a:pt x="13173" y="3842"/>
                    <a:pt x="13728" y="3928"/>
                    <a:pt x="14283" y="4013"/>
                  </a:cubicBezTo>
                  <a:cubicBezTo>
                    <a:pt x="14795" y="4184"/>
                    <a:pt x="15349" y="4269"/>
                    <a:pt x="15904" y="4312"/>
                  </a:cubicBezTo>
                  <a:cubicBezTo>
                    <a:pt x="16288" y="4312"/>
                    <a:pt x="16416" y="3842"/>
                    <a:pt x="16117" y="3672"/>
                  </a:cubicBezTo>
                  <a:cubicBezTo>
                    <a:pt x="15473" y="3350"/>
                    <a:pt x="14756" y="3198"/>
                    <a:pt x="14039" y="3198"/>
                  </a:cubicBezTo>
                  <a:cubicBezTo>
                    <a:pt x="13806" y="3198"/>
                    <a:pt x="13574" y="3214"/>
                    <a:pt x="13344" y="3245"/>
                  </a:cubicBezTo>
                  <a:cubicBezTo>
                    <a:pt x="13387" y="3202"/>
                    <a:pt x="13429" y="3160"/>
                    <a:pt x="13472" y="3117"/>
                  </a:cubicBezTo>
                  <a:cubicBezTo>
                    <a:pt x="13557" y="3074"/>
                    <a:pt x="13600" y="2989"/>
                    <a:pt x="13600" y="2904"/>
                  </a:cubicBezTo>
                  <a:cubicBezTo>
                    <a:pt x="13941" y="2818"/>
                    <a:pt x="14325" y="2776"/>
                    <a:pt x="14667" y="2733"/>
                  </a:cubicBezTo>
                  <a:cubicBezTo>
                    <a:pt x="15093" y="2733"/>
                    <a:pt x="15520" y="2818"/>
                    <a:pt x="15904" y="2818"/>
                  </a:cubicBezTo>
                  <a:cubicBezTo>
                    <a:pt x="16160" y="2818"/>
                    <a:pt x="16330" y="2477"/>
                    <a:pt x="16117" y="2349"/>
                  </a:cubicBezTo>
                  <a:cubicBezTo>
                    <a:pt x="15742" y="2090"/>
                    <a:pt x="15309" y="1967"/>
                    <a:pt x="14871" y="1967"/>
                  </a:cubicBezTo>
                  <a:cubicBezTo>
                    <a:pt x="14660" y="1967"/>
                    <a:pt x="14448" y="1995"/>
                    <a:pt x="14240" y="2051"/>
                  </a:cubicBezTo>
                  <a:lnTo>
                    <a:pt x="14411" y="1795"/>
                  </a:lnTo>
                  <a:cubicBezTo>
                    <a:pt x="14709" y="1411"/>
                    <a:pt x="15178" y="899"/>
                    <a:pt x="15178" y="387"/>
                  </a:cubicBezTo>
                  <a:cubicBezTo>
                    <a:pt x="15178" y="239"/>
                    <a:pt x="15050" y="123"/>
                    <a:pt x="14904" y="123"/>
                  </a:cubicBezTo>
                  <a:cubicBezTo>
                    <a:pt x="14882" y="123"/>
                    <a:pt x="14860" y="125"/>
                    <a:pt x="14837" y="131"/>
                  </a:cubicBezTo>
                  <a:cubicBezTo>
                    <a:pt x="14368" y="301"/>
                    <a:pt x="14197" y="813"/>
                    <a:pt x="13984" y="1197"/>
                  </a:cubicBezTo>
                  <a:cubicBezTo>
                    <a:pt x="13771" y="1624"/>
                    <a:pt x="13557" y="1923"/>
                    <a:pt x="13344" y="2264"/>
                  </a:cubicBezTo>
                  <a:cubicBezTo>
                    <a:pt x="13216" y="2221"/>
                    <a:pt x="13131" y="2179"/>
                    <a:pt x="13003" y="2179"/>
                  </a:cubicBezTo>
                  <a:cubicBezTo>
                    <a:pt x="13301" y="1581"/>
                    <a:pt x="13472" y="941"/>
                    <a:pt x="13557" y="301"/>
                  </a:cubicBezTo>
                  <a:cubicBezTo>
                    <a:pt x="13583" y="98"/>
                    <a:pt x="13426" y="0"/>
                    <a:pt x="13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8038296" y="1710247"/>
              <a:ext cx="298265" cy="289914"/>
            </a:xfrm>
            <a:custGeom>
              <a:avLst/>
              <a:gdLst/>
              <a:ahLst/>
              <a:cxnLst/>
              <a:rect l="l" t="t" r="r" b="b"/>
              <a:pathLst>
                <a:path w="14036" h="13643" extrusionOk="0">
                  <a:moveTo>
                    <a:pt x="7099" y="1"/>
                  </a:moveTo>
                  <a:cubicBezTo>
                    <a:pt x="5975" y="1"/>
                    <a:pt x="4852" y="266"/>
                    <a:pt x="3840" y="772"/>
                  </a:cubicBezTo>
                  <a:cubicBezTo>
                    <a:pt x="939" y="2222"/>
                    <a:pt x="1" y="5891"/>
                    <a:pt x="512" y="8835"/>
                  </a:cubicBezTo>
                  <a:cubicBezTo>
                    <a:pt x="971" y="11856"/>
                    <a:pt x="3692" y="13643"/>
                    <a:pt x="6587" y="13643"/>
                  </a:cubicBezTo>
                  <a:cubicBezTo>
                    <a:pt x="6921" y="13643"/>
                    <a:pt x="7258" y="13619"/>
                    <a:pt x="7594" y="13570"/>
                  </a:cubicBezTo>
                  <a:cubicBezTo>
                    <a:pt x="9386" y="13314"/>
                    <a:pt x="11050" y="12546"/>
                    <a:pt x="12372" y="11352"/>
                  </a:cubicBezTo>
                  <a:cubicBezTo>
                    <a:pt x="13823" y="10072"/>
                    <a:pt x="14036" y="8238"/>
                    <a:pt x="14036" y="6446"/>
                  </a:cubicBezTo>
                  <a:cubicBezTo>
                    <a:pt x="13972" y="6147"/>
                    <a:pt x="13727" y="5998"/>
                    <a:pt x="13481" y="5998"/>
                  </a:cubicBezTo>
                  <a:cubicBezTo>
                    <a:pt x="13236" y="5998"/>
                    <a:pt x="12991" y="6147"/>
                    <a:pt x="12927" y="6446"/>
                  </a:cubicBezTo>
                  <a:cubicBezTo>
                    <a:pt x="12927" y="8067"/>
                    <a:pt x="12756" y="9389"/>
                    <a:pt x="11647" y="10584"/>
                  </a:cubicBezTo>
                  <a:cubicBezTo>
                    <a:pt x="10538" y="11608"/>
                    <a:pt x="9215" y="12248"/>
                    <a:pt x="7722" y="12504"/>
                  </a:cubicBezTo>
                  <a:cubicBezTo>
                    <a:pt x="7314" y="12587"/>
                    <a:pt x="6911" y="12627"/>
                    <a:pt x="6519" y="12627"/>
                  </a:cubicBezTo>
                  <a:cubicBezTo>
                    <a:pt x="4084" y="12627"/>
                    <a:pt x="2051" y="11078"/>
                    <a:pt x="1536" y="8579"/>
                  </a:cubicBezTo>
                  <a:cubicBezTo>
                    <a:pt x="982" y="6062"/>
                    <a:pt x="1963" y="3460"/>
                    <a:pt x="4011" y="1924"/>
                  </a:cubicBezTo>
                  <a:cubicBezTo>
                    <a:pt x="4842" y="1310"/>
                    <a:pt x="6124" y="990"/>
                    <a:pt x="7422" y="990"/>
                  </a:cubicBezTo>
                  <a:cubicBezTo>
                    <a:pt x="8919" y="990"/>
                    <a:pt x="10437" y="1416"/>
                    <a:pt x="11306" y="2308"/>
                  </a:cubicBezTo>
                  <a:cubicBezTo>
                    <a:pt x="11367" y="2369"/>
                    <a:pt x="11439" y="2395"/>
                    <a:pt x="11509" y="2395"/>
                  </a:cubicBezTo>
                  <a:cubicBezTo>
                    <a:pt x="11683" y="2395"/>
                    <a:pt x="11848" y="2234"/>
                    <a:pt x="11818" y="2052"/>
                  </a:cubicBezTo>
                  <a:cubicBezTo>
                    <a:pt x="11476" y="857"/>
                    <a:pt x="9898" y="431"/>
                    <a:pt x="8831" y="217"/>
                  </a:cubicBezTo>
                  <a:cubicBezTo>
                    <a:pt x="8264" y="72"/>
                    <a:pt x="7681" y="1"/>
                    <a:pt x="7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7923161" y="1611135"/>
              <a:ext cx="547570" cy="495677"/>
            </a:xfrm>
            <a:custGeom>
              <a:avLst/>
              <a:gdLst/>
              <a:ahLst/>
              <a:cxnLst/>
              <a:rect l="l" t="t" r="r" b="b"/>
              <a:pathLst>
                <a:path w="25768" h="23326" extrusionOk="0">
                  <a:moveTo>
                    <a:pt x="11816" y="0"/>
                  </a:moveTo>
                  <a:cubicBezTo>
                    <a:pt x="9868" y="0"/>
                    <a:pt x="7959" y="671"/>
                    <a:pt x="6272" y="1767"/>
                  </a:cubicBezTo>
                  <a:cubicBezTo>
                    <a:pt x="896" y="5265"/>
                    <a:pt x="1" y="11792"/>
                    <a:pt x="2475" y="17424"/>
                  </a:cubicBezTo>
                  <a:cubicBezTo>
                    <a:pt x="3627" y="19983"/>
                    <a:pt x="5632" y="22074"/>
                    <a:pt x="8362" y="22927"/>
                  </a:cubicBezTo>
                  <a:cubicBezTo>
                    <a:pt x="9271" y="23204"/>
                    <a:pt x="10229" y="23326"/>
                    <a:pt x="11198" y="23326"/>
                  </a:cubicBezTo>
                  <a:cubicBezTo>
                    <a:pt x="12912" y="23326"/>
                    <a:pt x="14658" y="22945"/>
                    <a:pt x="16212" y="22372"/>
                  </a:cubicBezTo>
                  <a:cubicBezTo>
                    <a:pt x="21032" y="20581"/>
                    <a:pt x="25768" y="14480"/>
                    <a:pt x="22824" y="9318"/>
                  </a:cubicBezTo>
                  <a:cubicBezTo>
                    <a:pt x="22717" y="9118"/>
                    <a:pt x="22547" y="9034"/>
                    <a:pt x="22375" y="9034"/>
                  </a:cubicBezTo>
                  <a:cubicBezTo>
                    <a:pt x="21998" y="9034"/>
                    <a:pt x="21609" y="9433"/>
                    <a:pt x="21843" y="9873"/>
                  </a:cubicBezTo>
                  <a:cubicBezTo>
                    <a:pt x="24317" y="14693"/>
                    <a:pt x="19838" y="19813"/>
                    <a:pt x="15572" y="21434"/>
                  </a:cubicBezTo>
                  <a:cubicBezTo>
                    <a:pt x="14219" y="21958"/>
                    <a:pt x="12776" y="22215"/>
                    <a:pt x="11337" y="22215"/>
                  </a:cubicBezTo>
                  <a:cubicBezTo>
                    <a:pt x="10553" y="22215"/>
                    <a:pt x="9769" y="22139"/>
                    <a:pt x="9002" y="21988"/>
                  </a:cubicBezTo>
                  <a:cubicBezTo>
                    <a:pt x="6442" y="21434"/>
                    <a:pt x="4821" y="19514"/>
                    <a:pt x="3627" y="17296"/>
                  </a:cubicBezTo>
                  <a:cubicBezTo>
                    <a:pt x="2304" y="14693"/>
                    <a:pt x="1878" y="11792"/>
                    <a:pt x="2390" y="8934"/>
                  </a:cubicBezTo>
                  <a:cubicBezTo>
                    <a:pt x="2816" y="6460"/>
                    <a:pt x="4480" y="4412"/>
                    <a:pt x="6485" y="2962"/>
                  </a:cubicBezTo>
                  <a:cubicBezTo>
                    <a:pt x="8017" y="1760"/>
                    <a:pt x="9866" y="1130"/>
                    <a:pt x="11749" y="1130"/>
                  </a:cubicBezTo>
                  <a:cubicBezTo>
                    <a:pt x="12541" y="1130"/>
                    <a:pt x="13339" y="1241"/>
                    <a:pt x="14121" y="1469"/>
                  </a:cubicBezTo>
                  <a:cubicBezTo>
                    <a:pt x="15231" y="1852"/>
                    <a:pt x="16254" y="2322"/>
                    <a:pt x="17193" y="2962"/>
                  </a:cubicBezTo>
                  <a:cubicBezTo>
                    <a:pt x="18174" y="3474"/>
                    <a:pt x="19326" y="4071"/>
                    <a:pt x="19923" y="5095"/>
                  </a:cubicBezTo>
                  <a:cubicBezTo>
                    <a:pt x="19980" y="5194"/>
                    <a:pt x="20080" y="5237"/>
                    <a:pt x="20182" y="5237"/>
                  </a:cubicBezTo>
                  <a:cubicBezTo>
                    <a:pt x="20388" y="5237"/>
                    <a:pt x="20606" y="5066"/>
                    <a:pt x="20520" y="4839"/>
                  </a:cubicBezTo>
                  <a:cubicBezTo>
                    <a:pt x="19753" y="2706"/>
                    <a:pt x="16809" y="1341"/>
                    <a:pt x="14847" y="573"/>
                  </a:cubicBezTo>
                  <a:cubicBezTo>
                    <a:pt x="13843" y="180"/>
                    <a:pt x="12824" y="0"/>
                    <a:pt x="11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8360137" y="1645603"/>
              <a:ext cx="30600" cy="26903"/>
            </a:xfrm>
            <a:custGeom>
              <a:avLst/>
              <a:gdLst/>
              <a:ahLst/>
              <a:cxnLst/>
              <a:rect l="l" t="t" r="r" b="b"/>
              <a:pathLst>
                <a:path w="1440" h="1266" extrusionOk="0">
                  <a:moveTo>
                    <a:pt x="1150" y="0"/>
                  </a:moveTo>
                  <a:cubicBezTo>
                    <a:pt x="1124" y="0"/>
                    <a:pt x="1096" y="6"/>
                    <a:pt x="1067" y="17"/>
                  </a:cubicBezTo>
                  <a:cubicBezTo>
                    <a:pt x="683" y="102"/>
                    <a:pt x="0" y="700"/>
                    <a:pt x="128" y="1126"/>
                  </a:cubicBezTo>
                  <a:cubicBezTo>
                    <a:pt x="128" y="1196"/>
                    <a:pt x="185" y="1266"/>
                    <a:pt x="276" y="1266"/>
                  </a:cubicBezTo>
                  <a:cubicBezTo>
                    <a:pt x="296" y="1266"/>
                    <a:pt x="318" y="1262"/>
                    <a:pt x="341" y="1254"/>
                  </a:cubicBezTo>
                  <a:cubicBezTo>
                    <a:pt x="512" y="1212"/>
                    <a:pt x="683" y="998"/>
                    <a:pt x="811" y="870"/>
                  </a:cubicBezTo>
                  <a:cubicBezTo>
                    <a:pt x="1024" y="742"/>
                    <a:pt x="1195" y="572"/>
                    <a:pt x="1365" y="401"/>
                  </a:cubicBezTo>
                  <a:cubicBezTo>
                    <a:pt x="1439" y="217"/>
                    <a:pt x="1321" y="0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8303929" y="1590777"/>
              <a:ext cx="23779" cy="34383"/>
            </a:xfrm>
            <a:custGeom>
              <a:avLst/>
              <a:gdLst/>
              <a:ahLst/>
              <a:cxnLst/>
              <a:rect l="l" t="t" r="r" b="b"/>
              <a:pathLst>
                <a:path w="1119" h="1618" extrusionOk="0">
                  <a:moveTo>
                    <a:pt x="816" y="1"/>
                  </a:moveTo>
                  <a:cubicBezTo>
                    <a:pt x="757" y="1"/>
                    <a:pt x="696" y="24"/>
                    <a:pt x="640" y="80"/>
                  </a:cubicBezTo>
                  <a:cubicBezTo>
                    <a:pt x="256" y="379"/>
                    <a:pt x="0" y="891"/>
                    <a:pt x="0" y="1403"/>
                  </a:cubicBezTo>
                  <a:cubicBezTo>
                    <a:pt x="0" y="1541"/>
                    <a:pt x="100" y="1617"/>
                    <a:pt x="205" y="1617"/>
                  </a:cubicBezTo>
                  <a:cubicBezTo>
                    <a:pt x="295" y="1617"/>
                    <a:pt x="388" y="1563"/>
                    <a:pt x="427" y="1445"/>
                  </a:cubicBezTo>
                  <a:cubicBezTo>
                    <a:pt x="555" y="1061"/>
                    <a:pt x="853" y="763"/>
                    <a:pt x="1024" y="379"/>
                  </a:cubicBezTo>
                  <a:cubicBezTo>
                    <a:pt x="1119" y="190"/>
                    <a:pt x="980" y="1"/>
                    <a:pt x="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11446" y="1554587"/>
              <a:ext cx="17255" cy="30430"/>
            </a:xfrm>
            <a:custGeom>
              <a:avLst/>
              <a:gdLst/>
              <a:ahLst/>
              <a:cxnLst/>
              <a:rect l="l" t="t" r="r" b="b"/>
              <a:pathLst>
                <a:path w="812" h="1432" extrusionOk="0">
                  <a:moveTo>
                    <a:pt x="516" y="0"/>
                  </a:moveTo>
                  <a:cubicBezTo>
                    <a:pt x="415" y="0"/>
                    <a:pt x="314" y="43"/>
                    <a:pt x="257" y="119"/>
                  </a:cubicBezTo>
                  <a:cubicBezTo>
                    <a:pt x="43" y="461"/>
                    <a:pt x="1" y="887"/>
                    <a:pt x="86" y="1271"/>
                  </a:cubicBezTo>
                  <a:cubicBezTo>
                    <a:pt x="129" y="1378"/>
                    <a:pt x="235" y="1431"/>
                    <a:pt x="342" y="1431"/>
                  </a:cubicBezTo>
                  <a:cubicBezTo>
                    <a:pt x="449" y="1431"/>
                    <a:pt x="555" y="1378"/>
                    <a:pt x="598" y="1271"/>
                  </a:cubicBezTo>
                  <a:cubicBezTo>
                    <a:pt x="769" y="930"/>
                    <a:pt x="811" y="546"/>
                    <a:pt x="811" y="205"/>
                  </a:cubicBezTo>
                  <a:cubicBezTo>
                    <a:pt x="764" y="64"/>
                    <a:pt x="640" y="0"/>
                    <a:pt x="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8102070" y="1557945"/>
              <a:ext cx="21144" cy="33617"/>
            </a:xfrm>
            <a:custGeom>
              <a:avLst/>
              <a:gdLst/>
              <a:ahLst/>
              <a:cxnLst/>
              <a:rect l="l" t="t" r="r" b="b"/>
              <a:pathLst>
                <a:path w="995" h="1582" extrusionOk="0">
                  <a:moveTo>
                    <a:pt x="307" y="1"/>
                  </a:moveTo>
                  <a:cubicBezTo>
                    <a:pt x="151" y="1"/>
                    <a:pt x="1" y="95"/>
                    <a:pt x="28" y="260"/>
                  </a:cubicBezTo>
                  <a:cubicBezTo>
                    <a:pt x="114" y="687"/>
                    <a:pt x="284" y="1113"/>
                    <a:pt x="498" y="1455"/>
                  </a:cubicBezTo>
                  <a:cubicBezTo>
                    <a:pt x="542" y="1544"/>
                    <a:pt x="618" y="1581"/>
                    <a:pt x="696" y="1581"/>
                  </a:cubicBezTo>
                  <a:cubicBezTo>
                    <a:pt x="842" y="1581"/>
                    <a:pt x="995" y="1451"/>
                    <a:pt x="967" y="1284"/>
                  </a:cubicBezTo>
                  <a:cubicBezTo>
                    <a:pt x="882" y="900"/>
                    <a:pt x="882" y="345"/>
                    <a:pt x="540" y="89"/>
                  </a:cubicBezTo>
                  <a:cubicBezTo>
                    <a:pt x="480" y="29"/>
                    <a:pt x="393" y="1"/>
                    <a:pt x="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8004763" y="1606226"/>
              <a:ext cx="19338" cy="27901"/>
            </a:xfrm>
            <a:custGeom>
              <a:avLst/>
              <a:gdLst/>
              <a:ahLst/>
              <a:cxnLst/>
              <a:rect l="l" t="t" r="r" b="b"/>
              <a:pathLst>
                <a:path w="910" h="1313" extrusionOk="0">
                  <a:moveTo>
                    <a:pt x="298" y="1"/>
                  </a:moveTo>
                  <a:cubicBezTo>
                    <a:pt x="141" y="1"/>
                    <a:pt x="0" y="116"/>
                    <a:pt x="0" y="292"/>
                  </a:cubicBezTo>
                  <a:cubicBezTo>
                    <a:pt x="43" y="590"/>
                    <a:pt x="171" y="932"/>
                    <a:pt x="384" y="1188"/>
                  </a:cubicBezTo>
                  <a:cubicBezTo>
                    <a:pt x="428" y="1275"/>
                    <a:pt x="506" y="1312"/>
                    <a:pt x="587" y="1312"/>
                  </a:cubicBezTo>
                  <a:cubicBezTo>
                    <a:pt x="743" y="1312"/>
                    <a:pt x="910" y="1171"/>
                    <a:pt x="853" y="974"/>
                  </a:cubicBezTo>
                  <a:cubicBezTo>
                    <a:pt x="811" y="633"/>
                    <a:pt x="683" y="334"/>
                    <a:pt x="512" y="78"/>
                  </a:cubicBezTo>
                  <a:cubicBezTo>
                    <a:pt x="445" y="25"/>
                    <a:pt x="370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7918996" y="1684576"/>
              <a:ext cx="27752" cy="22142"/>
            </a:xfrm>
            <a:custGeom>
              <a:avLst/>
              <a:gdLst/>
              <a:ahLst/>
              <a:cxnLst/>
              <a:rect l="l" t="t" r="r" b="b"/>
              <a:pathLst>
                <a:path w="1306" h="1042" extrusionOk="0">
                  <a:moveTo>
                    <a:pt x="324" y="1"/>
                  </a:moveTo>
                  <a:cubicBezTo>
                    <a:pt x="145" y="1"/>
                    <a:pt x="1" y="217"/>
                    <a:pt x="111" y="402"/>
                  </a:cubicBezTo>
                  <a:cubicBezTo>
                    <a:pt x="325" y="743"/>
                    <a:pt x="709" y="956"/>
                    <a:pt x="1092" y="1041"/>
                  </a:cubicBezTo>
                  <a:cubicBezTo>
                    <a:pt x="1220" y="1041"/>
                    <a:pt x="1306" y="913"/>
                    <a:pt x="1263" y="828"/>
                  </a:cubicBezTo>
                  <a:cubicBezTo>
                    <a:pt x="1135" y="444"/>
                    <a:pt x="794" y="146"/>
                    <a:pt x="410" y="18"/>
                  </a:cubicBezTo>
                  <a:cubicBezTo>
                    <a:pt x="381" y="6"/>
                    <a:pt x="352" y="1"/>
                    <a:pt x="3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7889202" y="1790722"/>
              <a:ext cx="36423" cy="18615"/>
            </a:xfrm>
            <a:custGeom>
              <a:avLst/>
              <a:gdLst/>
              <a:ahLst/>
              <a:cxnLst/>
              <a:rect l="l" t="t" r="r" b="b"/>
              <a:pathLst>
                <a:path w="1714" h="876" extrusionOk="0">
                  <a:moveTo>
                    <a:pt x="366" y="0"/>
                  </a:moveTo>
                  <a:cubicBezTo>
                    <a:pt x="150" y="0"/>
                    <a:pt x="0" y="293"/>
                    <a:pt x="191" y="483"/>
                  </a:cubicBezTo>
                  <a:cubicBezTo>
                    <a:pt x="452" y="744"/>
                    <a:pt x="779" y="875"/>
                    <a:pt x="1142" y="875"/>
                  </a:cubicBezTo>
                  <a:cubicBezTo>
                    <a:pt x="1194" y="875"/>
                    <a:pt x="1247" y="872"/>
                    <a:pt x="1300" y="867"/>
                  </a:cubicBezTo>
                  <a:cubicBezTo>
                    <a:pt x="1314" y="869"/>
                    <a:pt x="1327" y="870"/>
                    <a:pt x="1340" y="870"/>
                  </a:cubicBezTo>
                  <a:cubicBezTo>
                    <a:pt x="1647" y="870"/>
                    <a:pt x="1713" y="393"/>
                    <a:pt x="1385" y="270"/>
                  </a:cubicBezTo>
                  <a:cubicBezTo>
                    <a:pt x="1044" y="185"/>
                    <a:pt x="788" y="57"/>
                    <a:pt x="447" y="14"/>
                  </a:cubicBezTo>
                  <a:cubicBezTo>
                    <a:pt x="419" y="5"/>
                    <a:pt x="392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7894154" y="1925981"/>
              <a:ext cx="31748" cy="15534"/>
            </a:xfrm>
            <a:custGeom>
              <a:avLst/>
              <a:gdLst/>
              <a:ahLst/>
              <a:cxnLst/>
              <a:rect l="l" t="t" r="r" b="b"/>
              <a:pathLst>
                <a:path w="1494" h="731" extrusionOk="0">
                  <a:moveTo>
                    <a:pt x="817" y="0"/>
                  </a:moveTo>
                  <a:cubicBezTo>
                    <a:pt x="578" y="0"/>
                    <a:pt x="345" y="87"/>
                    <a:pt x="171" y="261"/>
                  </a:cubicBezTo>
                  <a:cubicBezTo>
                    <a:pt x="0" y="432"/>
                    <a:pt x="128" y="731"/>
                    <a:pt x="384" y="731"/>
                  </a:cubicBezTo>
                  <a:cubicBezTo>
                    <a:pt x="683" y="688"/>
                    <a:pt x="982" y="645"/>
                    <a:pt x="1280" y="517"/>
                  </a:cubicBezTo>
                  <a:cubicBezTo>
                    <a:pt x="1408" y="432"/>
                    <a:pt x="1494" y="219"/>
                    <a:pt x="1323" y="133"/>
                  </a:cubicBezTo>
                  <a:cubicBezTo>
                    <a:pt x="1163" y="44"/>
                    <a:pt x="988" y="0"/>
                    <a:pt x="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7944921" y="2033848"/>
              <a:ext cx="34106" cy="22801"/>
            </a:xfrm>
            <a:custGeom>
              <a:avLst/>
              <a:gdLst/>
              <a:ahLst/>
              <a:cxnLst/>
              <a:rect l="l" t="t" r="r" b="b"/>
              <a:pathLst>
                <a:path w="1605" h="1073" extrusionOk="0">
                  <a:moveTo>
                    <a:pt x="1114" y="1"/>
                  </a:moveTo>
                  <a:cubicBezTo>
                    <a:pt x="1058" y="1"/>
                    <a:pt x="999" y="15"/>
                    <a:pt x="939" y="49"/>
                  </a:cubicBezTo>
                  <a:cubicBezTo>
                    <a:pt x="598" y="177"/>
                    <a:pt x="299" y="347"/>
                    <a:pt x="86" y="646"/>
                  </a:cubicBezTo>
                  <a:cubicBezTo>
                    <a:pt x="0" y="817"/>
                    <a:pt x="128" y="1073"/>
                    <a:pt x="342" y="1073"/>
                  </a:cubicBezTo>
                  <a:cubicBezTo>
                    <a:pt x="683" y="987"/>
                    <a:pt x="1024" y="817"/>
                    <a:pt x="1280" y="603"/>
                  </a:cubicBezTo>
                  <a:cubicBezTo>
                    <a:pt x="1604" y="423"/>
                    <a:pt x="1412" y="1"/>
                    <a:pt x="11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8050983" y="2104995"/>
              <a:ext cx="17255" cy="23991"/>
            </a:xfrm>
            <a:custGeom>
              <a:avLst/>
              <a:gdLst/>
              <a:ahLst/>
              <a:cxnLst/>
              <a:rect l="l" t="t" r="r" b="b"/>
              <a:pathLst>
                <a:path w="812" h="1129" extrusionOk="0">
                  <a:moveTo>
                    <a:pt x="505" y="0"/>
                  </a:moveTo>
                  <a:cubicBezTo>
                    <a:pt x="449" y="0"/>
                    <a:pt x="392" y="21"/>
                    <a:pt x="342" y="71"/>
                  </a:cubicBezTo>
                  <a:cubicBezTo>
                    <a:pt x="129" y="284"/>
                    <a:pt x="1" y="625"/>
                    <a:pt x="43" y="924"/>
                  </a:cubicBezTo>
                  <a:cubicBezTo>
                    <a:pt x="75" y="1049"/>
                    <a:pt x="197" y="1128"/>
                    <a:pt x="311" y="1128"/>
                  </a:cubicBezTo>
                  <a:cubicBezTo>
                    <a:pt x="353" y="1128"/>
                    <a:pt x="393" y="1118"/>
                    <a:pt x="427" y="1095"/>
                  </a:cubicBezTo>
                  <a:cubicBezTo>
                    <a:pt x="683" y="881"/>
                    <a:pt x="811" y="583"/>
                    <a:pt x="769" y="242"/>
                  </a:cubicBezTo>
                  <a:cubicBezTo>
                    <a:pt x="769" y="121"/>
                    <a:pt x="641" y="0"/>
                    <a:pt x="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8140746" y="2130963"/>
              <a:ext cx="18148" cy="23779"/>
            </a:xfrm>
            <a:custGeom>
              <a:avLst/>
              <a:gdLst/>
              <a:ahLst/>
              <a:cxnLst/>
              <a:rect l="l" t="t" r="r" b="b"/>
              <a:pathLst>
                <a:path w="854" h="1119" extrusionOk="0">
                  <a:moveTo>
                    <a:pt x="427" y="1"/>
                  </a:moveTo>
                  <a:cubicBezTo>
                    <a:pt x="384" y="1"/>
                    <a:pt x="299" y="43"/>
                    <a:pt x="256" y="86"/>
                  </a:cubicBezTo>
                  <a:cubicBezTo>
                    <a:pt x="171" y="171"/>
                    <a:pt x="128" y="257"/>
                    <a:pt x="128" y="385"/>
                  </a:cubicBezTo>
                  <a:cubicBezTo>
                    <a:pt x="86" y="513"/>
                    <a:pt x="43" y="683"/>
                    <a:pt x="0" y="854"/>
                  </a:cubicBezTo>
                  <a:cubicBezTo>
                    <a:pt x="0" y="1002"/>
                    <a:pt x="129" y="1118"/>
                    <a:pt x="275" y="1118"/>
                  </a:cubicBezTo>
                  <a:cubicBezTo>
                    <a:pt x="297" y="1118"/>
                    <a:pt x="319" y="1116"/>
                    <a:pt x="341" y="1110"/>
                  </a:cubicBezTo>
                  <a:cubicBezTo>
                    <a:pt x="683" y="982"/>
                    <a:pt x="853" y="555"/>
                    <a:pt x="725" y="214"/>
                  </a:cubicBezTo>
                  <a:cubicBezTo>
                    <a:pt x="683" y="86"/>
                    <a:pt x="555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8254351" y="2122038"/>
              <a:ext cx="17871" cy="24990"/>
            </a:xfrm>
            <a:custGeom>
              <a:avLst/>
              <a:gdLst/>
              <a:ahLst/>
              <a:cxnLst/>
              <a:rect l="l" t="t" r="r" b="b"/>
              <a:pathLst>
                <a:path w="841" h="1176" extrusionOk="0">
                  <a:moveTo>
                    <a:pt x="253" y="0"/>
                  </a:moveTo>
                  <a:cubicBezTo>
                    <a:pt x="128" y="0"/>
                    <a:pt x="1" y="106"/>
                    <a:pt x="29" y="250"/>
                  </a:cubicBezTo>
                  <a:cubicBezTo>
                    <a:pt x="72" y="591"/>
                    <a:pt x="243" y="890"/>
                    <a:pt x="456" y="1103"/>
                  </a:cubicBezTo>
                  <a:cubicBezTo>
                    <a:pt x="504" y="1151"/>
                    <a:pt x="570" y="1175"/>
                    <a:pt x="634" y="1175"/>
                  </a:cubicBezTo>
                  <a:cubicBezTo>
                    <a:pt x="740" y="1175"/>
                    <a:pt x="840" y="1109"/>
                    <a:pt x="840" y="975"/>
                  </a:cubicBezTo>
                  <a:cubicBezTo>
                    <a:pt x="755" y="634"/>
                    <a:pt x="627" y="335"/>
                    <a:pt x="413" y="79"/>
                  </a:cubicBezTo>
                  <a:cubicBezTo>
                    <a:pt x="372" y="24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8354697" y="2072035"/>
              <a:ext cx="20868" cy="17064"/>
            </a:xfrm>
            <a:custGeom>
              <a:avLst/>
              <a:gdLst/>
              <a:ahLst/>
              <a:cxnLst/>
              <a:rect l="l" t="t" r="r" b="b"/>
              <a:pathLst>
                <a:path w="982" h="803" extrusionOk="0">
                  <a:moveTo>
                    <a:pt x="299" y="1"/>
                  </a:moveTo>
                  <a:cubicBezTo>
                    <a:pt x="85" y="1"/>
                    <a:pt x="0" y="299"/>
                    <a:pt x="213" y="385"/>
                  </a:cubicBezTo>
                  <a:cubicBezTo>
                    <a:pt x="384" y="470"/>
                    <a:pt x="469" y="641"/>
                    <a:pt x="640" y="769"/>
                  </a:cubicBezTo>
                  <a:cubicBezTo>
                    <a:pt x="686" y="792"/>
                    <a:pt x="732" y="802"/>
                    <a:pt x="774" y="802"/>
                  </a:cubicBezTo>
                  <a:cubicBezTo>
                    <a:pt x="890" y="802"/>
                    <a:pt x="981" y="723"/>
                    <a:pt x="981" y="598"/>
                  </a:cubicBezTo>
                  <a:cubicBezTo>
                    <a:pt x="939" y="257"/>
                    <a:pt x="640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8424505" y="1979405"/>
              <a:ext cx="27200" cy="14684"/>
            </a:xfrm>
            <a:custGeom>
              <a:avLst/>
              <a:gdLst/>
              <a:ahLst/>
              <a:cxnLst/>
              <a:rect l="l" t="t" r="r" b="b"/>
              <a:pathLst>
                <a:path w="1280" h="691" extrusionOk="0">
                  <a:moveTo>
                    <a:pt x="416" y="0"/>
                  </a:moveTo>
                  <a:cubicBezTo>
                    <a:pt x="377" y="0"/>
                    <a:pt x="338" y="3"/>
                    <a:pt x="299" y="8"/>
                  </a:cubicBezTo>
                  <a:cubicBezTo>
                    <a:pt x="43" y="8"/>
                    <a:pt x="0" y="307"/>
                    <a:pt x="171" y="435"/>
                  </a:cubicBezTo>
                  <a:cubicBezTo>
                    <a:pt x="427" y="563"/>
                    <a:pt x="683" y="691"/>
                    <a:pt x="981" y="691"/>
                  </a:cubicBezTo>
                  <a:cubicBezTo>
                    <a:pt x="1195" y="691"/>
                    <a:pt x="1280" y="435"/>
                    <a:pt x="1152" y="264"/>
                  </a:cubicBezTo>
                  <a:cubicBezTo>
                    <a:pt x="930" y="116"/>
                    <a:pt x="675" y="0"/>
                    <a:pt x="4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8443524" y="1880760"/>
              <a:ext cx="39015" cy="12091"/>
            </a:xfrm>
            <a:custGeom>
              <a:avLst/>
              <a:gdLst/>
              <a:ahLst/>
              <a:cxnLst/>
              <a:rect l="l" t="t" r="r" b="b"/>
              <a:pathLst>
                <a:path w="1836" h="569" extrusionOk="0">
                  <a:moveTo>
                    <a:pt x="1537" y="0"/>
                  </a:moveTo>
                  <a:cubicBezTo>
                    <a:pt x="1110" y="0"/>
                    <a:pt x="726" y="0"/>
                    <a:pt x="300" y="86"/>
                  </a:cubicBezTo>
                  <a:cubicBezTo>
                    <a:pt x="86" y="86"/>
                    <a:pt x="1" y="470"/>
                    <a:pt x="257" y="512"/>
                  </a:cubicBezTo>
                  <a:cubicBezTo>
                    <a:pt x="434" y="548"/>
                    <a:pt x="618" y="568"/>
                    <a:pt x="803" y="568"/>
                  </a:cubicBezTo>
                  <a:cubicBezTo>
                    <a:pt x="1065" y="568"/>
                    <a:pt x="1329" y="527"/>
                    <a:pt x="1579" y="427"/>
                  </a:cubicBezTo>
                  <a:cubicBezTo>
                    <a:pt x="1835" y="342"/>
                    <a:pt x="1793" y="43"/>
                    <a:pt x="1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8448964" y="1804599"/>
              <a:ext cx="21781" cy="8181"/>
            </a:xfrm>
            <a:custGeom>
              <a:avLst/>
              <a:gdLst/>
              <a:ahLst/>
              <a:cxnLst/>
              <a:rect l="l" t="t" r="r" b="b"/>
              <a:pathLst>
                <a:path w="1025" h="385" extrusionOk="0">
                  <a:moveTo>
                    <a:pt x="897" y="1"/>
                  </a:moveTo>
                  <a:cubicBezTo>
                    <a:pt x="683" y="1"/>
                    <a:pt x="427" y="1"/>
                    <a:pt x="214" y="43"/>
                  </a:cubicBezTo>
                  <a:cubicBezTo>
                    <a:pt x="1" y="43"/>
                    <a:pt x="86" y="385"/>
                    <a:pt x="257" y="385"/>
                  </a:cubicBezTo>
                  <a:cubicBezTo>
                    <a:pt x="470" y="385"/>
                    <a:pt x="683" y="342"/>
                    <a:pt x="897" y="299"/>
                  </a:cubicBezTo>
                  <a:cubicBezTo>
                    <a:pt x="1025" y="214"/>
                    <a:pt x="1025" y="43"/>
                    <a:pt x="8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8124786" y="1812589"/>
              <a:ext cx="19338" cy="18020"/>
            </a:xfrm>
            <a:custGeom>
              <a:avLst/>
              <a:gdLst/>
              <a:ahLst/>
              <a:cxnLst/>
              <a:rect l="l" t="t" r="r" b="b"/>
              <a:pathLst>
                <a:path w="910" h="848" extrusionOk="0">
                  <a:moveTo>
                    <a:pt x="271" y="0"/>
                  </a:moveTo>
                  <a:cubicBezTo>
                    <a:pt x="146" y="0"/>
                    <a:pt x="0" y="117"/>
                    <a:pt x="111" y="265"/>
                  </a:cubicBezTo>
                  <a:cubicBezTo>
                    <a:pt x="197" y="393"/>
                    <a:pt x="410" y="606"/>
                    <a:pt x="538" y="777"/>
                  </a:cubicBezTo>
                  <a:cubicBezTo>
                    <a:pt x="575" y="827"/>
                    <a:pt x="624" y="847"/>
                    <a:pt x="673" y="847"/>
                  </a:cubicBezTo>
                  <a:cubicBezTo>
                    <a:pt x="790" y="847"/>
                    <a:pt x="909" y="727"/>
                    <a:pt x="879" y="606"/>
                  </a:cubicBezTo>
                  <a:cubicBezTo>
                    <a:pt x="751" y="350"/>
                    <a:pt x="581" y="137"/>
                    <a:pt x="325" y="9"/>
                  </a:cubicBezTo>
                  <a:cubicBezTo>
                    <a:pt x="308" y="3"/>
                    <a:pt x="289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8118985" y="1842998"/>
              <a:ext cx="17510" cy="9329"/>
            </a:xfrm>
            <a:custGeom>
              <a:avLst/>
              <a:gdLst/>
              <a:ahLst/>
              <a:cxnLst/>
              <a:rect l="l" t="t" r="r" b="b"/>
              <a:pathLst>
                <a:path w="824" h="439" extrusionOk="0">
                  <a:moveTo>
                    <a:pt x="367" y="0"/>
                  </a:moveTo>
                  <a:cubicBezTo>
                    <a:pt x="305" y="0"/>
                    <a:pt x="242" y="11"/>
                    <a:pt x="171" y="28"/>
                  </a:cubicBezTo>
                  <a:cubicBezTo>
                    <a:pt x="0" y="71"/>
                    <a:pt x="0" y="284"/>
                    <a:pt x="171" y="327"/>
                  </a:cubicBezTo>
                  <a:cubicBezTo>
                    <a:pt x="256" y="370"/>
                    <a:pt x="342" y="370"/>
                    <a:pt x="427" y="412"/>
                  </a:cubicBezTo>
                  <a:cubicBezTo>
                    <a:pt x="457" y="430"/>
                    <a:pt x="487" y="438"/>
                    <a:pt x="516" y="438"/>
                  </a:cubicBezTo>
                  <a:cubicBezTo>
                    <a:pt x="692" y="438"/>
                    <a:pt x="824" y="144"/>
                    <a:pt x="640" y="71"/>
                  </a:cubicBezTo>
                  <a:cubicBezTo>
                    <a:pt x="540" y="21"/>
                    <a:pt x="455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8119176" y="1877806"/>
              <a:ext cx="17468" cy="11263"/>
            </a:xfrm>
            <a:custGeom>
              <a:avLst/>
              <a:gdLst/>
              <a:ahLst/>
              <a:cxnLst/>
              <a:rect l="l" t="t" r="r" b="b"/>
              <a:pathLst>
                <a:path w="822" h="530" extrusionOk="0">
                  <a:moveTo>
                    <a:pt x="527" y="0"/>
                  </a:moveTo>
                  <a:cubicBezTo>
                    <a:pt x="506" y="0"/>
                    <a:pt x="484" y="4"/>
                    <a:pt x="461" y="11"/>
                  </a:cubicBezTo>
                  <a:cubicBezTo>
                    <a:pt x="290" y="54"/>
                    <a:pt x="162" y="139"/>
                    <a:pt x="77" y="267"/>
                  </a:cubicBezTo>
                  <a:cubicBezTo>
                    <a:pt x="0" y="382"/>
                    <a:pt x="94" y="530"/>
                    <a:pt x="207" y="530"/>
                  </a:cubicBezTo>
                  <a:cubicBezTo>
                    <a:pt x="220" y="530"/>
                    <a:pt x="234" y="528"/>
                    <a:pt x="247" y="523"/>
                  </a:cubicBezTo>
                  <a:cubicBezTo>
                    <a:pt x="375" y="481"/>
                    <a:pt x="461" y="481"/>
                    <a:pt x="589" y="438"/>
                  </a:cubicBezTo>
                  <a:cubicBezTo>
                    <a:pt x="822" y="360"/>
                    <a:pt x="737" y="0"/>
                    <a:pt x="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8144358" y="1904773"/>
              <a:ext cx="12729" cy="19295"/>
            </a:xfrm>
            <a:custGeom>
              <a:avLst/>
              <a:gdLst/>
              <a:ahLst/>
              <a:cxnLst/>
              <a:rect l="l" t="t" r="r" b="b"/>
              <a:pathLst>
                <a:path w="599" h="908" extrusionOk="0">
                  <a:moveTo>
                    <a:pt x="321" y="1"/>
                  </a:moveTo>
                  <a:cubicBezTo>
                    <a:pt x="225" y="1"/>
                    <a:pt x="129" y="65"/>
                    <a:pt x="86" y="193"/>
                  </a:cubicBezTo>
                  <a:cubicBezTo>
                    <a:pt x="44" y="363"/>
                    <a:pt x="1" y="534"/>
                    <a:pt x="44" y="747"/>
                  </a:cubicBezTo>
                  <a:cubicBezTo>
                    <a:pt x="69" y="851"/>
                    <a:pt x="142" y="907"/>
                    <a:pt x="224" y="907"/>
                  </a:cubicBezTo>
                  <a:cubicBezTo>
                    <a:pt x="277" y="907"/>
                    <a:pt x="334" y="883"/>
                    <a:pt x="385" y="833"/>
                  </a:cubicBezTo>
                  <a:cubicBezTo>
                    <a:pt x="555" y="662"/>
                    <a:pt x="598" y="406"/>
                    <a:pt x="555" y="193"/>
                  </a:cubicBezTo>
                  <a:cubicBezTo>
                    <a:pt x="513" y="65"/>
                    <a:pt x="417" y="1"/>
                    <a:pt x="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8169668" y="1916737"/>
              <a:ext cx="13706" cy="14641"/>
            </a:xfrm>
            <a:custGeom>
              <a:avLst/>
              <a:gdLst/>
              <a:ahLst/>
              <a:cxnLst/>
              <a:rect l="l" t="t" r="r" b="b"/>
              <a:pathLst>
                <a:path w="645" h="689" extrusionOk="0">
                  <a:moveTo>
                    <a:pt x="283" y="1"/>
                  </a:moveTo>
                  <a:cubicBezTo>
                    <a:pt x="123" y="1"/>
                    <a:pt x="1" y="191"/>
                    <a:pt x="132" y="355"/>
                  </a:cubicBezTo>
                  <a:cubicBezTo>
                    <a:pt x="175" y="440"/>
                    <a:pt x="218" y="526"/>
                    <a:pt x="260" y="611"/>
                  </a:cubicBezTo>
                  <a:cubicBezTo>
                    <a:pt x="296" y="665"/>
                    <a:pt x="354" y="688"/>
                    <a:pt x="413" y="688"/>
                  </a:cubicBezTo>
                  <a:cubicBezTo>
                    <a:pt x="494" y="688"/>
                    <a:pt x="577" y="643"/>
                    <a:pt x="602" y="568"/>
                  </a:cubicBezTo>
                  <a:cubicBezTo>
                    <a:pt x="644" y="355"/>
                    <a:pt x="559" y="184"/>
                    <a:pt x="431" y="56"/>
                  </a:cubicBezTo>
                  <a:cubicBezTo>
                    <a:pt x="382" y="17"/>
                    <a:pt x="331" y="1"/>
                    <a:pt x="2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29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Videoaulas</a:t>
            </a:r>
            <a:endParaRPr dirty="0"/>
          </a:p>
        </p:txBody>
      </p:sp>
      <p:sp>
        <p:nvSpPr>
          <p:cNvPr id="1162" name="Google Shape;1162;p29"/>
          <p:cNvSpPr/>
          <p:nvPr/>
        </p:nvSpPr>
        <p:spPr>
          <a:xfrm>
            <a:off x="-159325" y="2549633"/>
            <a:ext cx="9459650" cy="839575"/>
          </a:xfrm>
          <a:custGeom>
            <a:avLst/>
            <a:gdLst/>
            <a:ahLst/>
            <a:cxnLst/>
            <a:rect l="l" t="t" r="r" b="b"/>
            <a:pathLst>
              <a:path w="378386" h="33583" extrusionOk="0">
                <a:moveTo>
                  <a:pt x="0" y="398"/>
                </a:moveTo>
                <a:cubicBezTo>
                  <a:pt x="11430" y="5914"/>
                  <a:pt x="47419" y="31870"/>
                  <a:pt x="68580" y="33492"/>
                </a:cubicBezTo>
                <a:cubicBezTo>
                  <a:pt x="89741" y="35114"/>
                  <a:pt x="106894" y="10286"/>
                  <a:pt x="126964" y="10128"/>
                </a:cubicBezTo>
                <a:cubicBezTo>
                  <a:pt x="147034" y="9970"/>
                  <a:pt x="168317" y="32463"/>
                  <a:pt x="188998" y="32542"/>
                </a:cubicBezTo>
                <a:cubicBezTo>
                  <a:pt x="209679" y="32621"/>
                  <a:pt x="230850" y="10442"/>
                  <a:pt x="251051" y="10600"/>
                </a:cubicBezTo>
                <a:cubicBezTo>
                  <a:pt x="271252" y="10758"/>
                  <a:pt x="288983" y="35259"/>
                  <a:pt x="310205" y="33492"/>
                </a:cubicBezTo>
                <a:cubicBezTo>
                  <a:pt x="331428" y="31725"/>
                  <a:pt x="367023" y="5582"/>
                  <a:pt x="378386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163" name="Google Shape;1163;p29"/>
          <p:cNvGrpSpPr/>
          <p:nvPr/>
        </p:nvGrpSpPr>
        <p:grpSpPr>
          <a:xfrm>
            <a:off x="6558242" y="1381639"/>
            <a:ext cx="2128557" cy="3321766"/>
            <a:chOff x="6558242" y="1381639"/>
            <a:chExt cx="2128557" cy="3321766"/>
          </a:xfrm>
        </p:grpSpPr>
        <p:sp>
          <p:nvSpPr>
            <p:cNvPr id="1164" name="Google Shape;1164;p29"/>
            <p:cNvSpPr/>
            <p:nvPr/>
          </p:nvSpPr>
          <p:spPr>
            <a:xfrm rot="6239689">
              <a:off x="7199826" y="1590144"/>
              <a:ext cx="961417" cy="978007"/>
            </a:xfrm>
            <a:custGeom>
              <a:avLst/>
              <a:gdLst/>
              <a:ahLst/>
              <a:cxnLst/>
              <a:rect l="l" t="t" r="r" b="b"/>
              <a:pathLst>
                <a:path w="49840" h="50700" extrusionOk="0">
                  <a:moveTo>
                    <a:pt x="28402" y="0"/>
                  </a:moveTo>
                  <a:cubicBezTo>
                    <a:pt x="18173" y="0"/>
                    <a:pt x="4965" y="8179"/>
                    <a:pt x="2302" y="20640"/>
                  </a:cubicBezTo>
                  <a:cubicBezTo>
                    <a:pt x="1" y="31402"/>
                    <a:pt x="2747" y="44057"/>
                    <a:pt x="5307" y="46023"/>
                  </a:cubicBezTo>
                  <a:cubicBezTo>
                    <a:pt x="7905" y="47953"/>
                    <a:pt x="14659" y="50699"/>
                    <a:pt x="24790" y="50699"/>
                  </a:cubicBezTo>
                  <a:cubicBezTo>
                    <a:pt x="34922" y="50699"/>
                    <a:pt x="41490" y="46172"/>
                    <a:pt x="45053" y="39900"/>
                  </a:cubicBezTo>
                  <a:cubicBezTo>
                    <a:pt x="48652" y="33629"/>
                    <a:pt x="49320" y="29955"/>
                    <a:pt x="49580" y="25613"/>
                  </a:cubicBezTo>
                  <a:cubicBezTo>
                    <a:pt x="49840" y="21234"/>
                    <a:pt x="48096" y="12995"/>
                    <a:pt x="45350" y="9804"/>
                  </a:cubicBezTo>
                  <a:cubicBezTo>
                    <a:pt x="42603" y="6612"/>
                    <a:pt x="39041" y="2048"/>
                    <a:pt x="32175" y="415"/>
                  </a:cubicBezTo>
                  <a:cubicBezTo>
                    <a:pt x="30986" y="136"/>
                    <a:pt x="29719" y="0"/>
                    <a:pt x="28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9"/>
            <p:cNvSpPr/>
            <p:nvPr/>
          </p:nvSpPr>
          <p:spPr>
            <a:xfrm rot="7199765">
              <a:off x="6858343" y="1513067"/>
              <a:ext cx="1483656" cy="1220799"/>
            </a:xfrm>
            <a:custGeom>
              <a:avLst/>
              <a:gdLst/>
              <a:ahLst/>
              <a:cxnLst/>
              <a:rect l="l" t="t" r="r" b="b"/>
              <a:pathLst>
                <a:path w="81622" h="67000" extrusionOk="0">
                  <a:moveTo>
                    <a:pt x="38902" y="0"/>
                  </a:moveTo>
                  <a:cubicBezTo>
                    <a:pt x="35089" y="0"/>
                    <a:pt x="31253" y="717"/>
                    <a:pt x="27648" y="1878"/>
                  </a:cubicBezTo>
                  <a:cubicBezTo>
                    <a:pt x="7831" y="8224"/>
                    <a:pt x="1" y="32531"/>
                    <a:pt x="9946" y="50232"/>
                  </a:cubicBezTo>
                  <a:cubicBezTo>
                    <a:pt x="14251" y="57803"/>
                    <a:pt x="21822" y="62924"/>
                    <a:pt x="30023" y="65485"/>
                  </a:cubicBezTo>
                  <a:cubicBezTo>
                    <a:pt x="33338" y="66519"/>
                    <a:pt x="36720" y="66999"/>
                    <a:pt x="40094" y="66999"/>
                  </a:cubicBezTo>
                  <a:cubicBezTo>
                    <a:pt x="46161" y="66999"/>
                    <a:pt x="52201" y="65447"/>
                    <a:pt x="57782" y="62776"/>
                  </a:cubicBezTo>
                  <a:cubicBezTo>
                    <a:pt x="58327" y="62519"/>
                    <a:pt x="57985" y="61790"/>
                    <a:pt x="57498" y="61790"/>
                  </a:cubicBezTo>
                  <a:cubicBezTo>
                    <a:pt x="57422" y="61790"/>
                    <a:pt x="57342" y="61808"/>
                    <a:pt x="57262" y="61848"/>
                  </a:cubicBezTo>
                  <a:cubicBezTo>
                    <a:pt x="51778" y="64475"/>
                    <a:pt x="46014" y="65836"/>
                    <a:pt x="40283" y="65836"/>
                  </a:cubicBezTo>
                  <a:cubicBezTo>
                    <a:pt x="34029" y="65836"/>
                    <a:pt x="27815" y="64215"/>
                    <a:pt x="22044" y="60846"/>
                  </a:cubicBezTo>
                  <a:cubicBezTo>
                    <a:pt x="12359" y="55168"/>
                    <a:pt x="6792" y="44777"/>
                    <a:pt x="6569" y="33644"/>
                  </a:cubicBezTo>
                  <a:cubicBezTo>
                    <a:pt x="6421" y="22808"/>
                    <a:pt x="11839" y="11935"/>
                    <a:pt x="21080" y="6108"/>
                  </a:cubicBezTo>
                  <a:cubicBezTo>
                    <a:pt x="26461" y="2657"/>
                    <a:pt x="32955" y="1099"/>
                    <a:pt x="39264" y="1099"/>
                  </a:cubicBezTo>
                  <a:cubicBezTo>
                    <a:pt x="45944" y="1099"/>
                    <a:pt x="52141" y="3882"/>
                    <a:pt x="57708" y="7296"/>
                  </a:cubicBezTo>
                  <a:cubicBezTo>
                    <a:pt x="61229" y="9430"/>
                    <a:pt x="64581" y="13031"/>
                    <a:pt x="68972" y="13031"/>
                  </a:cubicBezTo>
                  <a:cubicBezTo>
                    <a:pt x="69161" y="13031"/>
                    <a:pt x="69352" y="13025"/>
                    <a:pt x="69546" y="13011"/>
                  </a:cubicBezTo>
                  <a:cubicBezTo>
                    <a:pt x="72992" y="12746"/>
                    <a:pt x="76498" y="11918"/>
                    <a:pt x="79904" y="11057"/>
                  </a:cubicBezTo>
                  <a:lnTo>
                    <a:pt x="79904" y="11057"/>
                  </a:lnTo>
                  <a:cubicBezTo>
                    <a:pt x="77724" y="14868"/>
                    <a:pt x="75531" y="18946"/>
                    <a:pt x="74481" y="23179"/>
                  </a:cubicBezTo>
                  <a:cubicBezTo>
                    <a:pt x="73220" y="28300"/>
                    <a:pt x="74370" y="33867"/>
                    <a:pt x="74185" y="39099"/>
                  </a:cubicBezTo>
                  <a:cubicBezTo>
                    <a:pt x="74185" y="39433"/>
                    <a:pt x="74444" y="39600"/>
                    <a:pt x="74709" y="39600"/>
                  </a:cubicBezTo>
                  <a:cubicBezTo>
                    <a:pt x="74973" y="39600"/>
                    <a:pt x="75242" y="39433"/>
                    <a:pt x="75261" y="39099"/>
                  </a:cubicBezTo>
                  <a:cubicBezTo>
                    <a:pt x="75409" y="34090"/>
                    <a:pt x="74593" y="29043"/>
                    <a:pt x="75372" y="24070"/>
                  </a:cubicBezTo>
                  <a:cubicBezTo>
                    <a:pt x="76151" y="19357"/>
                    <a:pt x="79083" y="14607"/>
                    <a:pt x="81421" y="10525"/>
                  </a:cubicBezTo>
                  <a:cubicBezTo>
                    <a:pt x="81622" y="10157"/>
                    <a:pt x="81340" y="9729"/>
                    <a:pt x="80957" y="9729"/>
                  </a:cubicBezTo>
                  <a:cubicBezTo>
                    <a:pt x="80915" y="9729"/>
                    <a:pt x="80872" y="9734"/>
                    <a:pt x="80827" y="9745"/>
                  </a:cubicBezTo>
                  <a:cubicBezTo>
                    <a:pt x="77636" y="10525"/>
                    <a:pt x="74407" y="11230"/>
                    <a:pt x="71179" y="11749"/>
                  </a:cubicBezTo>
                  <a:cubicBezTo>
                    <a:pt x="70580" y="11855"/>
                    <a:pt x="69976" y="11909"/>
                    <a:pt x="69375" y="11909"/>
                  </a:cubicBezTo>
                  <a:cubicBezTo>
                    <a:pt x="67666" y="11909"/>
                    <a:pt x="65981" y="11477"/>
                    <a:pt x="64499" y="10599"/>
                  </a:cubicBezTo>
                  <a:cubicBezTo>
                    <a:pt x="63163" y="9857"/>
                    <a:pt x="62049" y="8817"/>
                    <a:pt x="60751" y="7964"/>
                  </a:cubicBezTo>
                  <a:cubicBezTo>
                    <a:pt x="55778" y="4698"/>
                    <a:pt x="50508" y="1878"/>
                    <a:pt x="44608" y="579"/>
                  </a:cubicBezTo>
                  <a:cubicBezTo>
                    <a:pt x="42733" y="182"/>
                    <a:pt x="40820" y="0"/>
                    <a:pt x="389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7474616" y="3246490"/>
              <a:ext cx="251100" cy="251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67" name="Google Shape;1167;p29"/>
            <p:cNvSpPr txBox="1"/>
            <p:nvPr/>
          </p:nvSpPr>
          <p:spPr>
            <a:xfrm>
              <a:off x="6673509" y="3695558"/>
              <a:ext cx="1848003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Explorar os vídeos</a:t>
              </a:r>
              <a:endParaRPr sz="18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68" name="Google Shape;1168;p29"/>
            <p:cNvSpPr txBox="1"/>
            <p:nvPr/>
          </p:nvSpPr>
          <p:spPr>
            <a:xfrm>
              <a:off x="6558242" y="4005005"/>
              <a:ext cx="2128557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Contextualizar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Adequar à proposta pedagógica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6778421" y="2074601"/>
              <a:ext cx="572700" cy="5727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 sz="16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437730" y="1836850"/>
              <a:ext cx="485610" cy="484595"/>
              <a:chOff x="3541011" y="1508594"/>
              <a:chExt cx="350166" cy="349434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600879" y="1568270"/>
                <a:ext cx="230049" cy="289758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9104" extrusionOk="0">
                    <a:moveTo>
                      <a:pt x="3810" y="3781"/>
                    </a:moveTo>
                    <a:cubicBezTo>
                      <a:pt x="4001" y="3781"/>
                      <a:pt x="4156" y="3936"/>
                      <a:pt x="4156" y="4138"/>
                    </a:cubicBezTo>
                    <a:lnTo>
                      <a:pt x="4156" y="4472"/>
                    </a:lnTo>
                    <a:cubicBezTo>
                      <a:pt x="4144" y="4757"/>
                      <a:pt x="3906" y="4995"/>
                      <a:pt x="3632" y="4995"/>
                    </a:cubicBezTo>
                    <a:cubicBezTo>
                      <a:pt x="3334" y="4995"/>
                      <a:pt x="3108" y="4757"/>
                      <a:pt x="3108" y="4472"/>
                    </a:cubicBezTo>
                    <a:lnTo>
                      <a:pt x="3108" y="4138"/>
                    </a:lnTo>
                    <a:cubicBezTo>
                      <a:pt x="3108" y="3936"/>
                      <a:pt x="3275" y="3781"/>
                      <a:pt x="3465" y="3781"/>
                    </a:cubicBezTo>
                    <a:close/>
                    <a:moveTo>
                      <a:pt x="3787" y="5329"/>
                    </a:moveTo>
                    <a:lnTo>
                      <a:pt x="3787" y="5400"/>
                    </a:lnTo>
                    <a:cubicBezTo>
                      <a:pt x="3810" y="5460"/>
                      <a:pt x="3822" y="5519"/>
                      <a:pt x="3846" y="5567"/>
                    </a:cubicBezTo>
                    <a:lnTo>
                      <a:pt x="3632" y="5781"/>
                    </a:lnTo>
                    <a:lnTo>
                      <a:pt x="3596" y="5781"/>
                    </a:lnTo>
                    <a:lnTo>
                      <a:pt x="3370" y="5567"/>
                    </a:lnTo>
                    <a:cubicBezTo>
                      <a:pt x="3406" y="5519"/>
                      <a:pt x="3417" y="5460"/>
                      <a:pt x="3417" y="5400"/>
                    </a:cubicBezTo>
                    <a:lnTo>
                      <a:pt x="3417" y="5329"/>
                    </a:lnTo>
                    <a:close/>
                    <a:moveTo>
                      <a:pt x="3617" y="361"/>
                    </a:moveTo>
                    <a:cubicBezTo>
                      <a:pt x="4471" y="361"/>
                      <a:pt x="5286" y="670"/>
                      <a:pt x="5918" y="1257"/>
                    </a:cubicBezTo>
                    <a:cubicBezTo>
                      <a:pt x="6573" y="1888"/>
                      <a:pt x="6942" y="2733"/>
                      <a:pt x="6942" y="3638"/>
                    </a:cubicBezTo>
                    <a:cubicBezTo>
                      <a:pt x="6906" y="4281"/>
                      <a:pt x="6692" y="4936"/>
                      <a:pt x="6323" y="5484"/>
                    </a:cubicBezTo>
                    <a:cubicBezTo>
                      <a:pt x="5953" y="6019"/>
                      <a:pt x="5430" y="6436"/>
                      <a:pt x="4822" y="6674"/>
                    </a:cubicBezTo>
                    <a:cubicBezTo>
                      <a:pt x="4620" y="6758"/>
                      <a:pt x="4501" y="6948"/>
                      <a:pt x="4501" y="7139"/>
                    </a:cubicBezTo>
                    <a:lnTo>
                      <a:pt x="4501" y="7591"/>
                    </a:lnTo>
                    <a:cubicBezTo>
                      <a:pt x="4501" y="7662"/>
                      <a:pt x="4489" y="7722"/>
                      <a:pt x="4441" y="7781"/>
                    </a:cubicBezTo>
                    <a:lnTo>
                      <a:pt x="4287" y="8032"/>
                    </a:lnTo>
                    <a:cubicBezTo>
                      <a:pt x="4263" y="8043"/>
                      <a:pt x="4251" y="8079"/>
                      <a:pt x="4251" y="8091"/>
                    </a:cubicBezTo>
                    <a:lnTo>
                      <a:pt x="3025" y="8091"/>
                    </a:lnTo>
                    <a:cubicBezTo>
                      <a:pt x="3013" y="8079"/>
                      <a:pt x="3013" y="8043"/>
                      <a:pt x="3001" y="8032"/>
                    </a:cubicBezTo>
                    <a:lnTo>
                      <a:pt x="2834" y="7781"/>
                    </a:lnTo>
                    <a:cubicBezTo>
                      <a:pt x="2786" y="7722"/>
                      <a:pt x="2775" y="7651"/>
                      <a:pt x="2775" y="7591"/>
                    </a:cubicBezTo>
                    <a:lnTo>
                      <a:pt x="2775" y="6067"/>
                    </a:lnTo>
                    <a:cubicBezTo>
                      <a:pt x="2775" y="5996"/>
                      <a:pt x="2822" y="5936"/>
                      <a:pt x="2882" y="5900"/>
                    </a:cubicBezTo>
                    <a:lnTo>
                      <a:pt x="3167" y="5769"/>
                    </a:lnTo>
                    <a:lnTo>
                      <a:pt x="3417" y="6019"/>
                    </a:lnTo>
                    <a:cubicBezTo>
                      <a:pt x="3477" y="6079"/>
                      <a:pt x="3560" y="6127"/>
                      <a:pt x="3656" y="6127"/>
                    </a:cubicBezTo>
                    <a:cubicBezTo>
                      <a:pt x="3751" y="6127"/>
                      <a:pt x="3834" y="6103"/>
                      <a:pt x="3894" y="6019"/>
                    </a:cubicBezTo>
                    <a:lnTo>
                      <a:pt x="4144" y="5769"/>
                    </a:lnTo>
                    <a:lnTo>
                      <a:pt x="4429" y="5900"/>
                    </a:lnTo>
                    <a:cubicBezTo>
                      <a:pt x="4489" y="5936"/>
                      <a:pt x="4537" y="5996"/>
                      <a:pt x="4537" y="6067"/>
                    </a:cubicBezTo>
                    <a:lnTo>
                      <a:pt x="4537" y="6198"/>
                    </a:lnTo>
                    <a:cubicBezTo>
                      <a:pt x="4537" y="6293"/>
                      <a:pt x="4608" y="6365"/>
                      <a:pt x="4703" y="6365"/>
                    </a:cubicBezTo>
                    <a:cubicBezTo>
                      <a:pt x="4787" y="6365"/>
                      <a:pt x="4858" y="6293"/>
                      <a:pt x="4858" y="6198"/>
                    </a:cubicBezTo>
                    <a:lnTo>
                      <a:pt x="4858" y="6067"/>
                    </a:lnTo>
                    <a:cubicBezTo>
                      <a:pt x="4858" y="5877"/>
                      <a:pt x="4763" y="5698"/>
                      <a:pt x="4584" y="5626"/>
                    </a:cubicBezTo>
                    <a:lnTo>
                      <a:pt x="4179" y="5412"/>
                    </a:lnTo>
                    <a:lnTo>
                      <a:pt x="4179" y="5400"/>
                    </a:lnTo>
                    <a:lnTo>
                      <a:pt x="4179" y="5162"/>
                    </a:lnTo>
                    <a:cubicBezTo>
                      <a:pt x="4382" y="5007"/>
                      <a:pt x="4525" y="4757"/>
                      <a:pt x="4525" y="4472"/>
                    </a:cubicBezTo>
                    <a:lnTo>
                      <a:pt x="4525" y="4138"/>
                    </a:lnTo>
                    <a:cubicBezTo>
                      <a:pt x="4525" y="3757"/>
                      <a:pt x="4227" y="3448"/>
                      <a:pt x="3834" y="3448"/>
                    </a:cubicBezTo>
                    <a:lnTo>
                      <a:pt x="3489" y="3448"/>
                    </a:lnTo>
                    <a:cubicBezTo>
                      <a:pt x="3120" y="3448"/>
                      <a:pt x="2810" y="3745"/>
                      <a:pt x="2810" y="4138"/>
                    </a:cubicBezTo>
                    <a:lnTo>
                      <a:pt x="2810" y="4472"/>
                    </a:lnTo>
                    <a:cubicBezTo>
                      <a:pt x="2810" y="4757"/>
                      <a:pt x="2941" y="4995"/>
                      <a:pt x="3156" y="5162"/>
                    </a:cubicBezTo>
                    <a:lnTo>
                      <a:pt x="3156" y="5400"/>
                    </a:lnTo>
                    <a:lnTo>
                      <a:pt x="3156" y="5412"/>
                    </a:lnTo>
                    <a:lnTo>
                      <a:pt x="2751" y="5626"/>
                    </a:lnTo>
                    <a:cubicBezTo>
                      <a:pt x="2572" y="5710"/>
                      <a:pt x="2465" y="5877"/>
                      <a:pt x="2465" y="6067"/>
                    </a:cubicBezTo>
                    <a:lnTo>
                      <a:pt x="2465" y="6674"/>
                    </a:lnTo>
                    <a:cubicBezTo>
                      <a:pt x="1882" y="6460"/>
                      <a:pt x="1381" y="6055"/>
                      <a:pt x="1012" y="5567"/>
                    </a:cubicBezTo>
                    <a:cubicBezTo>
                      <a:pt x="572" y="4984"/>
                      <a:pt x="369" y="4281"/>
                      <a:pt x="381" y="3567"/>
                    </a:cubicBezTo>
                    <a:cubicBezTo>
                      <a:pt x="393" y="2745"/>
                      <a:pt x="727" y="1959"/>
                      <a:pt x="1310" y="1364"/>
                    </a:cubicBezTo>
                    <a:cubicBezTo>
                      <a:pt x="1882" y="769"/>
                      <a:pt x="2655" y="412"/>
                      <a:pt x="3477" y="364"/>
                    </a:cubicBezTo>
                    <a:cubicBezTo>
                      <a:pt x="3524" y="362"/>
                      <a:pt x="3571" y="361"/>
                      <a:pt x="3617" y="361"/>
                    </a:cubicBezTo>
                    <a:close/>
                    <a:moveTo>
                      <a:pt x="4144" y="8424"/>
                    </a:moveTo>
                    <a:lnTo>
                      <a:pt x="4144" y="8782"/>
                    </a:lnTo>
                    <a:lnTo>
                      <a:pt x="3108" y="8794"/>
                    </a:lnTo>
                    <a:cubicBezTo>
                      <a:pt x="3108" y="8794"/>
                      <a:pt x="3096" y="8794"/>
                      <a:pt x="3096" y="8782"/>
                    </a:cubicBezTo>
                    <a:lnTo>
                      <a:pt x="3096" y="8424"/>
                    </a:lnTo>
                    <a:close/>
                    <a:moveTo>
                      <a:pt x="3635" y="0"/>
                    </a:moveTo>
                    <a:cubicBezTo>
                      <a:pt x="3563" y="0"/>
                      <a:pt x="3490" y="2"/>
                      <a:pt x="3417" y="7"/>
                    </a:cubicBezTo>
                    <a:cubicBezTo>
                      <a:pt x="2513" y="54"/>
                      <a:pt x="1667" y="435"/>
                      <a:pt x="1024" y="1114"/>
                    </a:cubicBezTo>
                    <a:cubicBezTo>
                      <a:pt x="381" y="1769"/>
                      <a:pt x="24" y="2626"/>
                      <a:pt x="12" y="3531"/>
                    </a:cubicBezTo>
                    <a:cubicBezTo>
                      <a:pt x="0" y="4341"/>
                      <a:pt x="238" y="5103"/>
                      <a:pt x="691" y="5734"/>
                    </a:cubicBezTo>
                    <a:cubicBezTo>
                      <a:pt x="1131" y="6317"/>
                      <a:pt x="1739" y="6781"/>
                      <a:pt x="2405" y="7019"/>
                    </a:cubicBezTo>
                    <a:lnTo>
                      <a:pt x="2405" y="7603"/>
                    </a:lnTo>
                    <a:cubicBezTo>
                      <a:pt x="2405" y="7734"/>
                      <a:pt x="2453" y="7865"/>
                      <a:pt x="2524" y="7972"/>
                    </a:cubicBezTo>
                    <a:lnTo>
                      <a:pt x="2691" y="8222"/>
                    </a:lnTo>
                    <a:cubicBezTo>
                      <a:pt x="2739" y="8282"/>
                      <a:pt x="2751" y="8353"/>
                      <a:pt x="2751" y="8413"/>
                    </a:cubicBezTo>
                    <a:lnTo>
                      <a:pt x="2751" y="8770"/>
                    </a:lnTo>
                    <a:cubicBezTo>
                      <a:pt x="2751" y="8948"/>
                      <a:pt x="2894" y="9103"/>
                      <a:pt x="3072" y="9103"/>
                    </a:cubicBezTo>
                    <a:lnTo>
                      <a:pt x="4108" y="9103"/>
                    </a:lnTo>
                    <a:cubicBezTo>
                      <a:pt x="4287" y="9103"/>
                      <a:pt x="4429" y="8948"/>
                      <a:pt x="4429" y="8770"/>
                    </a:cubicBezTo>
                    <a:lnTo>
                      <a:pt x="4429" y="8413"/>
                    </a:lnTo>
                    <a:cubicBezTo>
                      <a:pt x="4429" y="8341"/>
                      <a:pt x="4441" y="8282"/>
                      <a:pt x="4489" y="8222"/>
                    </a:cubicBezTo>
                    <a:lnTo>
                      <a:pt x="4656" y="7972"/>
                    </a:lnTo>
                    <a:cubicBezTo>
                      <a:pt x="4727" y="7865"/>
                      <a:pt x="4775" y="7734"/>
                      <a:pt x="4775" y="7603"/>
                    </a:cubicBezTo>
                    <a:lnTo>
                      <a:pt x="4775" y="7150"/>
                    </a:lnTo>
                    <a:cubicBezTo>
                      <a:pt x="4775" y="7079"/>
                      <a:pt x="4822" y="7008"/>
                      <a:pt x="4894" y="6984"/>
                    </a:cubicBezTo>
                    <a:cubicBezTo>
                      <a:pt x="5561" y="6734"/>
                      <a:pt x="6132" y="6269"/>
                      <a:pt x="6549" y="5698"/>
                    </a:cubicBezTo>
                    <a:cubicBezTo>
                      <a:pt x="6966" y="5079"/>
                      <a:pt x="7180" y="4388"/>
                      <a:pt x="7180" y="3638"/>
                    </a:cubicBezTo>
                    <a:cubicBezTo>
                      <a:pt x="7227" y="2614"/>
                      <a:pt x="6823" y="1674"/>
                      <a:pt x="6096" y="995"/>
                    </a:cubicBezTo>
                    <a:cubicBezTo>
                      <a:pt x="5422" y="354"/>
                      <a:pt x="4564" y="0"/>
                      <a:pt x="36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541011" y="1677980"/>
                <a:ext cx="48919" cy="1063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334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51"/>
                      <a:pt x="72" y="334"/>
                      <a:pt x="167" y="334"/>
                    </a:cubicBezTo>
                    <a:lnTo>
                      <a:pt x="1369" y="334"/>
                    </a:lnTo>
                    <a:cubicBezTo>
                      <a:pt x="1465" y="334"/>
                      <a:pt x="1536" y="251"/>
                      <a:pt x="1536" y="167"/>
                    </a:cubicBezTo>
                    <a:cubicBezTo>
                      <a:pt x="1536" y="72"/>
                      <a:pt x="1465" y="1"/>
                      <a:pt x="13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842259" y="1677980"/>
                <a:ext cx="48919" cy="1063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334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51"/>
                      <a:pt x="72" y="334"/>
                      <a:pt x="167" y="334"/>
                    </a:cubicBezTo>
                    <a:lnTo>
                      <a:pt x="1370" y="334"/>
                    </a:lnTo>
                    <a:cubicBezTo>
                      <a:pt x="1465" y="334"/>
                      <a:pt x="1537" y="251"/>
                      <a:pt x="1537" y="167"/>
                    </a:cubicBezTo>
                    <a:cubicBezTo>
                      <a:pt x="1537" y="72"/>
                      <a:pt x="1465" y="1"/>
                      <a:pt x="1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711161" y="1508594"/>
                <a:ext cx="10248" cy="4853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52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55"/>
                    </a:cubicBezTo>
                    <a:lnTo>
                      <a:pt x="0" y="1370"/>
                    </a:lnTo>
                    <a:cubicBezTo>
                      <a:pt x="0" y="1453"/>
                      <a:pt x="72" y="1525"/>
                      <a:pt x="167" y="1525"/>
                    </a:cubicBezTo>
                    <a:cubicBezTo>
                      <a:pt x="250" y="1525"/>
                      <a:pt x="322" y="1453"/>
                      <a:pt x="322" y="1370"/>
                    </a:cubicBezTo>
                    <a:lnTo>
                      <a:pt x="322" y="155"/>
                    </a:lnTo>
                    <a:cubicBezTo>
                      <a:pt x="310" y="60"/>
                      <a:pt x="250" y="1"/>
                      <a:pt x="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9"/>
              <p:cNvSpPr/>
              <p:nvPr/>
            </p:nvSpPr>
            <p:spPr>
              <a:xfrm>
                <a:off x="3633470" y="1792018"/>
                <a:ext cx="22757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19" extrusionOk="0">
                    <a:moveTo>
                      <a:pt x="525" y="1"/>
                    </a:moveTo>
                    <a:cubicBezTo>
                      <a:pt x="470" y="1"/>
                      <a:pt x="413" y="30"/>
                      <a:pt x="381" y="85"/>
                    </a:cubicBezTo>
                    <a:lnTo>
                      <a:pt x="48" y="680"/>
                    </a:lnTo>
                    <a:cubicBezTo>
                      <a:pt x="0" y="751"/>
                      <a:pt x="24" y="859"/>
                      <a:pt x="107" y="894"/>
                    </a:cubicBezTo>
                    <a:cubicBezTo>
                      <a:pt x="131" y="918"/>
                      <a:pt x="167" y="918"/>
                      <a:pt x="179" y="918"/>
                    </a:cubicBezTo>
                    <a:cubicBezTo>
                      <a:pt x="238" y="918"/>
                      <a:pt x="286" y="882"/>
                      <a:pt x="310" y="835"/>
                    </a:cubicBezTo>
                    <a:lnTo>
                      <a:pt x="655" y="240"/>
                    </a:lnTo>
                    <a:cubicBezTo>
                      <a:pt x="715" y="156"/>
                      <a:pt x="679" y="61"/>
                      <a:pt x="608" y="25"/>
                    </a:cubicBezTo>
                    <a:cubicBezTo>
                      <a:pt x="583" y="9"/>
                      <a:pt x="554" y="1"/>
                      <a:pt x="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9"/>
              <p:cNvSpPr/>
              <p:nvPr/>
            </p:nvSpPr>
            <p:spPr>
              <a:xfrm>
                <a:off x="3775962" y="1545195"/>
                <a:ext cx="22757" cy="28995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11" extrusionOk="0">
                    <a:moveTo>
                      <a:pt x="534" y="1"/>
                    </a:moveTo>
                    <a:cubicBezTo>
                      <a:pt x="476" y="1"/>
                      <a:pt x="418" y="28"/>
                      <a:pt x="393" y="77"/>
                    </a:cubicBezTo>
                    <a:lnTo>
                      <a:pt x="48" y="672"/>
                    </a:lnTo>
                    <a:cubicBezTo>
                      <a:pt x="0" y="744"/>
                      <a:pt x="36" y="851"/>
                      <a:pt x="107" y="898"/>
                    </a:cubicBezTo>
                    <a:cubicBezTo>
                      <a:pt x="131" y="910"/>
                      <a:pt x="167" y="910"/>
                      <a:pt x="179" y="910"/>
                    </a:cubicBezTo>
                    <a:cubicBezTo>
                      <a:pt x="238" y="910"/>
                      <a:pt x="286" y="887"/>
                      <a:pt x="310" y="839"/>
                    </a:cubicBezTo>
                    <a:lnTo>
                      <a:pt x="655" y="244"/>
                    </a:lnTo>
                    <a:cubicBezTo>
                      <a:pt x="714" y="172"/>
                      <a:pt x="691" y="65"/>
                      <a:pt x="607" y="17"/>
                    </a:cubicBezTo>
                    <a:cubicBezTo>
                      <a:pt x="585" y="6"/>
                      <a:pt x="560" y="1"/>
                      <a:pt x="5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77390" y="1601498"/>
                <a:ext cx="31095" cy="21197"/>
              </a:xfrm>
              <a:custGeom>
                <a:avLst/>
                <a:gdLst/>
                <a:ahLst/>
                <a:cxnLst/>
                <a:rect l="l" t="t" r="r" b="b"/>
                <a:pathLst>
                  <a:path w="977" h="666" extrusionOk="0">
                    <a:moveTo>
                      <a:pt x="199" y="1"/>
                    </a:moveTo>
                    <a:cubicBezTo>
                      <a:pt x="141" y="1"/>
                      <a:pt x="80" y="33"/>
                      <a:pt x="48" y="82"/>
                    </a:cubicBezTo>
                    <a:cubicBezTo>
                      <a:pt x="0" y="153"/>
                      <a:pt x="36" y="261"/>
                      <a:pt x="107" y="308"/>
                    </a:cubicBezTo>
                    <a:lnTo>
                      <a:pt x="703" y="642"/>
                    </a:lnTo>
                    <a:cubicBezTo>
                      <a:pt x="738" y="665"/>
                      <a:pt x="762" y="665"/>
                      <a:pt x="774" y="665"/>
                    </a:cubicBezTo>
                    <a:cubicBezTo>
                      <a:pt x="834" y="665"/>
                      <a:pt x="881" y="630"/>
                      <a:pt x="917" y="594"/>
                    </a:cubicBezTo>
                    <a:cubicBezTo>
                      <a:pt x="976" y="499"/>
                      <a:pt x="941" y="415"/>
                      <a:pt x="869" y="368"/>
                    </a:cubicBezTo>
                    <a:lnTo>
                      <a:pt x="274" y="22"/>
                    </a:lnTo>
                    <a:cubicBezTo>
                      <a:pt x="252" y="7"/>
                      <a:pt x="226" y="1"/>
                      <a:pt x="1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9"/>
              <p:cNvSpPr/>
              <p:nvPr/>
            </p:nvSpPr>
            <p:spPr>
              <a:xfrm>
                <a:off x="3823703" y="1743608"/>
                <a:ext cx="31095" cy="21197"/>
              </a:xfrm>
              <a:custGeom>
                <a:avLst/>
                <a:gdLst/>
                <a:ahLst/>
                <a:cxnLst/>
                <a:rect l="l" t="t" r="r" b="b"/>
                <a:pathLst>
                  <a:path w="977" h="666" extrusionOk="0">
                    <a:moveTo>
                      <a:pt x="199" y="1"/>
                    </a:moveTo>
                    <a:cubicBezTo>
                      <a:pt x="141" y="1"/>
                      <a:pt x="81" y="33"/>
                      <a:pt x="48" y="82"/>
                    </a:cubicBezTo>
                    <a:cubicBezTo>
                      <a:pt x="0" y="153"/>
                      <a:pt x="36" y="260"/>
                      <a:pt x="107" y="308"/>
                    </a:cubicBezTo>
                    <a:lnTo>
                      <a:pt x="703" y="641"/>
                    </a:lnTo>
                    <a:cubicBezTo>
                      <a:pt x="738" y="665"/>
                      <a:pt x="762" y="665"/>
                      <a:pt x="774" y="665"/>
                    </a:cubicBezTo>
                    <a:cubicBezTo>
                      <a:pt x="834" y="665"/>
                      <a:pt x="881" y="629"/>
                      <a:pt x="917" y="594"/>
                    </a:cubicBezTo>
                    <a:cubicBezTo>
                      <a:pt x="977" y="510"/>
                      <a:pt x="953" y="415"/>
                      <a:pt x="869" y="368"/>
                    </a:cubicBezTo>
                    <a:lnTo>
                      <a:pt x="274" y="22"/>
                    </a:lnTo>
                    <a:cubicBezTo>
                      <a:pt x="252" y="7"/>
                      <a:pt x="226" y="1"/>
                      <a:pt x="1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9"/>
              <p:cNvSpPr/>
              <p:nvPr/>
            </p:nvSpPr>
            <p:spPr>
              <a:xfrm>
                <a:off x="3775962" y="1792018"/>
                <a:ext cx="22757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19" extrusionOk="0">
                    <a:moveTo>
                      <a:pt x="190" y="1"/>
                    </a:moveTo>
                    <a:cubicBezTo>
                      <a:pt x="160" y="1"/>
                      <a:pt x="132" y="9"/>
                      <a:pt x="107" y="25"/>
                    </a:cubicBezTo>
                    <a:cubicBezTo>
                      <a:pt x="36" y="61"/>
                      <a:pt x="0" y="168"/>
                      <a:pt x="48" y="240"/>
                    </a:cubicBezTo>
                    <a:lnTo>
                      <a:pt x="393" y="835"/>
                    </a:lnTo>
                    <a:cubicBezTo>
                      <a:pt x="417" y="882"/>
                      <a:pt x="476" y="918"/>
                      <a:pt x="524" y="918"/>
                    </a:cubicBezTo>
                    <a:cubicBezTo>
                      <a:pt x="548" y="918"/>
                      <a:pt x="583" y="918"/>
                      <a:pt x="595" y="894"/>
                    </a:cubicBezTo>
                    <a:cubicBezTo>
                      <a:pt x="691" y="859"/>
                      <a:pt x="714" y="751"/>
                      <a:pt x="667" y="680"/>
                    </a:cubicBezTo>
                    <a:lnTo>
                      <a:pt x="333" y="85"/>
                    </a:lnTo>
                    <a:cubicBezTo>
                      <a:pt x="302" y="30"/>
                      <a:pt x="245" y="1"/>
                      <a:pt x="1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9"/>
              <p:cNvSpPr/>
              <p:nvPr/>
            </p:nvSpPr>
            <p:spPr>
              <a:xfrm>
                <a:off x="3633470" y="1545195"/>
                <a:ext cx="22757" cy="28995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11" extrusionOk="0">
                    <a:moveTo>
                      <a:pt x="181" y="1"/>
                    </a:moveTo>
                    <a:cubicBezTo>
                      <a:pt x="155" y="1"/>
                      <a:pt x="130" y="6"/>
                      <a:pt x="107" y="17"/>
                    </a:cubicBezTo>
                    <a:cubicBezTo>
                      <a:pt x="24" y="65"/>
                      <a:pt x="0" y="172"/>
                      <a:pt x="48" y="244"/>
                    </a:cubicBezTo>
                    <a:lnTo>
                      <a:pt x="381" y="839"/>
                    </a:lnTo>
                    <a:cubicBezTo>
                      <a:pt x="417" y="887"/>
                      <a:pt x="477" y="910"/>
                      <a:pt x="524" y="910"/>
                    </a:cubicBezTo>
                    <a:cubicBezTo>
                      <a:pt x="548" y="910"/>
                      <a:pt x="584" y="910"/>
                      <a:pt x="596" y="898"/>
                    </a:cubicBezTo>
                    <a:cubicBezTo>
                      <a:pt x="679" y="851"/>
                      <a:pt x="715" y="744"/>
                      <a:pt x="667" y="672"/>
                    </a:cubicBezTo>
                    <a:lnTo>
                      <a:pt x="322" y="77"/>
                    </a:lnTo>
                    <a:cubicBezTo>
                      <a:pt x="297" y="28"/>
                      <a:pt x="238" y="1"/>
                      <a:pt x="1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9"/>
              <p:cNvSpPr/>
              <p:nvPr/>
            </p:nvSpPr>
            <p:spPr>
              <a:xfrm>
                <a:off x="3823703" y="1601498"/>
                <a:ext cx="31095" cy="21197"/>
              </a:xfrm>
              <a:custGeom>
                <a:avLst/>
                <a:gdLst/>
                <a:ahLst/>
                <a:cxnLst/>
                <a:rect l="l" t="t" r="r" b="b"/>
                <a:pathLst>
                  <a:path w="977" h="666" extrusionOk="0">
                    <a:moveTo>
                      <a:pt x="778" y="1"/>
                    </a:moveTo>
                    <a:cubicBezTo>
                      <a:pt x="751" y="1"/>
                      <a:pt x="725" y="7"/>
                      <a:pt x="703" y="22"/>
                    </a:cubicBezTo>
                    <a:lnTo>
                      <a:pt x="107" y="368"/>
                    </a:lnTo>
                    <a:cubicBezTo>
                      <a:pt x="36" y="415"/>
                      <a:pt x="0" y="511"/>
                      <a:pt x="48" y="594"/>
                    </a:cubicBezTo>
                    <a:cubicBezTo>
                      <a:pt x="84" y="630"/>
                      <a:pt x="143" y="665"/>
                      <a:pt x="179" y="665"/>
                    </a:cubicBezTo>
                    <a:cubicBezTo>
                      <a:pt x="215" y="665"/>
                      <a:pt x="238" y="665"/>
                      <a:pt x="262" y="653"/>
                    </a:cubicBezTo>
                    <a:lnTo>
                      <a:pt x="857" y="308"/>
                    </a:lnTo>
                    <a:cubicBezTo>
                      <a:pt x="953" y="249"/>
                      <a:pt x="977" y="153"/>
                      <a:pt x="929" y="82"/>
                    </a:cubicBezTo>
                    <a:cubicBezTo>
                      <a:pt x="896" y="33"/>
                      <a:pt x="836" y="1"/>
                      <a:pt x="7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9"/>
              <p:cNvSpPr/>
              <p:nvPr/>
            </p:nvSpPr>
            <p:spPr>
              <a:xfrm>
                <a:off x="3577390" y="1743608"/>
                <a:ext cx="31095" cy="21197"/>
              </a:xfrm>
              <a:custGeom>
                <a:avLst/>
                <a:gdLst/>
                <a:ahLst/>
                <a:cxnLst/>
                <a:rect l="l" t="t" r="r" b="b"/>
                <a:pathLst>
                  <a:path w="977" h="666" extrusionOk="0">
                    <a:moveTo>
                      <a:pt x="778" y="1"/>
                    </a:moveTo>
                    <a:cubicBezTo>
                      <a:pt x="751" y="1"/>
                      <a:pt x="725" y="7"/>
                      <a:pt x="703" y="22"/>
                    </a:cubicBezTo>
                    <a:lnTo>
                      <a:pt x="107" y="368"/>
                    </a:lnTo>
                    <a:cubicBezTo>
                      <a:pt x="36" y="415"/>
                      <a:pt x="0" y="510"/>
                      <a:pt x="48" y="594"/>
                    </a:cubicBezTo>
                    <a:cubicBezTo>
                      <a:pt x="84" y="629"/>
                      <a:pt x="143" y="665"/>
                      <a:pt x="179" y="665"/>
                    </a:cubicBezTo>
                    <a:cubicBezTo>
                      <a:pt x="214" y="665"/>
                      <a:pt x="238" y="665"/>
                      <a:pt x="262" y="653"/>
                    </a:cubicBezTo>
                    <a:lnTo>
                      <a:pt x="857" y="308"/>
                    </a:lnTo>
                    <a:cubicBezTo>
                      <a:pt x="941" y="260"/>
                      <a:pt x="976" y="153"/>
                      <a:pt x="929" y="82"/>
                    </a:cubicBezTo>
                    <a:cubicBezTo>
                      <a:pt x="896" y="33"/>
                      <a:pt x="835" y="1"/>
                      <a:pt x="7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9"/>
              <p:cNvSpPr/>
              <p:nvPr/>
            </p:nvSpPr>
            <p:spPr>
              <a:xfrm>
                <a:off x="3732358" y="1593032"/>
                <a:ext cx="71294" cy="6225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956" extrusionOk="0">
                    <a:moveTo>
                      <a:pt x="186" y="1"/>
                    </a:moveTo>
                    <a:cubicBezTo>
                      <a:pt x="103" y="1"/>
                      <a:pt x="34" y="47"/>
                      <a:pt x="13" y="122"/>
                    </a:cubicBezTo>
                    <a:cubicBezTo>
                      <a:pt x="1" y="217"/>
                      <a:pt x="48" y="300"/>
                      <a:pt x="132" y="324"/>
                    </a:cubicBezTo>
                    <a:cubicBezTo>
                      <a:pt x="930" y="527"/>
                      <a:pt x="1584" y="1098"/>
                      <a:pt x="1894" y="1848"/>
                    </a:cubicBezTo>
                    <a:cubicBezTo>
                      <a:pt x="1918" y="1908"/>
                      <a:pt x="1977" y="1955"/>
                      <a:pt x="2037" y="1955"/>
                    </a:cubicBezTo>
                    <a:cubicBezTo>
                      <a:pt x="2061" y="1955"/>
                      <a:pt x="2084" y="1955"/>
                      <a:pt x="2096" y="1943"/>
                    </a:cubicBezTo>
                    <a:cubicBezTo>
                      <a:pt x="2192" y="1908"/>
                      <a:pt x="2239" y="1824"/>
                      <a:pt x="2192" y="1729"/>
                    </a:cubicBezTo>
                    <a:cubicBezTo>
                      <a:pt x="1846" y="884"/>
                      <a:pt x="1108" y="229"/>
                      <a:pt x="215" y="3"/>
                    </a:cubicBezTo>
                    <a:cubicBezTo>
                      <a:pt x="205" y="1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4" name="Google Shape;1184;p29"/>
          <p:cNvGrpSpPr/>
          <p:nvPr/>
        </p:nvGrpSpPr>
        <p:grpSpPr>
          <a:xfrm>
            <a:off x="3583471" y="1539321"/>
            <a:ext cx="1977081" cy="3164084"/>
            <a:chOff x="3583471" y="1539321"/>
            <a:chExt cx="1977081" cy="3164084"/>
          </a:xfrm>
        </p:grpSpPr>
        <p:sp>
          <p:nvSpPr>
            <p:cNvPr id="1185" name="Google Shape;1185;p29"/>
            <p:cNvSpPr/>
            <p:nvPr/>
          </p:nvSpPr>
          <p:spPr>
            <a:xfrm rot="3283227">
              <a:off x="4051218" y="1631991"/>
              <a:ext cx="996686" cy="1013884"/>
            </a:xfrm>
            <a:custGeom>
              <a:avLst/>
              <a:gdLst/>
              <a:ahLst/>
              <a:cxnLst/>
              <a:rect l="l" t="t" r="r" b="b"/>
              <a:pathLst>
                <a:path w="49840" h="50700" extrusionOk="0">
                  <a:moveTo>
                    <a:pt x="28402" y="0"/>
                  </a:moveTo>
                  <a:cubicBezTo>
                    <a:pt x="18173" y="0"/>
                    <a:pt x="4965" y="8179"/>
                    <a:pt x="2302" y="20640"/>
                  </a:cubicBezTo>
                  <a:cubicBezTo>
                    <a:pt x="1" y="31402"/>
                    <a:pt x="2747" y="44057"/>
                    <a:pt x="5307" y="46023"/>
                  </a:cubicBezTo>
                  <a:cubicBezTo>
                    <a:pt x="7905" y="47953"/>
                    <a:pt x="14659" y="50699"/>
                    <a:pt x="24790" y="50699"/>
                  </a:cubicBezTo>
                  <a:cubicBezTo>
                    <a:pt x="34922" y="50699"/>
                    <a:pt x="41490" y="46172"/>
                    <a:pt x="45053" y="39900"/>
                  </a:cubicBezTo>
                  <a:cubicBezTo>
                    <a:pt x="48652" y="33629"/>
                    <a:pt x="49320" y="29955"/>
                    <a:pt x="49580" y="25613"/>
                  </a:cubicBezTo>
                  <a:cubicBezTo>
                    <a:pt x="49840" y="21234"/>
                    <a:pt x="48096" y="12995"/>
                    <a:pt x="45350" y="9804"/>
                  </a:cubicBezTo>
                  <a:cubicBezTo>
                    <a:pt x="42603" y="6612"/>
                    <a:pt x="39041" y="2048"/>
                    <a:pt x="32175" y="415"/>
                  </a:cubicBezTo>
                  <a:cubicBezTo>
                    <a:pt x="30986" y="136"/>
                    <a:pt x="29719" y="0"/>
                    <a:pt x="28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 rot="-1872908">
              <a:off x="3905016" y="1539321"/>
              <a:ext cx="1314012" cy="1329522"/>
            </a:xfrm>
            <a:custGeom>
              <a:avLst/>
              <a:gdLst/>
              <a:ahLst/>
              <a:cxnLst/>
              <a:rect l="l" t="t" r="r" b="b"/>
              <a:pathLst>
                <a:path w="72292" h="72956" extrusionOk="0">
                  <a:moveTo>
                    <a:pt x="32425" y="0"/>
                  </a:moveTo>
                  <a:cubicBezTo>
                    <a:pt x="20638" y="0"/>
                    <a:pt x="9132" y="5925"/>
                    <a:pt x="3526" y="16917"/>
                  </a:cubicBezTo>
                  <a:cubicBezTo>
                    <a:pt x="3297" y="17325"/>
                    <a:pt x="3663" y="17715"/>
                    <a:pt x="4023" y="17715"/>
                  </a:cubicBezTo>
                  <a:cubicBezTo>
                    <a:pt x="4187" y="17715"/>
                    <a:pt x="4350" y="17634"/>
                    <a:pt x="4454" y="17436"/>
                  </a:cubicBezTo>
                  <a:cubicBezTo>
                    <a:pt x="9538" y="7491"/>
                    <a:pt x="19669" y="1627"/>
                    <a:pt x="30691" y="1071"/>
                  </a:cubicBezTo>
                  <a:cubicBezTo>
                    <a:pt x="31234" y="1043"/>
                    <a:pt x="31775" y="1030"/>
                    <a:pt x="32313" y="1030"/>
                  </a:cubicBezTo>
                  <a:cubicBezTo>
                    <a:pt x="43452" y="1030"/>
                    <a:pt x="53695" y="6800"/>
                    <a:pt x="61270" y="14764"/>
                  </a:cubicBezTo>
                  <a:cubicBezTo>
                    <a:pt x="65427" y="19181"/>
                    <a:pt x="68804" y="24524"/>
                    <a:pt x="70288" y="30462"/>
                  </a:cubicBezTo>
                  <a:cubicBezTo>
                    <a:pt x="71513" y="35212"/>
                    <a:pt x="70696" y="40185"/>
                    <a:pt x="69026" y="44712"/>
                  </a:cubicBezTo>
                  <a:cubicBezTo>
                    <a:pt x="65575" y="54361"/>
                    <a:pt x="57448" y="62971"/>
                    <a:pt x="46834" y="63824"/>
                  </a:cubicBezTo>
                  <a:cubicBezTo>
                    <a:pt x="45449" y="63941"/>
                    <a:pt x="44058" y="63977"/>
                    <a:pt x="42663" y="63977"/>
                  </a:cubicBezTo>
                  <a:cubicBezTo>
                    <a:pt x="40382" y="63977"/>
                    <a:pt x="38092" y="63880"/>
                    <a:pt x="35807" y="63880"/>
                  </a:cubicBezTo>
                  <a:cubicBezTo>
                    <a:pt x="33723" y="63880"/>
                    <a:pt x="31643" y="63961"/>
                    <a:pt x="29578" y="64269"/>
                  </a:cubicBezTo>
                  <a:cubicBezTo>
                    <a:pt x="24412" y="65007"/>
                    <a:pt x="20277" y="67959"/>
                    <a:pt x="16296" y="71068"/>
                  </a:cubicBezTo>
                  <a:lnTo>
                    <a:pt x="16296" y="71068"/>
                  </a:lnTo>
                  <a:cubicBezTo>
                    <a:pt x="16800" y="68889"/>
                    <a:pt x="17158" y="66691"/>
                    <a:pt x="17369" y="64492"/>
                  </a:cubicBezTo>
                  <a:cubicBezTo>
                    <a:pt x="17665" y="60967"/>
                    <a:pt x="16144" y="58332"/>
                    <a:pt x="13769" y="55808"/>
                  </a:cubicBezTo>
                  <a:cubicBezTo>
                    <a:pt x="11023" y="52840"/>
                    <a:pt x="8128" y="50056"/>
                    <a:pt x="5716" y="46791"/>
                  </a:cubicBezTo>
                  <a:cubicBezTo>
                    <a:pt x="2228" y="42040"/>
                    <a:pt x="1040" y="36585"/>
                    <a:pt x="1188" y="30722"/>
                  </a:cubicBezTo>
                  <a:cubicBezTo>
                    <a:pt x="1151" y="30406"/>
                    <a:pt x="901" y="30249"/>
                    <a:pt x="650" y="30249"/>
                  </a:cubicBezTo>
                  <a:cubicBezTo>
                    <a:pt x="400" y="30249"/>
                    <a:pt x="149" y="30406"/>
                    <a:pt x="112" y="30722"/>
                  </a:cubicBezTo>
                  <a:cubicBezTo>
                    <a:pt x="1" y="35546"/>
                    <a:pt x="706" y="40148"/>
                    <a:pt x="2970" y="44453"/>
                  </a:cubicBezTo>
                  <a:cubicBezTo>
                    <a:pt x="5159" y="48572"/>
                    <a:pt x="8648" y="51949"/>
                    <a:pt x="11765" y="55363"/>
                  </a:cubicBezTo>
                  <a:cubicBezTo>
                    <a:pt x="13992" y="57775"/>
                    <a:pt x="16329" y="59890"/>
                    <a:pt x="16329" y="63453"/>
                  </a:cubicBezTo>
                  <a:cubicBezTo>
                    <a:pt x="16329" y="66422"/>
                    <a:pt x="15587" y="69428"/>
                    <a:pt x="14882" y="72285"/>
                  </a:cubicBezTo>
                  <a:cubicBezTo>
                    <a:pt x="14776" y="72658"/>
                    <a:pt x="15071" y="72955"/>
                    <a:pt x="15397" y="72955"/>
                  </a:cubicBezTo>
                  <a:cubicBezTo>
                    <a:pt x="15525" y="72955"/>
                    <a:pt x="15658" y="72909"/>
                    <a:pt x="15773" y="72805"/>
                  </a:cubicBezTo>
                  <a:cubicBezTo>
                    <a:pt x="20337" y="69242"/>
                    <a:pt x="24865" y="65754"/>
                    <a:pt x="30803" y="65160"/>
                  </a:cubicBezTo>
                  <a:cubicBezTo>
                    <a:pt x="32597" y="64984"/>
                    <a:pt x="34396" y="64936"/>
                    <a:pt x="36199" y="64936"/>
                  </a:cubicBezTo>
                  <a:cubicBezTo>
                    <a:pt x="38409" y="64936"/>
                    <a:pt x="40626" y="65009"/>
                    <a:pt x="42850" y="65009"/>
                  </a:cubicBezTo>
                  <a:cubicBezTo>
                    <a:pt x="44176" y="65009"/>
                    <a:pt x="45504" y="64983"/>
                    <a:pt x="46834" y="64900"/>
                  </a:cubicBezTo>
                  <a:cubicBezTo>
                    <a:pt x="56149" y="64307"/>
                    <a:pt x="63348" y="57775"/>
                    <a:pt x="67802" y="49908"/>
                  </a:cubicBezTo>
                  <a:cubicBezTo>
                    <a:pt x="69991" y="46048"/>
                    <a:pt x="71364" y="41744"/>
                    <a:pt x="71810" y="37290"/>
                  </a:cubicBezTo>
                  <a:cubicBezTo>
                    <a:pt x="72292" y="32614"/>
                    <a:pt x="70993" y="28013"/>
                    <a:pt x="68952" y="23856"/>
                  </a:cubicBezTo>
                  <a:cubicBezTo>
                    <a:pt x="64202" y="14022"/>
                    <a:pt x="54850" y="6044"/>
                    <a:pt x="44682" y="2221"/>
                  </a:cubicBezTo>
                  <a:cubicBezTo>
                    <a:pt x="40723" y="728"/>
                    <a:pt x="36557" y="0"/>
                    <a:pt x="32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4446450" y="3246490"/>
              <a:ext cx="251100" cy="251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8" name="Google Shape;1188;p29"/>
            <p:cNvSpPr txBox="1"/>
            <p:nvPr/>
          </p:nvSpPr>
          <p:spPr>
            <a:xfrm>
              <a:off x="3583471" y="3654596"/>
              <a:ext cx="1977081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Basta só introduzir os vídeos?</a:t>
              </a:r>
              <a:endParaRPr sz="18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89" name="Google Shape;1189;p29"/>
            <p:cNvSpPr txBox="1"/>
            <p:nvPr/>
          </p:nvSpPr>
          <p:spPr>
            <a:xfrm>
              <a:off x="3907662" y="4005005"/>
              <a:ext cx="13287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Não!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3590775" y="2044697"/>
              <a:ext cx="572700" cy="5727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 sz="1600" b="1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191" name="Google Shape;1191;p29"/>
            <p:cNvGrpSpPr/>
            <p:nvPr/>
          </p:nvGrpSpPr>
          <p:grpSpPr>
            <a:xfrm>
              <a:off x="4307528" y="1979417"/>
              <a:ext cx="484066" cy="319032"/>
              <a:chOff x="3988156" y="1568461"/>
              <a:chExt cx="349052" cy="230049"/>
            </a:xfrm>
          </p:grpSpPr>
          <p:sp>
            <p:nvSpPr>
              <p:cNvPr id="1192" name="Google Shape;1192;p29"/>
              <p:cNvSpPr/>
              <p:nvPr/>
            </p:nvSpPr>
            <p:spPr>
              <a:xfrm>
                <a:off x="3988156" y="1571135"/>
                <a:ext cx="349052" cy="227376"/>
              </a:xfrm>
              <a:custGeom>
                <a:avLst/>
                <a:gdLst/>
                <a:ahLst/>
                <a:cxnLst/>
                <a:rect l="l" t="t" r="r" b="b"/>
                <a:pathLst>
                  <a:path w="10967" h="7144" extrusionOk="0">
                    <a:moveTo>
                      <a:pt x="3203" y="322"/>
                    </a:moveTo>
                    <a:cubicBezTo>
                      <a:pt x="3489" y="322"/>
                      <a:pt x="3763" y="429"/>
                      <a:pt x="3977" y="631"/>
                    </a:cubicBezTo>
                    <a:lnTo>
                      <a:pt x="6168" y="2703"/>
                    </a:lnTo>
                    <a:lnTo>
                      <a:pt x="4930" y="2703"/>
                    </a:lnTo>
                    <a:lnTo>
                      <a:pt x="3072" y="322"/>
                    </a:lnTo>
                    <a:close/>
                    <a:moveTo>
                      <a:pt x="9240" y="3012"/>
                    </a:moveTo>
                    <a:cubicBezTo>
                      <a:pt x="9514" y="3036"/>
                      <a:pt x="9752" y="3143"/>
                      <a:pt x="9942" y="3346"/>
                    </a:cubicBezTo>
                    <a:lnTo>
                      <a:pt x="10049" y="3441"/>
                    </a:lnTo>
                    <a:lnTo>
                      <a:pt x="9406" y="3441"/>
                    </a:lnTo>
                    <a:lnTo>
                      <a:pt x="9406" y="3453"/>
                    </a:lnTo>
                    <a:cubicBezTo>
                      <a:pt x="9323" y="3453"/>
                      <a:pt x="9240" y="3370"/>
                      <a:pt x="9240" y="3286"/>
                    </a:cubicBezTo>
                    <a:lnTo>
                      <a:pt x="9240" y="3012"/>
                    </a:lnTo>
                    <a:close/>
                    <a:moveTo>
                      <a:pt x="6894" y="3715"/>
                    </a:moveTo>
                    <a:lnTo>
                      <a:pt x="3977" y="6477"/>
                    </a:lnTo>
                    <a:cubicBezTo>
                      <a:pt x="3763" y="6679"/>
                      <a:pt x="3501" y="6799"/>
                      <a:pt x="3203" y="6799"/>
                    </a:cubicBezTo>
                    <a:lnTo>
                      <a:pt x="3072" y="6799"/>
                    </a:lnTo>
                    <a:lnTo>
                      <a:pt x="5466" y="3715"/>
                    </a:lnTo>
                    <a:close/>
                    <a:moveTo>
                      <a:pt x="2953" y="0"/>
                    </a:moveTo>
                    <a:cubicBezTo>
                      <a:pt x="2846" y="0"/>
                      <a:pt x="2751" y="60"/>
                      <a:pt x="2703" y="143"/>
                    </a:cubicBezTo>
                    <a:cubicBezTo>
                      <a:pt x="2668" y="238"/>
                      <a:pt x="2679" y="333"/>
                      <a:pt x="2739" y="429"/>
                    </a:cubicBezTo>
                    <a:lnTo>
                      <a:pt x="4513" y="2703"/>
                    </a:lnTo>
                    <a:lnTo>
                      <a:pt x="2191" y="2703"/>
                    </a:lnTo>
                    <a:cubicBezTo>
                      <a:pt x="2096" y="2703"/>
                      <a:pt x="2013" y="2655"/>
                      <a:pt x="1953" y="2572"/>
                    </a:cubicBezTo>
                    <a:lnTo>
                      <a:pt x="1239" y="1334"/>
                    </a:lnTo>
                    <a:cubicBezTo>
                      <a:pt x="1132" y="1155"/>
                      <a:pt x="941" y="1048"/>
                      <a:pt x="727" y="1048"/>
                    </a:cubicBezTo>
                    <a:lnTo>
                      <a:pt x="274" y="1048"/>
                    </a:lnTo>
                    <a:cubicBezTo>
                      <a:pt x="120" y="1048"/>
                      <a:pt x="1" y="1167"/>
                      <a:pt x="1" y="1322"/>
                    </a:cubicBezTo>
                    <a:lnTo>
                      <a:pt x="1" y="3834"/>
                    </a:lnTo>
                    <a:cubicBezTo>
                      <a:pt x="1" y="4167"/>
                      <a:pt x="274" y="4429"/>
                      <a:pt x="596" y="4429"/>
                    </a:cubicBezTo>
                    <a:lnTo>
                      <a:pt x="1977" y="4429"/>
                    </a:lnTo>
                    <a:cubicBezTo>
                      <a:pt x="2072" y="4429"/>
                      <a:pt x="2144" y="4358"/>
                      <a:pt x="2144" y="4263"/>
                    </a:cubicBezTo>
                    <a:cubicBezTo>
                      <a:pt x="2144" y="4179"/>
                      <a:pt x="2072" y="4096"/>
                      <a:pt x="1977" y="4096"/>
                    </a:cubicBezTo>
                    <a:lnTo>
                      <a:pt x="596" y="4096"/>
                    </a:lnTo>
                    <a:cubicBezTo>
                      <a:pt x="453" y="4096"/>
                      <a:pt x="310" y="3977"/>
                      <a:pt x="310" y="3822"/>
                    </a:cubicBezTo>
                    <a:lnTo>
                      <a:pt x="310" y="1369"/>
                    </a:lnTo>
                    <a:lnTo>
                      <a:pt x="727" y="1369"/>
                    </a:lnTo>
                    <a:cubicBezTo>
                      <a:pt x="834" y="1369"/>
                      <a:pt x="905" y="1405"/>
                      <a:pt x="965" y="1500"/>
                    </a:cubicBezTo>
                    <a:lnTo>
                      <a:pt x="1679" y="2739"/>
                    </a:lnTo>
                    <a:cubicBezTo>
                      <a:pt x="1786" y="2905"/>
                      <a:pt x="1977" y="3036"/>
                      <a:pt x="2191" y="3036"/>
                    </a:cubicBezTo>
                    <a:lnTo>
                      <a:pt x="8895" y="3036"/>
                    </a:lnTo>
                    <a:lnTo>
                      <a:pt x="8895" y="3298"/>
                    </a:lnTo>
                    <a:cubicBezTo>
                      <a:pt x="8895" y="3572"/>
                      <a:pt x="9109" y="3774"/>
                      <a:pt x="9371" y="3774"/>
                    </a:cubicBezTo>
                    <a:lnTo>
                      <a:pt x="10323" y="3774"/>
                    </a:lnTo>
                    <a:lnTo>
                      <a:pt x="10538" y="3977"/>
                    </a:lnTo>
                    <a:cubicBezTo>
                      <a:pt x="10561" y="4012"/>
                      <a:pt x="10597" y="4060"/>
                      <a:pt x="10597" y="4096"/>
                    </a:cubicBezTo>
                    <a:lnTo>
                      <a:pt x="6930" y="4096"/>
                    </a:lnTo>
                    <a:lnTo>
                      <a:pt x="7382" y="3679"/>
                    </a:lnTo>
                    <a:cubicBezTo>
                      <a:pt x="7430" y="3643"/>
                      <a:pt x="7442" y="3560"/>
                      <a:pt x="7430" y="3501"/>
                    </a:cubicBezTo>
                    <a:cubicBezTo>
                      <a:pt x="7394" y="3453"/>
                      <a:pt x="7335" y="3405"/>
                      <a:pt x="7275" y="3405"/>
                    </a:cubicBezTo>
                    <a:lnTo>
                      <a:pt x="5454" y="3405"/>
                    </a:lnTo>
                    <a:cubicBezTo>
                      <a:pt x="5358" y="3405"/>
                      <a:pt x="5287" y="3453"/>
                      <a:pt x="5239" y="3501"/>
                    </a:cubicBezTo>
                    <a:lnTo>
                      <a:pt x="4775" y="4096"/>
                    </a:lnTo>
                    <a:lnTo>
                      <a:pt x="2739" y="4096"/>
                    </a:lnTo>
                    <a:cubicBezTo>
                      <a:pt x="2656" y="4096"/>
                      <a:pt x="2572" y="4179"/>
                      <a:pt x="2572" y="4263"/>
                    </a:cubicBezTo>
                    <a:cubicBezTo>
                      <a:pt x="2572" y="4358"/>
                      <a:pt x="2656" y="4429"/>
                      <a:pt x="2739" y="4429"/>
                    </a:cubicBezTo>
                    <a:lnTo>
                      <a:pt x="4525" y="4429"/>
                    </a:lnTo>
                    <a:lnTo>
                      <a:pt x="2751" y="6703"/>
                    </a:lnTo>
                    <a:cubicBezTo>
                      <a:pt x="2691" y="6787"/>
                      <a:pt x="2679" y="6906"/>
                      <a:pt x="2727" y="6989"/>
                    </a:cubicBezTo>
                    <a:cubicBezTo>
                      <a:pt x="2763" y="7084"/>
                      <a:pt x="2858" y="7144"/>
                      <a:pt x="2965" y="7144"/>
                    </a:cubicBezTo>
                    <a:lnTo>
                      <a:pt x="3203" y="7144"/>
                    </a:lnTo>
                    <a:cubicBezTo>
                      <a:pt x="3572" y="7144"/>
                      <a:pt x="3930" y="7001"/>
                      <a:pt x="4203" y="6739"/>
                    </a:cubicBezTo>
                    <a:lnTo>
                      <a:pt x="6644" y="4429"/>
                    </a:lnTo>
                    <a:lnTo>
                      <a:pt x="10716" y="4429"/>
                    </a:lnTo>
                    <a:cubicBezTo>
                      <a:pt x="10847" y="4429"/>
                      <a:pt x="10966" y="4322"/>
                      <a:pt x="10966" y="4179"/>
                    </a:cubicBezTo>
                    <a:cubicBezTo>
                      <a:pt x="10954" y="4001"/>
                      <a:pt x="10895" y="3846"/>
                      <a:pt x="10788" y="3751"/>
                    </a:cubicBezTo>
                    <a:lnTo>
                      <a:pt x="10168" y="3120"/>
                    </a:lnTo>
                    <a:cubicBezTo>
                      <a:pt x="9895" y="2858"/>
                      <a:pt x="9526" y="2703"/>
                      <a:pt x="9156" y="2703"/>
                    </a:cubicBezTo>
                    <a:lnTo>
                      <a:pt x="6620" y="2703"/>
                    </a:lnTo>
                    <a:lnTo>
                      <a:pt x="4180" y="393"/>
                    </a:lnTo>
                    <a:cubicBezTo>
                      <a:pt x="3918" y="143"/>
                      <a:pt x="3561" y="0"/>
                      <a:pt x="3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9"/>
              <p:cNvSpPr/>
              <p:nvPr/>
            </p:nvSpPr>
            <p:spPr>
              <a:xfrm>
                <a:off x="4188256" y="1568461"/>
                <a:ext cx="146661" cy="61809"/>
              </a:xfrm>
              <a:custGeom>
                <a:avLst/>
                <a:gdLst/>
                <a:ahLst/>
                <a:cxnLst/>
                <a:rect l="l" t="t" r="r" b="b"/>
                <a:pathLst>
                  <a:path w="4608" h="1942" extrusionOk="0">
                    <a:moveTo>
                      <a:pt x="2274" y="1"/>
                    </a:moveTo>
                    <a:cubicBezTo>
                      <a:pt x="1726" y="1"/>
                      <a:pt x="1250" y="382"/>
                      <a:pt x="1095" y="882"/>
                    </a:cubicBezTo>
                    <a:cubicBezTo>
                      <a:pt x="1036" y="870"/>
                      <a:pt x="976" y="870"/>
                      <a:pt x="905" y="870"/>
                    </a:cubicBezTo>
                    <a:cubicBezTo>
                      <a:pt x="393" y="870"/>
                      <a:pt x="0" y="1263"/>
                      <a:pt x="0" y="1775"/>
                    </a:cubicBezTo>
                    <a:cubicBezTo>
                      <a:pt x="12" y="1882"/>
                      <a:pt x="83" y="1941"/>
                      <a:pt x="179" y="1941"/>
                    </a:cubicBezTo>
                    <a:lnTo>
                      <a:pt x="2929" y="1941"/>
                    </a:lnTo>
                    <a:cubicBezTo>
                      <a:pt x="3012" y="1941"/>
                      <a:pt x="3096" y="1870"/>
                      <a:pt x="3096" y="1775"/>
                    </a:cubicBezTo>
                    <a:cubicBezTo>
                      <a:pt x="3096" y="1680"/>
                      <a:pt x="3012" y="1608"/>
                      <a:pt x="2929" y="1608"/>
                    </a:cubicBezTo>
                    <a:lnTo>
                      <a:pt x="357" y="1608"/>
                    </a:lnTo>
                    <a:cubicBezTo>
                      <a:pt x="429" y="1358"/>
                      <a:pt x="655" y="1179"/>
                      <a:pt x="917" y="1179"/>
                    </a:cubicBezTo>
                    <a:cubicBezTo>
                      <a:pt x="1012" y="1179"/>
                      <a:pt x="1084" y="1191"/>
                      <a:pt x="1155" y="1239"/>
                    </a:cubicBezTo>
                    <a:cubicBezTo>
                      <a:pt x="1179" y="1245"/>
                      <a:pt x="1206" y="1248"/>
                      <a:pt x="1232" y="1248"/>
                    </a:cubicBezTo>
                    <a:cubicBezTo>
                      <a:pt x="1259" y="1248"/>
                      <a:pt x="1286" y="1245"/>
                      <a:pt x="1310" y="1239"/>
                    </a:cubicBezTo>
                    <a:cubicBezTo>
                      <a:pt x="1345" y="1203"/>
                      <a:pt x="1381" y="1168"/>
                      <a:pt x="1381" y="1120"/>
                    </a:cubicBezTo>
                    <a:cubicBezTo>
                      <a:pt x="1441" y="667"/>
                      <a:pt x="1822" y="334"/>
                      <a:pt x="2274" y="334"/>
                    </a:cubicBezTo>
                    <a:cubicBezTo>
                      <a:pt x="2691" y="334"/>
                      <a:pt x="3048" y="608"/>
                      <a:pt x="3155" y="1001"/>
                    </a:cubicBezTo>
                    <a:cubicBezTo>
                      <a:pt x="3167" y="1048"/>
                      <a:pt x="3191" y="1072"/>
                      <a:pt x="3227" y="1108"/>
                    </a:cubicBezTo>
                    <a:cubicBezTo>
                      <a:pt x="3241" y="1122"/>
                      <a:pt x="3267" y="1128"/>
                      <a:pt x="3296" y="1128"/>
                    </a:cubicBezTo>
                    <a:cubicBezTo>
                      <a:pt x="3316" y="1128"/>
                      <a:pt x="3338" y="1125"/>
                      <a:pt x="3358" y="1120"/>
                    </a:cubicBezTo>
                    <a:cubicBezTo>
                      <a:pt x="3429" y="1084"/>
                      <a:pt x="3512" y="1072"/>
                      <a:pt x="3584" y="1072"/>
                    </a:cubicBezTo>
                    <a:cubicBezTo>
                      <a:pt x="3905" y="1072"/>
                      <a:pt x="4191" y="1310"/>
                      <a:pt x="4262" y="1608"/>
                    </a:cubicBezTo>
                    <a:lnTo>
                      <a:pt x="3667" y="1608"/>
                    </a:lnTo>
                    <a:cubicBezTo>
                      <a:pt x="3584" y="1608"/>
                      <a:pt x="3512" y="1680"/>
                      <a:pt x="3512" y="1775"/>
                    </a:cubicBezTo>
                    <a:cubicBezTo>
                      <a:pt x="3512" y="1870"/>
                      <a:pt x="3584" y="1941"/>
                      <a:pt x="3667" y="1941"/>
                    </a:cubicBezTo>
                    <a:lnTo>
                      <a:pt x="4441" y="1941"/>
                    </a:lnTo>
                    <a:cubicBezTo>
                      <a:pt x="4536" y="1941"/>
                      <a:pt x="4608" y="1870"/>
                      <a:pt x="4608" y="1775"/>
                    </a:cubicBezTo>
                    <a:cubicBezTo>
                      <a:pt x="4608" y="1203"/>
                      <a:pt x="4143" y="751"/>
                      <a:pt x="3584" y="751"/>
                    </a:cubicBezTo>
                    <a:cubicBezTo>
                      <a:pt x="3524" y="751"/>
                      <a:pt x="3465" y="751"/>
                      <a:pt x="3405" y="763"/>
                    </a:cubicBezTo>
                    <a:cubicBezTo>
                      <a:pt x="3227" y="298"/>
                      <a:pt x="2774" y="1"/>
                      <a:pt x="22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9"/>
              <p:cNvSpPr/>
              <p:nvPr/>
            </p:nvSpPr>
            <p:spPr>
              <a:xfrm>
                <a:off x="4123805" y="1677598"/>
                <a:ext cx="13304" cy="1330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8" extrusionOk="0">
                    <a:moveTo>
                      <a:pt x="203" y="1"/>
                    </a:moveTo>
                    <a:cubicBezTo>
                      <a:pt x="84" y="1"/>
                      <a:pt x="1" y="84"/>
                      <a:pt x="1" y="203"/>
                    </a:cubicBezTo>
                    <a:cubicBezTo>
                      <a:pt x="1" y="322"/>
                      <a:pt x="84" y="417"/>
                      <a:pt x="203" y="417"/>
                    </a:cubicBezTo>
                    <a:cubicBezTo>
                      <a:pt x="311" y="417"/>
                      <a:pt x="418" y="322"/>
                      <a:pt x="418" y="203"/>
                    </a:cubicBezTo>
                    <a:cubicBezTo>
                      <a:pt x="418" y="84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9"/>
              <p:cNvSpPr/>
              <p:nvPr/>
            </p:nvSpPr>
            <p:spPr>
              <a:xfrm>
                <a:off x="4096147" y="1677598"/>
                <a:ext cx="13304" cy="1330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8" extrusionOk="0">
                    <a:moveTo>
                      <a:pt x="215" y="1"/>
                    </a:moveTo>
                    <a:cubicBezTo>
                      <a:pt x="96" y="1"/>
                      <a:pt x="1" y="84"/>
                      <a:pt x="1" y="203"/>
                    </a:cubicBezTo>
                    <a:cubicBezTo>
                      <a:pt x="1" y="322"/>
                      <a:pt x="96" y="417"/>
                      <a:pt x="215" y="417"/>
                    </a:cubicBezTo>
                    <a:cubicBezTo>
                      <a:pt x="334" y="417"/>
                      <a:pt x="418" y="322"/>
                      <a:pt x="418" y="203"/>
                    </a:cubicBezTo>
                    <a:cubicBezTo>
                      <a:pt x="418" y="84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9"/>
              <p:cNvSpPr/>
              <p:nvPr/>
            </p:nvSpPr>
            <p:spPr>
              <a:xfrm>
                <a:off x="4068871" y="1677598"/>
                <a:ext cx="13686" cy="1330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18" extrusionOk="0">
                    <a:moveTo>
                      <a:pt x="215" y="1"/>
                    </a:moveTo>
                    <a:cubicBezTo>
                      <a:pt x="96" y="1"/>
                      <a:pt x="12" y="84"/>
                      <a:pt x="12" y="203"/>
                    </a:cubicBezTo>
                    <a:cubicBezTo>
                      <a:pt x="1" y="322"/>
                      <a:pt x="96" y="417"/>
                      <a:pt x="215" y="417"/>
                    </a:cubicBezTo>
                    <a:cubicBezTo>
                      <a:pt x="334" y="417"/>
                      <a:pt x="429" y="322"/>
                      <a:pt x="429" y="203"/>
                    </a:cubicBezTo>
                    <a:cubicBezTo>
                      <a:pt x="429" y="84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9"/>
              <p:cNvSpPr/>
              <p:nvPr/>
            </p:nvSpPr>
            <p:spPr>
              <a:xfrm>
                <a:off x="4041594" y="1677598"/>
                <a:ext cx="13304" cy="1330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8" extrusionOk="0">
                    <a:moveTo>
                      <a:pt x="215" y="1"/>
                    </a:moveTo>
                    <a:cubicBezTo>
                      <a:pt x="96" y="1"/>
                      <a:pt x="0" y="84"/>
                      <a:pt x="0" y="203"/>
                    </a:cubicBezTo>
                    <a:cubicBezTo>
                      <a:pt x="0" y="322"/>
                      <a:pt x="96" y="417"/>
                      <a:pt x="215" y="417"/>
                    </a:cubicBezTo>
                    <a:cubicBezTo>
                      <a:pt x="334" y="417"/>
                      <a:pt x="417" y="322"/>
                      <a:pt x="417" y="203"/>
                    </a:cubicBezTo>
                    <a:cubicBezTo>
                      <a:pt x="417" y="84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9"/>
              <p:cNvSpPr/>
              <p:nvPr/>
            </p:nvSpPr>
            <p:spPr>
              <a:xfrm>
                <a:off x="4239402" y="1677598"/>
                <a:ext cx="13304" cy="1330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8" extrusionOk="0">
                    <a:moveTo>
                      <a:pt x="203" y="1"/>
                    </a:moveTo>
                    <a:cubicBezTo>
                      <a:pt x="84" y="1"/>
                      <a:pt x="0" y="84"/>
                      <a:pt x="0" y="203"/>
                    </a:cubicBezTo>
                    <a:cubicBezTo>
                      <a:pt x="0" y="322"/>
                      <a:pt x="84" y="417"/>
                      <a:pt x="203" y="417"/>
                    </a:cubicBezTo>
                    <a:cubicBezTo>
                      <a:pt x="322" y="417"/>
                      <a:pt x="417" y="322"/>
                      <a:pt x="417" y="203"/>
                    </a:cubicBezTo>
                    <a:cubicBezTo>
                      <a:pt x="417" y="84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9" name="Google Shape;1199;p29"/>
          <p:cNvGrpSpPr/>
          <p:nvPr/>
        </p:nvGrpSpPr>
        <p:grpSpPr>
          <a:xfrm>
            <a:off x="561544" y="1353340"/>
            <a:ext cx="2024238" cy="3534062"/>
            <a:chOff x="561544" y="1353340"/>
            <a:chExt cx="2024238" cy="3534062"/>
          </a:xfrm>
        </p:grpSpPr>
        <p:sp>
          <p:nvSpPr>
            <p:cNvPr id="1200" name="Google Shape;1200;p29"/>
            <p:cNvSpPr/>
            <p:nvPr/>
          </p:nvSpPr>
          <p:spPr>
            <a:xfrm rot="6239986">
              <a:off x="1076389" y="1663702"/>
              <a:ext cx="996624" cy="1013821"/>
            </a:xfrm>
            <a:custGeom>
              <a:avLst/>
              <a:gdLst/>
              <a:ahLst/>
              <a:cxnLst/>
              <a:rect l="l" t="t" r="r" b="b"/>
              <a:pathLst>
                <a:path w="49840" h="50700" extrusionOk="0">
                  <a:moveTo>
                    <a:pt x="28402" y="0"/>
                  </a:moveTo>
                  <a:cubicBezTo>
                    <a:pt x="18173" y="0"/>
                    <a:pt x="4965" y="8179"/>
                    <a:pt x="2302" y="20640"/>
                  </a:cubicBezTo>
                  <a:cubicBezTo>
                    <a:pt x="1" y="31402"/>
                    <a:pt x="2747" y="44057"/>
                    <a:pt x="5307" y="46023"/>
                  </a:cubicBezTo>
                  <a:cubicBezTo>
                    <a:pt x="7905" y="47953"/>
                    <a:pt x="14659" y="50699"/>
                    <a:pt x="24790" y="50699"/>
                  </a:cubicBezTo>
                  <a:cubicBezTo>
                    <a:pt x="34922" y="50699"/>
                    <a:pt x="41490" y="46172"/>
                    <a:pt x="45053" y="39900"/>
                  </a:cubicBezTo>
                  <a:cubicBezTo>
                    <a:pt x="48652" y="33629"/>
                    <a:pt x="49320" y="29955"/>
                    <a:pt x="49580" y="25613"/>
                  </a:cubicBezTo>
                  <a:cubicBezTo>
                    <a:pt x="49840" y="21234"/>
                    <a:pt x="48096" y="12995"/>
                    <a:pt x="45350" y="9804"/>
                  </a:cubicBezTo>
                  <a:cubicBezTo>
                    <a:pt x="42603" y="6612"/>
                    <a:pt x="39041" y="2048"/>
                    <a:pt x="32175" y="415"/>
                  </a:cubicBezTo>
                  <a:cubicBezTo>
                    <a:pt x="30986" y="136"/>
                    <a:pt x="29719" y="0"/>
                    <a:pt x="28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 rot="9442481">
              <a:off x="914206" y="1466996"/>
              <a:ext cx="1420591" cy="1407272"/>
            </a:xfrm>
            <a:custGeom>
              <a:avLst/>
              <a:gdLst/>
              <a:ahLst/>
              <a:cxnLst/>
              <a:rect l="l" t="t" r="r" b="b"/>
              <a:pathLst>
                <a:path w="78156" h="77228" extrusionOk="0">
                  <a:moveTo>
                    <a:pt x="60012" y="0"/>
                  </a:moveTo>
                  <a:cubicBezTo>
                    <a:pt x="59876" y="0"/>
                    <a:pt x="59741" y="42"/>
                    <a:pt x="59637" y="134"/>
                  </a:cubicBezTo>
                  <a:cubicBezTo>
                    <a:pt x="58264" y="1545"/>
                    <a:pt x="56780" y="2843"/>
                    <a:pt x="55295" y="4105"/>
                  </a:cubicBezTo>
                  <a:cubicBezTo>
                    <a:pt x="54108" y="5144"/>
                    <a:pt x="52735" y="6035"/>
                    <a:pt x="51287" y="6703"/>
                  </a:cubicBezTo>
                  <a:cubicBezTo>
                    <a:pt x="50617" y="6965"/>
                    <a:pt x="49866" y="7062"/>
                    <a:pt x="49098" y="7062"/>
                  </a:cubicBezTo>
                  <a:cubicBezTo>
                    <a:pt x="47911" y="7062"/>
                    <a:pt x="46683" y="6831"/>
                    <a:pt x="45647" y="6629"/>
                  </a:cubicBezTo>
                  <a:cubicBezTo>
                    <a:pt x="40922" y="5684"/>
                    <a:pt x="36363" y="4814"/>
                    <a:pt x="31739" y="4814"/>
                  </a:cubicBezTo>
                  <a:cubicBezTo>
                    <a:pt x="29099" y="4814"/>
                    <a:pt x="26439" y="5097"/>
                    <a:pt x="23714" y="5812"/>
                  </a:cubicBezTo>
                  <a:cubicBezTo>
                    <a:pt x="16700" y="7631"/>
                    <a:pt x="10429" y="12641"/>
                    <a:pt x="6161" y="18355"/>
                  </a:cubicBezTo>
                  <a:cubicBezTo>
                    <a:pt x="1448" y="24738"/>
                    <a:pt x="1" y="32717"/>
                    <a:pt x="1040" y="40436"/>
                  </a:cubicBezTo>
                  <a:cubicBezTo>
                    <a:pt x="1078" y="40775"/>
                    <a:pt x="1372" y="40951"/>
                    <a:pt x="1645" y="40951"/>
                  </a:cubicBezTo>
                  <a:cubicBezTo>
                    <a:pt x="1909" y="40951"/>
                    <a:pt x="2153" y="40784"/>
                    <a:pt x="2116" y="40436"/>
                  </a:cubicBezTo>
                  <a:cubicBezTo>
                    <a:pt x="1003" y="32086"/>
                    <a:pt x="2895" y="24033"/>
                    <a:pt x="8239" y="17428"/>
                  </a:cubicBezTo>
                  <a:cubicBezTo>
                    <a:pt x="13509" y="10933"/>
                    <a:pt x="21339" y="6592"/>
                    <a:pt x="29689" y="5849"/>
                  </a:cubicBezTo>
                  <a:cubicBezTo>
                    <a:pt x="30601" y="5772"/>
                    <a:pt x="31520" y="5733"/>
                    <a:pt x="32443" y="5733"/>
                  </a:cubicBezTo>
                  <a:cubicBezTo>
                    <a:pt x="33734" y="5733"/>
                    <a:pt x="35033" y="5809"/>
                    <a:pt x="36332" y="5961"/>
                  </a:cubicBezTo>
                  <a:cubicBezTo>
                    <a:pt x="38373" y="6146"/>
                    <a:pt x="40859" y="6295"/>
                    <a:pt x="42863" y="6963"/>
                  </a:cubicBezTo>
                  <a:cubicBezTo>
                    <a:pt x="44941" y="7705"/>
                    <a:pt x="47131" y="8076"/>
                    <a:pt x="49358" y="8076"/>
                  </a:cubicBezTo>
                  <a:cubicBezTo>
                    <a:pt x="53152" y="8076"/>
                    <a:pt x="56658" y="4703"/>
                    <a:pt x="59368" y="1971"/>
                  </a:cubicBezTo>
                  <a:lnTo>
                    <a:pt x="59368" y="1971"/>
                  </a:lnTo>
                  <a:cubicBezTo>
                    <a:pt x="59146" y="5855"/>
                    <a:pt x="59780" y="10023"/>
                    <a:pt x="61530" y="13457"/>
                  </a:cubicBezTo>
                  <a:cubicBezTo>
                    <a:pt x="62458" y="15312"/>
                    <a:pt x="64202" y="16871"/>
                    <a:pt x="65426" y="18541"/>
                  </a:cubicBezTo>
                  <a:cubicBezTo>
                    <a:pt x="67096" y="20842"/>
                    <a:pt x="68655" y="23254"/>
                    <a:pt x="70065" y="25740"/>
                  </a:cubicBezTo>
                  <a:cubicBezTo>
                    <a:pt x="72589" y="30082"/>
                    <a:pt x="75112" y="34795"/>
                    <a:pt x="75780" y="39805"/>
                  </a:cubicBezTo>
                  <a:cubicBezTo>
                    <a:pt x="76374" y="44481"/>
                    <a:pt x="75446" y="49268"/>
                    <a:pt x="73850" y="53647"/>
                  </a:cubicBezTo>
                  <a:cubicBezTo>
                    <a:pt x="70288" y="63444"/>
                    <a:pt x="62235" y="72240"/>
                    <a:pt x="52030" y="75023"/>
                  </a:cubicBezTo>
                  <a:cubicBezTo>
                    <a:pt x="48913" y="75880"/>
                    <a:pt x="45626" y="76273"/>
                    <a:pt x="42295" y="76273"/>
                  </a:cubicBezTo>
                  <a:cubicBezTo>
                    <a:pt x="34523" y="76273"/>
                    <a:pt x="26517" y="74132"/>
                    <a:pt x="19892" y="70755"/>
                  </a:cubicBezTo>
                  <a:cubicBezTo>
                    <a:pt x="18779" y="70161"/>
                    <a:pt x="17665" y="69493"/>
                    <a:pt x="16626" y="68788"/>
                  </a:cubicBezTo>
                  <a:cubicBezTo>
                    <a:pt x="16530" y="68728"/>
                    <a:pt x="16436" y="68702"/>
                    <a:pt x="16349" y="68702"/>
                  </a:cubicBezTo>
                  <a:cubicBezTo>
                    <a:pt x="15893" y="68702"/>
                    <a:pt x="15603" y="69405"/>
                    <a:pt x="16070" y="69716"/>
                  </a:cubicBezTo>
                  <a:cubicBezTo>
                    <a:pt x="23702" y="74782"/>
                    <a:pt x="33324" y="77227"/>
                    <a:pt x="42488" y="77227"/>
                  </a:cubicBezTo>
                  <a:cubicBezTo>
                    <a:pt x="43260" y="77227"/>
                    <a:pt x="44029" y="77210"/>
                    <a:pt x="44793" y="77175"/>
                  </a:cubicBezTo>
                  <a:cubicBezTo>
                    <a:pt x="54627" y="76767"/>
                    <a:pt x="63088" y="72128"/>
                    <a:pt x="69026" y="64372"/>
                  </a:cubicBezTo>
                  <a:cubicBezTo>
                    <a:pt x="74407" y="57433"/>
                    <a:pt x="78155" y="48081"/>
                    <a:pt x="76782" y="39174"/>
                  </a:cubicBezTo>
                  <a:cubicBezTo>
                    <a:pt x="76077" y="34610"/>
                    <a:pt x="73888" y="30379"/>
                    <a:pt x="71661" y="26371"/>
                  </a:cubicBezTo>
                  <a:cubicBezTo>
                    <a:pt x="69137" y="21807"/>
                    <a:pt x="65983" y="17947"/>
                    <a:pt x="62940" y="13754"/>
                  </a:cubicBezTo>
                  <a:cubicBezTo>
                    <a:pt x="60417" y="10303"/>
                    <a:pt x="60083" y="4662"/>
                    <a:pt x="60565" y="543"/>
                  </a:cubicBezTo>
                  <a:cubicBezTo>
                    <a:pt x="60616" y="210"/>
                    <a:pt x="60314" y="0"/>
                    <a:pt x="600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1418284" y="3246490"/>
              <a:ext cx="251100" cy="25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03" name="Google Shape;1203;p29"/>
            <p:cNvSpPr txBox="1"/>
            <p:nvPr/>
          </p:nvSpPr>
          <p:spPr>
            <a:xfrm>
              <a:off x="879487" y="3654596"/>
              <a:ext cx="13287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Ferramenta educativa</a:t>
              </a:r>
              <a:endParaRPr sz="18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4" name="Google Shape;1204;p29"/>
            <p:cNvSpPr txBox="1"/>
            <p:nvPr/>
          </p:nvSpPr>
          <p:spPr>
            <a:xfrm>
              <a:off x="561544" y="4189002"/>
              <a:ext cx="2024238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Potencializar o aprendizado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Facilitar a construção do conhecimento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1768718" y="1353340"/>
              <a:ext cx="572700" cy="5727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 sz="1600" b="1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206" name="Google Shape;1206;p29"/>
            <p:cNvGrpSpPr/>
            <p:nvPr/>
          </p:nvGrpSpPr>
          <p:grpSpPr>
            <a:xfrm>
              <a:off x="1332160" y="1928315"/>
              <a:ext cx="485081" cy="484595"/>
              <a:chOff x="2201806" y="1976585"/>
              <a:chExt cx="349784" cy="349434"/>
            </a:xfrm>
          </p:grpSpPr>
          <p:sp>
            <p:nvSpPr>
              <p:cNvPr id="1207" name="Google Shape;1207;p29"/>
              <p:cNvSpPr/>
              <p:nvPr/>
            </p:nvSpPr>
            <p:spPr>
              <a:xfrm>
                <a:off x="2231755" y="2073373"/>
                <a:ext cx="319835" cy="252647"/>
              </a:xfrm>
              <a:custGeom>
                <a:avLst/>
                <a:gdLst/>
                <a:ahLst/>
                <a:cxnLst/>
                <a:rect l="l" t="t" r="r" b="b"/>
                <a:pathLst>
                  <a:path w="10049" h="7938" extrusionOk="0">
                    <a:moveTo>
                      <a:pt x="9368" y="0"/>
                    </a:moveTo>
                    <a:cubicBezTo>
                      <a:pt x="9345" y="0"/>
                      <a:pt x="9322" y="6"/>
                      <a:pt x="9299" y="20"/>
                    </a:cubicBezTo>
                    <a:cubicBezTo>
                      <a:pt x="9227" y="67"/>
                      <a:pt x="9180" y="151"/>
                      <a:pt x="9227" y="234"/>
                    </a:cubicBezTo>
                    <a:cubicBezTo>
                      <a:pt x="9561" y="925"/>
                      <a:pt x="9716" y="1675"/>
                      <a:pt x="9716" y="2449"/>
                    </a:cubicBezTo>
                    <a:cubicBezTo>
                      <a:pt x="9716" y="3830"/>
                      <a:pt x="9180" y="5127"/>
                      <a:pt x="8203" y="6104"/>
                    </a:cubicBezTo>
                    <a:cubicBezTo>
                      <a:pt x="7215" y="7092"/>
                      <a:pt x="5917" y="7628"/>
                      <a:pt x="4536" y="7628"/>
                    </a:cubicBezTo>
                    <a:cubicBezTo>
                      <a:pt x="3715" y="7628"/>
                      <a:pt x="2929" y="7449"/>
                      <a:pt x="2203" y="7080"/>
                    </a:cubicBezTo>
                    <a:cubicBezTo>
                      <a:pt x="1596" y="6759"/>
                      <a:pt x="1060" y="6342"/>
                      <a:pt x="607" y="5830"/>
                    </a:cubicBezTo>
                    <a:lnTo>
                      <a:pt x="607" y="5830"/>
                    </a:lnTo>
                    <a:lnTo>
                      <a:pt x="1250" y="6032"/>
                    </a:lnTo>
                    <a:cubicBezTo>
                      <a:pt x="1272" y="6040"/>
                      <a:pt x="1293" y="6044"/>
                      <a:pt x="1312" y="6044"/>
                    </a:cubicBezTo>
                    <a:cubicBezTo>
                      <a:pt x="1380" y="6044"/>
                      <a:pt x="1434" y="5999"/>
                      <a:pt x="1453" y="5925"/>
                    </a:cubicBezTo>
                    <a:cubicBezTo>
                      <a:pt x="1488" y="5842"/>
                      <a:pt x="1441" y="5747"/>
                      <a:pt x="1357" y="5723"/>
                    </a:cubicBezTo>
                    <a:lnTo>
                      <a:pt x="202" y="5330"/>
                    </a:lnTo>
                    <a:cubicBezTo>
                      <a:pt x="191" y="5327"/>
                      <a:pt x="179" y="5325"/>
                      <a:pt x="167" y="5325"/>
                    </a:cubicBezTo>
                    <a:cubicBezTo>
                      <a:pt x="131" y="5325"/>
                      <a:pt x="95" y="5339"/>
                      <a:pt x="60" y="5366"/>
                    </a:cubicBezTo>
                    <a:cubicBezTo>
                      <a:pt x="12" y="5389"/>
                      <a:pt x="0" y="5449"/>
                      <a:pt x="0" y="5508"/>
                    </a:cubicBezTo>
                    <a:lnTo>
                      <a:pt x="191" y="6854"/>
                    </a:lnTo>
                    <a:cubicBezTo>
                      <a:pt x="214" y="6925"/>
                      <a:pt x="274" y="6985"/>
                      <a:pt x="357" y="6985"/>
                    </a:cubicBezTo>
                    <a:lnTo>
                      <a:pt x="393" y="6985"/>
                    </a:lnTo>
                    <a:cubicBezTo>
                      <a:pt x="476" y="6973"/>
                      <a:pt x="536" y="6890"/>
                      <a:pt x="524" y="6806"/>
                    </a:cubicBezTo>
                    <a:lnTo>
                      <a:pt x="417" y="6068"/>
                    </a:lnTo>
                    <a:lnTo>
                      <a:pt x="417" y="6068"/>
                    </a:lnTo>
                    <a:cubicBezTo>
                      <a:pt x="881" y="6604"/>
                      <a:pt x="1465" y="7044"/>
                      <a:pt x="2084" y="7354"/>
                    </a:cubicBezTo>
                    <a:cubicBezTo>
                      <a:pt x="2858" y="7747"/>
                      <a:pt x="3691" y="7937"/>
                      <a:pt x="4560" y="7937"/>
                    </a:cubicBezTo>
                    <a:cubicBezTo>
                      <a:pt x="6025" y="7937"/>
                      <a:pt x="7394" y="7366"/>
                      <a:pt x="8442" y="6330"/>
                    </a:cubicBezTo>
                    <a:cubicBezTo>
                      <a:pt x="9477" y="5282"/>
                      <a:pt x="10049" y="3913"/>
                      <a:pt x="10049" y="2449"/>
                    </a:cubicBezTo>
                    <a:cubicBezTo>
                      <a:pt x="10049" y="1627"/>
                      <a:pt x="9870" y="829"/>
                      <a:pt x="9513" y="91"/>
                    </a:cubicBezTo>
                    <a:cubicBezTo>
                      <a:pt x="9479" y="40"/>
                      <a:pt x="9426" y="0"/>
                      <a:pt x="9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9"/>
              <p:cNvSpPr/>
              <p:nvPr/>
            </p:nvSpPr>
            <p:spPr>
              <a:xfrm>
                <a:off x="2201806" y="1976585"/>
                <a:ext cx="319484" cy="252424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7931" extrusionOk="0">
                    <a:moveTo>
                      <a:pt x="5501" y="1"/>
                    </a:moveTo>
                    <a:cubicBezTo>
                      <a:pt x="4025" y="1"/>
                      <a:pt x="2656" y="560"/>
                      <a:pt x="1608" y="1608"/>
                    </a:cubicBezTo>
                    <a:cubicBezTo>
                      <a:pt x="572" y="2644"/>
                      <a:pt x="0" y="4013"/>
                      <a:pt x="0" y="5490"/>
                    </a:cubicBezTo>
                    <a:cubicBezTo>
                      <a:pt x="0" y="6311"/>
                      <a:pt x="179" y="7109"/>
                      <a:pt x="536" y="7835"/>
                    </a:cubicBezTo>
                    <a:cubicBezTo>
                      <a:pt x="572" y="7895"/>
                      <a:pt x="632" y="7930"/>
                      <a:pt x="691" y="7930"/>
                    </a:cubicBezTo>
                    <a:cubicBezTo>
                      <a:pt x="715" y="7930"/>
                      <a:pt x="739" y="7930"/>
                      <a:pt x="762" y="7918"/>
                    </a:cubicBezTo>
                    <a:cubicBezTo>
                      <a:pt x="834" y="7871"/>
                      <a:pt x="882" y="7776"/>
                      <a:pt x="834" y="7704"/>
                    </a:cubicBezTo>
                    <a:cubicBezTo>
                      <a:pt x="512" y="7002"/>
                      <a:pt x="346" y="6263"/>
                      <a:pt x="346" y="5490"/>
                    </a:cubicBezTo>
                    <a:cubicBezTo>
                      <a:pt x="346" y="4108"/>
                      <a:pt x="882" y="2811"/>
                      <a:pt x="1870" y="1822"/>
                    </a:cubicBezTo>
                    <a:cubicBezTo>
                      <a:pt x="2846" y="846"/>
                      <a:pt x="4144" y="310"/>
                      <a:pt x="5525" y="310"/>
                    </a:cubicBezTo>
                    <a:cubicBezTo>
                      <a:pt x="7049" y="310"/>
                      <a:pt x="8454" y="965"/>
                      <a:pt x="9454" y="2108"/>
                    </a:cubicBezTo>
                    <a:lnTo>
                      <a:pt x="8811" y="1906"/>
                    </a:lnTo>
                    <a:cubicBezTo>
                      <a:pt x="8792" y="1898"/>
                      <a:pt x="8772" y="1894"/>
                      <a:pt x="8753" y="1894"/>
                    </a:cubicBezTo>
                    <a:cubicBezTo>
                      <a:pt x="8688" y="1894"/>
                      <a:pt x="8627" y="1937"/>
                      <a:pt x="8609" y="2001"/>
                    </a:cubicBezTo>
                    <a:cubicBezTo>
                      <a:pt x="8573" y="2096"/>
                      <a:pt x="8621" y="2180"/>
                      <a:pt x="8716" y="2215"/>
                    </a:cubicBezTo>
                    <a:lnTo>
                      <a:pt x="9859" y="2596"/>
                    </a:lnTo>
                    <a:cubicBezTo>
                      <a:pt x="9871" y="2596"/>
                      <a:pt x="9883" y="2620"/>
                      <a:pt x="9906" y="2620"/>
                    </a:cubicBezTo>
                    <a:cubicBezTo>
                      <a:pt x="9930" y="2620"/>
                      <a:pt x="9978" y="2596"/>
                      <a:pt x="10002" y="2572"/>
                    </a:cubicBezTo>
                    <a:cubicBezTo>
                      <a:pt x="10026" y="2525"/>
                      <a:pt x="10037" y="2465"/>
                      <a:pt x="10037" y="2418"/>
                    </a:cubicBezTo>
                    <a:lnTo>
                      <a:pt x="9847" y="1084"/>
                    </a:lnTo>
                    <a:cubicBezTo>
                      <a:pt x="9827" y="1003"/>
                      <a:pt x="9772" y="948"/>
                      <a:pt x="9705" y="948"/>
                    </a:cubicBezTo>
                    <a:cubicBezTo>
                      <a:pt x="9693" y="948"/>
                      <a:pt x="9681" y="950"/>
                      <a:pt x="9668" y="953"/>
                    </a:cubicBezTo>
                    <a:cubicBezTo>
                      <a:pt x="9573" y="965"/>
                      <a:pt x="9514" y="1037"/>
                      <a:pt x="9525" y="1132"/>
                    </a:cubicBezTo>
                    <a:lnTo>
                      <a:pt x="9633" y="1870"/>
                    </a:lnTo>
                    <a:cubicBezTo>
                      <a:pt x="8597" y="667"/>
                      <a:pt x="7085" y="1"/>
                      <a:pt x="5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9"/>
              <p:cNvSpPr/>
              <p:nvPr/>
            </p:nvSpPr>
            <p:spPr>
              <a:xfrm>
                <a:off x="2331789" y="2068662"/>
                <a:ext cx="16709" cy="2734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859" extrusionOk="0">
                    <a:moveTo>
                      <a:pt x="358" y="1"/>
                    </a:moveTo>
                    <a:cubicBezTo>
                      <a:pt x="262" y="1"/>
                      <a:pt x="191" y="84"/>
                      <a:pt x="191" y="168"/>
                    </a:cubicBezTo>
                    <a:lnTo>
                      <a:pt x="191" y="465"/>
                    </a:lnTo>
                    <a:lnTo>
                      <a:pt x="72" y="584"/>
                    </a:lnTo>
                    <a:cubicBezTo>
                      <a:pt x="12" y="644"/>
                      <a:pt x="0" y="751"/>
                      <a:pt x="72" y="811"/>
                    </a:cubicBezTo>
                    <a:cubicBezTo>
                      <a:pt x="96" y="834"/>
                      <a:pt x="143" y="858"/>
                      <a:pt x="191" y="858"/>
                    </a:cubicBezTo>
                    <a:cubicBezTo>
                      <a:pt x="238" y="858"/>
                      <a:pt x="262" y="834"/>
                      <a:pt x="298" y="811"/>
                    </a:cubicBezTo>
                    <a:lnTo>
                      <a:pt x="453" y="644"/>
                    </a:lnTo>
                    <a:cubicBezTo>
                      <a:pt x="488" y="620"/>
                      <a:pt x="500" y="572"/>
                      <a:pt x="500" y="525"/>
                    </a:cubicBezTo>
                    <a:lnTo>
                      <a:pt x="524" y="168"/>
                    </a:lnTo>
                    <a:cubicBezTo>
                      <a:pt x="524" y="84"/>
                      <a:pt x="441" y="1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9"/>
              <p:cNvSpPr/>
              <p:nvPr/>
            </p:nvSpPr>
            <p:spPr>
              <a:xfrm>
                <a:off x="2243118" y="2021653"/>
                <a:ext cx="265664" cy="261908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8229" extrusionOk="0">
                    <a:moveTo>
                      <a:pt x="2751" y="3109"/>
                    </a:moveTo>
                    <a:lnTo>
                      <a:pt x="2977" y="3133"/>
                    </a:lnTo>
                    <a:lnTo>
                      <a:pt x="3084" y="3133"/>
                    </a:lnTo>
                    <a:lnTo>
                      <a:pt x="2917" y="3502"/>
                    </a:lnTo>
                    <a:lnTo>
                      <a:pt x="2643" y="3431"/>
                    </a:lnTo>
                    <a:lnTo>
                      <a:pt x="2751" y="3109"/>
                    </a:lnTo>
                    <a:close/>
                    <a:moveTo>
                      <a:pt x="3834" y="3026"/>
                    </a:moveTo>
                    <a:lnTo>
                      <a:pt x="4156" y="3419"/>
                    </a:lnTo>
                    <a:lnTo>
                      <a:pt x="4120" y="3526"/>
                    </a:lnTo>
                    <a:cubicBezTo>
                      <a:pt x="4096" y="3609"/>
                      <a:pt x="4144" y="3704"/>
                      <a:pt x="4227" y="3728"/>
                    </a:cubicBezTo>
                    <a:cubicBezTo>
                      <a:pt x="4239" y="3728"/>
                      <a:pt x="4263" y="3740"/>
                      <a:pt x="4275" y="3740"/>
                    </a:cubicBezTo>
                    <a:cubicBezTo>
                      <a:pt x="4346" y="3740"/>
                      <a:pt x="4406" y="3704"/>
                      <a:pt x="4417" y="3645"/>
                    </a:cubicBezTo>
                    <a:lnTo>
                      <a:pt x="4465" y="3526"/>
                    </a:lnTo>
                    <a:cubicBezTo>
                      <a:pt x="4501" y="3419"/>
                      <a:pt x="4477" y="3312"/>
                      <a:pt x="4417" y="3240"/>
                    </a:cubicBezTo>
                    <a:lnTo>
                      <a:pt x="4334" y="3133"/>
                    </a:lnTo>
                    <a:lnTo>
                      <a:pt x="4608" y="3359"/>
                    </a:lnTo>
                    <a:cubicBezTo>
                      <a:pt x="4638" y="3374"/>
                      <a:pt x="4673" y="3389"/>
                      <a:pt x="4710" y="3389"/>
                    </a:cubicBezTo>
                    <a:cubicBezTo>
                      <a:pt x="4731" y="3389"/>
                      <a:pt x="4753" y="3384"/>
                      <a:pt x="4775" y="3371"/>
                    </a:cubicBezTo>
                    <a:lnTo>
                      <a:pt x="4989" y="3288"/>
                    </a:lnTo>
                    <a:lnTo>
                      <a:pt x="5108" y="3419"/>
                    </a:lnTo>
                    <a:cubicBezTo>
                      <a:pt x="5132" y="3466"/>
                      <a:pt x="5191" y="3478"/>
                      <a:pt x="5239" y="3478"/>
                    </a:cubicBezTo>
                    <a:lnTo>
                      <a:pt x="5644" y="3442"/>
                    </a:lnTo>
                    <a:lnTo>
                      <a:pt x="5656" y="3526"/>
                    </a:lnTo>
                    <a:cubicBezTo>
                      <a:pt x="5668" y="3562"/>
                      <a:pt x="5644" y="3597"/>
                      <a:pt x="5644" y="3609"/>
                    </a:cubicBezTo>
                    <a:cubicBezTo>
                      <a:pt x="5620" y="3621"/>
                      <a:pt x="5608" y="3657"/>
                      <a:pt x="5560" y="3657"/>
                    </a:cubicBezTo>
                    <a:lnTo>
                      <a:pt x="4882" y="3716"/>
                    </a:lnTo>
                    <a:cubicBezTo>
                      <a:pt x="4787" y="3716"/>
                      <a:pt x="4715" y="3764"/>
                      <a:pt x="4668" y="3835"/>
                    </a:cubicBezTo>
                    <a:cubicBezTo>
                      <a:pt x="4644" y="3895"/>
                      <a:pt x="4608" y="3954"/>
                      <a:pt x="4632" y="4014"/>
                    </a:cubicBezTo>
                    <a:lnTo>
                      <a:pt x="4167" y="3859"/>
                    </a:lnTo>
                    <a:cubicBezTo>
                      <a:pt x="4156" y="3859"/>
                      <a:pt x="4156" y="3847"/>
                      <a:pt x="4156" y="3835"/>
                    </a:cubicBezTo>
                    <a:cubicBezTo>
                      <a:pt x="4120" y="3657"/>
                      <a:pt x="3977" y="3538"/>
                      <a:pt x="3798" y="3538"/>
                    </a:cubicBezTo>
                    <a:lnTo>
                      <a:pt x="3775" y="3538"/>
                    </a:lnTo>
                    <a:lnTo>
                      <a:pt x="3286" y="3550"/>
                    </a:lnTo>
                    <a:lnTo>
                      <a:pt x="3405" y="3204"/>
                    </a:lnTo>
                    <a:cubicBezTo>
                      <a:pt x="3429" y="3181"/>
                      <a:pt x="3453" y="3169"/>
                      <a:pt x="3489" y="3145"/>
                    </a:cubicBezTo>
                    <a:lnTo>
                      <a:pt x="3834" y="3026"/>
                    </a:lnTo>
                    <a:close/>
                    <a:moveTo>
                      <a:pt x="7561" y="3562"/>
                    </a:moveTo>
                    <a:cubicBezTo>
                      <a:pt x="7573" y="3562"/>
                      <a:pt x="7620" y="3562"/>
                      <a:pt x="7656" y="3597"/>
                    </a:cubicBezTo>
                    <a:lnTo>
                      <a:pt x="7977" y="3907"/>
                    </a:lnTo>
                    <a:cubicBezTo>
                      <a:pt x="7989" y="4026"/>
                      <a:pt x="7989" y="4133"/>
                      <a:pt x="7977" y="4216"/>
                    </a:cubicBezTo>
                    <a:cubicBezTo>
                      <a:pt x="7930" y="5169"/>
                      <a:pt x="7549" y="6086"/>
                      <a:pt x="6858" y="6752"/>
                    </a:cubicBezTo>
                    <a:cubicBezTo>
                      <a:pt x="6763" y="6860"/>
                      <a:pt x="6656" y="6943"/>
                      <a:pt x="6537" y="7050"/>
                    </a:cubicBezTo>
                    <a:cubicBezTo>
                      <a:pt x="6596" y="6955"/>
                      <a:pt x="6644" y="6871"/>
                      <a:pt x="6680" y="6776"/>
                    </a:cubicBezTo>
                    <a:lnTo>
                      <a:pt x="7430" y="5074"/>
                    </a:lnTo>
                    <a:cubicBezTo>
                      <a:pt x="7454" y="5026"/>
                      <a:pt x="7442" y="4966"/>
                      <a:pt x="7418" y="4907"/>
                    </a:cubicBezTo>
                    <a:cubicBezTo>
                      <a:pt x="7382" y="4859"/>
                      <a:pt x="7323" y="4836"/>
                      <a:pt x="7263" y="4836"/>
                    </a:cubicBezTo>
                    <a:lnTo>
                      <a:pt x="7192" y="4836"/>
                    </a:lnTo>
                    <a:lnTo>
                      <a:pt x="7596" y="4026"/>
                    </a:lnTo>
                    <a:cubicBezTo>
                      <a:pt x="7656" y="3895"/>
                      <a:pt x="7620" y="3728"/>
                      <a:pt x="7501" y="3657"/>
                    </a:cubicBezTo>
                    <a:lnTo>
                      <a:pt x="7477" y="3621"/>
                    </a:lnTo>
                    <a:lnTo>
                      <a:pt x="7489" y="3609"/>
                    </a:lnTo>
                    <a:cubicBezTo>
                      <a:pt x="7513" y="3562"/>
                      <a:pt x="7549" y="3562"/>
                      <a:pt x="7561" y="3562"/>
                    </a:cubicBezTo>
                    <a:close/>
                    <a:moveTo>
                      <a:pt x="4088" y="0"/>
                    </a:moveTo>
                    <a:cubicBezTo>
                      <a:pt x="4055" y="0"/>
                      <a:pt x="4022" y="1"/>
                      <a:pt x="3989" y="2"/>
                    </a:cubicBezTo>
                    <a:cubicBezTo>
                      <a:pt x="2953" y="49"/>
                      <a:pt x="1977" y="478"/>
                      <a:pt x="1250" y="1216"/>
                    </a:cubicBezTo>
                    <a:cubicBezTo>
                      <a:pt x="524" y="1942"/>
                      <a:pt x="96" y="2919"/>
                      <a:pt x="48" y="3954"/>
                    </a:cubicBezTo>
                    <a:cubicBezTo>
                      <a:pt x="0" y="4978"/>
                      <a:pt x="346" y="5979"/>
                      <a:pt x="1012" y="6764"/>
                    </a:cubicBezTo>
                    <a:cubicBezTo>
                      <a:pt x="1048" y="6812"/>
                      <a:pt x="1084" y="6824"/>
                      <a:pt x="1131" y="6824"/>
                    </a:cubicBezTo>
                    <a:cubicBezTo>
                      <a:pt x="1167" y="6824"/>
                      <a:pt x="1203" y="6812"/>
                      <a:pt x="1239" y="6776"/>
                    </a:cubicBezTo>
                    <a:cubicBezTo>
                      <a:pt x="1310" y="6717"/>
                      <a:pt x="1310" y="6610"/>
                      <a:pt x="1250" y="6550"/>
                    </a:cubicBezTo>
                    <a:cubicBezTo>
                      <a:pt x="643" y="5824"/>
                      <a:pt x="334" y="4907"/>
                      <a:pt x="369" y="3966"/>
                    </a:cubicBezTo>
                    <a:cubicBezTo>
                      <a:pt x="417" y="3014"/>
                      <a:pt x="810" y="2109"/>
                      <a:pt x="1489" y="1430"/>
                    </a:cubicBezTo>
                    <a:cubicBezTo>
                      <a:pt x="2155" y="764"/>
                      <a:pt x="3072" y="359"/>
                      <a:pt x="4025" y="323"/>
                    </a:cubicBezTo>
                    <a:cubicBezTo>
                      <a:pt x="4087" y="316"/>
                      <a:pt x="4150" y="313"/>
                      <a:pt x="4213" y="313"/>
                    </a:cubicBezTo>
                    <a:cubicBezTo>
                      <a:pt x="4363" y="313"/>
                      <a:pt x="4512" y="330"/>
                      <a:pt x="4656" y="347"/>
                    </a:cubicBezTo>
                    <a:lnTo>
                      <a:pt x="4882" y="621"/>
                    </a:lnTo>
                    <a:lnTo>
                      <a:pt x="4798" y="823"/>
                    </a:lnTo>
                    <a:lnTo>
                      <a:pt x="4656" y="585"/>
                    </a:lnTo>
                    <a:cubicBezTo>
                      <a:pt x="4632" y="537"/>
                      <a:pt x="4572" y="502"/>
                      <a:pt x="4525" y="502"/>
                    </a:cubicBezTo>
                    <a:lnTo>
                      <a:pt x="4025" y="502"/>
                    </a:lnTo>
                    <a:cubicBezTo>
                      <a:pt x="3965" y="502"/>
                      <a:pt x="3906" y="525"/>
                      <a:pt x="3870" y="585"/>
                    </a:cubicBezTo>
                    <a:lnTo>
                      <a:pt x="3513" y="1276"/>
                    </a:lnTo>
                    <a:cubicBezTo>
                      <a:pt x="3465" y="1359"/>
                      <a:pt x="3465" y="1478"/>
                      <a:pt x="3513" y="1573"/>
                    </a:cubicBezTo>
                    <a:cubicBezTo>
                      <a:pt x="3560" y="1657"/>
                      <a:pt x="3667" y="1716"/>
                      <a:pt x="3763" y="1728"/>
                    </a:cubicBezTo>
                    <a:lnTo>
                      <a:pt x="4048" y="1764"/>
                    </a:lnTo>
                    <a:cubicBezTo>
                      <a:pt x="4108" y="1764"/>
                      <a:pt x="4167" y="1752"/>
                      <a:pt x="4203" y="1692"/>
                    </a:cubicBezTo>
                    <a:lnTo>
                      <a:pt x="4298" y="1537"/>
                    </a:lnTo>
                    <a:lnTo>
                      <a:pt x="4358" y="1609"/>
                    </a:lnTo>
                    <a:lnTo>
                      <a:pt x="4310" y="1895"/>
                    </a:lnTo>
                    <a:lnTo>
                      <a:pt x="3822" y="1966"/>
                    </a:lnTo>
                    <a:cubicBezTo>
                      <a:pt x="3798" y="1966"/>
                      <a:pt x="3775" y="1990"/>
                      <a:pt x="3751" y="2002"/>
                    </a:cubicBezTo>
                    <a:lnTo>
                      <a:pt x="3108" y="2466"/>
                    </a:lnTo>
                    <a:cubicBezTo>
                      <a:pt x="3084" y="2490"/>
                      <a:pt x="3048" y="2526"/>
                      <a:pt x="3048" y="2550"/>
                    </a:cubicBezTo>
                    <a:lnTo>
                      <a:pt x="2977" y="2847"/>
                    </a:lnTo>
                    <a:lnTo>
                      <a:pt x="2751" y="2823"/>
                    </a:lnTo>
                    <a:cubicBezTo>
                      <a:pt x="2736" y="2821"/>
                      <a:pt x="2721" y="2819"/>
                      <a:pt x="2706" y="2819"/>
                    </a:cubicBezTo>
                    <a:cubicBezTo>
                      <a:pt x="2591" y="2819"/>
                      <a:pt x="2483" y="2898"/>
                      <a:pt x="2441" y="3014"/>
                    </a:cubicBezTo>
                    <a:lnTo>
                      <a:pt x="2310" y="3371"/>
                    </a:lnTo>
                    <a:cubicBezTo>
                      <a:pt x="2274" y="3442"/>
                      <a:pt x="2274" y="3538"/>
                      <a:pt x="2322" y="3609"/>
                    </a:cubicBezTo>
                    <a:cubicBezTo>
                      <a:pt x="2370" y="3681"/>
                      <a:pt x="2429" y="3740"/>
                      <a:pt x="2501" y="3752"/>
                    </a:cubicBezTo>
                    <a:cubicBezTo>
                      <a:pt x="2346" y="3812"/>
                      <a:pt x="2251" y="3978"/>
                      <a:pt x="2251" y="4145"/>
                    </a:cubicBezTo>
                    <a:lnTo>
                      <a:pt x="2251" y="4216"/>
                    </a:lnTo>
                    <a:lnTo>
                      <a:pt x="1798" y="4740"/>
                    </a:lnTo>
                    <a:cubicBezTo>
                      <a:pt x="1727" y="4812"/>
                      <a:pt x="1703" y="4919"/>
                      <a:pt x="1703" y="5026"/>
                    </a:cubicBezTo>
                    <a:lnTo>
                      <a:pt x="1703" y="5621"/>
                    </a:lnTo>
                    <a:cubicBezTo>
                      <a:pt x="1703" y="5764"/>
                      <a:pt x="1750" y="5919"/>
                      <a:pt x="1881" y="6038"/>
                    </a:cubicBezTo>
                    <a:lnTo>
                      <a:pt x="2310" y="6455"/>
                    </a:lnTo>
                    <a:cubicBezTo>
                      <a:pt x="2393" y="6538"/>
                      <a:pt x="2524" y="6598"/>
                      <a:pt x="2643" y="6610"/>
                    </a:cubicBezTo>
                    <a:lnTo>
                      <a:pt x="3917" y="6717"/>
                    </a:lnTo>
                    <a:lnTo>
                      <a:pt x="3917" y="6764"/>
                    </a:lnTo>
                    <a:cubicBezTo>
                      <a:pt x="3894" y="6907"/>
                      <a:pt x="3965" y="7074"/>
                      <a:pt x="4096" y="7169"/>
                    </a:cubicBezTo>
                    <a:lnTo>
                      <a:pt x="4310" y="7324"/>
                    </a:lnTo>
                    <a:lnTo>
                      <a:pt x="4298" y="7372"/>
                    </a:lnTo>
                    <a:cubicBezTo>
                      <a:pt x="4251" y="7538"/>
                      <a:pt x="4298" y="7717"/>
                      <a:pt x="4429" y="7836"/>
                    </a:cubicBezTo>
                    <a:lnTo>
                      <a:pt x="4489" y="7895"/>
                    </a:lnTo>
                    <a:cubicBezTo>
                      <a:pt x="4429" y="7895"/>
                      <a:pt x="4394" y="7907"/>
                      <a:pt x="4334" y="7907"/>
                    </a:cubicBezTo>
                    <a:cubicBezTo>
                      <a:pt x="4272" y="7910"/>
                      <a:pt x="4211" y="7912"/>
                      <a:pt x="4149" y="7912"/>
                    </a:cubicBezTo>
                    <a:cubicBezTo>
                      <a:pt x="3262" y="7912"/>
                      <a:pt x="2407" y="7593"/>
                      <a:pt x="1739" y="7014"/>
                    </a:cubicBezTo>
                    <a:cubicBezTo>
                      <a:pt x="1708" y="6989"/>
                      <a:pt x="1672" y="6976"/>
                      <a:pt x="1637" y="6976"/>
                    </a:cubicBezTo>
                    <a:cubicBezTo>
                      <a:pt x="1591" y="6976"/>
                      <a:pt x="1546" y="6998"/>
                      <a:pt x="1512" y="7038"/>
                    </a:cubicBezTo>
                    <a:cubicBezTo>
                      <a:pt x="1453" y="7110"/>
                      <a:pt x="1477" y="7193"/>
                      <a:pt x="1536" y="7252"/>
                    </a:cubicBezTo>
                    <a:cubicBezTo>
                      <a:pt x="2274" y="7883"/>
                      <a:pt x="3215" y="8229"/>
                      <a:pt x="4179" y="8229"/>
                    </a:cubicBezTo>
                    <a:lnTo>
                      <a:pt x="4346" y="8229"/>
                    </a:lnTo>
                    <a:cubicBezTo>
                      <a:pt x="5382" y="8181"/>
                      <a:pt x="6358" y="7753"/>
                      <a:pt x="7084" y="7014"/>
                    </a:cubicBezTo>
                    <a:cubicBezTo>
                      <a:pt x="7811" y="6288"/>
                      <a:pt x="8239" y="5312"/>
                      <a:pt x="8287" y="4276"/>
                    </a:cubicBezTo>
                    <a:cubicBezTo>
                      <a:pt x="8347" y="3204"/>
                      <a:pt x="8001" y="2216"/>
                      <a:pt x="7335" y="1418"/>
                    </a:cubicBezTo>
                    <a:cubicBezTo>
                      <a:pt x="7303" y="1381"/>
                      <a:pt x="7259" y="1363"/>
                      <a:pt x="7216" y="1363"/>
                    </a:cubicBezTo>
                    <a:cubicBezTo>
                      <a:pt x="7176" y="1363"/>
                      <a:pt x="7137" y="1378"/>
                      <a:pt x="7108" y="1407"/>
                    </a:cubicBezTo>
                    <a:cubicBezTo>
                      <a:pt x="7037" y="1466"/>
                      <a:pt x="7037" y="1573"/>
                      <a:pt x="7096" y="1633"/>
                    </a:cubicBezTo>
                    <a:cubicBezTo>
                      <a:pt x="7525" y="2157"/>
                      <a:pt x="7823" y="2776"/>
                      <a:pt x="7930" y="3431"/>
                    </a:cubicBezTo>
                    <a:lnTo>
                      <a:pt x="7894" y="3383"/>
                    </a:lnTo>
                    <a:cubicBezTo>
                      <a:pt x="7809" y="3308"/>
                      <a:pt x="7694" y="3262"/>
                      <a:pt x="7577" y="3262"/>
                    </a:cubicBezTo>
                    <a:cubicBezTo>
                      <a:pt x="7564" y="3262"/>
                      <a:pt x="7550" y="3263"/>
                      <a:pt x="7537" y="3264"/>
                    </a:cubicBezTo>
                    <a:cubicBezTo>
                      <a:pt x="7394" y="3288"/>
                      <a:pt x="7275" y="3359"/>
                      <a:pt x="7215" y="3466"/>
                    </a:cubicBezTo>
                    <a:lnTo>
                      <a:pt x="7192" y="3502"/>
                    </a:lnTo>
                    <a:cubicBezTo>
                      <a:pt x="7108" y="3502"/>
                      <a:pt x="7037" y="3538"/>
                      <a:pt x="6977" y="3585"/>
                    </a:cubicBezTo>
                    <a:lnTo>
                      <a:pt x="6775" y="3323"/>
                    </a:lnTo>
                    <a:cubicBezTo>
                      <a:pt x="6744" y="3286"/>
                      <a:pt x="6700" y="3268"/>
                      <a:pt x="6656" y="3268"/>
                    </a:cubicBezTo>
                    <a:cubicBezTo>
                      <a:pt x="6616" y="3268"/>
                      <a:pt x="6577" y="3283"/>
                      <a:pt x="6549" y="3312"/>
                    </a:cubicBezTo>
                    <a:cubicBezTo>
                      <a:pt x="6477" y="3371"/>
                      <a:pt x="6477" y="3478"/>
                      <a:pt x="6537" y="3538"/>
                    </a:cubicBezTo>
                    <a:lnTo>
                      <a:pt x="6858" y="3919"/>
                    </a:lnTo>
                    <a:cubicBezTo>
                      <a:pt x="6894" y="3954"/>
                      <a:pt x="6942" y="3978"/>
                      <a:pt x="6977" y="3978"/>
                    </a:cubicBezTo>
                    <a:cubicBezTo>
                      <a:pt x="7025" y="3978"/>
                      <a:pt x="7073" y="3966"/>
                      <a:pt x="7096" y="3943"/>
                    </a:cubicBezTo>
                    <a:lnTo>
                      <a:pt x="7204" y="3835"/>
                    </a:lnTo>
                    <a:lnTo>
                      <a:pt x="7335" y="3919"/>
                    </a:lnTo>
                    <a:lnTo>
                      <a:pt x="6858" y="4871"/>
                    </a:lnTo>
                    <a:lnTo>
                      <a:pt x="6834" y="4871"/>
                    </a:lnTo>
                    <a:cubicBezTo>
                      <a:pt x="6799" y="4871"/>
                      <a:pt x="6763" y="4859"/>
                      <a:pt x="6739" y="4836"/>
                    </a:cubicBezTo>
                    <a:lnTo>
                      <a:pt x="6096" y="4062"/>
                    </a:lnTo>
                    <a:cubicBezTo>
                      <a:pt x="6069" y="4014"/>
                      <a:pt x="6023" y="3994"/>
                      <a:pt x="5977" y="3994"/>
                    </a:cubicBezTo>
                    <a:cubicBezTo>
                      <a:pt x="5942" y="3994"/>
                      <a:pt x="5908" y="4005"/>
                      <a:pt x="5882" y="4026"/>
                    </a:cubicBezTo>
                    <a:cubicBezTo>
                      <a:pt x="5799" y="4085"/>
                      <a:pt x="5799" y="4193"/>
                      <a:pt x="5846" y="4252"/>
                    </a:cubicBezTo>
                    <a:lnTo>
                      <a:pt x="6489" y="5026"/>
                    </a:lnTo>
                    <a:cubicBezTo>
                      <a:pt x="6584" y="5133"/>
                      <a:pt x="6715" y="5193"/>
                      <a:pt x="6858" y="5193"/>
                    </a:cubicBezTo>
                    <a:lnTo>
                      <a:pt x="7073" y="5169"/>
                    </a:lnTo>
                    <a:lnTo>
                      <a:pt x="6430" y="6645"/>
                    </a:lnTo>
                    <a:cubicBezTo>
                      <a:pt x="6382" y="6752"/>
                      <a:pt x="6322" y="6848"/>
                      <a:pt x="6251" y="6943"/>
                    </a:cubicBezTo>
                    <a:lnTo>
                      <a:pt x="5751" y="7550"/>
                    </a:lnTo>
                    <a:cubicBezTo>
                      <a:pt x="5489" y="7657"/>
                      <a:pt x="5227" y="7753"/>
                      <a:pt x="4953" y="7812"/>
                    </a:cubicBezTo>
                    <a:lnTo>
                      <a:pt x="4679" y="7562"/>
                    </a:lnTo>
                    <a:cubicBezTo>
                      <a:pt x="4644" y="7538"/>
                      <a:pt x="4632" y="7491"/>
                      <a:pt x="4644" y="7443"/>
                    </a:cubicBezTo>
                    <a:lnTo>
                      <a:pt x="4691" y="7288"/>
                    </a:lnTo>
                    <a:cubicBezTo>
                      <a:pt x="4703" y="7229"/>
                      <a:pt x="4691" y="7145"/>
                      <a:pt x="4632" y="7110"/>
                    </a:cubicBezTo>
                    <a:lnTo>
                      <a:pt x="4322" y="6871"/>
                    </a:lnTo>
                    <a:cubicBezTo>
                      <a:pt x="4287" y="6836"/>
                      <a:pt x="4275" y="6812"/>
                      <a:pt x="4275" y="6764"/>
                    </a:cubicBezTo>
                    <a:lnTo>
                      <a:pt x="4298" y="6550"/>
                    </a:lnTo>
                    <a:cubicBezTo>
                      <a:pt x="4298" y="6514"/>
                      <a:pt x="4298" y="6467"/>
                      <a:pt x="4275" y="6431"/>
                    </a:cubicBezTo>
                    <a:cubicBezTo>
                      <a:pt x="4239" y="6407"/>
                      <a:pt x="4203" y="6371"/>
                      <a:pt x="4167" y="6371"/>
                    </a:cubicBezTo>
                    <a:lnTo>
                      <a:pt x="2679" y="6264"/>
                    </a:lnTo>
                    <a:cubicBezTo>
                      <a:pt x="2620" y="6264"/>
                      <a:pt x="2572" y="6229"/>
                      <a:pt x="2536" y="6181"/>
                    </a:cubicBezTo>
                    <a:lnTo>
                      <a:pt x="2096" y="5764"/>
                    </a:lnTo>
                    <a:cubicBezTo>
                      <a:pt x="2060" y="5728"/>
                      <a:pt x="2024" y="5645"/>
                      <a:pt x="2024" y="5586"/>
                    </a:cubicBezTo>
                    <a:lnTo>
                      <a:pt x="2024" y="4990"/>
                    </a:lnTo>
                    <a:cubicBezTo>
                      <a:pt x="2024" y="4966"/>
                      <a:pt x="2036" y="4931"/>
                      <a:pt x="2060" y="4919"/>
                    </a:cubicBezTo>
                    <a:lnTo>
                      <a:pt x="2548" y="4359"/>
                    </a:lnTo>
                    <a:cubicBezTo>
                      <a:pt x="2572" y="4324"/>
                      <a:pt x="2596" y="4300"/>
                      <a:pt x="2596" y="4252"/>
                    </a:cubicBezTo>
                    <a:lnTo>
                      <a:pt x="2596" y="4121"/>
                    </a:lnTo>
                    <a:cubicBezTo>
                      <a:pt x="2596" y="4074"/>
                      <a:pt x="2620" y="4038"/>
                      <a:pt x="2655" y="4014"/>
                    </a:cubicBezTo>
                    <a:lnTo>
                      <a:pt x="3036" y="3847"/>
                    </a:lnTo>
                    <a:lnTo>
                      <a:pt x="3751" y="3835"/>
                    </a:lnTo>
                    <a:cubicBezTo>
                      <a:pt x="3763" y="3835"/>
                      <a:pt x="3786" y="3847"/>
                      <a:pt x="3786" y="3859"/>
                    </a:cubicBezTo>
                    <a:cubicBezTo>
                      <a:pt x="3798" y="3990"/>
                      <a:pt x="3906" y="4097"/>
                      <a:pt x="4025" y="4145"/>
                    </a:cubicBezTo>
                    <a:lnTo>
                      <a:pt x="4537" y="4324"/>
                    </a:lnTo>
                    <a:cubicBezTo>
                      <a:pt x="4569" y="4331"/>
                      <a:pt x="4601" y="4335"/>
                      <a:pt x="4633" y="4335"/>
                    </a:cubicBezTo>
                    <a:cubicBezTo>
                      <a:pt x="4705" y="4335"/>
                      <a:pt x="4772" y="4314"/>
                      <a:pt x="4822" y="4264"/>
                    </a:cubicBezTo>
                    <a:cubicBezTo>
                      <a:pt x="4882" y="4204"/>
                      <a:pt x="4918" y="4121"/>
                      <a:pt x="4918" y="4026"/>
                    </a:cubicBezTo>
                    <a:lnTo>
                      <a:pt x="5549" y="3978"/>
                    </a:lnTo>
                    <a:cubicBezTo>
                      <a:pt x="5668" y="3966"/>
                      <a:pt x="5787" y="3907"/>
                      <a:pt x="5870" y="3812"/>
                    </a:cubicBezTo>
                    <a:cubicBezTo>
                      <a:pt x="5941" y="3728"/>
                      <a:pt x="5965" y="3597"/>
                      <a:pt x="5941" y="3478"/>
                    </a:cubicBezTo>
                    <a:lnTo>
                      <a:pt x="5930" y="3383"/>
                    </a:lnTo>
                    <a:cubicBezTo>
                      <a:pt x="5896" y="3247"/>
                      <a:pt x="5776" y="3144"/>
                      <a:pt x="5632" y="3144"/>
                    </a:cubicBezTo>
                    <a:cubicBezTo>
                      <a:pt x="5624" y="3144"/>
                      <a:pt x="5616" y="3144"/>
                      <a:pt x="5608" y="3145"/>
                    </a:cubicBezTo>
                    <a:lnTo>
                      <a:pt x="5275" y="3181"/>
                    </a:lnTo>
                    <a:lnTo>
                      <a:pt x="5227" y="3121"/>
                    </a:lnTo>
                    <a:lnTo>
                      <a:pt x="5668" y="2669"/>
                    </a:lnTo>
                    <a:cubicBezTo>
                      <a:pt x="5727" y="2609"/>
                      <a:pt x="5727" y="2502"/>
                      <a:pt x="5668" y="2442"/>
                    </a:cubicBezTo>
                    <a:cubicBezTo>
                      <a:pt x="5638" y="2413"/>
                      <a:pt x="5599" y="2398"/>
                      <a:pt x="5560" y="2398"/>
                    </a:cubicBezTo>
                    <a:cubicBezTo>
                      <a:pt x="5522" y="2398"/>
                      <a:pt x="5483" y="2413"/>
                      <a:pt x="5453" y="2442"/>
                    </a:cubicBezTo>
                    <a:lnTo>
                      <a:pt x="4918" y="2978"/>
                    </a:lnTo>
                    <a:lnTo>
                      <a:pt x="4739" y="3061"/>
                    </a:lnTo>
                    <a:lnTo>
                      <a:pt x="4227" y="2669"/>
                    </a:lnTo>
                    <a:cubicBezTo>
                      <a:pt x="4193" y="2652"/>
                      <a:pt x="4166" y="2635"/>
                      <a:pt x="4131" y="2635"/>
                    </a:cubicBezTo>
                    <a:cubicBezTo>
                      <a:pt x="4117" y="2635"/>
                      <a:pt x="4102" y="2638"/>
                      <a:pt x="4084" y="2645"/>
                    </a:cubicBezTo>
                    <a:lnTo>
                      <a:pt x="3382" y="2859"/>
                    </a:lnTo>
                    <a:cubicBezTo>
                      <a:pt x="3370" y="2859"/>
                      <a:pt x="3334" y="2883"/>
                      <a:pt x="3322" y="2895"/>
                    </a:cubicBezTo>
                    <a:lnTo>
                      <a:pt x="3370" y="2680"/>
                    </a:lnTo>
                    <a:lnTo>
                      <a:pt x="3917" y="2288"/>
                    </a:lnTo>
                    <a:lnTo>
                      <a:pt x="4501" y="2192"/>
                    </a:lnTo>
                    <a:cubicBezTo>
                      <a:pt x="4572" y="2180"/>
                      <a:pt x="4620" y="2133"/>
                      <a:pt x="4632" y="2061"/>
                    </a:cubicBezTo>
                    <a:lnTo>
                      <a:pt x="4691" y="1597"/>
                    </a:lnTo>
                    <a:cubicBezTo>
                      <a:pt x="4691" y="1549"/>
                      <a:pt x="4691" y="1514"/>
                      <a:pt x="4656" y="1478"/>
                    </a:cubicBezTo>
                    <a:lnTo>
                      <a:pt x="4417" y="1180"/>
                    </a:lnTo>
                    <a:cubicBezTo>
                      <a:pt x="4394" y="1133"/>
                      <a:pt x="4346" y="1121"/>
                      <a:pt x="4287" y="1121"/>
                    </a:cubicBezTo>
                    <a:cubicBezTo>
                      <a:pt x="4239" y="1121"/>
                      <a:pt x="4179" y="1156"/>
                      <a:pt x="4156" y="1192"/>
                    </a:cubicBezTo>
                    <a:lnTo>
                      <a:pt x="3977" y="1454"/>
                    </a:lnTo>
                    <a:lnTo>
                      <a:pt x="3786" y="1430"/>
                    </a:lnTo>
                    <a:lnTo>
                      <a:pt x="4096" y="835"/>
                    </a:lnTo>
                    <a:lnTo>
                      <a:pt x="4417" y="835"/>
                    </a:lnTo>
                    <a:lnTo>
                      <a:pt x="4656" y="1287"/>
                    </a:lnTo>
                    <a:cubicBezTo>
                      <a:pt x="4691" y="1347"/>
                      <a:pt x="4751" y="1371"/>
                      <a:pt x="4810" y="1371"/>
                    </a:cubicBezTo>
                    <a:cubicBezTo>
                      <a:pt x="4870" y="1371"/>
                      <a:pt x="4929" y="1335"/>
                      <a:pt x="4941" y="1276"/>
                    </a:cubicBezTo>
                    <a:lnTo>
                      <a:pt x="5168" y="740"/>
                    </a:lnTo>
                    <a:cubicBezTo>
                      <a:pt x="5215" y="645"/>
                      <a:pt x="5191" y="525"/>
                      <a:pt x="5132" y="454"/>
                    </a:cubicBezTo>
                    <a:lnTo>
                      <a:pt x="5132" y="454"/>
                    </a:lnTo>
                    <a:cubicBezTo>
                      <a:pt x="5668" y="597"/>
                      <a:pt x="6168" y="859"/>
                      <a:pt x="6596" y="1216"/>
                    </a:cubicBezTo>
                    <a:cubicBezTo>
                      <a:pt x="6625" y="1240"/>
                      <a:pt x="6658" y="1250"/>
                      <a:pt x="6691" y="1250"/>
                    </a:cubicBezTo>
                    <a:cubicBezTo>
                      <a:pt x="6739" y="1250"/>
                      <a:pt x="6787" y="1228"/>
                      <a:pt x="6823" y="1192"/>
                    </a:cubicBezTo>
                    <a:cubicBezTo>
                      <a:pt x="6882" y="1121"/>
                      <a:pt x="6858" y="1037"/>
                      <a:pt x="6799" y="978"/>
                    </a:cubicBezTo>
                    <a:cubicBezTo>
                      <a:pt x="6038" y="344"/>
                      <a:pt x="5077" y="0"/>
                      <a:pt x="40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7382249" y="4900954"/>
            <a:ext cx="17780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</a:rPr>
              <a:t>MARTINS et al., 2014, p. 15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9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Videoaulas</a:t>
            </a:r>
            <a:endParaRPr dirty="0"/>
          </a:p>
        </p:txBody>
      </p:sp>
      <p:sp>
        <p:nvSpPr>
          <p:cNvPr id="435" name="Google Shape;435;p19"/>
          <p:cNvSpPr/>
          <p:nvPr/>
        </p:nvSpPr>
        <p:spPr>
          <a:xfrm>
            <a:off x="1615725" y="2856521"/>
            <a:ext cx="1409969" cy="15288"/>
          </a:xfrm>
          <a:custGeom>
            <a:avLst/>
            <a:gdLst/>
            <a:ahLst/>
            <a:cxnLst/>
            <a:rect l="l" t="t" r="r" b="b"/>
            <a:pathLst>
              <a:path w="67592" h="735" fill="none" extrusionOk="0">
                <a:moveTo>
                  <a:pt x="0" y="0"/>
                </a:moveTo>
                <a:cubicBezTo>
                  <a:pt x="6784" y="0"/>
                  <a:pt x="35876" y="140"/>
                  <a:pt x="39897" y="140"/>
                </a:cubicBezTo>
                <a:cubicBezTo>
                  <a:pt x="43919" y="140"/>
                  <a:pt x="51856" y="455"/>
                  <a:pt x="56227" y="490"/>
                </a:cubicBezTo>
                <a:cubicBezTo>
                  <a:pt x="59479" y="525"/>
                  <a:pt x="63290" y="734"/>
                  <a:pt x="67591" y="490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9"/>
          <p:cNvSpPr/>
          <p:nvPr/>
        </p:nvSpPr>
        <p:spPr>
          <a:xfrm>
            <a:off x="3865807" y="2856521"/>
            <a:ext cx="1409260" cy="15288"/>
          </a:xfrm>
          <a:custGeom>
            <a:avLst/>
            <a:gdLst/>
            <a:ahLst/>
            <a:cxnLst/>
            <a:rect l="l" t="t" r="r" b="b"/>
            <a:pathLst>
              <a:path w="67558" h="735" fill="none" extrusionOk="0">
                <a:moveTo>
                  <a:pt x="1" y="0"/>
                </a:moveTo>
                <a:cubicBezTo>
                  <a:pt x="11960" y="594"/>
                  <a:pt x="35842" y="140"/>
                  <a:pt x="39863" y="140"/>
                </a:cubicBezTo>
                <a:cubicBezTo>
                  <a:pt x="43885" y="140"/>
                  <a:pt x="51857" y="455"/>
                  <a:pt x="56193" y="490"/>
                </a:cubicBezTo>
                <a:cubicBezTo>
                  <a:pt x="59480" y="525"/>
                  <a:pt x="63291" y="734"/>
                  <a:pt x="67557" y="490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9"/>
          <p:cNvSpPr/>
          <p:nvPr/>
        </p:nvSpPr>
        <p:spPr>
          <a:xfrm>
            <a:off x="6115176" y="2859412"/>
            <a:ext cx="1412159" cy="20384"/>
          </a:xfrm>
          <a:custGeom>
            <a:avLst/>
            <a:gdLst/>
            <a:ahLst/>
            <a:cxnLst/>
            <a:rect l="l" t="t" r="r" b="b"/>
            <a:pathLst>
              <a:path w="67697" h="980" fill="none" extrusionOk="0">
                <a:moveTo>
                  <a:pt x="0" y="980"/>
                </a:moveTo>
                <a:cubicBezTo>
                  <a:pt x="6784" y="980"/>
                  <a:pt x="35981" y="1"/>
                  <a:pt x="40002" y="1"/>
                </a:cubicBezTo>
                <a:cubicBezTo>
                  <a:pt x="44023" y="1"/>
                  <a:pt x="51961" y="316"/>
                  <a:pt x="56332" y="351"/>
                </a:cubicBezTo>
                <a:cubicBezTo>
                  <a:pt x="59584" y="386"/>
                  <a:pt x="63430" y="595"/>
                  <a:pt x="67696" y="351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19"/>
          <p:cNvGrpSpPr/>
          <p:nvPr/>
        </p:nvGrpSpPr>
        <p:grpSpPr>
          <a:xfrm>
            <a:off x="460547" y="1219332"/>
            <a:ext cx="1471183" cy="3545845"/>
            <a:chOff x="460547" y="1219332"/>
            <a:chExt cx="1471183" cy="3545845"/>
          </a:xfrm>
        </p:grpSpPr>
        <p:sp>
          <p:nvSpPr>
            <p:cNvPr id="439" name="Google Shape;439;p19"/>
            <p:cNvSpPr/>
            <p:nvPr/>
          </p:nvSpPr>
          <p:spPr>
            <a:xfrm>
              <a:off x="1195305" y="4172209"/>
              <a:ext cx="1666" cy="33488"/>
            </a:xfrm>
            <a:custGeom>
              <a:avLst/>
              <a:gdLst/>
              <a:ahLst/>
              <a:cxnLst/>
              <a:rect l="l" t="t" r="r" b="b"/>
              <a:pathLst>
                <a:path w="71" h="1610" fill="none" extrusionOk="0">
                  <a:moveTo>
                    <a:pt x="1" y="1"/>
                  </a:moveTo>
                  <a:cubicBezTo>
                    <a:pt x="1" y="840"/>
                    <a:pt x="71" y="770"/>
                    <a:pt x="1" y="1609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0" name="Google Shape;440;p19"/>
            <p:cNvGrpSpPr/>
            <p:nvPr/>
          </p:nvGrpSpPr>
          <p:grpSpPr>
            <a:xfrm>
              <a:off x="460578" y="3156900"/>
              <a:ext cx="1471119" cy="1608277"/>
              <a:chOff x="464575" y="3156900"/>
              <a:chExt cx="1471119" cy="1608277"/>
            </a:xfrm>
          </p:grpSpPr>
          <p:sp>
            <p:nvSpPr>
              <p:cNvPr id="441" name="Google Shape;441;p19"/>
              <p:cNvSpPr/>
              <p:nvPr/>
            </p:nvSpPr>
            <p:spPr>
              <a:xfrm>
                <a:off x="1814782" y="3944574"/>
                <a:ext cx="7067" cy="177486"/>
              </a:xfrm>
              <a:custGeom>
                <a:avLst/>
                <a:gdLst/>
                <a:ahLst/>
                <a:cxnLst/>
                <a:rect l="l" t="t" r="r" b="b"/>
                <a:pathLst>
                  <a:path w="280" h="8533" fill="none" extrusionOk="0">
                    <a:moveTo>
                      <a:pt x="280" y="0"/>
                    </a:moveTo>
                    <a:cubicBezTo>
                      <a:pt x="0" y="3392"/>
                      <a:pt x="280" y="3042"/>
                      <a:pt x="280" y="8532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9"/>
              <p:cNvSpPr/>
              <p:nvPr/>
            </p:nvSpPr>
            <p:spPr>
              <a:xfrm>
                <a:off x="464575" y="3175183"/>
                <a:ext cx="1426121" cy="1557192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65" extrusionOk="0">
                    <a:moveTo>
                      <a:pt x="7543" y="1"/>
                    </a:moveTo>
                    <a:cubicBezTo>
                      <a:pt x="4445" y="1"/>
                      <a:pt x="2145" y="148"/>
                      <a:pt x="1609" y="590"/>
                    </a:cubicBezTo>
                    <a:cubicBezTo>
                      <a:pt x="385" y="1569"/>
                      <a:pt x="735" y="10835"/>
                      <a:pt x="560" y="19996"/>
                    </a:cubicBezTo>
                    <a:cubicBezTo>
                      <a:pt x="420" y="29158"/>
                      <a:pt x="420" y="51082"/>
                      <a:pt x="560" y="55383"/>
                    </a:cubicBezTo>
                    <a:cubicBezTo>
                      <a:pt x="735" y="59684"/>
                      <a:pt x="1" y="72132"/>
                      <a:pt x="1050" y="73566"/>
                    </a:cubicBezTo>
                    <a:cubicBezTo>
                      <a:pt x="1893" y="74718"/>
                      <a:pt x="9832" y="74831"/>
                      <a:pt x="14458" y="74831"/>
                    </a:cubicBezTo>
                    <a:cubicBezTo>
                      <a:pt x="15586" y="74831"/>
                      <a:pt x="16517" y="74824"/>
                      <a:pt x="17100" y="74824"/>
                    </a:cubicBezTo>
                    <a:cubicBezTo>
                      <a:pt x="18515" y="74824"/>
                      <a:pt x="21706" y="74864"/>
                      <a:pt x="25009" y="74864"/>
                    </a:cubicBezTo>
                    <a:cubicBezTo>
                      <a:pt x="28641" y="74864"/>
                      <a:pt x="32408" y="74816"/>
                      <a:pt x="34093" y="74615"/>
                    </a:cubicBezTo>
                    <a:cubicBezTo>
                      <a:pt x="34780" y="74540"/>
                      <a:pt x="36094" y="74520"/>
                      <a:pt x="37746" y="74520"/>
                    </a:cubicBezTo>
                    <a:cubicBezTo>
                      <a:pt x="39762" y="74520"/>
                      <a:pt x="42281" y="74550"/>
                      <a:pt x="44774" y="74550"/>
                    </a:cubicBezTo>
                    <a:cubicBezTo>
                      <a:pt x="49816" y="74550"/>
                      <a:pt x="54753" y="74425"/>
                      <a:pt x="55214" y="73671"/>
                    </a:cubicBezTo>
                    <a:cubicBezTo>
                      <a:pt x="56123" y="72237"/>
                      <a:pt x="55948" y="59334"/>
                      <a:pt x="55913" y="51991"/>
                    </a:cubicBezTo>
                    <a:cubicBezTo>
                      <a:pt x="55878" y="42270"/>
                      <a:pt x="56263" y="28808"/>
                      <a:pt x="56402" y="21990"/>
                    </a:cubicBezTo>
                    <a:cubicBezTo>
                      <a:pt x="56507" y="15136"/>
                      <a:pt x="56228" y="1464"/>
                      <a:pt x="55493" y="555"/>
                    </a:cubicBezTo>
                    <a:cubicBezTo>
                      <a:pt x="55184" y="190"/>
                      <a:pt x="51861" y="61"/>
                      <a:pt x="47651" y="61"/>
                    </a:cubicBezTo>
                    <a:cubicBezTo>
                      <a:pt x="41383" y="61"/>
                      <a:pt x="33147" y="346"/>
                      <a:pt x="29967" y="555"/>
                    </a:cubicBezTo>
                    <a:cubicBezTo>
                      <a:pt x="29477" y="587"/>
                      <a:pt x="28849" y="601"/>
                      <a:pt x="28111" y="601"/>
                    </a:cubicBezTo>
                    <a:cubicBezTo>
                      <a:pt x="23291" y="601"/>
                      <a:pt x="13792" y="1"/>
                      <a:pt x="7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9"/>
              <p:cNvSpPr/>
              <p:nvPr/>
            </p:nvSpPr>
            <p:spPr>
              <a:xfrm>
                <a:off x="508715" y="3208380"/>
                <a:ext cx="1426979" cy="1556797"/>
              </a:xfrm>
              <a:custGeom>
                <a:avLst/>
                <a:gdLst/>
                <a:ahLst/>
                <a:cxnLst/>
                <a:rect l="l" t="t" r="r" b="b"/>
                <a:pathLst>
                  <a:path w="56542" h="74846" extrusionOk="0">
                    <a:moveTo>
                      <a:pt x="7410" y="0"/>
                    </a:moveTo>
                    <a:cubicBezTo>
                      <a:pt x="4378" y="0"/>
                      <a:pt x="2137" y="143"/>
                      <a:pt x="1609" y="567"/>
                    </a:cubicBezTo>
                    <a:cubicBezTo>
                      <a:pt x="385" y="1546"/>
                      <a:pt x="734" y="10813"/>
                      <a:pt x="560" y="19974"/>
                    </a:cubicBezTo>
                    <a:cubicBezTo>
                      <a:pt x="420" y="29135"/>
                      <a:pt x="420" y="51094"/>
                      <a:pt x="560" y="55395"/>
                    </a:cubicBezTo>
                    <a:cubicBezTo>
                      <a:pt x="734" y="59696"/>
                      <a:pt x="0" y="72110"/>
                      <a:pt x="1049" y="73543"/>
                    </a:cubicBezTo>
                    <a:cubicBezTo>
                      <a:pt x="1892" y="74696"/>
                      <a:pt x="9832" y="74809"/>
                      <a:pt x="14457" y="74809"/>
                    </a:cubicBezTo>
                    <a:cubicBezTo>
                      <a:pt x="15585" y="74809"/>
                      <a:pt x="16516" y="74802"/>
                      <a:pt x="17099" y="74802"/>
                    </a:cubicBezTo>
                    <a:cubicBezTo>
                      <a:pt x="18585" y="74802"/>
                      <a:pt x="22038" y="74846"/>
                      <a:pt x="25522" y="74846"/>
                    </a:cubicBezTo>
                    <a:cubicBezTo>
                      <a:pt x="29005" y="74846"/>
                      <a:pt x="32519" y="74802"/>
                      <a:pt x="34128" y="74627"/>
                    </a:cubicBezTo>
                    <a:cubicBezTo>
                      <a:pt x="34853" y="74540"/>
                      <a:pt x="36280" y="74518"/>
                      <a:pt x="38064" y="74518"/>
                    </a:cubicBezTo>
                    <a:cubicBezTo>
                      <a:pt x="40026" y="74518"/>
                      <a:pt x="42419" y="74545"/>
                      <a:pt x="44789" y="74545"/>
                    </a:cubicBezTo>
                    <a:cubicBezTo>
                      <a:pt x="49823" y="74545"/>
                      <a:pt x="54753" y="74421"/>
                      <a:pt x="55213" y="73648"/>
                    </a:cubicBezTo>
                    <a:cubicBezTo>
                      <a:pt x="56122" y="72214"/>
                      <a:pt x="55947" y="59312"/>
                      <a:pt x="55947" y="51969"/>
                    </a:cubicBezTo>
                    <a:cubicBezTo>
                      <a:pt x="55912" y="42283"/>
                      <a:pt x="56297" y="28786"/>
                      <a:pt x="56402" y="21967"/>
                    </a:cubicBezTo>
                    <a:cubicBezTo>
                      <a:pt x="56542" y="15114"/>
                      <a:pt x="56227" y="1477"/>
                      <a:pt x="55493" y="532"/>
                    </a:cubicBezTo>
                    <a:cubicBezTo>
                      <a:pt x="55198" y="167"/>
                      <a:pt x="51877" y="39"/>
                      <a:pt x="47668" y="39"/>
                    </a:cubicBezTo>
                    <a:cubicBezTo>
                      <a:pt x="41400" y="39"/>
                      <a:pt x="33160" y="323"/>
                      <a:pt x="30002" y="532"/>
                    </a:cubicBezTo>
                    <a:cubicBezTo>
                      <a:pt x="29462" y="571"/>
                      <a:pt x="28758" y="588"/>
                      <a:pt x="27926" y="588"/>
                    </a:cubicBezTo>
                    <a:cubicBezTo>
                      <a:pt x="22992" y="588"/>
                      <a:pt x="13570" y="0"/>
                      <a:pt x="74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9"/>
              <p:cNvSpPr/>
              <p:nvPr/>
            </p:nvSpPr>
            <p:spPr>
              <a:xfrm>
                <a:off x="464575" y="3156900"/>
                <a:ext cx="1426121" cy="1580467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5984" fill="none" extrusionOk="0">
                    <a:moveTo>
                      <a:pt x="1609" y="1469"/>
                    </a:moveTo>
                    <a:cubicBezTo>
                      <a:pt x="385" y="2448"/>
                      <a:pt x="735" y="11714"/>
                      <a:pt x="560" y="20875"/>
                    </a:cubicBezTo>
                    <a:cubicBezTo>
                      <a:pt x="420" y="30037"/>
                      <a:pt x="420" y="51961"/>
                      <a:pt x="560" y="56262"/>
                    </a:cubicBezTo>
                    <a:cubicBezTo>
                      <a:pt x="735" y="60563"/>
                      <a:pt x="1" y="73011"/>
                      <a:pt x="1050" y="74445"/>
                    </a:cubicBezTo>
                    <a:cubicBezTo>
                      <a:pt x="2099" y="75878"/>
                      <a:pt x="14127" y="75703"/>
                      <a:pt x="17100" y="75703"/>
                    </a:cubicBezTo>
                    <a:cubicBezTo>
                      <a:pt x="20072" y="75703"/>
                      <a:pt x="30877" y="75878"/>
                      <a:pt x="34093" y="75494"/>
                    </a:cubicBezTo>
                    <a:cubicBezTo>
                      <a:pt x="37310" y="75144"/>
                      <a:pt x="54339" y="75983"/>
                      <a:pt x="55214" y="74550"/>
                    </a:cubicBezTo>
                    <a:cubicBezTo>
                      <a:pt x="56123" y="73116"/>
                      <a:pt x="55948" y="60213"/>
                      <a:pt x="55913" y="52870"/>
                    </a:cubicBezTo>
                    <a:cubicBezTo>
                      <a:pt x="55878" y="43149"/>
                      <a:pt x="56263" y="29687"/>
                      <a:pt x="56402" y="22869"/>
                    </a:cubicBezTo>
                    <a:cubicBezTo>
                      <a:pt x="56507" y="16015"/>
                      <a:pt x="56228" y="2343"/>
                      <a:pt x="55493" y="1434"/>
                    </a:cubicBezTo>
                    <a:cubicBezTo>
                      <a:pt x="54724" y="525"/>
                      <a:pt x="35282" y="1084"/>
                      <a:pt x="29967" y="1434"/>
                    </a:cubicBezTo>
                    <a:cubicBezTo>
                      <a:pt x="24687" y="1784"/>
                      <a:pt x="3392" y="0"/>
                      <a:pt x="1609" y="146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19"/>
            <p:cNvGrpSpPr/>
            <p:nvPr/>
          </p:nvGrpSpPr>
          <p:grpSpPr>
            <a:xfrm>
              <a:off x="874456" y="1219332"/>
              <a:ext cx="643364" cy="641326"/>
              <a:chOff x="1244906" y="1219332"/>
              <a:chExt cx="643364" cy="641326"/>
            </a:xfrm>
          </p:grpSpPr>
          <p:sp>
            <p:nvSpPr>
              <p:cNvPr id="446" name="Google Shape;446;p19"/>
              <p:cNvSpPr/>
              <p:nvPr/>
            </p:nvSpPr>
            <p:spPr>
              <a:xfrm>
                <a:off x="1244906" y="1221787"/>
                <a:ext cx="61637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20" extrusionOk="0">
                    <a:moveTo>
                      <a:pt x="15435" y="0"/>
                    </a:moveTo>
                    <a:cubicBezTo>
                      <a:pt x="15198" y="0"/>
                      <a:pt x="14960" y="8"/>
                      <a:pt x="14722" y="23"/>
                    </a:cubicBezTo>
                    <a:cubicBezTo>
                      <a:pt x="11260" y="23"/>
                      <a:pt x="7169" y="1666"/>
                      <a:pt x="4861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06" y="16912"/>
                      <a:pt x="350" y="19709"/>
                      <a:pt x="3043" y="23695"/>
                    </a:cubicBezTo>
                    <a:cubicBezTo>
                      <a:pt x="4477" y="25968"/>
                      <a:pt x="6679" y="27646"/>
                      <a:pt x="9302" y="28381"/>
                    </a:cubicBezTo>
                    <a:cubicBezTo>
                      <a:pt x="10223" y="28713"/>
                      <a:pt x="12565" y="29420"/>
                      <a:pt x="15124" y="29420"/>
                    </a:cubicBezTo>
                    <a:cubicBezTo>
                      <a:pt x="16065" y="29420"/>
                      <a:pt x="17034" y="29324"/>
                      <a:pt x="17974" y="29080"/>
                    </a:cubicBezTo>
                    <a:cubicBezTo>
                      <a:pt x="21470" y="28136"/>
                      <a:pt x="24163" y="26877"/>
                      <a:pt x="25981" y="24185"/>
                    </a:cubicBezTo>
                    <a:cubicBezTo>
                      <a:pt x="27800" y="21492"/>
                      <a:pt x="29548" y="18870"/>
                      <a:pt x="29443" y="14709"/>
                    </a:cubicBezTo>
                    <a:cubicBezTo>
                      <a:pt x="29338" y="10583"/>
                      <a:pt x="27904" y="7610"/>
                      <a:pt x="26681" y="6142"/>
                    </a:cubicBezTo>
                    <a:cubicBezTo>
                      <a:pt x="25457" y="4638"/>
                      <a:pt x="23429" y="2610"/>
                      <a:pt x="21121" y="1456"/>
                    </a:cubicBezTo>
                    <a:cubicBezTo>
                      <a:pt x="19371" y="519"/>
                      <a:pt x="17426" y="0"/>
                      <a:pt x="15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9"/>
              <p:cNvSpPr/>
              <p:nvPr/>
            </p:nvSpPr>
            <p:spPr>
              <a:xfrm>
                <a:off x="1271899" y="1248868"/>
                <a:ext cx="616371" cy="61179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13" extrusionOk="0">
                    <a:moveTo>
                      <a:pt x="15315" y="0"/>
                    </a:moveTo>
                    <a:cubicBezTo>
                      <a:pt x="15117" y="0"/>
                      <a:pt x="14920" y="5"/>
                      <a:pt x="14722" y="14"/>
                    </a:cubicBezTo>
                    <a:cubicBezTo>
                      <a:pt x="11260" y="14"/>
                      <a:pt x="7169" y="1658"/>
                      <a:pt x="4896" y="3791"/>
                    </a:cubicBezTo>
                    <a:cubicBezTo>
                      <a:pt x="2588" y="5924"/>
                      <a:pt x="1" y="9560"/>
                      <a:pt x="105" y="13232"/>
                    </a:cubicBezTo>
                    <a:cubicBezTo>
                      <a:pt x="175" y="16903"/>
                      <a:pt x="420" y="19701"/>
                      <a:pt x="3078" y="23687"/>
                    </a:cubicBezTo>
                    <a:cubicBezTo>
                      <a:pt x="4476" y="25960"/>
                      <a:pt x="6714" y="27638"/>
                      <a:pt x="9302" y="28407"/>
                    </a:cubicBezTo>
                    <a:cubicBezTo>
                      <a:pt x="10196" y="28714"/>
                      <a:pt x="12563" y="29412"/>
                      <a:pt x="15137" y="29412"/>
                    </a:cubicBezTo>
                    <a:cubicBezTo>
                      <a:pt x="16087" y="29412"/>
                      <a:pt x="17066" y="29317"/>
                      <a:pt x="18009" y="29072"/>
                    </a:cubicBezTo>
                    <a:cubicBezTo>
                      <a:pt x="21505" y="28128"/>
                      <a:pt x="24198" y="26869"/>
                      <a:pt x="26016" y="24176"/>
                    </a:cubicBezTo>
                    <a:cubicBezTo>
                      <a:pt x="27799" y="21484"/>
                      <a:pt x="29548" y="18861"/>
                      <a:pt x="29478" y="14700"/>
                    </a:cubicBezTo>
                    <a:cubicBezTo>
                      <a:pt x="29373" y="10574"/>
                      <a:pt x="27904" y="7602"/>
                      <a:pt x="26680" y="6134"/>
                    </a:cubicBezTo>
                    <a:cubicBezTo>
                      <a:pt x="25456" y="4665"/>
                      <a:pt x="23463" y="2602"/>
                      <a:pt x="21121" y="1448"/>
                    </a:cubicBezTo>
                    <a:cubicBezTo>
                      <a:pt x="19336" y="492"/>
                      <a:pt x="17347" y="0"/>
                      <a:pt x="153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9"/>
              <p:cNvSpPr/>
              <p:nvPr/>
            </p:nvSpPr>
            <p:spPr>
              <a:xfrm>
                <a:off x="1362348" y="1282419"/>
                <a:ext cx="449345" cy="453939"/>
              </a:xfrm>
              <a:custGeom>
                <a:avLst/>
                <a:gdLst/>
                <a:ahLst/>
                <a:cxnLst/>
                <a:rect l="l" t="t" r="r" b="b"/>
                <a:pathLst>
                  <a:path w="21541" h="21824" extrusionOk="0">
                    <a:moveTo>
                      <a:pt x="10477" y="0"/>
                    </a:moveTo>
                    <a:cubicBezTo>
                      <a:pt x="9959" y="0"/>
                      <a:pt x="9417" y="37"/>
                      <a:pt x="8847" y="115"/>
                    </a:cubicBezTo>
                    <a:cubicBezTo>
                      <a:pt x="3637" y="814"/>
                      <a:pt x="0" y="4486"/>
                      <a:pt x="0" y="10535"/>
                    </a:cubicBezTo>
                    <a:cubicBezTo>
                      <a:pt x="0" y="17248"/>
                      <a:pt x="5910" y="21095"/>
                      <a:pt x="9232" y="21619"/>
                    </a:cubicBezTo>
                    <a:cubicBezTo>
                      <a:pt x="9993" y="21740"/>
                      <a:pt x="10896" y="21823"/>
                      <a:pt x="11854" y="21823"/>
                    </a:cubicBezTo>
                    <a:cubicBezTo>
                      <a:pt x="15074" y="21823"/>
                      <a:pt x="18913" y="20879"/>
                      <a:pt x="20071" y="17213"/>
                    </a:cubicBezTo>
                    <a:cubicBezTo>
                      <a:pt x="21540" y="12458"/>
                      <a:pt x="21155" y="7108"/>
                      <a:pt x="18323" y="3961"/>
                    </a:cubicBezTo>
                    <a:cubicBezTo>
                      <a:pt x="16286" y="1650"/>
                      <a:pt x="13931" y="0"/>
                      <a:pt x="10477" y="0"/>
                    </a:cubicBezTo>
                    <a:close/>
                  </a:path>
                </a:pathLst>
              </a:custGeom>
              <a:solidFill>
                <a:srgbClr val="231F20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9"/>
              <p:cNvSpPr/>
              <p:nvPr/>
            </p:nvSpPr>
            <p:spPr>
              <a:xfrm>
                <a:off x="1342656" y="1392159"/>
                <a:ext cx="344399" cy="179213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8616" extrusionOk="0">
                    <a:moveTo>
                      <a:pt x="16482" y="0"/>
                    </a:moveTo>
                    <a:cubicBezTo>
                      <a:pt x="16055" y="0"/>
                      <a:pt x="10073" y="2115"/>
                      <a:pt x="7833" y="2951"/>
                    </a:cubicBezTo>
                    <a:cubicBezTo>
                      <a:pt x="6574" y="3406"/>
                      <a:pt x="0" y="6098"/>
                      <a:pt x="140" y="6238"/>
                    </a:cubicBezTo>
                    <a:cubicBezTo>
                      <a:pt x="140" y="6238"/>
                      <a:pt x="2028" y="7112"/>
                      <a:pt x="2623" y="7392"/>
                    </a:cubicBezTo>
                    <a:cubicBezTo>
                      <a:pt x="3462" y="7741"/>
                      <a:pt x="5315" y="8616"/>
                      <a:pt x="5665" y="8616"/>
                    </a:cubicBezTo>
                    <a:cubicBezTo>
                      <a:pt x="6015" y="8616"/>
                      <a:pt x="7868" y="6867"/>
                      <a:pt x="9931" y="5329"/>
                    </a:cubicBezTo>
                    <a:cubicBezTo>
                      <a:pt x="12239" y="3580"/>
                      <a:pt x="16400" y="259"/>
                      <a:pt x="16505" y="14"/>
                    </a:cubicBezTo>
                    <a:cubicBezTo>
                      <a:pt x="16509" y="5"/>
                      <a:pt x="16501" y="0"/>
                      <a:pt x="164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9"/>
              <p:cNvSpPr/>
              <p:nvPr/>
            </p:nvSpPr>
            <p:spPr>
              <a:xfrm>
                <a:off x="1527914" y="1392430"/>
                <a:ext cx="159037" cy="258232"/>
              </a:xfrm>
              <a:custGeom>
                <a:avLst/>
                <a:gdLst/>
                <a:ahLst/>
                <a:cxnLst/>
                <a:rect l="l" t="t" r="r" b="b"/>
                <a:pathLst>
                  <a:path w="7624" h="12415" extrusionOk="0">
                    <a:moveTo>
                      <a:pt x="7624" y="1"/>
                    </a:moveTo>
                    <a:lnTo>
                      <a:pt x="7624" y="1"/>
                    </a:lnTo>
                    <a:cubicBezTo>
                      <a:pt x="6854" y="1015"/>
                      <a:pt x="5386" y="2973"/>
                      <a:pt x="4861" y="3567"/>
                    </a:cubicBezTo>
                    <a:cubicBezTo>
                      <a:pt x="4372" y="4197"/>
                      <a:pt x="2519" y="6714"/>
                      <a:pt x="2239" y="7099"/>
                    </a:cubicBezTo>
                    <a:cubicBezTo>
                      <a:pt x="1924" y="7484"/>
                      <a:pt x="1" y="9582"/>
                      <a:pt x="246" y="9792"/>
                    </a:cubicBezTo>
                    <a:cubicBezTo>
                      <a:pt x="1050" y="10316"/>
                      <a:pt x="1924" y="10806"/>
                      <a:pt x="2868" y="11190"/>
                    </a:cubicBezTo>
                    <a:cubicBezTo>
                      <a:pt x="3952" y="11680"/>
                      <a:pt x="5736" y="12414"/>
                      <a:pt x="5875" y="12414"/>
                    </a:cubicBezTo>
                    <a:cubicBezTo>
                      <a:pt x="5876" y="12414"/>
                      <a:pt x="5877" y="12414"/>
                      <a:pt x="5878" y="12414"/>
                    </a:cubicBezTo>
                    <a:cubicBezTo>
                      <a:pt x="6020" y="12414"/>
                      <a:pt x="6401" y="9892"/>
                      <a:pt x="6505" y="9197"/>
                    </a:cubicBezTo>
                    <a:cubicBezTo>
                      <a:pt x="6680" y="8078"/>
                      <a:pt x="7029" y="5141"/>
                      <a:pt x="7169" y="4057"/>
                    </a:cubicBezTo>
                    <a:cubicBezTo>
                      <a:pt x="7414" y="2448"/>
                      <a:pt x="7484" y="1295"/>
                      <a:pt x="76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9"/>
              <p:cNvSpPr/>
              <p:nvPr/>
            </p:nvSpPr>
            <p:spPr>
              <a:xfrm>
                <a:off x="1342656" y="1388083"/>
                <a:ext cx="346485" cy="183290"/>
              </a:xfrm>
              <a:custGeom>
                <a:avLst/>
                <a:gdLst/>
                <a:ahLst/>
                <a:cxnLst/>
                <a:rect l="l" t="t" r="r" b="b"/>
                <a:pathLst>
                  <a:path w="16610" h="8812" fill="none" extrusionOk="0">
                    <a:moveTo>
                      <a:pt x="140" y="6434"/>
                    </a:moveTo>
                    <a:cubicBezTo>
                      <a:pt x="0" y="6294"/>
                      <a:pt x="6574" y="3602"/>
                      <a:pt x="7833" y="3147"/>
                    </a:cubicBezTo>
                    <a:cubicBezTo>
                      <a:pt x="10176" y="2273"/>
                      <a:pt x="16610" y="0"/>
                      <a:pt x="16505" y="210"/>
                    </a:cubicBezTo>
                    <a:cubicBezTo>
                      <a:pt x="16400" y="455"/>
                      <a:pt x="12239" y="3776"/>
                      <a:pt x="9931" y="5525"/>
                    </a:cubicBezTo>
                    <a:cubicBezTo>
                      <a:pt x="7868" y="7063"/>
                      <a:pt x="6015" y="8812"/>
                      <a:pt x="5665" y="8812"/>
                    </a:cubicBezTo>
                    <a:cubicBezTo>
                      <a:pt x="5315" y="8812"/>
                      <a:pt x="3462" y="7937"/>
                      <a:pt x="2623" y="7588"/>
                    </a:cubicBezTo>
                    <a:cubicBezTo>
                      <a:pt x="2028" y="7308"/>
                      <a:pt x="140" y="6434"/>
                      <a:pt x="140" y="6434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9"/>
              <p:cNvSpPr/>
              <p:nvPr/>
            </p:nvSpPr>
            <p:spPr>
              <a:xfrm>
                <a:off x="1527914" y="1392430"/>
                <a:ext cx="159037" cy="258939"/>
              </a:xfrm>
              <a:custGeom>
                <a:avLst/>
                <a:gdLst/>
                <a:ahLst/>
                <a:cxnLst/>
                <a:rect l="l" t="t" r="r" b="b"/>
                <a:pathLst>
                  <a:path w="7624" h="12449" fill="none" extrusionOk="0">
                    <a:moveTo>
                      <a:pt x="7624" y="1"/>
                    </a:moveTo>
                    <a:cubicBezTo>
                      <a:pt x="6854" y="1015"/>
                      <a:pt x="5386" y="2973"/>
                      <a:pt x="4861" y="3567"/>
                    </a:cubicBezTo>
                    <a:cubicBezTo>
                      <a:pt x="4372" y="4197"/>
                      <a:pt x="2519" y="6714"/>
                      <a:pt x="2239" y="7099"/>
                    </a:cubicBezTo>
                    <a:cubicBezTo>
                      <a:pt x="1924" y="7484"/>
                      <a:pt x="1" y="9582"/>
                      <a:pt x="246" y="9792"/>
                    </a:cubicBezTo>
                    <a:cubicBezTo>
                      <a:pt x="1050" y="10316"/>
                      <a:pt x="1924" y="10806"/>
                      <a:pt x="2868" y="11190"/>
                    </a:cubicBezTo>
                    <a:cubicBezTo>
                      <a:pt x="3952" y="11680"/>
                      <a:pt x="5736" y="12414"/>
                      <a:pt x="5875" y="12414"/>
                    </a:cubicBezTo>
                    <a:cubicBezTo>
                      <a:pt x="6015" y="12449"/>
                      <a:pt x="6400" y="9896"/>
                      <a:pt x="6505" y="9197"/>
                    </a:cubicBezTo>
                    <a:cubicBezTo>
                      <a:pt x="6680" y="8078"/>
                      <a:pt x="7029" y="5141"/>
                      <a:pt x="7169" y="4057"/>
                    </a:cubicBezTo>
                    <a:cubicBezTo>
                      <a:pt x="7414" y="2448"/>
                      <a:pt x="7484" y="1295"/>
                      <a:pt x="7624" y="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9"/>
              <p:cNvSpPr/>
              <p:nvPr/>
            </p:nvSpPr>
            <p:spPr>
              <a:xfrm>
                <a:off x="1460807" y="1571351"/>
                <a:ext cx="96311" cy="119309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736" fill="none" extrusionOk="0">
                    <a:moveTo>
                      <a:pt x="1" y="1"/>
                    </a:moveTo>
                    <a:cubicBezTo>
                      <a:pt x="36" y="1469"/>
                      <a:pt x="1260" y="3602"/>
                      <a:pt x="1435" y="4127"/>
                    </a:cubicBezTo>
                    <a:cubicBezTo>
                      <a:pt x="1644" y="4686"/>
                      <a:pt x="1889" y="5211"/>
                      <a:pt x="2169" y="5735"/>
                    </a:cubicBezTo>
                    <a:cubicBezTo>
                      <a:pt x="2169" y="5735"/>
                      <a:pt x="3288" y="4127"/>
                      <a:pt x="3533" y="3707"/>
                    </a:cubicBezTo>
                    <a:cubicBezTo>
                      <a:pt x="3987" y="3043"/>
                      <a:pt x="4512" y="2169"/>
                      <a:pt x="4617" y="1924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9"/>
              <p:cNvSpPr/>
              <p:nvPr/>
            </p:nvSpPr>
            <p:spPr>
              <a:xfrm>
                <a:off x="1506032" y="1596083"/>
                <a:ext cx="26284" cy="94578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4547" fill="none" extrusionOk="0">
                    <a:moveTo>
                      <a:pt x="1260" y="1"/>
                    </a:moveTo>
                    <a:cubicBezTo>
                      <a:pt x="1015" y="875"/>
                      <a:pt x="735" y="1749"/>
                      <a:pt x="630" y="2029"/>
                    </a:cubicBezTo>
                    <a:cubicBezTo>
                      <a:pt x="386" y="2833"/>
                      <a:pt x="176" y="3672"/>
                      <a:pt x="1" y="4546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9"/>
              <p:cNvSpPr/>
              <p:nvPr/>
            </p:nvSpPr>
            <p:spPr>
              <a:xfrm>
                <a:off x="1506032" y="1597539"/>
                <a:ext cx="50356" cy="90938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372" extrusionOk="0">
                    <a:moveTo>
                      <a:pt x="1260" y="0"/>
                    </a:moveTo>
                    <a:cubicBezTo>
                      <a:pt x="1120" y="770"/>
                      <a:pt x="910" y="1539"/>
                      <a:pt x="700" y="2308"/>
                    </a:cubicBezTo>
                    <a:cubicBezTo>
                      <a:pt x="524" y="2786"/>
                      <a:pt x="421" y="3317"/>
                      <a:pt x="247" y="3812"/>
                    </a:cubicBezTo>
                    <a:lnTo>
                      <a:pt x="247" y="3812"/>
                    </a:lnTo>
                    <a:cubicBezTo>
                      <a:pt x="350" y="3624"/>
                      <a:pt x="468" y="3451"/>
                      <a:pt x="595" y="3287"/>
                    </a:cubicBezTo>
                    <a:cubicBezTo>
                      <a:pt x="805" y="2903"/>
                      <a:pt x="1085" y="2553"/>
                      <a:pt x="1295" y="2168"/>
                    </a:cubicBezTo>
                    <a:cubicBezTo>
                      <a:pt x="1539" y="1574"/>
                      <a:pt x="1924" y="1049"/>
                      <a:pt x="2414" y="665"/>
                    </a:cubicBezTo>
                    <a:cubicBezTo>
                      <a:pt x="2099" y="525"/>
                      <a:pt x="1714" y="175"/>
                      <a:pt x="1365" y="105"/>
                    </a:cubicBezTo>
                    <a:lnTo>
                      <a:pt x="1260" y="0"/>
                    </a:lnTo>
                    <a:close/>
                    <a:moveTo>
                      <a:pt x="247" y="3812"/>
                    </a:moveTo>
                    <a:lnTo>
                      <a:pt x="247" y="3812"/>
                    </a:lnTo>
                    <a:cubicBezTo>
                      <a:pt x="151" y="3985"/>
                      <a:pt x="68" y="4170"/>
                      <a:pt x="1" y="4371"/>
                    </a:cubicBezTo>
                    <a:cubicBezTo>
                      <a:pt x="99" y="4194"/>
                      <a:pt x="178" y="4006"/>
                      <a:pt x="247" y="3812"/>
                    </a:cubicBezTo>
                    <a:close/>
                  </a:path>
                </a:pathLst>
              </a:custGeom>
              <a:solidFill>
                <a:srgbClr val="020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9"/>
              <p:cNvSpPr/>
              <p:nvPr/>
            </p:nvSpPr>
            <p:spPr>
              <a:xfrm>
                <a:off x="1244906" y="1219332"/>
                <a:ext cx="61637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30108" fill="none" extrusionOk="0">
                    <a:moveTo>
                      <a:pt x="14722" y="141"/>
                    </a:moveTo>
                    <a:cubicBezTo>
                      <a:pt x="11260" y="141"/>
                      <a:pt x="7169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06" y="17030"/>
                      <a:pt x="350" y="19827"/>
                      <a:pt x="3043" y="23813"/>
                    </a:cubicBezTo>
                    <a:cubicBezTo>
                      <a:pt x="4477" y="26086"/>
                      <a:pt x="6679" y="27764"/>
                      <a:pt x="9302" y="28499"/>
                    </a:cubicBezTo>
                    <a:cubicBezTo>
                      <a:pt x="10561" y="28953"/>
                      <a:pt x="14477" y="30107"/>
                      <a:pt x="17974" y="29198"/>
                    </a:cubicBezTo>
                    <a:cubicBezTo>
                      <a:pt x="21470" y="28254"/>
                      <a:pt x="24163" y="26995"/>
                      <a:pt x="25981" y="24303"/>
                    </a:cubicBezTo>
                    <a:cubicBezTo>
                      <a:pt x="27800" y="21610"/>
                      <a:pt x="29548" y="18988"/>
                      <a:pt x="29443" y="14827"/>
                    </a:cubicBezTo>
                    <a:cubicBezTo>
                      <a:pt x="29338" y="10701"/>
                      <a:pt x="27904" y="7728"/>
                      <a:pt x="26681" y="6260"/>
                    </a:cubicBezTo>
                    <a:cubicBezTo>
                      <a:pt x="25457" y="4756"/>
                      <a:pt x="23429" y="2728"/>
                      <a:pt x="21121" y="1574"/>
                    </a:cubicBezTo>
                    <a:cubicBezTo>
                      <a:pt x="19163" y="525"/>
                      <a:pt x="16960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19"/>
            <p:cNvSpPr/>
            <p:nvPr/>
          </p:nvSpPr>
          <p:spPr>
            <a:xfrm>
              <a:off x="1194667" y="1840462"/>
              <a:ext cx="2941" cy="275662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" name="Google Shape;458;p19"/>
            <p:cNvGrpSpPr/>
            <p:nvPr/>
          </p:nvGrpSpPr>
          <p:grpSpPr>
            <a:xfrm>
              <a:off x="460547" y="2109575"/>
              <a:ext cx="1471183" cy="436717"/>
              <a:chOff x="457250" y="2109575"/>
              <a:chExt cx="1471183" cy="436717"/>
            </a:xfrm>
          </p:grpSpPr>
          <p:sp>
            <p:nvSpPr>
              <p:cNvPr id="459" name="Google Shape;459;p19"/>
              <p:cNvSpPr/>
              <p:nvPr/>
            </p:nvSpPr>
            <p:spPr>
              <a:xfrm>
                <a:off x="457250" y="2115753"/>
                <a:ext cx="1438358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19186" extrusionOk="0">
                    <a:moveTo>
                      <a:pt x="43282" y="0"/>
                    </a:moveTo>
                    <a:cubicBezTo>
                      <a:pt x="39300" y="0"/>
                      <a:pt x="35144" y="46"/>
                      <a:pt x="31436" y="123"/>
                    </a:cubicBezTo>
                    <a:cubicBezTo>
                      <a:pt x="29652" y="167"/>
                      <a:pt x="27584" y="182"/>
                      <a:pt x="25380" y="182"/>
                    </a:cubicBezTo>
                    <a:cubicBezTo>
                      <a:pt x="21431" y="182"/>
                      <a:pt x="17048" y="136"/>
                      <a:pt x="13099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1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26" y="19016"/>
                      <a:pt x="4460" y="19186"/>
                      <a:pt x="9072" y="19186"/>
                    </a:cubicBezTo>
                    <a:cubicBezTo>
                      <a:pt x="14274" y="19186"/>
                      <a:pt x="21230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63" y="18166"/>
                      <a:pt x="61088" y="13585"/>
                      <a:pt x="61053" y="11137"/>
                    </a:cubicBezTo>
                    <a:cubicBezTo>
                      <a:pt x="61018" y="7885"/>
                      <a:pt x="61298" y="1836"/>
                      <a:pt x="60424" y="822"/>
                    </a:cubicBezTo>
                    <a:cubicBezTo>
                      <a:pt x="59943" y="221"/>
                      <a:pt x="52032" y="0"/>
                      <a:pt x="43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9"/>
              <p:cNvSpPr/>
              <p:nvPr/>
            </p:nvSpPr>
            <p:spPr>
              <a:xfrm>
                <a:off x="490896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10" y="19207"/>
                      <a:pt x="4462" y="19385"/>
                      <a:pt x="9098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3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9"/>
              <p:cNvSpPr/>
              <p:nvPr/>
            </p:nvSpPr>
            <p:spPr>
              <a:xfrm>
                <a:off x="457250" y="2109575"/>
                <a:ext cx="1438358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1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504" y="20036"/>
                      <a:pt x="15561" y="19267"/>
                      <a:pt x="27625" y="19267"/>
                    </a:cubicBezTo>
                    <a:cubicBezTo>
                      <a:pt x="36227" y="19267"/>
                      <a:pt x="57486" y="19721"/>
                      <a:pt x="60284" y="18777"/>
                    </a:cubicBezTo>
                    <a:cubicBezTo>
                      <a:pt x="61263" y="18463"/>
                      <a:pt x="61088" y="13882"/>
                      <a:pt x="61053" y="11434"/>
                    </a:cubicBezTo>
                    <a:cubicBezTo>
                      <a:pt x="61018" y="8182"/>
                      <a:pt x="61298" y="2133"/>
                      <a:pt x="60424" y="1119"/>
                    </a:cubicBezTo>
                    <a:cubicBezTo>
                      <a:pt x="59724" y="245"/>
                      <a:pt x="43290" y="175"/>
                      <a:pt x="31436" y="420"/>
                    </a:cubicBezTo>
                    <a:cubicBezTo>
                      <a:pt x="21680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2" name="Google Shape;462;p19"/>
            <p:cNvGrpSpPr/>
            <p:nvPr/>
          </p:nvGrpSpPr>
          <p:grpSpPr>
            <a:xfrm>
              <a:off x="1108234" y="2764876"/>
              <a:ext cx="175808" cy="188240"/>
              <a:chOff x="1481980" y="2764876"/>
              <a:chExt cx="175808" cy="188240"/>
            </a:xfrm>
          </p:grpSpPr>
          <p:sp>
            <p:nvSpPr>
              <p:cNvPr id="463" name="Google Shape;463;p19"/>
              <p:cNvSpPr/>
              <p:nvPr/>
            </p:nvSpPr>
            <p:spPr>
              <a:xfrm>
                <a:off x="1481980" y="2785718"/>
                <a:ext cx="155157" cy="147035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7069" extrusionOk="0">
                    <a:moveTo>
                      <a:pt x="4514" y="1"/>
                    </a:moveTo>
                    <a:cubicBezTo>
                      <a:pt x="3820" y="1"/>
                      <a:pt x="3052" y="234"/>
                      <a:pt x="2273" y="747"/>
                    </a:cubicBezTo>
                    <a:cubicBezTo>
                      <a:pt x="0" y="2250"/>
                      <a:pt x="664" y="6446"/>
                      <a:pt x="3287" y="6971"/>
                    </a:cubicBezTo>
                    <a:cubicBezTo>
                      <a:pt x="3621" y="7037"/>
                      <a:pt x="3940" y="7069"/>
                      <a:pt x="4240" y="7069"/>
                    </a:cubicBezTo>
                    <a:cubicBezTo>
                      <a:pt x="6174" y="7069"/>
                      <a:pt x="7383" y="5734"/>
                      <a:pt x="7413" y="3404"/>
                    </a:cubicBezTo>
                    <a:cubicBezTo>
                      <a:pt x="7438" y="1353"/>
                      <a:pt x="6188" y="1"/>
                      <a:pt x="45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9"/>
              <p:cNvSpPr/>
              <p:nvPr/>
            </p:nvSpPr>
            <p:spPr>
              <a:xfrm>
                <a:off x="1502402" y="2806081"/>
                <a:ext cx="155386" cy="147035"/>
              </a:xfrm>
              <a:custGeom>
                <a:avLst/>
                <a:gdLst/>
                <a:ahLst/>
                <a:cxnLst/>
                <a:rect l="l" t="t" r="r" b="b"/>
                <a:pathLst>
                  <a:path w="7449" h="7069" extrusionOk="0">
                    <a:moveTo>
                      <a:pt x="4528" y="1"/>
                    </a:moveTo>
                    <a:cubicBezTo>
                      <a:pt x="3837" y="1"/>
                      <a:pt x="3077" y="234"/>
                      <a:pt x="2308" y="747"/>
                    </a:cubicBezTo>
                    <a:cubicBezTo>
                      <a:pt x="0" y="2250"/>
                      <a:pt x="699" y="6446"/>
                      <a:pt x="3322" y="6971"/>
                    </a:cubicBezTo>
                    <a:cubicBezTo>
                      <a:pt x="3656" y="7037"/>
                      <a:pt x="3975" y="7069"/>
                      <a:pt x="4276" y="7069"/>
                    </a:cubicBezTo>
                    <a:cubicBezTo>
                      <a:pt x="6209" y="7069"/>
                      <a:pt x="7418" y="5734"/>
                      <a:pt x="7448" y="3404"/>
                    </a:cubicBezTo>
                    <a:cubicBezTo>
                      <a:pt x="7448" y="1353"/>
                      <a:pt x="6191" y="1"/>
                      <a:pt x="45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9"/>
              <p:cNvSpPr/>
              <p:nvPr/>
            </p:nvSpPr>
            <p:spPr>
              <a:xfrm>
                <a:off x="1481980" y="2764876"/>
                <a:ext cx="155365" cy="176030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8463" fill="none" extrusionOk="0">
                    <a:moveTo>
                      <a:pt x="2273" y="1749"/>
                    </a:moveTo>
                    <a:cubicBezTo>
                      <a:pt x="0" y="3252"/>
                      <a:pt x="664" y="7448"/>
                      <a:pt x="3287" y="7973"/>
                    </a:cubicBezTo>
                    <a:cubicBezTo>
                      <a:pt x="5770" y="8462"/>
                      <a:pt x="7378" y="7098"/>
                      <a:pt x="7413" y="4406"/>
                    </a:cubicBezTo>
                    <a:cubicBezTo>
                      <a:pt x="7448" y="1504"/>
                      <a:pt x="4930" y="0"/>
                      <a:pt x="2273" y="17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6" name="Google Shape;466;p19"/>
            <p:cNvSpPr txBox="1"/>
            <p:nvPr/>
          </p:nvSpPr>
          <p:spPr>
            <a:xfrm>
              <a:off x="543188" y="2153207"/>
              <a:ext cx="13059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Duração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7" name="Google Shape;467;p19"/>
            <p:cNvSpPr txBox="1"/>
            <p:nvPr/>
          </p:nvSpPr>
          <p:spPr>
            <a:xfrm>
              <a:off x="543188" y="3359107"/>
              <a:ext cx="1305900" cy="12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10min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8" name="Google Shape;468;p19"/>
          <p:cNvGrpSpPr/>
          <p:nvPr/>
        </p:nvGrpSpPr>
        <p:grpSpPr>
          <a:xfrm>
            <a:off x="2709689" y="1219332"/>
            <a:ext cx="1472123" cy="3545762"/>
            <a:chOff x="2709689" y="1219332"/>
            <a:chExt cx="1472123" cy="3545762"/>
          </a:xfrm>
        </p:grpSpPr>
        <p:sp>
          <p:nvSpPr>
            <p:cNvPr id="469" name="Google Shape;469;p19"/>
            <p:cNvSpPr/>
            <p:nvPr/>
          </p:nvSpPr>
          <p:spPr>
            <a:xfrm>
              <a:off x="3368068" y="2785739"/>
              <a:ext cx="155365" cy="147534"/>
            </a:xfrm>
            <a:custGeom>
              <a:avLst/>
              <a:gdLst/>
              <a:ahLst/>
              <a:cxnLst/>
              <a:rect l="l" t="t" r="r" b="b"/>
              <a:pathLst>
                <a:path w="7448" h="7093" extrusionOk="0">
                  <a:moveTo>
                    <a:pt x="4524" y="1"/>
                  </a:moveTo>
                  <a:cubicBezTo>
                    <a:pt x="3835" y="1"/>
                    <a:pt x="3076" y="234"/>
                    <a:pt x="2308" y="746"/>
                  </a:cubicBezTo>
                  <a:cubicBezTo>
                    <a:pt x="0" y="2249"/>
                    <a:pt x="699" y="6445"/>
                    <a:pt x="3322" y="7005"/>
                  </a:cubicBezTo>
                  <a:cubicBezTo>
                    <a:pt x="3643" y="7063"/>
                    <a:pt x="3950" y="7092"/>
                    <a:pt x="4240" y="7092"/>
                  </a:cubicBezTo>
                  <a:cubicBezTo>
                    <a:pt x="6195" y="7092"/>
                    <a:pt x="7418" y="5782"/>
                    <a:pt x="7448" y="3438"/>
                  </a:cubicBezTo>
                  <a:cubicBezTo>
                    <a:pt x="7448" y="1361"/>
                    <a:pt x="6189" y="1"/>
                    <a:pt x="4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3368172" y="2806081"/>
              <a:ext cx="155157" cy="147035"/>
            </a:xfrm>
            <a:custGeom>
              <a:avLst/>
              <a:gdLst/>
              <a:ahLst/>
              <a:cxnLst/>
              <a:rect l="l" t="t" r="r" b="b"/>
              <a:pathLst>
                <a:path w="7438" h="7069" extrusionOk="0">
                  <a:moveTo>
                    <a:pt x="4515" y="1"/>
                  </a:moveTo>
                  <a:cubicBezTo>
                    <a:pt x="3820" y="1"/>
                    <a:pt x="3052" y="234"/>
                    <a:pt x="2273" y="747"/>
                  </a:cubicBezTo>
                  <a:cubicBezTo>
                    <a:pt x="0" y="2250"/>
                    <a:pt x="664" y="6446"/>
                    <a:pt x="3322" y="6971"/>
                  </a:cubicBezTo>
                  <a:cubicBezTo>
                    <a:pt x="3651" y="7037"/>
                    <a:pt x="3966" y="7069"/>
                    <a:pt x="4265" y="7069"/>
                  </a:cubicBezTo>
                  <a:cubicBezTo>
                    <a:pt x="6182" y="7069"/>
                    <a:pt x="7413" y="5734"/>
                    <a:pt x="7413" y="3404"/>
                  </a:cubicBezTo>
                  <a:cubicBezTo>
                    <a:pt x="7438" y="1353"/>
                    <a:pt x="6188" y="1"/>
                    <a:pt x="4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1" name="Google Shape;471;p19"/>
            <p:cNvGrpSpPr/>
            <p:nvPr/>
          </p:nvGrpSpPr>
          <p:grpSpPr>
            <a:xfrm>
              <a:off x="2709689" y="3156900"/>
              <a:ext cx="1472123" cy="1608194"/>
              <a:chOff x="2690925" y="3156900"/>
              <a:chExt cx="1472123" cy="1608194"/>
            </a:xfrm>
          </p:grpSpPr>
          <p:sp>
            <p:nvSpPr>
              <p:cNvPr id="472" name="Google Shape;472;p19"/>
              <p:cNvSpPr/>
              <p:nvPr/>
            </p:nvSpPr>
            <p:spPr>
              <a:xfrm>
                <a:off x="2690925" y="3175183"/>
                <a:ext cx="1427957" cy="1557192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65" extrusionOk="0">
                    <a:moveTo>
                      <a:pt x="7536" y="1"/>
                    </a:moveTo>
                    <a:cubicBezTo>
                      <a:pt x="4442" y="1"/>
                      <a:pt x="2145" y="148"/>
                      <a:pt x="1609" y="590"/>
                    </a:cubicBezTo>
                    <a:cubicBezTo>
                      <a:pt x="350" y="1569"/>
                      <a:pt x="735" y="10835"/>
                      <a:pt x="560" y="19996"/>
                    </a:cubicBezTo>
                    <a:cubicBezTo>
                      <a:pt x="385" y="29158"/>
                      <a:pt x="420" y="51082"/>
                      <a:pt x="560" y="55383"/>
                    </a:cubicBezTo>
                    <a:cubicBezTo>
                      <a:pt x="700" y="59684"/>
                      <a:pt x="1" y="72097"/>
                      <a:pt x="1015" y="73566"/>
                    </a:cubicBezTo>
                    <a:cubicBezTo>
                      <a:pt x="1830" y="74718"/>
                      <a:pt x="9786" y="74831"/>
                      <a:pt x="14419" y="74831"/>
                    </a:cubicBezTo>
                    <a:cubicBezTo>
                      <a:pt x="15549" y="74831"/>
                      <a:pt x="16482" y="74824"/>
                      <a:pt x="17065" y="74824"/>
                    </a:cubicBezTo>
                    <a:cubicBezTo>
                      <a:pt x="18480" y="74824"/>
                      <a:pt x="21679" y="74864"/>
                      <a:pt x="24990" y="74864"/>
                    </a:cubicBezTo>
                    <a:cubicBezTo>
                      <a:pt x="28632" y="74864"/>
                      <a:pt x="32408" y="74816"/>
                      <a:pt x="34093" y="74615"/>
                    </a:cubicBezTo>
                    <a:cubicBezTo>
                      <a:pt x="34780" y="74540"/>
                      <a:pt x="36092" y="74520"/>
                      <a:pt x="37742" y="74520"/>
                    </a:cubicBezTo>
                    <a:cubicBezTo>
                      <a:pt x="39756" y="74520"/>
                      <a:pt x="42271" y="74550"/>
                      <a:pt x="44762" y="74550"/>
                    </a:cubicBezTo>
                    <a:cubicBezTo>
                      <a:pt x="49799" y="74550"/>
                      <a:pt x="54735" y="74425"/>
                      <a:pt x="55213" y="73671"/>
                    </a:cubicBezTo>
                    <a:cubicBezTo>
                      <a:pt x="56088" y="72237"/>
                      <a:pt x="55948" y="59334"/>
                      <a:pt x="55913" y="51991"/>
                    </a:cubicBezTo>
                    <a:cubicBezTo>
                      <a:pt x="55878" y="42270"/>
                      <a:pt x="56262" y="28808"/>
                      <a:pt x="56367" y="21990"/>
                    </a:cubicBezTo>
                    <a:cubicBezTo>
                      <a:pt x="56507" y="15136"/>
                      <a:pt x="56193" y="1464"/>
                      <a:pt x="55458" y="555"/>
                    </a:cubicBezTo>
                    <a:cubicBezTo>
                      <a:pt x="55163" y="190"/>
                      <a:pt x="51843" y="61"/>
                      <a:pt x="47634" y="61"/>
                    </a:cubicBezTo>
                    <a:cubicBezTo>
                      <a:pt x="41366" y="61"/>
                      <a:pt x="33126" y="346"/>
                      <a:pt x="29967" y="555"/>
                    </a:cubicBezTo>
                    <a:cubicBezTo>
                      <a:pt x="29474" y="587"/>
                      <a:pt x="28843" y="601"/>
                      <a:pt x="28103" y="601"/>
                    </a:cubicBezTo>
                    <a:cubicBezTo>
                      <a:pt x="23269" y="601"/>
                      <a:pt x="13779" y="1"/>
                      <a:pt x="7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9"/>
              <p:cNvSpPr/>
              <p:nvPr/>
            </p:nvSpPr>
            <p:spPr>
              <a:xfrm>
                <a:off x="2735090" y="3208235"/>
                <a:ext cx="1427957" cy="1556859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49" extrusionOk="0">
                    <a:moveTo>
                      <a:pt x="7513" y="1"/>
                    </a:moveTo>
                    <a:cubicBezTo>
                      <a:pt x="4431" y="1"/>
                      <a:pt x="2144" y="144"/>
                      <a:pt x="1609" y="574"/>
                    </a:cubicBezTo>
                    <a:cubicBezTo>
                      <a:pt x="351" y="1553"/>
                      <a:pt x="735" y="10820"/>
                      <a:pt x="560" y="19981"/>
                    </a:cubicBezTo>
                    <a:cubicBezTo>
                      <a:pt x="386" y="29142"/>
                      <a:pt x="421" y="51101"/>
                      <a:pt x="560" y="55402"/>
                    </a:cubicBezTo>
                    <a:cubicBezTo>
                      <a:pt x="700" y="59703"/>
                      <a:pt x="1" y="72117"/>
                      <a:pt x="1015" y="73550"/>
                    </a:cubicBezTo>
                    <a:cubicBezTo>
                      <a:pt x="1830" y="74703"/>
                      <a:pt x="9787" y="74816"/>
                      <a:pt x="14420" y="74816"/>
                    </a:cubicBezTo>
                    <a:cubicBezTo>
                      <a:pt x="15550" y="74816"/>
                      <a:pt x="16482" y="74809"/>
                      <a:pt x="17065" y="74809"/>
                    </a:cubicBezTo>
                    <a:cubicBezTo>
                      <a:pt x="18480" y="74809"/>
                      <a:pt x="21680" y="74849"/>
                      <a:pt x="24990" y="74849"/>
                    </a:cubicBezTo>
                    <a:cubicBezTo>
                      <a:pt x="28632" y="74849"/>
                      <a:pt x="32409" y="74801"/>
                      <a:pt x="34094" y="74599"/>
                    </a:cubicBezTo>
                    <a:cubicBezTo>
                      <a:pt x="34780" y="74525"/>
                      <a:pt x="36093" y="74504"/>
                      <a:pt x="37743" y="74504"/>
                    </a:cubicBezTo>
                    <a:cubicBezTo>
                      <a:pt x="39756" y="74504"/>
                      <a:pt x="42271" y="74535"/>
                      <a:pt x="44762" y="74535"/>
                    </a:cubicBezTo>
                    <a:cubicBezTo>
                      <a:pt x="49799" y="74535"/>
                      <a:pt x="54735" y="74410"/>
                      <a:pt x="55214" y="73655"/>
                    </a:cubicBezTo>
                    <a:cubicBezTo>
                      <a:pt x="56088" y="72221"/>
                      <a:pt x="55948" y="59319"/>
                      <a:pt x="55913" y="51976"/>
                    </a:cubicBezTo>
                    <a:cubicBezTo>
                      <a:pt x="55878" y="42255"/>
                      <a:pt x="56263" y="28793"/>
                      <a:pt x="56368" y="21974"/>
                    </a:cubicBezTo>
                    <a:cubicBezTo>
                      <a:pt x="56508" y="15121"/>
                      <a:pt x="56193" y="1449"/>
                      <a:pt x="55459" y="539"/>
                    </a:cubicBezTo>
                    <a:cubicBezTo>
                      <a:pt x="55164" y="174"/>
                      <a:pt x="51843" y="46"/>
                      <a:pt x="47634" y="46"/>
                    </a:cubicBezTo>
                    <a:cubicBezTo>
                      <a:pt x="41366" y="46"/>
                      <a:pt x="33126" y="330"/>
                      <a:pt x="29968" y="539"/>
                    </a:cubicBezTo>
                    <a:cubicBezTo>
                      <a:pt x="29465" y="573"/>
                      <a:pt x="28819" y="587"/>
                      <a:pt x="28061" y="587"/>
                    </a:cubicBezTo>
                    <a:cubicBezTo>
                      <a:pt x="23208" y="587"/>
                      <a:pt x="13738" y="1"/>
                      <a:pt x="75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9"/>
              <p:cNvSpPr/>
              <p:nvPr/>
            </p:nvSpPr>
            <p:spPr>
              <a:xfrm>
                <a:off x="2690925" y="3156900"/>
                <a:ext cx="1427957" cy="1580467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5984" fill="none" extrusionOk="0">
                    <a:moveTo>
                      <a:pt x="1609" y="1469"/>
                    </a:moveTo>
                    <a:cubicBezTo>
                      <a:pt x="350" y="2448"/>
                      <a:pt x="735" y="11714"/>
                      <a:pt x="560" y="20875"/>
                    </a:cubicBezTo>
                    <a:cubicBezTo>
                      <a:pt x="385" y="30037"/>
                      <a:pt x="420" y="51961"/>
                      <a:pt x="560" y="56262"/>
                    </a:cubicBezTo>
                    <a:cubicBezTo>
                      <a:pt x="700" y="60563"/>
                      <a:pt x="1" y="72976"/>
                      <a:pt x="1015" y="74445"/>
                    </a:cubicBezTo>
                    <a:cubicBezTo>
                      <a:pt x="2029" y="75878"/>
                      <a:pt x="14092" y="75703"/>
                      <a:pt x="17065" y="75703"/>
                    </a:cubicBezTo>
                    <a:cubicBezTo>
                      <a:pt x="20037" y="75703"/>
                      <a:pt x="30876" y="75878"/>
                      <a:pt x="34093" y="75494"/>
                    </a:cubicBezTo>
                    <a:cubicBezTo>
                      <a:pt x="37310" y="75144"/>
                      <a:pt x="54304" y="75983"/>
                      <a:pt x="55213" y="74550"/>
                    </a:cubicBezTo>
                    <a:cubicBezTo>
                      <a:pt x="56088" y="73116"/>
                      <a:pt x="55948" y="60213"/>
                      <a:pt x="55913" y="52870"/>
                    </a:cubicBezTo>
                    <a:cubicBezTo>
                      <a:pt x="55878" y="43149"/>
                      <a:pt x="56262" y="29687"/>
                      <a:pt x="56367" y="22869"/>
                    </a:cubicBezTo>
                    <a:cubicBezTo>
                      <a:pt x="56507" y="16015"/>
                      <a:pt x="56193" y="2343"/>
                      <a:pt x="55458" y="1434"/>
                    </a:cubicBezTo>
                    <a:cubicBezTo>
                      <a:pt x="54724" y="525"/>
                      <a:pt x="35247" y="1084"/>
                      <a:pt x="29967" y="1434"/>
                    </a:cubicBezTo>
                    <a:cubicBezTo>
                      <a:pt x="24652" y="1784"/>
                      <a:pt x="3392" y="0"/>
                      <a:pt x="1609" y="146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" name="Google Shape;475;p19"/>
            <p:cNvGrpSpPr/>
            <p:nvPr/>
          </p:nvGrpSpPr>
          <p:grpSpPr>
            <a:xfrm>
              <a:off x="3124069" y="1219332"/>
              <a:ext cx="643364" cy="641638"/>
              <a:chOff x="3247534" y="1219332"/>
              <a:chExt cx="643364" cy="641638"/>
            </a:xfrm>
          </p:grpSpPr>
          <p:sp>
            <p:nvSpPr>
              <p:cNvPr id="476" name="Google Shape;476;p19"/>
              <p:cNvSpPr/>
              <p:nvPr/>
            </p:nvSpPr>
            <p:spPr>
              <a:xfrm>
                <a:off x="3247534" y="1221787"/>
                <a:ext cx="61564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20" extrusionOk="0">
                    <a:moveTo>
                      <a:pt x="15425" y="0"/>
                    </a:moveTo>
                    <a:cubicBezTo>
                      <a:pt x="15191" y="0"/>
                      <a:pt x="14956" y="8"/>
                      <a:pt x="14722" y="23"/>
                    </a:cubicBezTo>
                    <a:cubicBezTo>
                      <a:pt x="11260" y="23"/>
                      <a:pt x="7134" y="1666"/>
                      <a:pt x="4861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76" y="16912"/>
                      <a:pt x="385" y="19709"/>
                      <a:pt x="3043" y="23695"/>
                    </a:cubicBezTo>
                    <a:cubicBezTo>
                      <a:pt x="4476" y="25968"/>
                      <a:pt x="6679" y="27646"/>
                      <a:pt x="9267" y="28381"/>
                    </a:cubicBezTo>
                    <a:cubicBezTo>
                      <a:pt x="10188" y="28713"/>
                      <a:pt x="12548" y="29420"/>
                      <a:pt x="15118" y="29420"/>
                    </a:cubicBezTo>
                    <a:cubicBezTo>
                      <a:pt x="16062" y="29420"/>
                      <a:pt x="17034" y="29324"/>
                      <a:pt x="17974" y="29080"/>
                    </a:cubicBezTo>
                    <a:cubicBezTo>
                      <a:pt x="21435" y="28136"/>
                      <a:pt x="24163" y="26877"/>
                      <a:pt x="25981" y="24185"/>
                    </a:cubicBezTo>
                    <a:cubicBezTo>
                      <a:pt x="27764" y="21492"/>
                      <a:pt x="29513" y="18870"/>
                      <a:pt x="29443" y="14709"/>
                    </a:cubicBezTo>
                    <a:cubicBezTo>
                      <a:pt x="29338" y="10548"/>
                      <a:pt x="27869" y="7610"/>
                      <a:pt x="26646" y="6142"/>
                    </a:cubicBezTo>
                    <a:cubicBezTo>
                      <a:pt x="25422" y="4638"/>
                      <a:pt x="23429" y="2610"/>
                      <a:pt x="21086" y="1456"/>
                    </a:cubicBezTo>
                    <a:cubicBezTo>
                      <a:pt x="19336" y="519"/>
                      <a:pt x="17391" y="0"/>
                      <a:pt x="15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9"/>
              <p:cNvSpPr/>
              <p:nvPr/>
            </p:nvSpPr>
            <p:spPr>
              <a:xfrm>
                <a:off x="3274526" y="1248868"/>
                <a:ext cx="616371" cy="612102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28" extrusionOk="0">
                    <a:moveTo>
                      <a:pt x="15307" y="0"/>
                    </a:moveTo>
                    <a:cubicBezTo>
                      <a:pt x="15112" y="0"/>
                      <a:pt x="14916" y="5"/>
                      <a:pt x="14722" y="14"/>
                    </a:cubicBezTo>
                    <a:cubicBezTo>
                      <a:pt x="11260" y="14"/>
                      <a:pt x="7134" y="1693"/>
                      <a:pt x="4861" y="3791"/>
                    </a:cubicBezTo>
                    <a:cubicBezTo>
                      <a:pt x="2588" y="5924"/>
                      <a:pt x="1" y="9595"/>
                      <a:pt x="70" y="13232"/>
                    </a:cubicBezTo>
                    <a:cubicBezTo>
                      <a:pt x="175" y="16903"/>
                      <a:pt x="385" y="19701"/>
                      <a:pt x="3043" y="23687"/>
                    </a:cubicBezTo>
                    <a:cubicBezTo>
                      <a:pt x="4476" y="25960"/>
                      <a:pt x="6679" y="27638"/>
                      <a:pt x="9267" y="28407"/>
                    </a:cubicBezTo>
                    <a:cubicBezTo>
                      <a:pt x="10184" y="28713"/>
                      <a:pt x="12530" y="29427"/>
                      <a:pt x="15089" y="29427"/>
                    </a:cubicBezTo>
                    <a:cubicBezTo>
                      <a:pt x="16042" y="29427"/>
                      <a:pt x="17024" y="29328"/>
                      <a:pt x="17974" y="29072"/>
                    </a:cubicBezTo>
                    <a:cubicBezTo>
                      <a:pt x="21435" y="28163"/>
                      <a:pt x="24163" y="26904"/>
                      <a:pt x="25981" y="24211"/>
                    </a:cubicBezTo>
                    <a:cubicBezTo>
                      <a:pt x="27764" y="21519"/>
                      <a:pt x="29548" y="18896"/>
                      <a:pt x="29443" y="14735"/>
                    </a:cubicBezTo>
                    <a:cubicBezTo>
                      <a:pt x="29338" y="10574"/>
                      <a:pt x="27869" y="7602"/>
                      <a:pt x="26680" y="6134"/>
                    </a:cubicBezTo>
                    <a:cubicBezTo>
                      <a:pt x="25456" y="4665"/>
                      <a:pt x="23428" y="2602"/>
                      <a:pt x="21121" y="1448"/>
                    </a:cubicBezTo>
                    <a:cubicBezTo>
                      <a:pt x="19336" y="492"/>
                      <a:pt x="17318" y="0"/>
                      <a:pt x="153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9"/>
              <p:cNvSpPr/>
              <p:nvPr/>
            </p:nvSpPr>
            <p:spPr>
              <a:xfrm>
                <a:off x="3364975" y="1282419"/>
                <a:ext cx="449345" cy="453939"/>
              </a:xfrm>
              <a:custGeom>
                <a:avLst/>
                <a:gdLst/>
                <a:ahLst/>
                <a:cxnLst/>
                <a:rect l="l" t="t" r="r" b="b"/>
                <a:pathLst>
                  <a:path w="21541" h="21824" extrusionOk="0">
                    <a:moveTo>
                      <a:pt x="10453" y="0"/>
                    </a:moveTo>
                    <a:cubicBezTo>
                      <a:pt x="9932" y="0"/>
                      <a:pt x="9386" y="37"/>
                      <a:pt x="8812" y="115"/>
                    </a:cubicBezTo>
                    <a:cubicBezTo>
                      <a:pt x="3637" y="814"/>
                      <a:pt x="0" y="4486"/>
                      <a:pt x="0" y="10535"/>
                    </a:cubicBezTo>
                    <a:cubicBezTo>
                      <a:pt x="0" y="17248"/>
                      <a:pt x="5875" y="21095"/>
                      <a:pt x="9197" y="21619"/>
                    </a:cubicBezTo>
                    <a:cubicBezTo>
                      <a:pt x="9958" y="21740"/>
                      <a:pt x="10863" y="21823"/>
                      <a:pt x="11823" y="21823"/>
                    </a:cubicBezTo>
                    <a:cubicBezTo>
                      <a:pt x="15051" y="21823"/>
                      <a:pt x="18904" y="20879"/>
                      <a:pt x="20036" y="17213"/>
                    </a:cubicBezTo>
                    <a:cubicBezTo>
                      <a:pt x="21540" y="12458"/>
                      <a:pt x="21120" y="7108"/>
                      <a:pt x="18288" y="3961"/>
                    </a:cubicBezTo>
                    <a:cubicBezTo>
                      <a:pt x="16251" y="1650"/>
                      <a:pt x="13923" y="0"/>
                      <a:pt x="10453" y="0"/>
                    </a:cubicBezTo>
                    <a:close/>
                  </a:path>
                </a:pathLst>
              </a:custGeom>
              <a:solidFill>
                <a:srgbClr val="231F20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9"/>
              <p:cNvSpPr/>
              <p:nvPr/>
            </p:nvSpPr>
            <p:spPr>
              <a:xfrm>
                <a:off x="3373007" y="1369737"/>
                <a:ext cx="361066" cy="350147"/>
              </a:xfrm>
              <a:custGeom>
                <a:avLst/>
                <a:gdLst/>
                <a:ahLst/>
                <a:cxnLst/>
                <a:rect l="l" t="t" r="r" b="b"/>
                <a:pathLst>
                  <a:path w="17309" h="16834" extrusionOk="0">
                    <a:moveTo>
                      <a:pt x="13816" y="1"/>
                    </a:moveTo>
                    <a:cubicBezTo>
                      <a:pt x="13103" y="1"/>
                      <a:pt x="12523" y="456"/>
                      <a:pt x="12413" y="1372"/>
                    </a:cubicBezTo>
                    <a:cubicBezTo>
                      <a:pt x="12323" y="2091"/>
                      <a:pt x="11848" y="2990"/>
                      <a:pt x="11208" y="2990"/>
                    </a:cubicBezTo>
                    <a:cubicBezTo>
                      <a:pt x="11101" y="2990"/>
                      <a:pt x="10990" y="2965"/>
                      <a:pt x="10875" y="2910"/>
                    </a:cubicBezTo>
                    <a:cubicBezTo>
                      <a:pt x="10121" y="2550"/>
                      <a:pt x="8601" y="716"/>
                      <a:pt x="8095" y="716"/>
                    </a:cubicBezTo>
                    <a:cubicBezTo>
                      <a:pt x="8061" y="716"/>
                      <a:pt x="8032" y="724"/>
                      <a:pt x="8007" y="742"/>
                    </a:cubicBezTo>
                    <a:cubicBezTo>
                      <a:pt x="7588" y="1022"/>
                      <a:pt x="5595" y="2665"/>
                      <a:pt x="5350" y="3400"/>
                    </a:cubicBezTo>
                    <a:cubicBezTo>
                      <a:pt x="5117" y="4065"/>
                      <a:pt x="5866" y="5333"/>
                      <a:pt x="7115" y="5333"/>
                    </a:cubicBezTo>
                    <a:cubicBezTo>
                      <a:pt x="7178" y="5333"/>
                      <a:pt x="7242" y="5330"/>
                      <a:pt x="7308" y="5323"/>
                    </a:cubicBezTo>
                    <a:cubicBezTo>
                      <a:pt x="7342" y="5319"/>
                      <a:pt x="7376" y="5317"/>
                      <a:pt x="7410" y="5317"/>
                    </a:cubicBezTo>
                    <a:cubicBezTo>
                      <a:pt x="8673" y="5317"/>
                      <a:pt x="9331" y="7833"/>
                      <a:pt x="7833" y="8889"/>
                    </a:cubicBezTo>
                    <a:cubicBezTo>
                      <a:pt x="7468" y="9154"/>
                      <a:pt x="7017" y="9276"/>
                      <a:pt x="6578" y="9276"/>
                    </a:cubicBezTo>
                    <a:cubicBezTo>
                      <a:pt x="5628" y="9276"/>
                      <a:pt x="4739" y="8704"/>
                      <a:pt x="4930" y="7770"/>
                    </a:cubicBezTo>
                    <a:cubicBezTo>
                      <a:pt x="5182" y="6608"/>
                      <a:pt x="3994" y="5305"/>
                      <a:pt x="3319" y="5305"/>
                    </a:cubicBezTo>
                    <a:cubicBezTo>
                      <a:pt x="3243" y="5305"/>
                      <a:pt x="3173" y="5322"/>
                      <a:pt x="3112" y="5358"/>
                    </a:cubicBezTo>
                    <a:cubicBezTo>
                      <a:pt x="2553" y="5742"/>
                      <a:pt x="0" y="7945"/>
                      <a:pt x="35" y="8750"/>
                    </a:cubicBezTo>
                    <a:cubicBezTo>
                      <a:pt x="35" y="9064"/>
                      <a:pt x="1678" y="10708"/>
                      <a:pt x="2308" y="11477"/>
                    </a:cubicBezTo>
                    <a:cubicBezTo>
                      <a:pt x="2762" y="12001"/>
                      <a:pt x="5315" y="14169"/>
                      <a:pt x="6294" y="15288"/>
                    </a:cubicBezTo>
                    <a:cubicBezTo>
                      <a:pt x="7212" y="16338"/>
                      <a:pt x="8284" y="16833"/>
                      <a:pt x="8587" y="16833"/>
                    </a:cubicBezTo>
                    <a:cubicBezTo>
                      <a:pt x="8607" y="16833"/>
                      <a:pt x="8624" y="16831"/>
                      <a:pt x="8637" y="16827"/>
                    </a:cubicBezTo>
                    <a:cubicBezTo>
                      <a:pt x="9231" y="16652"/>
                      <a:pt x="10980" y="14729"/>
                      <a:pt x="12169" y="13715"/>
                    </a:cubicBezTo>
                    <a:cubicBezTo>
                      <a:pt x="13322" y="12701"/>
                      <a:pt x="16330" y="9868"/>
                      <a:pt x="16819" y="9134"/>
                    </a:cubicBezTo>
                    <a:cubicBezTo>
                      <a:pt x="17309" y="8400"/>
                      <a:pt x="15071" y="6721"/>
                      <a:pt x="14162" y="5812"/>
                    </a:cubicBezTo>
                    <a:cubicBezTo>
                      <a:pt x="13253" y="4903"/>
                      <a:pt x="14057" y="4099"/>
                      <a:pt x="15071" y="3994"/>
                    </a:cubicBezTo>
                    <a:cubicBezTo>
                      <a:pt x="16050" y="3924"/>
                      <a:pt x="17134" y="2700"/>
                      <a:pt x="15840" y="1127"/>
                    </a:cubicBezTo>
                    <a:cubicBezTo>
                      <a:pt x="15224" y="377"/>
                      <a:pt x="14465" y="1"/>
                      <a:pt x="138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9"/>
              <p:cNvSpPr/>
              <p:nvPr/>
            </p:nvSpPr>
            <p:spPr>
              <a:xfrm>
                <a:off x="3373007" y="1360439"/>
                <a:ext cx="361066" cy="360755"/>
              </a:xfrm>
              <a:custGeom>
                <a:avLst/>
                <a:gdLst/>
                <a:ahLst/>
                <a:cxnLst/>
                <a:rect l="l" t="t" r="r" b="b"/>
                <a:pathLst>
                  <a:path w="17309" h="17344" fill="none" extrusionOk="0">
                    <a:moveTo>
                      <a:pt x="2308" y="11924"/>
                    </a:moveTo>
                    <a:cubicBezTo>
                      <a:pt x="2762" y="12448"/>
                      <a:pt x="5315" y="14616"/>
                      <a:pt x="6294" y="15735"/>
                    </a:cubicBezTo>
                    <a:cubicBezTo>
                      <a:pt x="7273" y="16854"/>
                      <a:pt x="8427" y="17344"/>
                      <a:pt x="8637" y="17274"/>
                    </a:cubicBezTo>
                    <a:cubicBezTo>
                      <a:pt x="9231" y="17099"/>
                      <a:pt x="10980" y="15176"/>
                      <a:pt x="12169" y="14162"/>
                    </a:cubicBezTo>
                    <a:cubicBezTo>
                      <a:pt x="13322" y="13148"/>
                      <a:pt x="16330" y="10315"/>
                      <a:pt x="16819" y="9581"/>
                    </a:cubicBezTo>
                    <a:cubicBezTo>
                      <a:pt x="17309" y="8847"/>
                      <a:pt x="15071" y="7168"/>
                      <a:pt x="14162" y="6259"/>
                    </a:cubicBezTo>
                    <a:cubicBezTo>
                      <a:pt x="13253" y="5350"/>
                      <a:pt x="14057" y="4546"/>
                      <a:pt x="15071" y="4441"/>
                    </a:cubicBezTo>
                    <a:cubicBezTo>
                      <a:pt x="16050" y="4371"/>
                      <a:pt x="17134" y="3147"/>
                      <a:pt x="15840" y="1574"/>
                    </a:cubicBezTo>
                    <a:cubicBezTo>
                      <a:pt x="14546" y="0"/>
                      <a:pt x="12623" y="70"/>
                      <a:pt x="12413" y="1819"/>
                    </a:cubicBezTo>
                    <a:cubicBezTo>
                      <a:pt x="12308" y="2658"/>
                      <a:pt x="11679" y="3742"/>
                      <a:pt x="10875" y="3357"/>
                    </a:cubicBezTo>
                    <a:cubicBezTo>
                      <a:pt x="10071" y="2972"/>
                      <a:pt x="8392" y="909"/>
                      <a:pt x="8007" y="1189"/>
                    </a:cubicBezTo>
                    <a:cubicBezTo>
                      <a:pt x="7588" y="1469"/>
                      <a:pt x="5595" y="3112"/>
                      <a:pt x="5350" y="3847"/>
                    </a:cubicBezTo>
                    <a:cubicBezTo>
                      <a:pt x="5105" y="4546"/>
                      <a:pt x="5944" y="5910"/>
                      <a:pt x="7308" y="5770"/>
                    </a:cubicBezTo>
                    <a:cubicBezTo>
                      <a:pt x="8637" y="5630"/>
                      <a:pt x="9371" y="8252"/>
                      <a:pt x="7833" y="9336"/>
                    </a:cubicBezTo>
                    <a:cubicBezTo>
                      <a:pt x="6679" y="10176"/>
                      <a:pt x="4651" y="9581"/>
                      <a:pt x="4930" y="8217"/>
                    </a:cubicBezTo>
                    <a:cubicBezTo>
                      <a:pt x="5210" y="6924"/>
                      <a:pt x="3707" y="5455"/>
                      <a:pt x="3112" y="5805"/>
                    </a:cubicBezTo>
                    <a:cubicBezTo>
                      <a:pt x="2553" y="6189"/>
                      <a:pt x="0" y="8392"/>
                      <a:pt x="35" y="9197"/>
                    </a:cubicBezTo>
                    <a:cubicBezTo>
                      <a:pt x="35" y="9511"/>
                      <a:pt x="1678" y="11155"/>
                      <a:pt x="2308" y="11924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9"/>
              <p:cNvSpPr/>
              <p:nvPr/>
            </p:nvSpPr>
            <p:spPr>
              <a:xfrm>
                <a:off x="3247534" y="1219332"/>
                <a:ext cx="61564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30108" fill="none" extrusionOk="0">
                    <a:moveTo>
                      <a:pt x="14722" y="141"/>
                    </a:moveTo>
                    <a:cubicBezTo>
                      <a:pt x="11260" y="141"/>
                      <a:pt x="7134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76" y="17030"/>
                      <a:pt x="385" y="19827"/>
                      <a:pt x="3043" y="23813"/>
                    </a:cubicBezTo>
                    <a:cubicBezTo>
                      <a:pt x="4476" y="26086"/>
                      <a:pt x="6679" y="27764"/>
                      <a:pt x="9267" y="28499"/>
                    </a:cubicBezTo>
                    <a:cubicBezTo>
                      <a:pt x="10526" y="28953"/>
                      <a:pt x="14477" y="30107"/>
                      <a:pt x="17974" y="29198"/>
                    </a:cubicBezTo>
                    <a:cubicBezTo>
                      <a:pt x="21435" y="28254"/>
                      <a:pt x="24163" y="26995"/>
                      <a:pt x="25981" y="24303"/>
                    </a:cubicBezTo>
                    <a:cubicBezTo>
                      <a:pt x="27764" y="21610"/>
                      <a:pt x="29513" y="18988"/>
                      <a:pt x="29443" y="14827"/>
                    </a:cubicBezTo>
                    <a:cubicBezTo>
                      <a:pt x="29338" y="10666"/>
                      <a:pt x="27869" y="7728"/>
                      <a:pt x="26646" y="6260"/>
                    </a:cubicBezTo>
                    <a:cubicBezTo>
                      <a:pt x="25422" y="4756"/>
                      <a:pt x="23429" y="2728"/>
                      <a:pt x="21086" y="1574"/>
                    </a:cubicBezTo>
                    <a:cubicBezTo>
                      <a:pt x="19128" y="525"/>
                      <a:pt x="16925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2" name="Google Shape;482;p19"/>
            <p:cNvSpPr/>
            <p:nvPr/>
          </p:nvSpPr>
          <p:spPr>
            <a:xfrm>
              <a:off x="3443915" y="1840462"/>
              <a:ext cx="3671" cy="275662"/>
            </a:xfrm>
            <a:custGeom>
              <a:avLst/>
              <a:gdLst/>
              <a:ahLst/>
              <a:cxnLst/>
              <a:rect l="l" t="t" r="r" b="b"/>
              <a:pathLst>
                <a:path w="176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76" y="4231"/>
                  </a:cubicBezTo>
                  <a:cubicBezTo>
                    <a:pt x="176" y="5106"/>
                    <a:pt x="1" y="11190"/>
                    <a:pt x="176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3" name="Google Shape;483;p19"/>
            <p:cNvGrpSpPr/>
            <p:nvPr/>
          </p:nvGrpSpPr>
          <p:grpSpPr>
            <a:xfrm>
              <a:off x="2710159" y="2109575"/>
              <a:ext cx="1471183" cy="436717"/>
              <a:chOff x="2709793" y="2109575"/>
              <a:chExt cx="1471183" cy="436717"/>
            </a:xfrm>
          </p:grpSpPr>
          <p:sp>
            <p:nvSpPr>
              <p:cNvPr id="484" name="Google Shape;484;p19"/>
              <p:cNvSpPr/>
              <p:nvPr/>
            </p:nvSpPr>
            <p:spPr>
              <a:xfrm>
                <a:off x="2709793" y="2115753"/>
                <a:ext cx="1437536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186" extrusionOk="0">
                    <a:moveTo>
                      <a:pt x="43264" y="0"/>
                    </a:moveTo>
                    <a:cubicBezTo>
                      <a:pt x="39280" y="0"/>
                      <a:pt x="35120" y="46"/>
                      <a:pt x="31401" y="123"/>
                    </a:cubicBezTo>
                    <a:cubicBezTo>
                      <a:pt x="29617" y="167"/>
                      <a:pt x="27550" y="182"/>
                      <a:pt x="25348" y="182"/>
                    </a:cubicBezTo>
                    <a:cubicBezTo>
                      <a:pt x="21402" y="182"/>
                      <a:pt x="17026" y="136"/>
                      <a:pt x="13082" y="136"/>
                    </a:cubicBezTo>
                    <a:cubicBezTo>
                      <a:pt x="7192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0" y="10438"/>
                    </a:cubicBezTo>
                    <a:cubicBezTo>
                      <a:pt x="315" y="11417"/>
                      <a:pt x="106" y="16103"/>
                      <a:pt x="945" y="18375"/>
                    </a:cubicBezTo>
                    <a:cubicBezTo>
                      <a:pt x="1191" y="19016"/>
                      <a:pt x="4433" y="19186"/>
                      <a:pt x="9053" y="19186"/>
                    </a:cubicBezTo>
                    <a:cubicBezTo>
                      <a:pt x="14264" y="19186"/>
                      <a:pt x="21229" y="18970"/>
                      <a:pt x="27625" y="18970"/>
                    </a:cubicBezTo>
                    <a:cubicBezTo>
                      <a:pt x="31827" y="18970"/>
                      <a:pt x="39093" y="19079"/>
                      <a:pt x="45735" y="19079"/>
                    </a:cubicBezTo>
                    <a:cubicBezTo>
                      <a:pt x="52633" y="19079"/>
                      <a:pt x="58859" y="18961"/>
                      <a:pt x="60284" y="18480"/>
                    </a:cubicBezTo>
                    <a:cubicBezTo>
                      <a:pt x="61228" y="18166"/>
                      <a:pt x="61088" y="13585"/>
                      <a:pt x="61053" y="11137"/>
                    </a:cubicBezTo>
                    <a:cubicBezTo>
                      <a:pt x="60983" y="7885"/>
                      <a:pt x="61263" y="1836"/>
                      <a:pt x="60424" y="822"/>
                    </a:cubicBezTo>
                    <a:cubicBezTo>
                      <a:pt x="59919" y="221"/>
                      <a:pt x="52016" y="0"/>
                      <a:pt x="43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9"/>
              <p:cNvSpPr/>
              <p:nvPr/>
            </p:nvSpPr>
            <p:spPr>
              <a:xfrm>
                <a:off x="2743440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8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05" y="7901"/>
                      <a:pt x="245" y="10559"/>
                    </a:cubicBezTo>
                    <a:cubicBezTo>
                      <a:pt x="315" y="11538"/>
                      <a:pt x="105" y="16223"/>
                      <a:pt x="944" y="18531"/>
                    </a:cubicBezTo>
                    <a:cubicBezTo>
                      <a:pt x="1192" y="19207"/>
                      <a:pt x="4452" y="19385"/>
                      <a:pt x="9093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27" y="19160"/>
                      <a:pt x="39084" y="19270"/>
                      <a:pt x="45722" y="19270"/>
                    </a:cubicBezTo>
                    <a:cubicBezTo>
                      <a:pt x="52615" y="19270"/>
                      <a:pt x="58841" y="19152"/>
                      <a:pt x="60283" y="18671"/>
                    </a:cubicBezTo>
                    <a:cubicBezTo>
                      <a:pt x="61228" y="18356"/>
                      <a:pt x="61053" y="13741"/>
                      <a:pt x="61018" y="11258"/>
                    </a:cubicBezTo>
                    <a:cubicBezTo>
                      <a:pt x="60983" y="7971"/>
                      <a:pt x="61262" y="1852"/>
                      <a:pt x="60388" y="838"/>
                    </a:cubicBezTo>
                    <a:cubicBezTo>
                      <a:pt x="59909" y="238"/>
                      <a:pt x="52046" y="1"/>
                      <a:pt x="433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9"/>
              <p:cNvSpPr/>
              <p:nvPr/>
            </p:nvSpPr>
            <p:spPr>
              <a:xfrm>
                <a:off x="2709793" y="2109575"/>
                <a:ext cx="1437536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0" y="10735"/>
                    </a:cubicBezTo>
                    <a:cubicBezTo>
                      <a:pt x="315" y="11714"/>
                      <a:pt x="106" y="16400"/>
                      <a:pt x="945" y="18672"/>
                    </a:cubicBezTo>
                    <a:cubicBezTo>
                      <a:pt x="1469" y="20036"/>
                      <a:pt x="15561" y="19267"/>
                      <a:pt x="27625" y="19267"/>
                    </a:cubicBezTo>
                    <a:cubicBezTo>
                      <a:pt x="36192" y="19267"/>
                      <a:pt x="57486" y="19721"/>
                      <a:pt x="60284" y="18777"/>
                    </a:cubicBezTo>
                    <a:cubicBezTo>
                      <a:pt x="61228" y="18463"/>
                      <a:pt x="61088" y="13882"/>
                      <a:pt x="61053" y="11434"/>
                    </a:cubicBezTo>
                    <a:cubicBezTo>
                      <a:pt x="60983" y="8182"/>
                      <a:pt x="61263" y="2133"/>
                      <a:pt x="60424" y="1119"/>
                    </a:cubicBezTo>
                    <a:cubicBezTo>
                      <a:pt x="59689" y="245"/>
                      <a:pt x="43290" y="175"/>
                      <a:pt x="31401" y="420"/>
                    </a:cubicBezTo>
                    <a:cubicBezTo>
                      <a:pt x="21645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7" name="Google Shape;487;p19"/>
            <p:cNvSpPr/>
            <p:nvPr/>
          </p:nvSpPr>
          <p:spPr>
            <a:xfrm>
              <a:off x="3368068" y="2764876"/>
              <a:ext cx="155365" cy="176030"/>
            </a:xfrm>
            <a:custGeom>
              <a:avLst/>
              <a:gdLst/>
              <a:ahLst/>
              <a:cxnLst/>
              <a:rect l="l" t="t" r="r" b="b"/>
              <a:pathLst>
                <a:path w="7448" h="8463" fill="none" extrusionOk="0">
                  <a:moveTo>
                    <a:pt x="2308" y="1749"/>
                  </a:moveTo>
                  <a:cubicBezTo>
                    <a:pt x="0" y="3252"/>
                    <a:pt x="699" y="7448"/>
                    <a:pt x="3322" y="8008"/>
                  </a:cubicBezTo>
                  <a:cubicBezTo>
                    <a:pt x="5805" y="8462"/>
                    <a:pt x="7413" y="7133"/>
                    <a:pt x="7448" y="4441"/>
                  </a:cubicBezTo>
                  <a:cubicBezTo>
                    <a:pt x="7448" y="1504"/>
                    <a:pt x="4930" y="0"/>
                    <a:pt x="2308" y="17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9"/>
            <p:cNvSpPr txBox="1"/>
            <p:nvPr/>
          </p:nvSpPr>
          <p:spPr>
            <a:xfrm>
              <a:off x="2792801" y="2153207"/>
              <a:ext cx="13059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Conteúdos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9" name="Google Shape;489;p19"/>
            <p:cNvSpPr txBox="1"/>
            <p:nvPr/>
          </p:nvSpPr>
          <p:spPr>
            <a:xfrm>
              <a:off x="2792801" y="3359107"/>
              <a:ext cx="1305900" cy="12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Específicos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0" name="Google Shape;490;p19"/>
          <p:cNvGrpSpPr/>
          <p:nvPr/>
        </p:nvGrpSpPr>
        <p:grpSpPr>
          <a:xfrm>
            <a:off x="4959063" y="1219332"/>
            <a:ext cx="1472118" cy="3545759"/>
            <a:chOff x="4959063" y="1219332"/>
            <a:chExt cx="1472118" cy="3545759"/>
          </a:xfrm>
        </p:grpSpPr>
        <p:sp>
          <p:nvSpPr>
            <p:cNvPr id="491" name="Google Shape;491;p19"/>
            <p:cNvSpPr/>
            <p:nvPr/>
          </p:nvSpPr>
          <p:spPr>
            <a:xfrm>
              <a:off x="5694699" y="4172209"/>
              <a:ext cx="845" cy="33488"/>
            </a:xfrm>
            <a:custGeom>
              <a:avLst/>
              <a:gdLst/>
              <a:ahLst/>
              <a:cxnLst/>
              <a:rect l="l" t="t" r="r" b="b"/>
              <a:pathLst>
                <a:path w="36" h="1610" fill="none" extrusionOk="0">
                  <a:moveTo>
                    <a:pt x="1" y="1"/>
                  </a:moveTo>
                  <a:cubicBezTo>
                    <a:pt x="36" y="560"/>
                    <a:pt x="36" y="1085"/>
                    <a:pt x="1" y="1609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5684535" y="2469579"/>
              <a:ext cx="21173" cy="21"/>
            </a:xfrm>
            <a:custGeom>
              <a:avLst/>
              <a:gdLst/>
              <a:ahLst/>
              <a:cxnLst/>
              <a:rect l="l" t="t" r="r" b="b"/>
              <a:pathLst>
                <a:path w="1015" h="1" fill="none" extrusionOk="0">
                  <a:moveTo>
                    <a:pt x="0" y="1"/>
                  </a:moveTo>
                  <a:lnTo>
                    <a:pt x="1014" y="1"/>
                  </a:ln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5617533" y="2785718"/>
              <a:ext cx="155178" cy="147035"/>
            </a:xfrm>
            <a:custGeom>
              <a:avLst/>
              <a:gdLst/>
              <a:ahLst/>
              <a:cxnLst/>
              <a:rect l="l" t="t" r="r" b="b"/>
              <a:pathLst>
                <a:path w="7439" h="7069" extrusionOk="0">
                  <a:moveTo>
                    <a:pt x="4515" y="1"/>
                  </a:moveTo>
                  <a:cubicBezTo>
                    <a:pt x="3821" y="1"/>
                    <a:pt x="3053" y="234"/>
                    <a:pt x="2274" y="747"/>
                  </a:cubicBezTo>
                  <a:cubicBezTo>
                    <a:pt x="1" y="2250"/>
                    <a:pt x="665" y="6446"/>
                    <a:pt x="3323" y="6971"/>
                  </a:cubicBezTo>
                  <a:cubicBezTo>
                    <a:pt x="3652" y="7037"/>
                    <a:pt x="3967" y="7069"/>
                    <a:pt x="4266" y="7069"/>
                  </a:cubicBezTo>
                  <a:cubicBezTo>
                    <a:pt x="6183" y="7069"/>
                    <a:pt x="7414" y="5734"/>
                    <a:pt x="7414" y="3404"/>
                  </a:cubicBezTo>
                  <a:cubicBezTo>
                    <a:pt x="7439" y="1353"/>
                    <a:pt x="6189" y="1"/>
                    <a:pt x="4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9"/>
            <p:cNvSpPr/>
            <p:nvPr/>
          </p:nvSpPr>
          <p:spPr>
            <a:xfrm>
              <a:off x="5617543" y="2806081"/>
              <a:ext cx="155157" cy="147035"/>
            </a:xfrm>
            <a:custGeom>
              <a:avLst/>
              <a:gdLst/>
              <a:ahLst/>
              <a:cxnLst/>
              <a:rect l="l" t="t" r="r" b="b"/>
              <a:pathLst>
                <a:path w="7438" h="7069" extrusionOk="0">
                  <a:moveTo>
                    <a:pt x="4499" y="1"/>
                  </a:moveTo>
                  <a:cubicBezTo>
                    <a:pt x="3805" y="1"/>
                    <a:pt x="3042" y="234"/>
                    <a:pt x="2273" y="747"/>
                  </a:cubicBezTo>
                  <a:cubicBezTo>
                    <a:pt x="0" y="2250"/>
                    <a:pt x="664" y="6446"/>
                    <a:pt x="3287" y="6971"/>
                  </a:cubicBezTo>
                  <a:cubicBezTo>
                    <a:pt x="3621" y="7037"/>
                    <a:pt x="3940" y="7069"/>
                    <a:pt x="4240" y="7069"/>
                  </a:cubicBezTo>
                  <a:cubicBezTo>
                    <a:pt x="6174" y="7069"/>
                    <a:pt x="7383" y="5734"/>
                    <a:pt x="7413" y="3404"/>
                  </a:cubicBezTo>
                  <a:cubicBezTo>
                    <a:pt x="7438" y="1353"/>
                    <a:pt x="6170" y="1"/>
                    <a:pt x="44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5" name="Google Shape;495;p19"/>
            <p:cNvGrpSpPr/>
            <p:nvPr/>
          </p:nvGrpSpPr>
          <p:grpSpPr>
            <a:xfrm>
              <a:off x="4959063" y="3156898"/>
              <a:ext cx="1472118" cy="1608194"/>
              <a:chOff x="5013228" y="3156898"/>
              <a:chExt cx="1472118" cy="1608194"/>
            </a:xfrm>
          </p:grpSpPr>
          <p:sp>
            <p:nvSpPr>
              <p:cNvPr id="496" name="Google Shape;496;p19"/>
              <p:cNvSpPr/>
              <p:nvPr/>
            </p:nvSpPr>
            <p:spPr>
              <a:xfrm>
                <a:off x="6091201" y="3944574"/>
                <a:ext cx="6195" cy="177486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533" fill="none" extrusionOk="0">
                    <a:moveTo>
                      <a:pt x="245" y="0"/>
                    </a:moveTo>
                    <a:cubicBezTo>
                      <a:pt x="0" y="3392"/>
                      <a:pt x="245" y="3042"/>
                      <a:pt x="245" y="8532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9"/>
              <p:cNvSpPr/>
              <p:nvPr/>
            </p:nvSpPr>
            <p:spPr>
              <a:xfrm>
                <a:off x="5013228" y="3175181"/>
                <a:ext cx="1427920" cy="1557192"/>
              </a:xfrm>
              <a:custGeom>
                <a:avLst/>
                <a:gdLst/>
                <a:ahLst/>
                <a:cxnLst/>
                <a:rect l="l" t="t" r="r" b="b"/>
                <a:pathLst>
                  <a:path w="56473" h="74865" extrusionOk="0">
                    <a:moveTo>
                      <a:pt x="7508" y="1"/>
                    </a:moveTo>
                    <a:cubicBezTo>
                      <a:pt x="4410" y="1"/>
                      <a:pt x="2110" y="148"/>
                      <a:pt x="1574" y="590"/>
                    </a:cubicBezTo>
                    <a:cubicBezTo>
                      <a:pt x="350" y="1569"/>
                      <a:pt x="700" y="10835"/>
                      <a:pt x="525" y="19996"/>
                    </a:cubicBezTo>
                    <a:cubicBezTo>
                      <a:pt x="385" y="29158"/>
                      <a:pt x="385" y="51082"/>
                      <a:pt x="525" y="55383"/>
                    </a:cubicBezTo>
                    <a:cubicBezTo>
                      <a:pt x="700" y="59684"/>
                      <a:pt x="1" y="72097"/>
                      <a:pt x="1015" y="73566"/>
                    </a:cubicBezTo>
                    <a:cubicBezTo>
                      <a:pt x="1830" y="74718"/>
                      <a:pt x="9786" y="74831"/>
                      <a:pt x="14419" y="74831"/>
                    </a:cubicBezTo>
                    <a:cubicBezTo>
                      <a:pt x="15549" y="74831"/>
                      <a:pt x="16482" y="74824"/>
                      <a:pt x="17064" y="74824"/>
                    </a:cubicBezTo>
                    <a:cubicBezTo>
                      <a:pt x="18480" y="74824"/>
                      <a:pt x="21671" y="74864"/>
                      <a:pt x="24977" y="74864"/>
                    </a:cubicBezTo>
                    <a:cubicBezTo>
                      <a:pt x="28614" y="74864"/>
                      <a:pt x="32390" y="74816"/>
                      <a:pt x="34093" y="74615"/>
                    </a:cubicBezTo>
                    <a:cubicBezTo>
                      <a:pt x="34780" y="74540"/>
                      <a:pt x="36092" y="74520"/>
                      <a:pt x="37742" y="74520"/>
                    </a:cubicBezTo>
                    <a:cubicBezTo>
                      <a:pt x="39755" y="74520"/>
                      <a:pt x="42269" y="74550"/>
                      <a:pt x="44758" y="74550"/>
                    </a:cubicBezTo>
                    <a:cubicBezTo>
                      <a:pt x="49791" y="74550"/>
                      <a:pt x="54718" y="74425"/>
                      <a:pt x="55178" y="73671"/>
                    </a:cubicBezTo>
                    <a:cubicBezTo>
                      <a:pt x="56088" y="72237"/>
                      <a:pt x="55913" y="59334"/>
                      <a:pt x="55878" y="51991"/>
                    </a:cubicBezTo>
                    <a:cubicBezTo>
                      <a:pt x="55843" y="42270"/>
                      <a:pt x="56227" y="28808"/>
                      <a:pt x="56367" y="21990"/>
                    </a:cubicBezTo>
                    <a:cubicBezTo>
                      <a:pt x="56472" y="15136"/>
                      <a:pt x="56193" y="1464"/>
                      <a:pt x="55458" y="555"/>
                    </a:cubicBezTo>
                    <a:cubicBezTo>
                      <a:pt x="55149" y="190"/>
                      <a:pt x="51826" y="61"/>
                      <a:pt x="47616" y="61"/>
                    </a:cubicBezTo>
                    <a:cubicBezTo>
                      <a:pt x="41347" y="61"/>
                      <a:pt x="33112" y="346"/>
                      <a:pt x="29932" y="555"/>
                    </a:cubicBezTo>
                    <a:cubicBezTo>
                      <a:pt x="29442" y="587"/>
                      <a:pt x="28814" y="601"/>
                      <a:pt x="28076" y="601"/>
                    </a:cubicBezTo>
                    <a:cubicBezTo>
                      <a:pt x="23255" y="601"/>
                      <a:pt x="13757" y="1"/>
                      <a:pt x="7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9"/>
              <p:cNvSpPr/>
              <p:nvPr/>
            </p:nvSpPr>
            <p:spPr>
              <a:xfrm>
                <a:off x="5057427" y="3208232"/>
                <a:ext cx="1427920" cy="1556859"/>
              </a:xfrm>
              <a:custGeom>
                <a:avLst/>
                <a:gdLst/>
                <a:ahLst/>
                <a:cxnLst/>
                <a:rect l="l" t="t" r="r" b="b"/>
                <a:pathLst>
                  <a:path w="56473" h="74849" extrusionOk="0">
                    <a:moveTo>
                      <a:pt x="7485" y="1"/>
                    </a:moveTo>
                    <a:cubicBezTo>
                      <a:pt x="4399" y="1"/>
                      <a:pt x="2109" y="144"/>
                      <a:pt x="1574" y="574"/>
                    </a:cubicBezTo>
                    <a:cubicBezTo>
                      <a:pt x="351" y="1553"/>
                      <a:pt x="700" y="10820"/>
                      <a:pt x="525" y="19981"/>
                    </a:cubicBezTo>
                    <a:cubicBezTo>
                      <a:pt x="386" y="29142"/>
                      <a:pt x="386" y="51101"/>
                      <a:pt x="525" y="55402"/>
                    </a:cubicBezTo>
                    <a:cubicBezTo>
                      <a:pt x="700" y="59703"/>
                      <a:pt x="1" y="72117"/>
                      <a:pt x="1015" y="73550"/>
                    </a:cubicBezTo>
                    <a:cubicBezTo>
                      <a:pt x="1830" y="74703"/>
                      <a:pt x="9787" y="74816"/>
                      <a:pt x="14420" y="74816"/>
                    </a:cubicBezTo>
                    <a:cubicBezTo>
                      <a:pt x="15550" y="74816"/>
                      <a:pt x="16482" y="74809"/>
                      <a:pt x="17065" y="74809"/>
                    </a:cubicBezTo>
                    <a:cubicBezTo>
                      <a:pt x="18480" y="74809"/>
                      <a:pt x="21672" y="74849"/>
                      <a:pt x="24978" y="74849"/>
                    </a:cubicBezTo>
                    <a:cubicBezTo>
                      <a:pt x="28615" y="74849"/>
                      <a:pt x="32390" y="74801"/>
                      <a:pt x="34094" y="74599"/>
                    </a:cubicBezTo>
                    <a:cubicBezTo>
                      <a:pt x="34780" y="74525"/>
                      <a:pt x="36093" y="74504"/>
                      <a:pt x="37742" y="74504"/>
                    </a:cubicBezTo>
                    <a:cubicBezTo>
                      <a:pt x="39755" y="74504"/>
                      <a:pt x="42270" y="74535"/>
                      <a:pt x="44758" y="74535"/>
                    </a:cubicBezTo>
                    <a:cubicBezTo>
                      <a:pt x="49791" y="74535"/>
                      <a:pt x="54719" y="74410"/>
                      <a:pt x="55179" y="73655"/>
                    </a:cubicBezTo>
                    <a:cubicBezTo>
                      <a:pt x="56088" y="72221"/>
                      <a:pt x="55913" y="59319"/>
                      <a:pt x="55878" y="51976"/>
                    </a:cubicBezTo>
                    <a:cubicBezTo>
                      <a:pt x="55843" y="42255"/>
                      <a:pt x="56228" y="28793"/>
                      <a:pt x="56368" y="21974"/>
                    </a:cubicBezTo>
                    <a:cubicBezTo>
                      <a:pt x="56473" y="15121"/>
                      <a:pt x="56193" y="1449"/>
                      <a:pt x="55459" y="539"/>
                    </a:cubicBezTo>
                    <a:cubicBezTo>
                      <a:pt x="55149" y="174"/>
                      <a:pt x="51827" y="46"/>
                      <a:pt x="47617" y="46"/>
                    </a:cubicBezTo>
                    <a:cubicBezTo>
                      <a:pt x="41348" y="46"/>
                      <a:pt x="33112" y="330"/>
                      <a:pt x="29933" y="539"/>
                    </a:cubicBezTo>
                    <a:cubicBezTo>
                      <a:pt x="29433" y="573"/>
                      <a:pt x="28790" y="587"/>
                      <a:pt x="28035" y="587"/>
                    </a:cubicBezTo>
                    <a:cubicBezTo>
                      <a:pt x="23195" y="587"/>
                      <a:pt x="13716" y="1"/>
                      <a:pt x="7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9"/>
              <p:cNvSpPr/>
              <p:nvPr/>
            </p:nvSpPr>
            <p:spPr>
              <a:xfrm>
                <a:off x="5013228" y="3156898"/>
                <a:ext cx="1427920" cy="1580467"/>
              </a:xfrm>
              <a:custGeom>
                <a:avLst/>
                <a:gdLst/>
                <a:ahLst/>
                <a:cxnLst/>
                <a:rect l="l" t="t" r="r" b="b"/>
                <a:pathLst>
                  <a:path w="56473" h="75984" fill="none" extrusionOk="0">
                    <a:moveTo>
                      <a:pt x="1574" y="1469"/>
                    </a:moveTo>
                    <a:cubicBezTo>
                      <a:pt x="350" y="2448"/>
                      <a:pt x="700" y="11714"/>
                      <a:pt x="525" y="20875"/>
                    </a:cubicBezTo>
                    <a:cubicBezTo>
                      <a:pt x="385" y="30037"/>
                      <a:pt x="385" y="51961"/>
                      <a:pt x="525" y="56262"/>
                    </a:cubicBezTo>
                    <a:cubicBezTo>
                      <a:pt x="700" y="60563"/>
                      <a:pt x="1" y="72976"/>
                      <a:pt x="1015" y="74445"/>
                    </a:cubicBezTo>
                    <a:cubicBezTo>
                      <a:pt x="2029" y="75878"/>
                      <a:pt x="14092" y="75703"/>
                      <a:pt x="17064" y="75703"/>
                    </a:cubicBezTo>
                    <a:cubicBezTo>
                      <a:pt x="20037" y="75703"/>
                      <a:pt x="30841" y="75878"/>
                      <a:pt x="34093" y="75494"/>
                    </a:cubicBezTo>
                    <a:cubicBezTo>
                      <a:pt x="37310" y="75144"/>
                      <a:pt x="54304" y="75983"/>
                      <a:pt x="55178" y="74550"/>
                    </a:cubicBezTo>
                    <a:cubicBezTo>
                      <a:pt x="56088" y="73116"/>
                      <a:pt x="55913" y="60213"/>
                      <a:pt x="55878" y="52870"/>
                    </a:cubicBezTo>
                    <a:cubicBezTo>
                      <a:pt x="55843" y="43149"/>
                      <a:pt x="56227" y="29687"/>
                      <a:pt x="56367" y="22869"/>
                    </a:cubicBezTo>
                    <a:cubicBezTo>
                      <a:pt x="56472" y="16015"/>
                      <a:pt x="56193" y="2343"/>
                      <a:pt x="55458" y="1434"/>
                    </a:cubicBezTo>
                    <a:cubicBezTo>
                      <a:pt x="54689" y="525"/>
                      <a:pt x="35247" y="1084"/>
                      <a:pt x="29932" y="1434"/>
                    </a:cubicBezTo>
                    <a:cubicBezTo>
                      <a:pt x="24652" y="1784"/>
                      <a:pt x="3357" y="0"/>
                      <a:pt x="1574" y="146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0" name="Google Shape;500;p19"/>
            <p:cNvGrpSpPr/>
            <p:nvPr/>
          </p:nvGrpSpPr>
          <p:grpSpPr>
            <a:xfrm>
              <a:off x="5373440" y="1219332"/>
              <a:ext cx="643364" cy="641326"/>
              <a:chOff x="5248722" y="1219332"/>
              <a:chExt cx="643364" cy="641326"/>
            </a:xfrm>
          </p:grpSpPr>
          <p:sp>
            <p:nvSpPr>
              <p:cNvPr id="501" name="Google Shape;501;p19"/>
              <p:cNvSpPr/>
              <p:nvPr/>
            </p:nvSpPr>
            <p:spPr>
              <a:xfrm>
                <a:off x="5248722" y="1221787"/>
                <a:ext cx="61564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20" extrusionOk="0">
                    <a:moveTo>
                      <a:pt x="15435" y="0"/>
                    </a:moveTo>
                    <a:cubicBezTo>
                      <a:pt x="15198" y="0"/>
                      <a:pt x="14960" y="8"/>
                      <a:pt x="14722" y="23"/>
                    </a:cubicBezTo>
                    <a:cubicBezTo>
                      <a:pt x="11260" y="23"/>
                      <a:pt x="7169" y="1666"/>
                      <a:pt x="4896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41" y="16912"/>
                      <a:pt x="385" y="19709"/>
                      <a:pt x="3043" y="23695"/>
                    </a:cubicBezTo>
                    <a:cubicBezTo>
                      <a:pt x="4476" y="25968"/>
                      <a:pt x="6679" y="27646"/>
                      <a:pt x="9267" y="28381"/>
                    </a:cubicBezTo>
                    <a:cubicBezTo>
                      <a:pt x="10162" y="28713"/>
                      <a:pt x="12535" y="29420"/>
                      <a:pt x="15099" y="29420"/>
                    </a:cubicBezTo>
                    <a:cubicBezTo>
                      <a:pt x="16041" y="29420"/>
                      <a:pt x="17009" y="29324"/>
                      <a:pt x="17939" y="29080"/>
                    </a:cubicBezTo>
                    <a:cubicBezTo>
                      <a:pt x="21435" y="28136"/>
                      <a:pt x="24163" y="26877"/>
                      <a:pt x="25981" y="24185"/>
                    </a:cubicBezTo>
                    <a:cubicBezTo>
                      <a:pt x="27764" y="21492"/>
                      <a:pt x="29513" y="18870"/>
                      <a:pt x="29408" y="14709"/>
                    </a:cubicBezTo>
                    <a:cubicBezTo>
                      <a:pt x="29303" y="10583"/>
                      <a:pt x="27904" y="7610"/>
                      <a:pt x="26681" y="6142"/>
                    </a:cubicBezTo>
                    <a:cubicBezTo>
                      <a:pt x="25422" y="4638"/>
                      <a:pt x="23429" y="2610"/>
                      <a:pt x="21121" y="1456"/>
                    </a:cubicBezTo>
                    <a:cubicBezTo>
                      <a:pt x="19371" y="519"/>
                      <a:pt x="17426" y="0"/>
                      <a:pt x="15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9"/>
              <p:cNvSpPr/>
              <p:nvPr/>
            </p:nvSpPr>
            <p:spPr>
              <a:xfrm>
                <a:off x="5276445" y="1248868"/>
                <a:ext cx="615641" cy="611790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13" extrusionOk="0">
                    <a:moveTo>
                      <a:pt x="15280" y="0"/>
                    </a:moveTo>
                    <a:cubicBezTo>
                      <a:pt x="15082" y="0"/>
                      <a:pt x="14885" y="5"/>
                      <a:pt x="14687" y="14"/>
                    </a:cubicBezTo>
                    <a:cubicBezTo>
                      <a:pt x="11225" y="14"/>
                      <a:pt x="7134" y="1693"/>
                      <a:pt x="4861" y="3791"/>
                    </a:cubicBezTo>
                    <a:cubicBezTo>
                      <a:pt x="2553" y="5924"/>
                      <a:pt x="0" y="9560"/>
                      <a:pt x="70" y="13232"/>
                    </a:cubicBezTo>
                    <a:cubicBezTo>
                      <a:pt x="140" y="16903"/>
                      <a:pt x="385" y="19701"/>
                      <a:pt x="3043" y="23687"/>
                    </a:cubicBezTo>
                    <a:cubicBezTo>
                      <a:pt x="4476" y="25960"/>
                      <a:pt x="6679" y="27638"/>
                      <a:pt x="9267" y="28407"/>
                    </a:cubicBezTo>
                    <a:cubicBezTo>
                      <a:pt x="10161" y="28714"/>
                      <a:pt x="12528" y="29412"/>
                      <a:pt x="15088" y="29412"/>
                    </a:cubicBezTo>
                    <a:cubicBezTo>
                      <a:pt x="16034" y="29412"/>
                      <a:pt x="17005" y="29317"/>
                      <a:pt x="17939" y="29072"/>
                    </a:cubicBezTo>
                    <a:cubicBezTo>
                      <a:pt x="21435" y="28128"/>
                      <a:pt x="24163" y="26869"/>
                      <a:pt x="25946" y="24176"/>
                    </a:cubicBezTo>
                    <a:cubicBezTo>
                      <a:pt x="27764" y="21484"/>
                      <a:pt x="29513" y="18861"/>
                      <a:pt x="29408" y="14700"/>
                    </a:cubicBezTo>
                    <a:cubicBezTo>
                      <a:pt x="29303" y="10574"/>
                      <a:pt x="27869" y="7602"/>
                      <a:pt x="26645" y="6134"/>
                    </a:cubicBezTo>
                    <a:cubicBezTo>
                      <a:pt x="25421" y="4665"/>
                      <a:pt x="23428" y="2602"/>
                      <a:pt x="21086" y="1448"/>
                    </a:cubicBezTo>
                    <a:cubicBezTo>
                      <a:pt x="19301" y="492"/>
                      <a:pt x="17312" y="0"/>
                      <a:pt x="152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9"/>
              <p:cNvSpPr/>
              <p:nvPr/>
            </p:nvSpPr>
            <p:spPr>
              <a:xfrm>
                <a:off x="5366163" y="1282419"/>
                <a:ext cx="450075" cy="453939"/>
              </a:xfrm>
              <a:custGeom>
                <a:avLst/>
                <a:gdLst/>
                <a:ahLst/>
                <a:cxnLst/>
                <a:rect l="l" t="t" r="r" b="b"/>
                <a:pathLst>
                  <a:path w="21576" h="21824" extrusionOk="0">
                    <a:moveTo>
                      <a:pt x="10477" y="0"/>
                    </a:moveTo>
                    <a:cubicBezTo>
                      <a:pt x="9959" y="0"/>
                      <a:pt x="9417" y="37"/>
                      <a:pt x="8847" y="115"/>
                    </a:cubicBezTo>
                    <a:cubicBezTo>
                      <a:pt x="3637" y="814"/>
                      <a:pt x="0" y="4486"/>
                      <a:pt x="0" y="10535"/>
                    </a:cubicBezTo>
                    <a:cubicBezTo>
                      <a:pt x="0" y="17248"/>
                      <a:pt x="5910" y="21095"/>
                      <a:pt x="9232" y="21619"/>
                    </a:cubicBezTo>
                    <a:cubicBezTo>
                      <a:pt x="9993" y="21740"/>
                      <a:pt x="10896" y="21823"/>
                      <a:pt x="11854" y="21823"/>
                    </a:cubicBezTo>
                    <a:cubicBezTo>
                      <a:pt x="15074" y="21823"/>
                      <a:pt x="18912" y="20879"/>
                      <a:pt x="20071" y="17213"/>
                    </a:cubicBezTo>
                    <a:cubicBezTo>
                      <a:pt x="21575" y="12458"/>
                      <a:pt x="21155" y="7108"/>
                      <a:pt x="18323" y="3961"/>
                    </a:cubicBezTo>
                    <a:cubicBezTo>
                      <a:pt x="16286" y="1650"/>
                      <a:pt x="13931" y="0"/>
                      <a:pt x="10477" y="0"/>
                    </a:cubicBezTo>
                    <a:close/>
                  </a:path>
                </a:pathLst>
              </a:custGeom>
              <a:solidFill>
                <a:srgbClr val="231F20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9"/>
              <p:cNvSpPr/>
              <p:nvPr/>
            </p:nvSpPr>
            <p:spPr>
              <a:xfrm>
                <a:off x="5628749" y="1382155"/>
                <a:ext cx="137154" cy="157893"/>
              </a:xfrm>
              <a:custGeom>
                <a:avLst/>
                <a:gdLst/>
                <a:ahLst/>
                <a:cxnLst/>
                <a:rect l="l" t="t" r="r" b="b"/>
                <a:pathLst>
                  <a:path w="6575" h="7591" extrusionOk="0">
                    <a:moveTo>
                      <a:pt x="2861" y="1"/>
                    </a:moveTo>
                    <a:cubicBezTo>
                      <a:pt x="2382" y="1"/>
                      <a:pt x="1665" y="411"/>
                      <a:pt x="1329" y="670"/>
                    </a:cubicBezTo>
                    <a:cubicBezTo>
                      <a:pt x="910" y="1019"/>
                      <a:pt x="105" y="1544"/>
                      <a:pt x="35" y="1859"/>
                    </a:cubicBezTo>
                    <a:cubicBezTo>
                      <a:pt x="1" y="2138"/>
                      <a:pt x="3078" y="7139"/>
                      <a:pt x="3672" y="7558"/>
                    </a:cubicBezTo>
                    <a:cubicBezTo>
                      <a:pt x="3701" y="7580"/>
                      <a:pt x="3743" y="7590"/>
                      <a:pt x="3794" y="7590"/>
                    </a:cubicBezTo>
                    <a:cubicBezTo>
                      <a:pt x="4227" y="7590"/>
                      <a:pt x="5352" y="6857"/>
                      <a:pt x="5665" y="6544"/>
                    </a:cubicBezTo>
                    <a:cubicBezTo>
                      <a:pt x="6050" y="6194"/>
                      <a:pt x="6574" y="5845"/>
                      <a:pt x="6434" y="5355"/>
                    </a:cubicBezTo>
                    <a:cubicBezTo>
                      <a:pt x="6295" y="4866"/>
                      <a:pt x="4197" y="1579"/>
                      <a:pt x="3252" y="180"/>
                    </a:cubicBezTo>
                    <a:cubicBezTo>
                      <a:pt x="3170" y="52"/>
                      <a:pt x="3030" y="1"/>
                      <a:pt x="2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9"/>
              <p:cNvSpPr/>
              <p:nvPr/>
            </p:nvSpPr>
            <p:spPr>
              <a:xfrm>
                <a:off x="5466145" y="1438252"/>
                <a:ext cx="207849" cy="193565"/>
              </a:xfrm>
              <a:custGeom>
                <a:avLst/>
                <a:gdLst/>
                <a:ahLst/>
                <a:cxnLst/>
                <a:rect l="l" t="t" r="r" b="b"/>
                <a:pathLst>
                  <a:path w="9964" h="9306" extrusionOk="0">
                    <a:moveTo>
                      <a:pt x="6502" y="1"/>
                    </a:moveTo>
                    <a:cubicBezTo>
                      <a:pt x="5243" y="665"/>
                      <a:pt x="4019" y="1434"/>
                      <a:pt x="2865" y="2239"/>
                    </a:cubicBezTo>
                    <a:cubicBezTo>
                      <a:pt x="2236" y="2763"/>
                      <a:pt x="522" y="3777"/>
                      <a:pt x="243" y="3952"/>
                    </a:cubicBezTo>
                    <a:cubicBezTo>
                      <a:pt x="21" y="4110"/>
                      <a:pt x="0" y="5325"/>
                      <a:pt x="1521" y="5325"/>
                    </a:cubicBezTo>
                    <a:cubicBezTo>
                      <a:pt x="1683" y="5325"/>
                      <a:pt x="1862" y="5311"/>
                      <a:pt x="2061" y="5281"/>
                    </a:cubicBezTo>
                    <a:lnTo>
                      <a:pt x="2061" y="5281"/>
                    </a:lnTo>
                    <a:cubicBezTo>
                      <a:pt x="1222" y="5630"/>
                      <a:pt x="942" y="6749"/>
                      <a:pt x="1571" y="7449"/>
                    </a:cubicBezTo>
                    <a:cubicBezTo>
                      <a:pt x="1902" y="7874"/>
                      <a:pt x="2344" y="8076"/>
                      <a:pt x="2737" y="8076"/>
                    </a:cubicBezTo>
                    <a:cubicBezTo>
                      <a:pt x="2925" y="8076"/>
                      <a:pt x="3102" y="8029"/>
                      <a:pt x="3250" y="7938"/>
                    </a:cubicBezTo>
                    <a:lnTo>
                      <a:pt x="3250" y="7938"/>
                    </a:lnTo>
                    <a:cubicBezTo>
                      <a:pt x="2914" y="8442"/>
                      <a:pt x="3251" y="9306"/>
                      <a:pt x="3883" y="9306"/>
                    </a:cubicBezTo>
                    <a:cubicBezTo>
                      <a:pt x="4040" y="9306"/>
                      <a:pt x="4216" y="9252"/>
                      <a:pt x="4404" y="9127"/>
                    </a:cubicBezTo>
                    <a:cubicBezTo>
                      <a:pt x="5313" y="8463"/>
                      <a:pt x="6712" y="7623"/>
                      <a:pt x="7516" y="7134"/>
                    </a:cubicBezTo>
                    <a:cubicBezTo>
                      <a:pt x="8285" y="6644"/>
                      <a:pt x="9089" y="6190"/>
                      <a:pt x="9963" y="5595"/>
                    </a:cubicBezTo>
                    <a:lnTo>
                      <a:pt x="650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9"/>
              <p:cNvSpPr/>
              <p:nvPr/>
            </p:nvSpPr>
            <p:spPr>
              <a:xfrm>
                <a:off x="5628749" y="1375707"/>
                <a:ext cx="137154" cy="168022"/>
              </a:xfrm>
              <a:custGeom>
                <a:avLst/>
                <a:gdLst/>
                <a:ahLst/>
                <a:cxnLst/>
                <a:rect l="l" t="t" r="r" b="b"/>
                <a:pathLst>
                  <a:path w="6575" h="8078" fill="none" extrusionOk="0">
                    <a:moveTo>
                      <a:pt x="3252" y="490"/>
                    </a:moveTo>
                    <a:cubicBezTo>
                      <a:pt x="2938" y="1"/>
                      <a:pt x="1784" y="630"/>
                      <a:pt x="1329" y="980"/>
                    </a:cubicBezTo>
                    <a:cubicBezTo>
                      <a:pt x="910" y="1329"/>
                      <a:pt x="105" y="1854"/>
                      <a:pt x="35" y="2169"/>
                    </a:cubicBezTo>
                    <a:cubicBezTo>
                      <a:pt x="1" y="2448"/>
                      <a:pt x="3078" y="7449"/>
                      <a:pt x="3672" y="7868"/>
                    </a:cubicBezTo>
                    <a:cubicBezTo>
                      <a:pt x="3952" y="8078"/>
                      <a:pt x="5315" y="7204"/>
                      <a:pt x="5665" y="6854"/>
                    </a:cubicBezTo>
                    <a:cubicBezTo>
                      <a:pt x="6050" y="6504"/>
                      <a:pt x="6574" y="6155"/>
                      <a:pt x="6434" y="5665"/>
                    </a:cubicBezTo>
                    <a:cubicBezTo>
                      <a:pt x="6295" y="5176"/>
                      <a:pt x="4197" y="1889"/>
                      <a:pt x="3252" y="490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9"/>
              <p:cNvSpPr/>
              <p:nvPr/>
            </p:nvSpPr>
            <p:spPr>
              <a:xfrm>
                <a:off x="5601756" y="1420073"/>
                <a:ext cx="103612" cy="139672"/>
              </a:xfrm>
              <a:custGeom>
                <a:avLst/>
                <a:gdLst/>
                <a:ahLst/>
                <a:cxnLst/>
                <a:rect l="l" t="t" r="r" b="b"/>
                <a:pathLst>
                  <a:path w="4967" h="6715" fill="none" extrusionOk="0">
                    <a:moveTo>
                      <a:pt x="1364" y="1"/>
                    </a:moveTo>
                    <a:cubicBezTo>
                      <a:pt x="840" y="210"/>
                      <a:pt x="385" y="490"/>
                      <a:pt x="1" y="875"/>
                    </a:cubicBezTo>
                    <a:cubicBezTo>
                      <a:pt x="350" y="1714"/>
                      <a:pt x="805" y="2518"/>
                      <a:pt x="1260" y="3287"/>
                    </a:cubicBezTo>
                    <a:cubicBezTo>
                      <a:pt x="1644" y="3847"/>
                      <a:pt x="3288" y="6260"/>
                      <a:pt x="3497" y="6504"/>
                    </a:cubicBezTo>
                    <a:cubicBezTo>
                      <a:pt x="3707" y="6714"/>
                      <a:pt x="4966" y="5735"/>
                      <a:pt x="4966" y="5735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9"/>
              <p:cNvSpPr/>
              <p:nvPr/>
            </p:nvSpPr>
            <p:spPr>
              <a:xfrm>
                <a:off x="5466083" y="1438252"/>
                <a:ext cx="207912" cy="202946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9757" fill="none" extrusionOk="0">
                    <a:moveTo>
                      <a:pt x="6505" y="1"/>
                    </a:moveTo>
                    <a:cubicBezTo>
                      <a:pt x="5246" y="665"/>
                      <a:pt x="4022" y="1434"/>
                      <a:pt x="2868" y="2239"/>
                    </a:cubicBezTo>
                    <a:cubicBezTo>
                      <a:pt x="2239" y="2763"/>
                      <a:pt x="525" y="3777"/>
                      <a:pt x="246" y="3952"/>
                    </a:cubicBezTo>
                    <a:cubicBezTo>
                      <a:pt x="1" y="4127"/>
                      <a:pt x="1" y="5595"/>
                      <a:pt x="2064" y="5281"/>
                    </a:cubicBezTo>
                    <a:cubicBezTo>
                      <a:pt x="1225" y="5630"/>
                      <a:pt x="945" y="6749"/>
                      <a:pt x="1574" y="7449"/>
                    </a:cubicBezTo>
                    <a:cubicBezTo>
                      <a:pt x="2064" y="8078"/>
                      <a:pt x="2798" y="8218"/>
                      <a:pt x="3253" y="7938"/>
                    </a:cubicBezTo>
                    <a:cubicBezTo>
                      <a:pt x="2833" y="8568"/>
                      <a:pt x="3463" y="9756"/>
                      <a:pt x="4407" y="9127"/>
                    </a:cubicBezTo>
                    <a:cubicBezTo>
                      <a:pt x="5316" y="8463"/>
                      <a:pt x="6715" y="7623"/>
                      <a:pt x="7519" y="7134"/>
                    </a:cubicBezTo>
                    <a:cubicBezTo>
                      <a:pt x="8288" y="6644"/>
                      <a:pt x="9092" y="6190"/>
                      <a:pt x="9966" y="5595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9"/>
              <p:cNvSpPr/>
              <p:nvPr/>
            </p:nvSpPr>
            <p:spPr>
              <a:xfrm>
                <a:off x="5380014" y="1520433"/>
                <a:ext cx="172158" cy="135304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6505" fill="none" extrusionOk="0">
                    <a:moveTo>
                      <a:pt x="4407" y="1"/>
                    </a:moveTo>
                    <a:cubicBezTo>
                      <a:pt x="2938" y="1365"/>
                      <a:pt x="1714" y="2938"/>
                      <a:pt x="700" y="4617"/>
                    </a:cubicBezTo>
                    <a:cubicBezTo>
                      <a:pt x="385" y="5316"/>
                      <a:pt x="1" y="6085"/>
                      <a:pt x="700" y="6330"/>
                    </a:cubicBezTo>
                    <a:cubicBezTo>
                      <a:pt x="1155" y="6505"/>
                      <a:pt x="3637" y="6400"/>
                      <a:pt x="5351" y="6190"/>
                    </a:cubicBezTo>
                    <a:cubicBezTo>
                      <a:pt x="6854" y="5980"/>
                      <a:pt x="7169" y="6015"/>
                      <a:pt x="8253" y="5316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9"/>
              <p:cNvSpPr/>
              <p:nvPr/>
            </p:nvSpPr>
            <p:spPr>
              <a:xfrm>
                <a:off x="5387315" y="1608895"/>
                <a:ext cx="39175" cy="48069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311" extrusionOk="0">
                    <a:moveTo>
                      <a:pt x="662" y="0"/>
                    </a:moveTo>
                    <a:cubicBezTo>
                      <a:pt x="610" y="0"/>
                      <a:pt x="563" y="26"/>
                      <a:pt x="525" y="84"/>
                    </a:cubicBezTo>
                    <a:cubicBezTo>
                      <a:pt x="245" y="503"/>
                      <a:pt x="0" y="1692"/>
                      <a:pt x="350" y="2077"/>
                    </a:cubicBezTo>
                    <a:cubicBezTo>
                      <a:pt x="500" y="2241"/>
                      <a:pt x="764" y="2310"/>
                      <a:pt x="1026" y="2310"/>
                    </a:cubicBezTo>
                    <a:cubicBezTo>
                      <a:pt x="1377" y="2310"/>
                      <a:pt x="1724" y="2187"/>
                      <a:pt x="1784" y="2007"/>
                    </a:cubicBezTo>
                    <a:cubicBezTo>
                      <a:pt x="1877" y="1696"/>
                      <a:pt x="1084" y="0"/>
                      <a:pt x="662" y="0"/>
                    </a:cubicBezTo>
                    <a:close/>
                  </a:path>
                </a:pathLst>
              </a:custGeom>
              <a:solidFill>
                <a:srgbClr val="020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9"/>
              <p:cNvSpPr/>
              <p:nvPr/>
            </p:nvSpPr>
            <p:spPr>
              <a:xfrm>
                <a:off x="5248722" y="1219332"/>
                <a:ext cx="61564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30108" fill="none" extrusionOk="0">
                    <a:moveTo>
                      <a:pt x="14722" y="141"/>
                    </a:moveTo>
                    <a:cubicBezTo>
                      <a:pt x="11260" y="141"/>
                      <a:pt x="7169" y="1784"/>
                      <a:pt x="4896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41" y="17030"/>
                      <a:pt x="385" y="19827"/>
                      <a:pt x="3043" y="23813"/>
                    </a:cubicBezTo>
                    <a:cubicBezTo>
                      <a:pt x="4476" y="26086"/>
                      <a:pt x="6679" y="27764"/>
                      <a:pt x="9267" y="28499"/>
                    </a:cubicBezTo>
                    <a:cubicBezTo>
                      <a:pt x="10491" y="28953"/>
                      <a:pt x="14477" y="30107"/>
                      <a:pt x="17939" y="29198"/>
                    </a:cubicBezTo>
                    <a:cubicBezTo>
                      <a:pt x="21435" y="28254"/>
                      <a:pt x="24163" y="26995"/>
                      <a:pt x="25981" y="24303"/>
                    </a:cubicBezTo>
                    <a:cubicBezTo>
                      <a:pt x="27764" y="21610"/>
                      <a:pt x="29513" y="18988"/>
                      <a:pt x="29408" y="14827"/>
                    </a:cubicBezTo>
                    <a:cubicBezTo>
                      <a:pt x="29303" y="10701"/>
                      <a:pt x="27904" y="7728"/>
                      <a:pt x="26681" y="6260"/>
                    </a:cubicBezTo>
                    <a:cubicBezTo>
                      <a:pt x="25422" y="4756"/>
                      <a:pt x="23429" y="2728"/>
                      <a:pt x="21121" y="1574"/>
                    </a:cubicBezTo>
                    <a:cubicBezTo>
                      <a:pt x="19163" y="525"/>
                      <a:pt x="16960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2" name="Google Shape;512;p19"/>
            <p:cNvSpPr/>
            <p:nvPr/>
          </p:nvSpPr>
          <p:spPr>
            <a:xfrm>
              <a:off x="5693651" y="1840462"/>
              <a:ext cx="2941" cy="275662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3" name="Google Shape;513;p19"/>
            <p:cNvGrpSpPr/>
            <p:nvPr/>
          </p:nvGrpSpPr>
          <p:grpSpPr>
            <a:xfrm>
              <a:off x="4959941" y="2109575"/>
              <a:ext cx="1470361" cy="436717"/>
              <a:chOff x="4961539" y="2109575"/>
              <a:chExt cx="1470361" cy="436717"/>
            </a:xfrm>
          </p:grpSpPr>
          <p:sp>
            <p:nvSpPr>
              <p:cNvPr id="514" name="Google Shape;514;p19"/>
              <p:cNvSpPr/>
              <p:nvPr/>
            </p:nvSpPr>
            <p:spPr>
              <a:xfrm>
                <a:off x="4961539" y="2115753"/>
                <a:ext cx="1436715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28" h="19186" extrusionOk="0">
                    <a:moveTo>
                      <a:pt x="43236" y="0"/>
                    </a:moveTo>
                    <a:cubicBezTo>
                      <a:pt x="39248" y="0"/>
                      <a:pt x="35085" y="46"/>
                      <a:pt x="31366" y="123"/>
                    </a:cubicBezTo>
                    <a:cubicBezTo>
                      <a:pt x="29589" y="167"/>
                      <a:pt x="27526" y="182"/>
                      <a:pt x="25329" y="182"/>
                    </a:cubicBezTo>
                    <a:cubicBezTo>
                      <a:pt x="21390" y="182"/>
                      <a:pt x="17017" y="136"/>
                      <a:pt x="13073" y="136"/>
                    </a:cubicBezTo>
                    <a:cubicBezTo>
                      <a:pt x="7183" y="136"/>
                      <a:pt x="2250" y="239"/>
                      <a:pt x="1155" y="752"/>
                    </a:cubicBezTo>
                    <a:cubicBezTo>
                      <a:pt x="1" y="1312"/>
                      <a:pt x="106" y="7815"/>
                      <a:pt x="245" y="10438"/>
                    </a:cubicBezTo>
                    <a:cubicBezTo>
                      <a:pt x="315" y="11417"/>
                      <a:pt x="106" y="16103"/>
                      <a:pt x="945" y="18375"/>
                    </a:cubicBezTo>
                    <a:cubicBezTo>
                      <a:pt x="1191" y="19016"/>
                      <a:pt x="4433" y="19186"/>
                      <a:pt x="9049" y="19186"/>
                    </a:cubicBezTo>
                    <a:cubicBezTo>
                      <a:pt x="14257" y="19186"/>
                      <a:pt x="21213" y="18970"/>
                      <a:pt x="27590" y="18970"/>
                    </a:cubicBezTo>
                    <a:cubicBezTo>
                      <a:pt x="31809" y="18970"/>
                      <a:pt x="39075" y="19079"/>
                      <a:pt x="45714" y="19079"/>
                    </a:cubicBezTo>
                    <a:cubicBezTo>
                      <a:pt x="52607" y="19079"/>
                      <a:pt x="58824" y="18961"/>
                      <a:pt x="60249" y="18480"/>
                    </a:cubicBezTo>
                    <a:cubicBezTo>
                      <a:pt x="61228" y="18166"/>
                      <a:pt x="61053" y="13585"/>
                      <a:pt x="61018" y="11137"/>
                    </a:cubicBezTo>
                    <a:cubicBezTo>
                      <a:pt x="60983" y="7885"/>
                      <a:pt x="61228" y="1836"/>
                      <a:pt x="60389" y="822"/>
                    </a:cubicBezTo>
                    <a:cubicBezTo>
                      <a:pt x="59908" y="221"/>
                      <a:pt x="51996" y="0"/>
                      <a:pt x="432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9"/>
              <p:cNvSpPr/>
              <p:nvPr/>
            </p:nvSpPr>
            <p:spPr>
              <a:xfrm>
                <a:off x="4994364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3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27" y="19207"/>
                      <a:pt x="4479" y="19385"/>
                      <a:pt x="9112" y="19385"/>
                    </a:cubicBezTo>
                    <a:cubicBezTo>
                      <a:pt x="1431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2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9"/>
              <p:cNvSpPr/>
              <p:nvPr/>
            </p:nvSpPr>
            <p:spPr>
              <a:xfrm>
                <a:off x="4961539" y="2109575"/>
                <a:ext cx="1436715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28" h="20037" fill="none" extrusionOk="0">
                    <a:moveTo>
                      <a:pt x="1155" y="1049"/>
                    </a:moveTo>
                    <a:cubicBezTo>
                      <a:pt x="1" y="1609"/>
                      <a:pt x="106" y="8112"/>
                      <a:pt x="245" y="10735"/>
                    </a:cubicBezTo>
                    <a:cubicBezTo>
                      <a:pt x="315" y="11714"/>
                      <a:pt x="106" y="16400"/>
                      <a:pt x="945" y="18672"/>
                    </a:cubicBezTo>
                    <a:cubicBezTo>
                      <a:pt x="1469" y="20036"/>
                      <a:pt x="15561" y="19267"/>
                      <a:pt x="27590" y="19267"/>
                    </a:cubicBezTo>
                    <a:cubicBezTo>
                      <a:pt x="36191" y="19267"/>
                      <a:pt x="57451" y="19721"/>
                      <a:pt x="60249" y="18777"/>
                    </a:cubicBezTo>
                    <a:cubicBezTo>
                      <a:pt x="61228" y="18463"/>
                      <a:pt x="61053" y="13882"/>
                      <a:pt x="61018" y="11434"/>
                    </a:cubicBezTo>
                    <a:cubicBezTo>
                      <a:pt x="60983" y="8182"/>
                      <a:pt x="61228" y="2133"/>
                      <a:pt x="60389" y="1119"/>
                    </a:cubicBezTo>
                    <a:cubicBezTo>
                      <a:pt x="59689" y="245"/>
                      <a:pt x="43255" y="175"/>
                      <a:pt x="31366" y="420"/>
                    </a:cubicBezTo>
                    <a:cubicBezTo>
                      <a:pt x="21645" y="664"/>
                      <a:pt x="3392" y="0"/>
                      <a:pt x="1155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7" name="Google Shape;517;p19"/>
            <p:cNvSpPr/>
            <p:nvPr/>
          </p:nvSpPr>
          <p:spPr>
            <a:xfrm>
              <a:off x="5617429" y="2764876"/>
              <a:ext cx="155386" cy="176030"/>
            </a:xfrm>
            <a:custGeom>
              <a:avLst/>
              <a:gdLst/>
              <a:ahLst/>
              <a:cxnLst/>
              <a:rect l="l" t="t" r="r" b="b"/>
              <a:pathLst>
                <a:path w="7449" h="8463" fill="none" extrusionOk="0">
                  <a:moveTo>
                    <a:pt x="2274" y="1749"/>
                  </a:moveTo>
                  <a:cubicBezTo>
                    <a:pt x="1" y="3252"/>
                    <a:pt x="665" y="7448"/>
                    <a:pt x="3323" y="7973"/>
                  </a:cubicBezTo>
                  <a:cubicBezTo>
                    <a:pt x="5771" y="8462"/>
                    <a:pt x="7414" y="7098"/>
                    <a:pt x="7414" y="4406"/>
                  </a:cubicBezTo>
                  <a:cubicBezTo>
                    <a:pt x="7449" y="1504"/>
                    <a:pt x="4931" y="0"/>
                    <a:pt x="2274" y="17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9"/>
            <p:cNvSpPr txBox="1"/>
            <p:nvPr/>
          </p:nvSpPr>
          <p:spPr>
            <a:xfrm>
              <a:off x="5042172" y="2153207"/>
              <a:ext cx="13059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Foco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9" name="Google Shape;519;p19"/>
            <p:cNvSpPr txBox="1"/>
            <p:nvPr/>
          </p:nvSpPr>
          <p:spPr>
            <a:xfrm>
              <a:off x="5042172" y="3359107"/>
              <a:ext cx="1305900" cy="12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Pontos mais importantes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0" name="Google Shape;520;p19"/>
          <p:cNvGrpSpPr/>
          <p:nvPr/>
        </p:nvGrpSpPr>
        <p:grpSpPr>
          <a:xfrm>
            <a:off x="7211331" y="1219332"/>
            <a:ext cx="1472122" cy="3545760"/>
            <a:chOff x="7211331" y="1219332"/>
            <a:chExt cx="1472122" cy="3545760"/>
          </a:xfrm>
        </p:grpSpPr>
        <p:sp>
          <p:nvSpPr>
            <p:cNvPr id="521" name="Google Shape;521;p19"/>
            <p:cNvSpPr/>
            <p:nvPr/>
          </p:nvSpPr>
          <p:spPr>
            <a:xfrm>
              <a:off x="7869439" y="2785718"/>
              <a:ext cx="155908" cy="147035"/>
            </a:xfrm>
            <a:custGeom>
              <a:avLst/>
              <a:gdLst/>
              <a:ahLst/>
              <a:cxnLst/>
              <a:rect l="l" t="t" r="r" b="b"/>
              <a:pathLst>
                <a:path w="7474" h="7069" extrusionOk="0">
                  <a:moveTo>
                    <a:pt x="4535" y="1"/>
                  </a:moveTo>
                  <a:cubicBezTo>
                    <a:pt x="3841" y="1"/>
                    <a:pt x="3078" y="234"/>
                    <a:pt x="2309" y="747"/>
                  </a:cubicBezTo>
                  <a:cubicBezTo>
                    <a:pt x="1" y="2250"/>
                    <a:pt x="700" y="6446"/>
                    <a:pt x="3323" y="6971"/>
                  </a:cubicBezTo>
                  <a:cubicBezTo>
                    <a:pt x="3657" y="7037"/>
                    <a:pt x="3976" y="7069"/>
                    <a:pt x="4276" y="7069"/>
                  </a:cubicBezTo>
                  <a:cubicBezTo>
                    <a:pt x="6210" y="7069"/>
                    <a:pt x="7419" y="5734"/>
                    <a:pt x="7449" y="3404"/>
                  </a:cubicBezTo>
                  <a:cubicBezTo>
                    <a:pt x="7474" y="1353"/>
                    <a:pt x="6206" y="1"/>
                    <a:pt x="45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7869814" y="2806081"/>
              <a:ext cx="155157" cy="147035"/>
            </a:xfrm>
            <a:custGeom>
              <a:avLst/>
              <a:gdLst/>
              <a:ahLst/>
              <a:cxnLst/>
              <a:rect l="l" t="t" r="r" b="b"/>
              <a:pathLst>
                <a:path w="7438" h="7069" extrusionOk="0">
                  <a:moveTo>
                    <a:pt x="4514" y="1"/>
                  </a:moveTo>
                  <a:cubicBezTo>
                    <a:pt x="3820" y="1"/>
                    <a:pt x="3052" y="234"/>
                    <a:pt x="2273" y="747"/>
                  </a:cubicBezTo>
                  <a:cubicBezTo>
                    <a:pt x="0" y="2250"/>
                    <a:pt x="664" y="6446"/>
                    <a:pt x="3322" y="6971"/>
                  </a:cubicBezTo>
                  <a:cubicBezTo>
                    <a:pt x="3651" y="7037"/>
                    <a:pt x="3966" y="7069"/>
                    <a:pt x="4265" y="7069"/>
                  </a:cubicBezTo>
                  <a:cubicBezTo>
                    <a:pt x="6182" y="7069"/>
                    <a:pt x="7413" y="5734"/>
                    <a:pt x="7413" y="3404"/>
                  </a:cubicBezTo>
                  <a:cubicBezTo>
                    <a:pt x="7438" y="1353"/>
                    <a:pt x="6188" y="1"/>
                    <a:pt x="4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19"/>
            <p:cNvGrpSpPr/>
            <p:nvPr/>
          </p:nvGrpSpPr>
          <p:grpSpPr>
            <a:xfrm>
              <a:off x="7211331" y="3156898"/>
              <a:ext cx="1472122" cy="1608194"/>
              <a:chOff x="7267414" y="3156898"/>
              <a:chExt cx="1472122" cy="1608194"/>
            </a:xfrm>
          </p:grpSpPr>
          <p:sp>
            <p:nvSpPr>
              <p:cNvPr id="524" name="Google Shape;524;p19"/>
              <p:cNvSpPr/>
              <p:nvPr/>
            </p:nvSpPr>
            <p:spPr>
              <a:xfrm>
                <a:off x="7267414" y="3175181"/>
                <a:ext cx="1427957" cy="1557192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65" extrusionOk="0">
                    <a:moveTo>
                      <a:pt x="7536" y="1"/>
                    </a:moveTo>
                    <a:cubicBezTo>
                      <a:pt x="4442" y="1"/>
                      <a:pt x="2145" y="148"/>
                      <a:pt x="1609" y="590"/>
                    </a:cubicBezTo>
                    <a:cubicBezTo>
                      <a:pt x="385" y="1569"/>
                      <a:pt x="735" y="10835"/>
                      <a:pt x="560" y="19996"/>
                    </a:cubicBezTo>
                    <a:cubicBezTo>
                      <a:pt x="420" y="29158"/>
                      <a:pt x="420" y="51082"/>
                      <a:pt x="560" y="55383"/>
                    </a:cubicBezTo>
                    <a:cubicBezTo>
                      <a:pt x="735" y="59684"/>
                      <a:pt x="1" y="72097"/>
                      <a:pt x="1015" y="73566"/>
                    </a:cubicBezTo>
                    <a:cubicBezTo>
                      <a:pt x="1858" y="74718"/>
                      <a:pt x="9797" y="74831"/>
                      <a:pt x="14423" y="74831"/>
                    </a:cubicBezTo>
                    <a:cubicBezTo>
                      <a:pt x="15551" y="74831"/>
                      <a:pt x="16482" y="74824"/>
                      <a:pt x="17064" y="74824"/>
                    </a:cubicBezTo>
                    <a:cubicBezTo>
                      <a:pt x="18480" y="74824"/>
                      <a:pt x="21679" y="74864"/>
                      <a:pt x="24990" y="74864"/>
                    </a:cubicBezTo>
                    <a:cubicBezTo>
                      <a:pt x="28632" y="74864"/>
                      <a:pt x="32408" y="74816"/>
                      <a:pt x="34093" y="74615"/>
                    </a:cubicBezTo>
                    <a:cubicBezTo>
                      <a:pt x="34780" y="74540"/>
                      <a:pt x="36092" y="74520"/>
                      <a:pt x="37742" y="74520"/>
                    </a:cubicBezTo>
                    <a:cubicBezTo>
                      <a:pt x="39756" y="74520"/>
                      <a:pt x="42271" y="74550"/>
                      <a:pt x="44762" y="74550"/>
                    </a:cubicBezTo>
                    <a:cubicBezTo>
                      <a:pt x="49799" y="74550"/>
                      <a:pt x="54735" y="74425"/>
                      <a:pt x="55213" y="73671"/>
                    </a:cubicBezTo>
                    <a:cubicBezTo>
                      <a:pt x="56088" y="72237"/>
                      <a:pt x="55948" y="59334"/>
                      <a:pt x="55913" y="51991"/>
                    </a:cubicBezTo>
                    <a:cubicBezTo>
                      <a:pt x="55878" y="42270"/>
                      <a:pt x="56262" y="28808"/>
                      <a:pt x="56367" y="21990"/>
                    </a:cubicBezTo>
                    <a:cubicBezTo>
                      <a:pt x="56507" y="15136"/>
                      <a:pt x="56193" y="1464"/>
                      <a:pt x="55458" y="555"/>
                    </a:cubicBezTo>
                    <a:cubicBezTo>
                      <a:pt x="55163" y="190"/>
                      <a:pt x="51843" y="61"/>
                      <a:pt x="47634" y="61"/>
                    </a:cubicBezTo>
                    <a:cubicBezTo>
                      <a:pt x="41366" y="61"/>
                      <a:pt x="33126" y="346"/>
                      <a:pt x="29967" y="555"/>
                    </a:cubicBezTo>
                    <a:cubicBezTo>
                      <a:pt x="29474" y="587"/>
                      <a:pt x="28843" y="601"/>
                      <a:pt x="28103" y="601"/>
                    </a:cubicBezTo>
                    <a:cubicBezTo>
                      <a:pt x="23269" y="601"/>
                      <a:pt x="13779" y="1"/>
                      <a:pt x="7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9"/>
              <p:cNvSpPr/>
              <p:nvPr/>
            </p:nvSpPr>
            <p:spPr>
              <a:xfrm>
                <a:off x="7311579" y="3208232"/>
                <a:ext cx="1427957" cy="1556859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49" extrusionOk="0">
                    <a:moveTo>
                      <a:pt x="7520" y="1"/>
                    </a:moveTo>
                    <a:cubicBezTo>
                      <a:pt x="4434" y="1"/>
                      <a:pt x="2144" y="144"/>
                      <a:pt x="1609" y="574"/>
                    </a:cubicBezTo>
                    <a:cubicBezTo>
                      <a:pt x="386" y="1553"/>
                      <a:pt x="735" y="10820"/>
                      <a:pt x="560" y="19981"/>
                    </a:cubicBezTo>
                    <a:cubicBezTo>
                      <a:pt x="421" y="29142"/>
                      <a:pt x="421" y="51101"/>
                      <a:pt x="560" y="55402"/>
                    </a:cubicBezTo>
                    <a:cubicBezTo>
                      <a:pt x="735" y="59703"/>
                      <a:pt x="1" y="72117"/>
                      <a:pt x="1015" y="73550"/>
                    </a:cubicBezTo>
                    <a:cubicBezTo>
                      <a:pt x="1858" y="74703"/>
                      <a:pt x="9798" y="74816"/>
                      <a:pt x="14441" y="74816"/>
                    </a:cubicBezTo>
                    <a:cubicBezTo>
                      <a:pt x="15574" y="74816"/>
                      <a:pt x="16510" y="74809"/>
                      <a:pt x="17100" y="74809"/>
                    </a:cubicBezTo>
                    <a:cubicBezTo>
                      <a:pt x="18515" y="74809"/>
                      <a:pt x="21707" y="74849"/>
                      <a:pt x="25009" y="74849"/>
                    </a:cubicBezTo>
                    <a:cubicBezTo>
                      <a:pt x="28642" y="74849"/>
                      <a:pt x="32409" y="74801"/>
                      <a:pt x="34094" y="74599"/>
                    </a:cubicBezTo>
                    <a:cubicBezTo>
                      <a:pt x="34780" y="74525"/>
                      <a:pt x="36093" y="74504"/>
                      <a:pt x="37743" y="74504"/>
                    </a:cubicBezTo>
                    <a:cubicBezTo>
                      <a:pt x="39756" y="74504"/>
                      <a:pt x="42271" y="74535"/>
                      <a:pt x="44762" y="74535"/>
                    </a:cubicBezTo>
                    <a:cubicBezTo>
                      <a:pt x="49799" y="74535"/>
                      <a:pt x="54735" y="74410"/>
                      <a:pt x="55214" y="73655"/>
                    </a:cubicBezTo>
                    <a:cubicBezTo>
                      <a:pt x="56088" y="72221"/>
                      <a:pt x="55948" y="59319"/>
                      <a:pt x="55913" y="51976"/>
                    </a:cubicBezTo>
                    <a:cubicBezTo>
                      <a:pt x="55878" y="42255"/>
                      <a:pt x="56263" y="28793"/>
                      <a:pt x="56403" y="21974"/>
                    </a:cubicBezTo>
                    <a:cubicBezTo>
                      <a:pt x="56508" y="15121"/>
                      <a:pt x="56228" y="1449"/>
                      <a:pt x="55459" y="539"/>
                    </a:cubicBezTo>
                    <a:cubicBezTo>
                      <a:pt x="55164" y="174"/>
                      <a:pt x="51849" y="46"/>
                      <a:pt x="47644" y="46"/>
                    </a:cubicBezTo>
                    <a:cubicBezTo>
                      <a:pt x="41383" y="46"/>
                      <a:pt x="33147" y="330"/>
                      <a:pt x="29968" y="539"/>
                    </a:cubicBezTo>
                    <a:cubicBezTo>
                      <a:pt x="29468" y="573"/>
                      <a:pt x="28825" y="587"/>
                      <a:pt x="28069" y="587"/>
                    </a:cubicBezTo>
                    <a:cubicBezTo>
                      <a:pt x="23230" y="587"/>
                      <a:pt x="13751" y="1"/>
                      <a:pt x="75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9"/>
              <p:cNvSpPr/>
              <p:nvPr/>
            </p:nvSpPr>
            <p:spPr>
              <a:xfrm>
                <a:off x="7267414" y="3156898"/>
                <a:ext cx="1427957" cy="1580467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5984" fill="none" extrusionOk="0">
                    <a:moveTo>
                      <a:pt x="1609" y="1469"/>
                    </a:moveTo>
                    <a:cubicBezTo>
                      <a:pt x="385" y="2448"/>
                      <a:pt x="735" y="11714"/>
                      <a:pt x="560" y="20875"/>
                    </a:cubicBezTo>
                    <a:cubicBezTo>
                      <a:pt x="420" y="30037"/>
                      <a:pt x="420" y="51961"/>
                      <a:pt x="560" y="56262"/>
                    </a:cubicBezTo>
                    <a:cubicBezTo>
                      <a:pt x="735" y="60563"/>
                      <a:pt x="1" y="72976"/>
                      <a:pt x="1015" y="74445"/>
                    </a:cubicBezTo>
                    <a:cubicBezTo>
                      <a:pt x="2064" y="75878"/>
                      <a:pt x="14092" y="75703"/>
                      <a:pt x="17064" y="75703"/>
                    </a:cubicBezTo>
                    <a:cubicBezTo>
                      <a:pt x="20037" y="75703"/>
                      <a:pt x="30876" y="75878"/>
                      <a:pt x="34093" y="75494"/>
                    </a:cubicBezTo>
                    <a:cubicBezTo>
                      <a:pt x="37310" y="75144"/>
                      <a:pt x="54304" y="75983"/>
                      <a:pt x="55213" y="74550"/>
                    </a:cubicBezTo>
                    <a:cubicBezTo>
                      <a:pt x="56088" y="73116"/>
                      <a:pt x="55948" y="60213"/>
                      <a:pt x="55913" y="52870"/>
                    </a:cubicBezTo>
                    <a:cubicBezTo>
                      <a:pt x="55878" y="43149"/>
                      <a:pt x="56262" y="29687"/>
                      <a:pt x="56367" y="22869"/>
                    </a:cubicBezTo>
                    <a:cubicBezTo>
                      <a:pt x="56507" y="16015"/>
                      <a:pt x="56193" y="2343"/>
                      <a:pt x="55458" y="1434"/>
                    </a:cubicBezTo>
                    <a:cubicBezTo>
                      <a:pt x="54724" y="525"/>
                      <a:pt x="35247" y="1084"/>
                      <a:pt x="29967" y="1434"/>
                    </a:cubicBezTo>
                    <a:cubicBezTo>
                      <a:pt x="24652" y="1784"/>
                      <a:pt x="3392" y="0"/>
                      <a:pt x="1609" y="146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19"/>
            <p:cNvGrpSpPr/>
            <p:nvPr/>
          </p:nvGrpSpPr>
          <p:grpSpPr>
            <a:xfrm>
              <a:off x="7625710" y="1219332"/>
              <a:ext cx="643364" cy="641326"/>
              <a:chOff x="7253539" y="1219332"/>
              <a:chExt cx="643364" cy="641326"/>
            </a:xfrm>
          </p:grpSpPr>
          <p:sp>
            <p:nvSpPr>
              <p:cNvPr id="528" name="Google Shape;528;p19"/>
              <p:cNvSpPr/>
              <p:nvPr/>
            </p:nvSpPr>
            <p:spPr>
              <a:xfrm>
                <a:off x="7253539" y="1221787"/>
                <a:ext cx="61564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20" extrusionOk="0">
                    <a:moveTo>
                      <a:pt x="15425" y="0"/>
                    </a:moveTo>
                    <a:cubicBezTo>
                      <a:pt x="15191" y="0"/>
                      <a:pt x="14956" y="8"/>
                      <a:pt x="14722" y="23"/>
                    </a:cubicBezTo>
                    <a:cubicBezTo>
                      <a:pt x="11260" y="23"/>
                      <a:pt x="7134" y="1666"/>
                      <a:pt x="4861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06" y="16912"/>
                      <a:pt x="350" y="19709"/>
                      <a:pt x="3043" y="23695"/>
                    </a:cubicBezTo>
                    <a:cubicBezTo>
                      <a:pt x="4441" y="25968"/>
                      <a:pt x="6679" y="27646"/>
                      <a:pt x="9267" y="28381"/>
                    </a:cubicBezTo>
                    <a:cubicBezTo>
                      <a:pt x="10162" y="28713"/>
                      <a:pt x="12516" y="29420"/>
                      <a:pt x="15084" y="29420"/>
                    </a:cubicBezTo>
                    <a:cubicBezTo>
                      <a:pt x="16027" y="29420"/>
                      <a:pt x="16999" y="29324"/>
                      <a:pt x="17939" y="29080"/>
                    </a:cubicBezTo>
                    <a:cubicBezTo>
                      <a:pt x="21435" y="28136"/>
                      <a:pt x="24128" y="26877"/>
                      <a:pt x="25946" y="24185"/>
                    </a:cubicBezTo>
                    <a:cubicBezTo>
                      <a:pt x="27764" y="21492"/>
                      <a:pt x="29513" y="18870"/>
                      <a:pt x="29408" y="14709"/>
                    </a:cubicBezTo>
                    <a:cubicBezTo>
                      <a:pt x="29303" y="10583"/>
                      <a:pt x="27869" y="7610"/>
                      <a:pt x="26646" y="6142"/>
                    </a:cubicBezTo>
                    <a:cubicBezTo>
                      <a:pt x="25457" y="4638"/>
                      <a:pt x="23429" y="2610"/>
                      <a:pt x="21086" y="1456"/>
                    </a:cubicBezTo>
                    <a:cubicBezTo>
                      <a:pt x="19336" y="519"/>
                      <a:pt x="17391" y="0"/>
                      <a:pt x="15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9"/>
              <p:cNvSpPr/>
              <p:nvPr/>
            </p:nvSpPr>
            <p:spPr>
              <a:xfrm>
                <a:off x="7280532" y="1248868"/>
                <a:ext cx="616371" cy="61179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13" extrusionOk="0">
                    <a:moveTo>
                      <a:pt x="15313" y="0"/>
                    </a:moveTo>
                    <a:cubicBezTo>
                      <a:pt x="15116" y="0"/>
                      <a:pt x="14919" y="5"/>
                      <a:pt x="14722" y="14"/>
                    </a:cubicBezTo>
                    <a:cubicBezTo>
                      <a:pt x="11260" y="14"/>
                      <a:pt x="7134" y="1693"/>
                      <a:pt x="4861" y="3791"/>
                    </a:cubicBezTo>
                    <a:cubicBezTo>
                      <a:pt x="2588" y="5924"/>
                      <a:pt x="0" y="9595"/>
                      <a:pt x="70" y="13232"/>
                    </a:cubicBezTo>
                    <a:cubicBezTo>
                      <a:pt x="140" y="16903"/>
                      <a:pt x="385" y="19701"/>
                      <a:pt x="3043" y="23687"/>
                    </a:cubicBezTo>
                    <a:cubicBezTo>
                      <a:pt x="4476" y="25960"/>
                      <a:pt x="6679" y="27638"/>
                      <a:pt x="9267" y="28407"/>
                    </a:cubicBezTo>
                    <a:cubicBezTo>
                      <a:pt x="10186" y="28714"/>
                      <a:pt x="12542" y="29412"/>
                      <a:pt x="15108" y="29412"/>
                    </a:cubicBezTo>
                    <a:cubicBezTo>
                      <a:pt x="16055" y="29412"/>
                      <a:pt x="17031" y="29317"/>
                      <a:pt x="17973" y="29072"/>
                    </a:cubicBezTo>
                    <a:cubicBezTo>
                      <a:pt x="21470" y="28128"/>
                      <a:pt x="24163" y="26869"/>
                      <a:pt x="25981" y="24176"/>
                    </a:cubicBezTo>
                    <a:cubicBezTo>
                      <a:pt x="27764" y="21484"/>
                      <a:pt x="29548" y="18861"/>
                      <a:pt x="29443" y="14700"/>
                    </a:cubicBezTo>
                    <a:cubicBezTo>
                      <a:pt x="29338" y="10574"/>
                      <a:pt x="27904" y="7602"/>
                      <a:pt x="26680" y="6134"/>
                    </a:cubicBezTo>
                    <a:cubicBezTo>
                      <a:pt x="25456" y="4665"/>
                      <a:pt x="23428" y="2602"/>
                      <a:pt x="21121" y="1483"/>
                    </a:cubicBezTo>
                    <a:cubicBezTo>
                      <a:pt x="19335" y="495"/>
                      <a:pt x="17346" y="0"/>
                      <a:pt x="153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9"/>
              <p:cNvSpPr/>
              <p:nvPr/>
            </p:nvSpPr>
            <p:spPr>
              <a:xfrm>
                <a:off x="7370981" y="1282419"/>
                <a:ext cx="449324" cy="453939"/>
              </a:xfrm>
              <a:custGeom>
                <a:avLst/>
                <a:gdLst/>
                <a:ahLst/>
                <a:cxnLst/>
                <a:rect l="l" t="t" r="r" b="b"/>
                <a:pathLst>
                  <a:path w="21540" h="21824" extrusionOk="0">
                    <a:moveTo>
                      <a:pt x="10454" y="0"/>
                    </a:moveTo>
                    <a:cubicBezTo>
                      <a:pt x="9933" y="0"/>
                      <a:pt x="9386" y="37"/>
                      <a:pt x="8812" y="115"/>
                    </a:cubicBezTo>
                    <a:cubicBezTo>
                      <a:pt x="3637" y="814"/>
                      <a:pt x="0" y="4486"/>
                      <a:pt x="0" y="10535"/>
                    </a:cubicBezTo>
                    <a:cubicBezTo>
                      <a:pt x="0" y="17248"/>
                      <a:pt x="5910" y="21095"/>
                      <a:pt x="9232" y="21619"/>
                    </a:cubicBezTo>
                    <a:cubicBezTo>
                      <a:pt x="9993" y="21740"/>
                      <a:pt x="10896" y="21823"/>
                      <a:pt x="11853" y="21823"/>
                    </a:cubicBezTo>
                    <a:cubicBezTo>
                      <a:pt x="15072" y="21823"/>
                      <a:pt x="18904" y="20879"/>
                      <a:pt x="20036" y="17213"/>
                    </a:cubicBezTo>
                    <a:cubicBezTo>
                      <a:pt x="21540" y="12458"/>
                      <a:pt x="21155" y="7108"/>
                      <a:pt x="18288" y="3961"/>
                    </a:cubicBezTo>
                    <a:cubicBezTo>
                      <a:pt x="16281" y="1650"/>
                      <a:pt x="13930" y="0"/>
                      <a:pt x="10454" y="0"/>
                    </a:cubicBezTo>
                    <a:close/>
                  </a:path>
                </a:pathLst>
              </a:custGeom>
              <a:solidFill>
                <a:srgbClr val="231F20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9"/>
              <p:cNvSpPr/>
              <p:nvPr/>
            </p:nvSpPr>
            <p:spPr>
              <a:xfrm>
                <a:off x="7397974" y="1367886"/>
                <a:ext cx="326063" cy="320403"/>
              </a:xfrm>
              <a:custGeom>
                <a:avLst/>
                <a:gdLst/>
                <a:ahLst/>
                <a:cxnLst/>
                <a:rect l="l" t="t" r="r" b="b"/>
                <a:pathLst>
                  <a:path w="15631" h="15404" extrusionOk="0">
                    <a:moveTo>
                      <a:pt x="7928" y="5407"/>
                    </a:moveTo>
                    <a:cubicBezTo>
                      <a:pt x="7977" y="5407"/>
                      <a:pt x="8027" y="5409"/>
                      <a:pt x="8078" y="5412"/>
                    </a:cubicBezTo>
                    <a:cubicBezTo>
                      <a:pt x="8637" y="5447"/>
                      <a:pt x="9161" y="5726"/>
                      <a:pt x="9546" y="6146"/>
                    </a:cubicBezTo>
                    <a:cubicBezTo>
                      <a:pt x="9896" y="6566"/>
                      <a:pt x="10106" y="7125"/>
                      <a:pt x="10141" y="7685"/>
                    </a:cubicBezTo>
                    <a:cubicBezTo>
                      <a:pt x="10141" y="8034"/>
                      <a:pt x="10071" y="8384"/>
                      <a:pt x="9896" y="8664"/>
                    </a:cubicBezTo>
                    <a:cubicBezTo>
                      <a:pt x="9721" y="9013"/>
                      <a:pt x="9476" y="9293"/>
                      <a:pt x="9161" y="9538"/>
                    </a:cubicBezTo>
                    <a:cubicBezTo>
                      <a:pt x="8777" y="9818"/>
                      <a:pt x="8322" y="9992"/>
                      <a:pt x="7833" y="9992"/>
                    </a:cubicBezTo>
                    <a:cubicBezTo>
                      <a:pt x="7273" y="9957"/>
                      <a:pt x="6784" y="9783"/>
                      <a:pt x="6364" y="9433"/>
                    </a:cubicBezTo>
                    <a:cubicBezTo>
                      <a:pt x="5979" y="9118"/>
                      <a:pt x="5700" y="8664"/>
                      <a:pt x="5595" y="8174"/>
                    </a:cubicBezTo>
                    <a:cubicBezTo>
                      <a:pt x="5525" y="7720"/>
                      <a:pt x="5560" y="7265"/>
                      <a:pt x="5700" y="6845"/>
                    </a:cubicBezTo>
                    <a:cubicBezTo>
                      <a:pt x="5840" y="6426"/>
                      <a:pt x="6084" y="6076"/>
                      <a:pt x="6434" y="5866"/>
                    </a:cubicBezTo>
                    <a:cubicBezTo>
                      <a:pt x="6882" y="5578"/>
                      <a:pt x="7389" y="5407"/>
                      <a:pt x="7928" y="5407"/>
                    </a:cubicBezTo>
                    <a:close/>
                    <a:moveTo>
                      <a:pt x="8054" y="1"/>
                    </a:moveTo>
                    <a:cubicBezTo>
                      <a:pt x="7935" y="1"/>
                      <a:pt x="7815" y="9"/>
                      <a:pt x="7693" y="27"/>
                    </a:cubicBezTo>
                    <a:cubicBezTo>
                      <a:pt x="7552" y="40"/>
                      <a:pt x="7422" y="43"/>
                      <a:pt x="7303" y="43"/>
                    </a:cubicBezTo>
                    <a:cubicBezTo>
                      <a:pt x="7198" y="43"/>
                      <a:pt x="7102" y="41"/>
                      <a:pt x="7016" y="41"/>
                    </a:cubicBezTo>
                    <a:cubicBezTo>
                      <a:pt x="6690" y="41"/>
                      <a:pt x="6504" y="76"/>
                      <a:pt x="6504" y="412"/>
                    </a:cubicBezTo>
                    <a:cubicBezTo>
                      <a:pt x="6504" y="831"/>
                      <a:pt x="6574" y="1740"/>
                      <a:pt x="6609" y="2545"/>
                    </a:cubicBezTo>
                    <a:cubicBezTo>
                      <a:pt x="6014" y="2649"/>
                      <a:pt x="5455" y="2894"/>
                      <a:pt x="4930" y="3209"/>
                    </a:cubicBezTo>
                    <a:cubicBezTo>
                      <a:pt x="4356" y="2466"/>
                      <a:pt x="3652" y="1527"/>
                      <a:pt x="3447" y="1527"/>
                    </a:cubicBezTo>
                    <a:cubicBezTo>
                      <a:pt x="3439" y="1527"/>
                      <a:pt x="3433" y="1528"/>
                      <a:pt x="3427" y="1530"/>
                    </a:cubicBezTo>
                    <a:cubicBezTo>
                      <a:pt x="2972" y="1705"/>
                      <a:pt x="2588" y="1985"/>
                      <a:pt x="2308" y="2370"/>
                    </a:cubicBezTo>
                    <a:cubicBezTo>
                      <a:pt x="1853" y="2929"/>
                      <a:pt x="1364" y="3104"/>
                      <a:pt x="1748" y="3489"/>
                    </a:cubicBezTo>
                    <a:cubicBezTo>
                      <a:pt x="2098" y="3838"/>
                      <a:pt x="2658" y="4328"/>
                      <a:pt x="3252" y="4817"/>
                    </a:cubicBezTo>
                    <a:cubicBezTo>
                      <a:pt x="3077" y="5097"/>
                      <a:pt x="2937" y="5412"/>
                      <a:pt x="2867" y="5692"/>
                    </a:cubicBezTo>
                    <a:cubicBezTo>
                      <a:pt x="2763" y="5971"/>
                      <a:pt x="2693" y="6286"/>
                      <a:pt x="2623" y="6566"/>
                    </a:cubicBezTo>
                    <a:cubicBezTo>
                      <a:pt x="1913" y="6490"/>
                      <a:pt x="1076" y="6359"/>
                      <a:pt x="641" y="6359"/>
                    </a:cubicBezTo>
                    <a:cubicBezTo>
                      <a:pt x="476" y="6359"/>
                      <a:pt x="369" y="6378"/>
                      <a:pt x="350" y="6426"/>
                    </a:cubicBezTo>
                    <a:cubicBezTo>
                      <a:pt x="140" y="6880"/>
                      <a:pt x="105" y="7335"/>
                      <a:pt x="175" y="7790"/>
                    </a:cubicBezTo>
                    <a:cubicBezTo>
                      <a:pt x="245" y="8559"/>
                      <a:pt x="0" y="9013"/>
                      <a:pt x="525" y="9013"/>
                    </a:cubicBezTo>
                    <a:cubicBezTo>
                      <a:pt x="979" y="9013"/>
                      <a:pt x="1853" y="8943"/>
                      <a:pt x="2623" y="8908"/>
                    </a:cubicBezTo>
                    <a:cubicBezTo>
                      <a:pt x="2763" y="9503"/>
                      <a:pt x="3007" y="10097"/>
                      <a:pt x="3322" y="10657"/>
                    </a:cubicBezTo>
                    <a:cubicBezTo>
                      <a:pt x="2553" y="11251"/>
                      <a:pt x="1574" y="11916"/>
                      <a:pt x="1644" y="12125"/>
                    </a:cubicBezTo>
                    <a:cubicBezTo>
                      <a:pt x="1818" y="12545"/>
                      <a:pt x="2098" y="12930"/>
                      <a:pt x="2483" y="13209"/>
                    </a:cubicBezTo>
                    <a:cubicBezTo>
                      <a:pt x="2936" y="13556"/>
                      <a:pt x="3145" y="13923"/>
                      <a:pt x="3374" y="13923"/>
                    </a:cubicBezTo>
                    <a:cubicBezTo>
                      <a:pt x="3445" y="13923"/>
                      <a:pt x="3519" y="13887"/>
                      <a:pt x="3602" y="13804"/>
                    </a:cubicBezTo>
                    <a:cubicBezTo>
                      <a:pt x="3986" y="13419"/>
                      <a:pt x="4511" y="12790"/>
                      <a:pt x="5035" y="12195"/>
                    </a:cubicBezTo>
                    <a:cubicBezTo>
                      <a:pt x="5560" y="12545"/>
                      <a:pt x="6119" y="12790"/>
                      <a:pt x="6714" y="12930"/>
                    </a:cubicBezTo>
                    <a:cubicBezTo>
                      <a:pt x="6574" y="13909"/>
                      <a:pt x="6399" y="15133"/>
                      <a:pt x="6574" y="15168"/>
                    </a:cubicBezTo>
                    <a:cubicBezTo>
                      <a:pt x="6889" y="15325"/>
                      <a:pt x="7243" y="15404"/>
                      <a:pt x="7592" y="15404"/>
                    </a:cubicBezTo>
                    <a:cubicBezTo>
                      <a:pt x="7708" y="15404"/>
                      <a:pt x="7824" y="15395"/>
                      <a:pt x="7938" y="15377"/>
                    </a:cubicBezTo>
                    <a:cubicBezTo>
                      <a:pt x="8078" y="15364"/>
                      <a:pt x="8210" y="15361"/>
                      <a:pt x="8331" y="15361"/>
                    </a:cubicBezTo>
                    <a:cubicBezTo>
                      <a:pt x="8437" y="15361"/>
                      <a:pt x="8536" y="15363"/>
                      <a:pt x="8625" y="15363"/>
                    </a:cubicBezTo>
                    <a:cubicBezTo>
                      <a:pt x="8961" y="15363"/>
                      <a:pt x="9161" y="15328"/>
                      <a:pt x="9161" y="14993"/>
                    </a:cubicBezTo>
                    <a:cubicBezTo>
                      <a:pt x="9161" y="14573"/>
                      <a:pt x="9092" y="13699"/>
                      <a:pt x="9022" y="12895"/>
                    </a:cubicBezTo>
                    <a:cubicBezTo>
                      <a:pt x="9651" y="12755"/>
                      <a:pt x="10210" y="12510"/>
                      <a:pt x="10735" y="12160"/>
                    </a:cubicBezTo>
                    <a:cubicBezTo>
                      <a:pt x="11319" y="12950"/>
                      <a:pt x="12037" y="13875"/>
                      <a:pt x="12229" y="13875"/>
                    </a:cubicBezTo>
                    <a:cubicBezTo>
                      <a:pt x="12232" y="13875"/>
                      <a:pt x="12235" y="13874"/>
                      <a:pt x="12239" y="13874"/>
                    </a:cubicBezTo>
                    <a:cubicBezTo>
                      <a:pt x="12658" y="13699"/>
                      <a:pt x="13043" y="13384"/>
                      <a:pt x="13323" y="13035"/>
                    </a:cubicBezTo>
                    <a:cubicBezTo>
                      <a:pt x="13812" y="12440"/>
                      <a:pt x="14302" y="12265"/>
                      <a:pt x="13917" y="11916"/>
                    </a:cubicBezTo>
                    <a:cubicBezTo>
                      <a:pt x="13532" y="11531"/>
                      <a:pt x="12938" y="11041"/>
                      <a:pt x="12343" y="10482"/>
                    </a:cubicBezTo>
                    <a:cubicBezTo>
                      <a:pt x="12448" y="10342"/>
                      <a:pt x="12553" y="10167"/>
                      <a:pt x="12623" y="9992"/>
                    </a:cubicBezTo>
                    <a:cubicBezTo>
                      <a:pt x="12833" y="9608"/>
                      <a:pt x="12973" y="9223"/>
                      <a:pt x="13078" y="8804"/>
                    </a:cubicBezTo>
                    <a:cubicBezTo>
                      <a:pt x="13764" y="8902"/>
                      <a:pt x="14536" y="9017"/>
                      <a:pt x="14972" y="9017"/>
                    </a:cubicBezTo>
                    <a:cubicBezTo>
                      <a:pt x="15159" y="9017"/>
                      <a:pt x="15284" y="8996"/>
                      <a:pt x="15316" y="8943"/>
                    </a:cubicBezTo>
                    <a:cubicBezTo>
                      <a:pt x="15491" y="8489"/>
                      <a:pt x="15560" y="8034"/>
                      <a:pt x="15491" y="7580"/>
                    </a:cubicBezTo>
                    <a:cubicBezTo>
                      <a:pt x="15421" y="6845"/>
                      <a:pt x="15630" y="6356"/>
                      <a:pt x="15106" y="6356"/>
                    </a:cubicBezTo>
                    <a:cubicBezTo>
                      <a:pt x="14686" y="6356"/>
                      <a:pt x="13812" y="6426"/>
                      <a:pt x="13008" y="6461"/>
                    </a:cubicBezTo>
                    <a:cubicBezTo>
                      <a:pt x="12868" y="5866"/>
                      <a:pt x="12623" y="5307"/>
                      <a:pt x="12309" y="4782"/>
                    </a:cubicBezTo>
                    <a:cubicBezTo>
                      <a:pt x="13078" y="4188"/>
                      <a:pt x="14057" y="3489"/>
                      <a:pt x="13987" y="3279"/>
                    </a:cubicBezTo>
                    <a:cubicBezTo>
                      <a:pt x="13847" y="2859"/>
                      <a:pt x="13532" y="2475"/>
                      <a:pt x="13148" y="2195"/>
                    </a:cubicBezTo>
                    <a:cubicBezTo>
                      <a:pt x="12729" y="1829"/>
                      <a:pt x="12526" y="1462"/>
                      <a:pt x="12303" y="1462"/>
                    </a:cubicBezTo>
                    <a:cubicBezTo>
                      <a:pt x="12229" y="1462"/>
                      <a:pt x="12152" y="1504"/>
                      <a:pt x="12064" y="1600"/>
                    </a:cubicBezTo>
                    <a:cubicBezTo>
                      <a:pt x="11679" y="1950"/>
                      <a:pt x="11190" y="2545"/>
                      <a:pt x="10665" y="3139"/>
                    </a:cubicBezTo>
                    <a:cubicBezTo>
                      <a:pt x="10141" y="2789"/>
                      <a:pt x="9581" y="2545"/>
                      <a:pt x="8952" y="2405"/>
                    </a:cubicBezTo>
                    <a:cubicBezTo>
                      <a:pt x="9092" y="1461"/>
                      <a:pt x="9266" y="307"/>
                      <a:pt x="9092" y="237"/>
                    </a:cubicBezTo>
                    <a:cubicBezTo>
                      <a:pt x="8751" y="79"/>
                      <a:pt x="8410" y="1"/>
                      <a:pt x="8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9"/>
              <p:cNvSpPr/>
              <p:nvPr/>
            </p:nvSpPr>
            <p:spPr>
              <a:xfrm>
                <a:off x="7397974" y="1365535"/>
                <a:ext cx="326063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15631" h="15631" fill="none" extrusionOk="0">
                    <a:moveTo>
                      <a:pt x="15491" y="7693"/>
                    </a:moveTo>
                    <a:cubicBezTo>
                      <a:pt x="15421" y="6958"/>
                      <a:pt x="15630" y="6469"/>
                      <a:pt x="15141" y="6469"/>
                    </a:cubicBezTo>
                    <a:cubicBezTo>
                      <a:pt x="14686" y="6469"/>
                      <a:pt x="13812" y="6539"/>
                      <a:pt x="13008" y="6609"/>
                    </a:cubicBezTo>
                    <a:cubicBezTo>
                      <a:pt x="12868" y="5979"/>
                      <a:pt x="12623" y="5420"/>
                      <a:pt x="12309" y="4895"/>
                    </a:cubicBezTo>
                    <a:cubicBezTo>
                      <a:pt x="13078" y="4301"/>
                      <a:pt x="14057" y="3602"/>
                      <a:pt x="13987" y="3392"/>
                    </a:cubicBezTo>
                    <a:cubicBezTo>
                      <a:pt x="13847" y="2972"/>
                      <a:pt x="13532" y="2588"/>
                      <a:pt x="13183" y="2308"/>
                    </a:cubicBezTo>
                    <a:cubicBezTo>
                      <a:pt x="12588" y="1818"/>
                      <a:pt x="12413" y="1329"/>
                      <a:pt x="12064" y="1713"/>
                    </a:cubicBezTo>
                    <a:cubicBezTo>
                      <a:pt x="11679" y="2098"/>
                      <a:pt x="11190" y="2658"/>
                      <a:pt x="10665" y="3252"/>
                    </a:cubicBezTo>
                    <a:cubicBezTo>
                      <a:pt x="10141" y="2902"/>
                      <a:pt x="9581" y="2658"/>
                      <a:pt x="8952" y="2518"/>
                    </a:cubicBezTo>
                    <a:cubicBezTo>
                      <a:pt x="9092" y="1574"/>
                      <a:pt x="9266" y="420"/>
                      <a:pt x="9092" y="350"/>
                    </a:cubicBezTo>
                    <a:cubicBezTo>
                      <a:pt x="8637" y="140"/>
                      <a:pt x="8182" y="70"/>
                      <a:pt x="7693" y="140"/>
                    </a:cubicBezTo>
                    <a:cubicBezTo>
                      <a:pt x="6959" y="210"/>
                      <a:pt x="6504" y="0"/>
                      <a:pt x="6504" y="525"/>
                    </a:cubicBezTo>
                    <a:cubicBezTo>
                      <a:pt x="6504" y="944"/>
                      <a:pt x="6574" y="1853"/>
                      <a:pt x="6609" y="2658"/>
                    </a:cubicBezTo>
                    <a:cubicBezTo>
                      <a:pt x="6014" y="2797"/>
                      <a:pt x="5455" y="3007"/>
                      <a:pt x="4930" y="3357"/>
                    </a:cubicBezTo>
                    <a:cubicBezTo>
                      <a:pt x="4336" y="2553"/>
                      <a:pt x="3602" y="1574"/>
                      <a:pt x="3427" y="1643"/>
                    </a:cubicBezTo>
                    <a:cubicBezTo>
                      <a:pt x="2972" y="1818"/>
                      <a:pt x="2588" y="2098"/>
                      <a:pt x="2343" y="2483"/>
                    </a:cubicBezTo>
                    <a:cubicBezTo>
                      <a:pt x="1853" y="3042"/>
                      <a:pt x="1364" y="3217"/>
                      <a:pt x="1748" y="3602"/>
                    </a:cubicBezTo>
                    <a:cubicBezTo>
                      <a:pt x="2098" y="3951"/>
                      <a:pt x="2658" y="4441"/>
                      <a:pt x="3252" y="4930"/>
                    </a:cubicBezTo>
                    <a:cubicBezTo>
                      <a:pt x="3077" y="5210"/>
                      <a:pt x="2937" y="5525"/>
                      <a:pt x="2867" y="5805"/>
                    </a:cubicBezTo>
                    <a:cubicBezTo>
                      <a:pt x="2763" y="6084"/>
                      <a:pt x="2693" y="6399"/>
                      <a:pt x="2623" y="6679"/>
                    </a:cubicBezTo>
                    <a:cubicBezTo>
                      <a:pt x="1644" y="6574"/>
                      <a:pt x="420" y="6364"/>
                      <a:pt x="350" y="6539"/>
                    </a:cubicBezTo>
                    <a:cubicBezTo>
                      <a:pt x="140" y="6993"/>
                      <a:pt x="105" y="7448"/>
                      <a:pt x="175" y="7903"/>
                    </a:cubicBezTo>
                    <a:cubicBezTo>
                      <a:pt x="245" y="8672"/>
                      <a:pt x="0" y="9126"/>
                      <a:pt x="525" y="9126"/>
                    </a:cubicBezTo>
                    <a:cubicBezTo>
                      <a:pt x="979" y="9126"/>
                      <a:pt x="1853" y="9056"/>
                      <a:pt x="2623" y="9021"/>
                    </a:cubicBezTo>
                    <a:cubicBezTo>
                      <a:pt x="2763" y="9616"/>
                      <a:pt x="3007" y="10210"/>
                      <a:pt x="3322" y="10735"/>
                    </a:cubicBezTo>
                    <a:cubicBezTo>
                      <a:pt x="2553" y="11329"/>
                      <a:pt x="1574" y="12029"/>
                      <a:pt x="1644" y="12203"/>
                    </a:cubicBezTo>
                    <a:cubicBezTo>
                      <a:pt x="1818" y="12658"/>
                      <a:pt x="2098" y="13043"/>
                      <a:pt x="2483" y="13287"/>
                    </a:cubicBezTo>
                    <a:cubicBezTo>
                      <a:pt x="3077" y="13777"/>
                      <a:pt x="3252" y="14266"/>
                      <a:pt x="3602" y="13882"/>
                    </a:cubicBezTo>
                    <a:cubicBezTo>
                      <a:pt x="3951" y="13532"/>
                      <a:pt x="4511" y="12903"/>
                      <a:pt x="5035" y="12308"/>
                    </a:cubicBezTo>
                    <a:cubicBezTo>
                      <a:pt x="5560" y="12623"/>
                      <a:pt x="6119" y="12868"/>
                      <a:pt x="6714" y="13043"/>
                    </a:cubicBezTo>
                    <a:cubicBezTo>
                      <a:pt x="6574" y="13987"/>
                      <a:pt x="6399" y="15211"/>
                      <a:pt x="6574" y="15281"/>
                    </a:cubicBezTo>
                    <a:cubicBezTo>
                      <a:pt x="6994" y="15455"/>
                      <a:pt x="7483" y="15525"/>
                      <a:pt x="7938" y="15455"/>
                    </a:cubicBezTo>
                    <a:cubicBezTo>
                      <a:pt x="8672" y="15385"/>
                      <a:pt x="9161" y="15630"/>
                      <a:pt x="9161" y="15106"/>
                    </a:cubicBezTo>
                    <a:cubicBezTo>
                      <a:pt x="9161" y="14651"/>
                      <a:pt x="9092" y="13777"/>
                      <a:pt x="9022" y="12973"/>
                    </a:cubicBezTo>
                    <a:cubicBezTo>
                      <a:pt x="9651" y="12868"/>
                      <a:pt x="10210" y="12623"/>
                      <a:pt x="10735" y="12273"/>
                    </a:cubicBezTo>
                    <a:cubicBezTo>
                      <a:pt x="11329" y="13078"/>
                      <a:pt x="12064" y="14022"/>
                      <a:pt x="12239" y="13987"/>
                    </a:cubicBezTo>
                    <a:cubicBezTo>
                      <a:pt x="12693" y="13812"/>
                      <a:pt x="13078" y="13532"/>
                      <a:pt x="13358" y="13148"/>
                    </a:cubicBezTo>
                    <a:cubicBezTo>
                      <a:pt x="13812" y="12553"/>
                      <a:pt x="14302" y="12378"/>
                      <a:pt x="13952" y="12029"/>
                    </a:cubicBezTo>
                    <a:cubicBezTo>
                      <a:pt x="13567" y="11644"/>
                      <a:pt x="12973" y="11154"/>
                      <a:pt x="12378" y="10630"/>
                    </a:cubicBezTo>
                    <a:cubicBezTo>
                      <a:pt x="12483" y="10455"/>
                      <a:pt x="12588" y="10280"/>
                      <a:pt x="12658" y="10105"/>
                    </a:cubicBezTo>
                    <a:cubicBezTo>
                      <a:pt x="12868" y="9721"/>
                      <a:pt x="13008" y="9336"/>
                      <a:pt x="13113" y="8917"/>
                    </a:cubicBezTo>
                    <a:cubicBezTo>
                      <a:pt x="14092" y="9056"/>
                      <a:pt x="15246" y="9231"/>
                      <a:pt x="15316" y="9056"/>
                    </a:cubicBezTo>
                    <a:cubicBezTo>
                      <a:pt x="15525" y="8602"/>
                      <a:pt x="15560" y="8147"/>
                      <a:pt x="15491" y="7693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9"/>
              <p:cNvSpPr/>
              <p:nvPr/>
            </p:nvSpPr>
            <p:spPr>
              <a:xfrm>
                <a:off x="7513205" y="1479707"/>
                <a:ext cx="96311" cy="95306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4582" fill="none" extrusionOk="0">
                    <a:moveTo>
                      <a:pt x="4582" y="2309"/>
                    </a:moveTo>
                    <a:cubicBezTo>
                      <a:pt x="4582" y="1749"/>
                      <a:pt x="4372" y="1190"/>
                      <a:pt x="3987" y="770"/>
                    </a:cubicBezTo>
                    <a:cubicBezTo>
                      <a:pt x="3637" y="350"/>
                      <a:pt x="3113" y="71"/>
                      <a:pt x="2554" y="36"/>
                    </a:cubicBezTo>
                    <a:cubicBezTo>
                      <a:pt x="1959" y="1"/>
                      <a:pt x="1400" y="176"/>
                      <a:pt x="910" y="490"/>
                    </a:cubicBezTo>
                    <a:cubicBezTo>
                      <a:pt x="560" y="700"/>
                      <a:pt x="281" y="1050"/>
                      <a:pt x="176" y="1469"/>
                    </a:cubicBezTo>
                    <a:cubicBezTo>
                      <a:pt x="36" y="1889"/>
                      <a:pt x="1" y="2344"/>
                      <a:pt x="71" y="2798"/>
                    </a:cubicBezTo>
                    <a:cubicBezTo>
                      <a:pt x="176" y="3323"/>
                      <a:pt x="421" y="3742"/>
                      <a:pt x="840" y="4057"/>
                    </a:cubicBezTo>
                    <a:cubicBezTo>
                      <a:pt x="1260" y="4407"/>
                      <a:pt x="1784" y="4581"/>
                      <a:pt x="2309" y="4581"/>
                    </a:cubicBezTo>
                    <a:cubicBezTo>
                      <a:pt x="2798" y="4581"/>
                      <a:pt x="3253" y="4442"/>
                      <a:pt x="3637" y="4162"/>
                    </a:cubicBezTo>
                    <a:cubicBezTo>
                      <a:pt x="3917" y="3917"/>
                      <a:pt x="4162" y="3602"/>
                      <a:pt x="4337" y="3288"/>
                    </a:cubicBezTo>
                    <a:cubicBezTo>
                      <a:pt x="4512" y="2973"/>
                      <a:pt x="4617" y="2658"/>
                      <a:pt x="4582" y="230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9"/>
              <p:cNvSpPr/>
              <p:nvPr/>
            </p:nvSpPr>
            <p:spPr>
              <a:xfrm>
                <a:off x="7253539" y="1219332"/>
                <a:ext cx="61564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30108" fill="none" extrusionOk="0">
                    <a:moveTo>
                      <a:pt x="14722" y="141"/>
                    </a:moveTo>
                    <a:cubicBezTo>
                      <a:pt x="11260" y="141"/>
                      <a:pt x="7134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06" y="17030"/>
                      <a:pt x="350" y="19827"/>
                      <a:pt x="3043" y="23813"/>
                    </a:cubicBezTo>
                    <a:cubicBezTo>
                      <a:pt x="4441" y="26086"/>
                      <a:pt x="6679" y="27764"/>
                      <a:pt x="9267" y="28499"/>
                    </a:cubicBezTo>
                    <a:cubicBezTo>
                      <a:pt x="10491" y="28953"/>
                      <a:pt x="14442" y="30107"/>
                      <a:pt x="17939" y="29198"/>
                    </a:cubicBezTo>
                    <a:cubicBezTo>
                      <a:pt x="21435" y="28254"/>
                      <a:pt x="24128" y="26995"/>
                      <a:pt x="25946" y="24303"/>
                    </a:cubicBezTo>
                    <a:cubicBezTo>
                      <a:pt x="27764" y="21610"/>
                      <a:pt x="29513" y="18988"/>
                      <a:pt x="29408" y="14827"/>
                    </a:cubicBezTo>
                    <a:cubicBezTo>
                      <a:pt x="29303" y="10701"/>
                      <a:pt x="27869" y="7728"/>
                      <a:pt x="26646" y="6260"/>
                    </a:cubicBezTo>
                    <a:cubicBezTo>
                      <a:pt x="25457" y="4756"/>
                      <a:pt x="23429" y="2728"/>
                      <a:pt x="21086" y="1574"/>
                    </a:cubicBezTo>
                    <a:cubicBezTo>
                      <a:pt x="19128" y="525"/>
                      <a:pt x="16925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5" name="Google Shape;535;p19"/>
            <p:cNvSpPr/>
            <p:nvPr/>
          </p:nvSpPr>
          <p:spPr>
            <a:xfrm>
              <a:off x="7945557" y="1840462"/>
              <a:ext cx="3671" cy="275662"/>
            </a:xfrm>
            <a:custGeom>
              <a:avLst/>
              <a:gdLst/>
              <a:ahLst/>
              <a:cxnLst/>
              <a:rect l="l" t="t" r="r" b="b"/>
              <a:pathLst>
                <a:path w="176" h="13253" fill="none" extrusionOk="0">
                  <a:moveTo>
                    <a:pt x="1" y="0"/>
                  </a:moveTo>
                  <a:cubicBezTo>
                    <a:pt x="1" y="1924"/>
                    <a:pt x="176" y="3357"/>
                    <a:pt x="176" y="4231"/>
                  </a:cubicBezTo>
                  <a:cubicBezTo>
                    <a:pt x="176" y="5106"/>
                    <a:pt x="1" y="11190"/>
                    <a:pt x="176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6" name="Google Shape;536;p19"/>
            <p:cNvGrpSpPr/>
            <p:nvPr/>
          </p:nvGrpSpPr>
          <p:grpSpPr>
            <a:xfrm>
              <a:off x="7211801" y="2109575"/>
              <a:ext cx="1471183" cy="436717"/>
              <a:chOff x="7215725" y="2109575"/>
              <a:chExt cx="1471183" cy="436717"/>
            </a:xfrm>
          </p:grpSpPr>
          <p:sp>
            <p:nvSpPr>
              <p:cNvPr id="537" name="Google Shape;537;p19"/>
              <p:cNvSpPr/>
              <p:nvPr/>
            </p:nvSpPr>
            <p:spPr>
              <a:xfrm>
                <a:off x="7215725" y="2115753"/>
                <a:ext cx="1437536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186" extrusionOk="0">
                    <a:moveTo>
                      <a:pt x="43264" y="0"/>
                    </a:moveTo>
                    <a:cubicBezTo>
                      <a:pt x="39280" y="0"/>
                      <a:pt x="35120" y="46"/>
                      <a:pt x="31401" y="123"/>
                    </a:cubicBezTo>
                    <a:cubicBezTo>
                      <a:pt x="29624" y="167"/>
                      <a:pt x="27560" y="182"/>
                      <a:pt x="25361" y="182"/>
                    </a:cubicBezTo>
                    <a:cubicBezTo>
                      <a:pt x="21419" y="182"/>
                      <a:pt x="17041" y="136"/>
                      <a:pt x="13095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0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10" y="19016"/>
                      <a:pt x="4443" y="19186"/>
                      <a:pt x="9058" y="19186"/>
                    </a:cubicBezTo>
                    <a:cubicBezTo>
                      <a:pt x="14264" y="19186"/>
                      <a:pt x="21229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28" y="18166"/>
                      <a:pt x="61088" y="13585"/>
                      <a:pt x="61053" y="11137"/>
                    </a:cubicBezTo>
                    <a:cubicBezTo>
                      <a:pt x="61018" y="7885"/>
                      <a:pt x="61263" y="1836"/>
                      <a:pt x="60424" y="822"/>
                    </a:cubicBezTo>
                    <a:cubicBezTo>
                      <a:pt x="59919" y="221"/>
                      <a:pt x="52016" y="0"/>
                      <a:pt x="43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9"/>
              <p:cNvSpPr/>
              <p:nvPr/>
            </p:nvSpPr>
            <p:spPr>
              <a:xfrm>
                <a:off x="7249371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17" y="183"/>
                      <a:pt x="27549" y="198"/>
                      <a:pt x="25348" y="198"/>
                    </a:cubicBezTo>
                    <a:cubicBezTo>
                      <a:pt x="21402" y="198"/>
                      <a:pt x="17025" y="151"/>
                      <a:pt x="13082" y="151"/>
                    </a:cubicBezTo>
                    <a:cubicBezTo>
                      <a:pt x="7191" y="151"/>
                      <a:pt x="2268" y="254"/>
                      <a:pt x="1189" y="768"/>
                    </a:cubicBezTo>
                    <a:cubicBezTo>
                      <a:pt x="0" y="1362"/>
                      <a:pt x="105" y="7901"/>
                      <a:pt x="245" y="10559"/>
                    </a:cubicBezTo>
                    <a:cubicBezTo>
                      <a:pt x="315" y="11538"/>
                      <a:pt x="105" y="16223"/>
                      <a:pt x="944" y="18531"/>
                    </a:cubicBezTo>
                    <a:cubicBezTo>
                      <a:pt x="1192" y="19207"/>
                      <a:pt x="4452" y="19385"/>
                      <a:pt x="9093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27" y="19160"/>
                      <a:pt x="39093" y="19270"/>
                      <a:pt x="45735" y="19270"/>
                    </a:cubicBezTo>
                    <a:cubicBezTo>
                      <a:pt x="52633" y="19270"/>
                      <a:pt x="58858" y="19152"/>
                      <a:pt x="60283" y="18671"/>
                    </a:cubicBezTo>
                    <a:cubicBezTo>
                      <a:pt x="61227" y="18356"/>
                      <a:pt x="61088" y="13741"/>
                      <a:pt x="61053" y="11258"/>
                    </a:cubicBezTo>
                    <a:cubicBezTo>
                      <a:pt x="60983" y="7971"/>
                      <a:pt x="61262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9"/>
              <p:cNvSpPr/>
              <p:nvPr/>
            </p:nvSpPr>
            <p:spPr>
              <a:xfrm>
                <a:off x="7215725" y="2109575"/>
                <a:ext cx="1437536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0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469" y="20036"/>
                      <a:pt x="15561" y="19267"/>
                      <a:pt x="27625" y="19267"/>
                    </a:cubicBezTo>
                    <a:cubicBezTo>
                      <a:pt x="36226" y="19267"/>
                      <a:pt x="57486" y="19721"/>
                      <a:pt x="60284" y="18777"/>
                    </a:cubicBezTo>
                    <a:cubicBezTo>
                      <a:pt x="61228" y="18463"/>
                      <a:pt x="61088" y="13882"/>
                      <a:pt x="61053" y="11434"/>
                    </a:cubicBezTo>
                    <a:cubicBezTo>
                      <a:pt x="61018" y="8182"/>
                      <a:pt x="61263" y="2133"/>
                      <a:pt x="60424" y="1119"/>
                    </a:cubicBezTo>
                    <a:cubicBezTo>
                      <a:pt x="59689" y="245"/>
                      <a:pt x="43290" y="175"/>
                      <a:pt x="31401" y="420"/>
                    </a:cubicBezTo>
                    <a:cubicBezTo>
                      <a:pt x="21680" y="664"/>
                      <a:pt x="3392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0" name="Google Shape;540;p19"/>
            <p:cNvSpPr/>
            <p:nvPr/>
          </p:nvSpPr>
          <p:spPr>
            <a:xfrm>
              <a:off x="7869334" y="2764876"/>
              <a:ext cx="156116" cy="176030"/>
            </a:xfrm>
            <a:custGeom>
              <a:avLst/>
              <a:gdLst/>
              <a:ahLst/>
              <a:cxnLst/>
              <a:rect l="l" t="t" r="r" b="b"/>
              <a:pathLst>
                <a:path w="7484" h="8463" fill="none" extrusionOk="0">
                  <a:moveTo>
                    <a:pt x="2309" y="1749"/>
                  </a:moveTo>
                  <a:cubicBezTo>
                    <a:pt x="1" y="3252"/>
                    <a:pt x="700" y="7448"/>
                    <a:pt x="3323" y="7973"/>
                  </a:cubicBezTo>
                  <a:cubicBezTo>
                    <a:pt x="5805" y="8462"/>
                    <a:pt x="7414" y="7098"/>
                    <a:pt x="7449" y="4406"/>
                  </a:cubicBezTo>
                  <a:cubicBezTo>
                    <a:pt x="7484" y="1504"/>
                    <a:pt x="4931" y="0"/>
                    <a:pt x="2309" y="17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 txBox="1"/>
            <p:nvPr/>
          </p:nvSpPr>
          <p:spPr>
            <a:xfrm>
              <a:off x="7294442" y="2153207"/>
              <a:ext cx="13059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Extras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2" name="Google Shape;542;p19"/>
            <p:cNvSpPr txBox="1"/>
            <p:nvPr/>
          </p:nvSpPr>
          <p:spPr>
            <a:xfrm>
              <a:off x="7252633" y="3359107"/>
              <a:ext cx="1396703" cy="12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Indicação de materiais complementares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0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Videoaulas</a:t>
            </a:r>
            <a:endParaRPr dirty="0"/>
          </a:p>
        </p:txBody>
      </p:sp>
      <p:sp>
        <p:nvSpPr>
          <p:cNvPr id="548" name="Google Shape;548;p20"/>
          <p:cNvSpPr/>
          <p:nvPr/>
        </p:nvSpPr>
        <p:spPr>
          <a:xfrm>
            <a:off x="449089" y="2622007"/>
            <a:ext cx="8245822" cy="184350"/>
          </a:xfrm>
          <a:custGeom>
            <a:avLst/>
            <a:gdLst/>
            <a:ahLst/>
            <a:cxnLst/>
            <a:rect l="l" t="t" r="r" b="b"/>
            <a:pathLst>
              <a:path w="282367" h="7374" extrusionOk="0">
                <a:moveTo>
                  <a:pt x="280878" y="1"/>
                </a:moveTo>
                <a:cubicBezTo>
                  <a:pt x="280690" y="1"/>
                  <a:pt x="280527" y="114"/>
                  <a:pt x="280554" y="361"/>
                </a:cubicBezTo>
                <a:cubicBezTo>
                  <a:pt x="280634" y="920"/>
                  <a:pt x="280687" y="1480"/>
                  <a:pt x="280767" y="2040"/>
                </a:cubicBezTo>
                <a:cubicBezTo>
                  <a:pt x="268247" y="2162"/>
                  <a:pt x="255727" y="2200"/>
                  <a:pt x="243210" y="2200"/>
                </a:cubicBezTo>
                <a:cubicBezTo>
                  <a:pt x="228554" y="2200"/>
                  <a:pt x="213902" y="2148"/>
                  <a:pt x="199258" y="2119"/>
                </a:cubicBezTo>
                <a:cubicBezTo>
                  <a:pt x="192882" y="2107"/>
                  <a:pt x="186507" y="2099"/>
                  <a:pt x="180131" y="2099"/>
                </a:cubicBezTo>
                <a:cubicBezTo>
                  <a:pt x="159193" y="2099"/>
                  <a:pt x="138252" y="2186"/>
                  <a:pt x="117295" y="2493"/>
                </a:cubicBezTo>
                <a:cubicBezTo>
                  <a:pt x="101947" y="2732"/>
                  <a:pt x="16600" y="2946"/>
                  <a:pt x="1279" y="3851"/>
                </a:cubicBezTo>
                <a:cubicBezTo>
                  <a:pt x="1199" y="3239"/>
                  <a:pt x="1119" y="2626"/>
                  <a:pt x="1013" y="2013"/>
                </a:cubicBezTo>
                <a:cubicBezTo>
                  <a:pt x="959" y="1813"/>
                  <a:pt x="786" y="1713"/>
                  <a:pt x="613" y="1713"/>
                </a:cubicBezTo>
                <a:cubicBezTo>
                  <a:pt x="440" y="1713"/>
                  <a:pt x="267" y="1813"/>
                  <a:pt x="213" y="2013"/>
                </a:cubicBezTo>
                <a:cubicBezTo>
                  <a:pt x="0" y="3638"/>
                  <a:pt x="53" y="5264"/>
                  <a:pt x="320" y="6889"/>
                </a:cubicBezTo>
                <a:cubicBezTo>
                  <a:pt x="373" y="7228"/>
                  <a:pt x="611" y="7373"/>
                  <a:pt x="871" y="7373"/>
                </a:cubicBezTo>
                <a:cubicBezTo>
                  <a:pt x="1264" y="7373"/>
                  <a:pt x="1706" y="7040"/>
                  <a:pt x="1625" y="6543"/>
                </a:cubicBezTo>
                <a:cubicBezTo>
                  <a:pt x="1546" y="5930"/>
                  <a:pt x="1466" y="5317"/>
                  <a:pt x="1386" y="4704"/>
                </a:cubicBezTo>
                <a:cubicBezTo>
                  <a:pt x="15055" y="4571"/>
                  <a:pt x="98616" y="4118"/>
                  <a:pt x="112259" y="3905"/>
                </a:cubicBezTo>
                <a:cubicBezTo>
                  <a:pt x="126008" y="3692"/>
                  <a:pt x="139784" y="3558"/>
                  <a:pt x="153533" y="3505"/>
                </a:cubicBezTo>
                <a:cubicBezTo>
                  <a:pt x="161850" y="3473"/>
                  <a:pt x="170164" y="3462"/>
                  <a:pt x="178478" y="3462"/>
                </a:cubicBezTo>
                <a:cubicBezTo>
                  <a:pt x="192534" y="3462"/>
                  <a:pt x="206588" y="3492"/>
                  <a:pt x="220647" y="3492"/>
                </a:cubicBezTo>
                <a:cubicBezTo>
                  <a:pt x="225552" y="3492"/>
                  <a:pt x="230457" y="3488"/>
                  <a:pt x="235363" y="3478"/>
                </a:cubicBezTo>
                <a:cubicBezTo>
                  <a:pt x="250551" y="3452"/>
                  <a:pt x="265739" y="3452"/>
                  <a:pt x="280927" y="3345"/>
                </a:cubicBezTo>
                <a:cubicBezTo>
                  <a:pt x="280927" y="3798"/>
                  <a:pt x="281060" y="4251"/>
                  <a:pt x="281274" y="4624"/>
                </a:cubicBezTo>
                <a:cubicBezTo>
                  <a:pt x="281381" y="4779"/>
                  <a:pt x="281541" y="4854"/>
                  <a:pt x="281697" y="4854"/>
                </a:cubicBezTo>
                <a:cubicBezTo>
                  <a:pt x="281891" y="4854"/>
                  <a:pt x="282079" y="4739"/>
                  <a:pt x="282153" y="4518"/>
                </a:cubicBezTo>
                <a:cubicBezTo>
                  <a:pt x="282366" y="4011"/>
                  <a:pt x="282233" y="3398"/>
                  <a:pt x="282100" y="2839"/>
                </a:cubicBezTo>
                <a:cubicBezTo>
                  <a:pt x="282153" y="2626"/>
                  <a:pt x="282100" y="2386"/>
                  <a:pt x="281966" y="2226"/>
                </a:cubicBezTo>
                <a:cubicBezTo>
                  <a:pt x="281806" y="1560"/>
                  <a:pt x="281593" y="894"/>
                  <a:pt x="281327" y="281"/>
                </a:cubicBezTo>
                <a:cubicBezTo>
                  <a:pt x="281249" y="100"/>
                  <a:pt x="281053" y="1"/>
                  <a:pt x="280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9" name="Google Shape;549;p20"/>
          <p:cNvGrpSpPr/>
          <p:nvPr/>
        </p:nvGrpSpPr>
        <p:grpSpPr>
          <a:xfrm>
            <a:off x="956089" y="1217315"/>
            <a:ext cx="1605210" cy="3548842"/>
            <a:chOff x="993875" y="1217313"/>
            <a:chExt cx="1529500" cy="3548842"/>
          </a:xfrm>
        </p:grpSpPr>
        <p:grpSp>
          <p:nvGrpSpPr>
            <p:cNvPr id="550" name="Google Shape;550;p20"/>
            <p:cNvGrpSpPr/>
            <p:nvPr/>
          </p:nvGrpSpPr>
          <p:grpSpPr>
            <a:xfrm>
              <a:off x="993875" y="3003551"/>
              <a:ext cx="1529500" cy="1762604"/>
              <a:chOff x="4524100" y="1270075"/>
              <a:chExt cx="1529500" cy="1401450"/>
            </a:xfrm>
          </p:grpSpPr>
          <p:sp>
            <p:nvSpPr>
              <p:cNvPr id="551" name="Google Shape;551;p20"/>
              <p:cNvSpPr/>
              <p:nvPr/>
            </p:nvSpPr>
            <p:spPr>
              <a:xfrm>
                <a:off x="4542075" y="1270075"/>
                <a:ext cx="1511525" cy="1344300"/>
              </a:xfrm>
              <a:custGeom>
                <a:avLst/>
                <a:gdLst/>
                <a:ahLst/>
                <a:cxnLst/>
                <a:rect l="l" t="t" r="r" b="b"/>
                <a:pathLst>
                  <a:path w="60461" h="53772" extrusionOk="0">
                    <a:moveTo>
                      <a:pt x="60460" y="0"/>
                    </a:moveTo>
                    <a:lnTo>
                      <a:pt x="21397" y="373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560" y="42234"/>
                    </a:lnTo>
                    <a:lnTo>
                      <a:pt x="1" y="53398"/>
                    </a:lnTo>
                    <a:lnTo>
                      <a:pt x="55264" y="53771"/>
                    </a:lnTo>
                    <a:lnTo>
                      <a:pt x="59554" y="53212"/>
                    </a:lnTo>
                    <a:lnTo>
                      <a:pt x="6046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0"/>
              <p:cNvSpPr/>
              <p:nvPr/>
            </p:nvSpPr>
            <p:spPr>
              <a:xfrm>
                <a:off x="4524100" y="2647925"/>
                <a:ext cx="309775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944" extrusionOk="0">
                    <a:moveTo>
                      <a:pt x="2643" y="0"/>
                    </a:moveTo>
                    <a:cubicBezTo>
                      <a:pt x="1855" y="0"/>
                      <a:pt x="1070" y="25"/>
                      <a:pt x="293" y="96"/>
                    </a:cubicBezTo>
                    <a:cubicBezTo>
                      <a:pt x="80" y="96"/>
                      <a:pt x="0" y="443"/>
                      <a:pt x="240" y="469"/>
                    </a:cubicBezTo>
                    <a:cubicBezTo>
                      <a:pt x="2212" y="736"/>
                      <a:pt x="4237" y="709"/>
                      <a:pt x="6209" y="789"/>
                    </a:cubicBezTo>
                    <a:cubicBezTo>
                      <a:pt x="7467" y="823"/>
                      <a:pt x="8778" y="944"/>
                      <a:pt x="10062" y="944"/>
                    </a:cubicBezTo>
                    <a:cubicBezTo>
                      <a:pt x="10790" y="944"/>
                      <a:pt x="11509" y="905"/>
                      <a:pt x="12204" y="789"/>
                    </a:cubicBezTo>
                    <a:cubicBezTo>
                      <a:pt x="12391" y="709"/>
                      <a:pt x="12364" y="443"/>
                      <a:pt x="12177" y="363"/>
                    </a:cubicBezTo>
                    <a:cubicBezTo>
                      <a:pt x="11115" y="128"/>
                      <a:pt x="9970" y="86"/>
                      <a:pt x="8829" y="86"/>
                    </a:cubicBezTo>
                    <a:cubicBezTo>
                      <a:pt x="8192" y="86"/>
                      <a:pt x="7556" y="99"/>
                      <a:pt x="6936" y="99"/>
                    </a:cubicBezTo>
                    <a:cubicBezTo>
                      <a:pt x="6772" y="99"/>
                      <a:pt x="6610" y="98"/>
                      <a:pt x="6449" y="96"/>
                    </a:cubicBezTo>
                    <a:cubicBezTo>
                      <a:pt x="5184" y="63"/>
                      <a:pt x="3909" y="0"/>
                      <a:pt x="2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3" name="Google Shape;553;p20"/>
            <p:cNvSpPr/>
            <p:nvPr/>
          </p:nvSpPr>
          <p:spPr>
            <a:xfrm>
              <a:off x="1677675" y="2636982"/>
              <a:ext cx="161900" cy="154400"/>
            </a:xfrm>
            <a:custGeom>
              <a:avLst/>
              <a:gdLst/>
              <a:ahLst/>
              <a:cxnLst/>
              <a:rect l="l" t="t" r="r" b="b"/>
              <a:pathLst>
                <a:path w="6476" h="6176" extrusionOk="0">
                  <a:moveTo>
                    <a:pt x="3017" y="1"/>
                  </a:moveTo>
                  <a:cubicBezTo>
                    <a:pt x="2493" y="1"/>
                    <a:pt x="1974" y="158"/>
                    <a:pt x="1520" y="471"/>
                  </a:cubicBezTo>
                  <a:cubicBezTo>
                    <a:pt x="480" y="1270"/>
                    <a:pt x="1" y="2603"/>
                    <a:pt x="294" y="3882"/>
                  </a:cubicBezTo>
                  <a:cubicBezTo>
                    <a:pt x="657" y="5231"/>
                    <a:pt x="1904" y="6175"/>
                    <a:pt x="3297" y="6175"/>
                  </a:cubicBezTo>
                  <a:cubicBezTo>
                    <a:pt x="3335" y="6175"/>
                    <a:pt x="3373" y="6175"/>
                    <a:pt x="3411" y="6173"/>
                  </a:cubicBezTo>
                  <a:cubicBezTo>
                    <a:pt x="5037" y="6173"/>
                    <a:pt x="6369" y="4894"/>
                    <a:pt x="6422" y="3269"/>
                  </a:cubicBezTo>
                  <a:cubicBezTo>
                    <a:pt x="6476" y="1830"/>
                    <a:pt x="5516" y="524"/>
                    <a:pt x="4104" y="231"/>
                  </a:cubicBezTo>
                  <a:cubicBezTo>
                    <a:pt x="3753" y="78"/>
                    <a:pt x="3384" y="1"/>
                    <a:pt x="3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4" name="Google Shape;554;p20"/>
            <p:cNvGrpSpPr/>
            <p:nvPr/>
          </p:nvGrpSpPr>
          <p:grpSpPr>
            <a:xfrm rot="10800000">
              <a:off x="1336950" y="1217313"/>
              <a:ext cx="843350" cy="524375"/>
              <a:chOff x="6410625" y="3981275"/>
              <a:chExt cx="843350" cy="524375"/>
            </a:xfrm>
          </p:grpSpPr>
          <p:sp>
            <p:nvSpPr>
              <p:cNvPr id="555" name="Google Shape;555;p20"/>
              <p:cNvSpPr/>
              <p:nvPr/>
            </p:nvSpPr>
            <p:spPr>
              <a:xfrm>
                <a:off x="6410625" y="3981275"/>
                <a:ext cx="843350" cy="489675"/>
              </a:xfrm>
              <a:custGeom>
                <a:avLst/>
                <a:gdLst/>
                <a:ahLst/>
                <a:cxnLst/>
                <a:rect l="l" t="t" r="r" b="b"/>
                <a:pathLst>
                  <a:path w="33734" h="19587" extrusionOk="0">
                    <a:moveTo>
                      <a:pt x="14869" y="1306"/>
                    </a:moveTo>
                    <a:cubicBezTo>
                      <a:pt x="15748" y="2425"/>
                      <a:pt x="16627" y="3598"/>
                      <a:pt x="17480" y="4743"/>
                    </a:cubicBezTo>
                    <a:cubicBezTo>
                      <a:pt x="17533" y="4823"/>
                      <a:pt x="17613" y="4877"/>
                      <a:pt x="17720" y="4903"/>
                    </a:cubicBezTo>
                    <a:cubicBezTo>
                      <a:pt x="17747" y="4930"/>
                      <a:pt x="17800" y="4983"/>
                      <a:pt x="17880" y="4983"/>
                    </a:cubicBezTo>
                    <a:cubicBezTo>
                      <a:pt x="19788" y="5188"/>
                      <a:pt x="21715" y="5315"/>
                      <a:pt x="23662" y="5315"/>
                    </a:cubicBezTo>
                    <a:cubicBezTo>
                      <a:pt x="23999" y="5315"/>
                      <a:pt x="24336" y="5311"/>
                      <a:pt x="24674" y="5303"/>
                    </a:cubicBezTo>
                    <a:cubicBezTo>
                      <a:pt x="25314" y="5303"/>
                      <a:pt x="25960" y="5307"/>
                      <a:pt x="26608" y="5307"/>
                    </a:cubicBezTo>
                    <a:cubicBezTo>
                      <a:pt x="28229" y="5307"/>
                      <a:pt x="29863" y="5280"/>
                      <a:pt x="31442" y="5090"/>
                    </a:cubicBezTo>
                    <a:lnTo>
                      <a:pt x="31522" y="5090"/>
                    </a:lnTo>
                    <a:cubicBezTo>
                      <a:pt x="31522" y="6982"/>
                      <a:pt x="31922" y="8927"/>
                      <a:pt x="32109" y="10792"/>
                    </a:cubicBezTo>
                    <a:cubicBezTo>
                      <a:pt x="32215" y="11778"/>
                      <a:pt x="32322" y="12764"/>
                      <a:pt x="32402" y="13723"/>
                    </a:cubicBezTo>
                    <a:cubicBezTo>
                      <a:pt x="32455" y="14389"/>
                      <a:pt x="32828" y="15881"/>
                      <a:pt x="32615" y="16681"/>
                    </a:cubicBezTo>
                    <a:cubicBezTo>
                      <a:pt x="22170" y="18066"/>
                      <a:pt x="11485" y="16894"/>
                      <a:pt x="1093" y="18812"/>
                    </a:cubicBezTo>
                    <a:cubicBezTo>
                      <a:pt x="1466" y="16761"/>
                      <a:pt x="1306" y="14496"/>
                      <a:pt x="1253" y="12417"/>
                    </a:cubicBezTo>
                    <a:cubicBezTo>
                      <a:pt x="1253" y="11272"/>
                      <a:pt x="1199" y="10099"/>
                      <a:pt x="1146" y="8953"/>
                    </a:cubicBezTo>
                    <a:cubicBezTo>
                      <a:pt x="1093" y="8021"/>
                      <a:pt x="1093" y="7035"/>
                      <a:pt x="800" y="6156"/>
                    </a:cubicBezTo>
                    <a:lnTo>
                      <a:pt x="800" y="6156"/>
                    </a:lnTo>
                    <a:cubicBezTo>
                      <a:pt x="1540" y="6266"/>
                      <a:pt x="2289" y="6303"/>
                      <a:pt x="3038" y="6303"/>
                    </a:cubicBezTo>
                    <a:cubicBezTo>
                      <a:pt x="4096" y="6303"/>
                      <a:pt x="5153" y="6229"/>
                      <a:pt x="6182" y="6182"/>
                    </a:cubicBezTo>
                    <a:cubicBezTo>
                      <a:pt x="8021" y="6102"/>
                      <a:pt x="9993" y="6129"/>
                      <a:pt x="11778" y="5729"/>
                    </a:cubicBezTo>
                    <a:cubicBezTo>
                      <a:pt x="11991" y="5703"/>
                      <a:pt x="12098" y="5516"/>
                      <a:pt x="12071" y="5330"/>
                    </a:cubicBezTo>
                    <a:cubicBezTo>
                      <a:pt x="13110" y="4051"/>
                      <a:pt x="14043" y="2718"/>
                      <a:pt x="14869" y="1306"/>
                    </a:cubicBezTo>
                    <a:close/>
                    <a:moveTo>
                      <a:pt x="14802" y="0"/>
                    </a:moveTo>
                    <a:cubicBezTo>
                      <a:pt x="14642" y="0"/>
                      <a:pt x="14482" y="80"/>
                      <a:pt x="14389" y="240"/>
                    </a:cubicBezTo>
                    <a:cubicBezTo>
                      <a:pt x="13430" y="1759"/>
                      <a:pt x="12337" y="3278"/>
                      <a:pt x="11618" y="4957"/>
                    </a:cubicBezTo>
                    <a:cubicBezTo>
                      <a:pt x="11462" y="4952"/>
                      <a:pt x="11306" y="4950"/>
                      <a:pt x="11150" y="4950"/>
                    </a:cubicBezTo>
                    <a:cubicBezTo>
                      <a:pt x="9410" y="4950"/>
                      <a:pt x="7652" y="5203"/>
                      <a:pt x="5916" y="5276"/>
                    </a:cubicBezTo>
                    <a:cubicBezTo>
                      <a:pt x="4157" y="5383"/>
                      <a:pt x="2345" y="5303"/>
                      <a:pt x="587" y="5649"/>
                    </a:cubicBezTo>
                    <a:cubicBezTo>
                      <a:pt x="533" y="5649"/>
                      <a:pt x="480" y="5703"/>
                      <a:pt x="453" y="5756"/>
                    </a:cubicBezTo>
                    <a:cubicBezTo>
                      <a:pt x="347" y="5756"/>
                      <a:pt x="267" y="5836"/>
                      <a:pt x="240" y="5916"/>
                    </a:cubicBezTo>
                    <a:cubicBezTo>
                      <a:pt x="0" y="6902"/>
                      <a:pt x="160" y="7941"/>
                      <a:pt x="187" y="8953"/>
                    </a:cubicBezTo>
                    <a:cubicBezTo>
                      <a:pt x="240" y="10019"/>
                      <a:pt x="267" y="11085"/>
                      <a:pt x="293" y="12178"/>
                    </a:cubicBezTo>
                    <a:cubicBezTo>
                      <a:pt x="320" y="14363"/>
                      <a:pt x="54" y="16654"/>
                      <a:pt x="240" y="18839"/>
                    </a:cubicBezTo>
                    <a:cubicBezTo>
                      <a:pt x="267" y="18919"/>
                      <a:pt x="293" y="18999"/>
                      <a:pt x="347" y="19079"/>
                    </a:cubicBezTo>
                    <a:cubicBezTo>
                      <a:pt x="244" y="19259"/>
                      <a:pt x="339" y="19587"/>
                      <a:pt x="608" y="19587"/>
                    </a:cubicBezTo>
                    <a:cubicBezTo>
                      <a:pt x="619" y="19587"/>
                      <a:pt x="629" y="19586"/>
                      <a:pt x="640" y="19585"/>
                    </a:cubicBezTo>
                    <a:cubicBezTo>
                      <a:pt x="11272" y="18439"/>
                      <a:pt x="22010" y="19052"/>
                      <a:pt x="32615" y="17667"/>
                    </a:cubicBezTo>
                    <a:cubicBezTo>
                      <a:pt x="32668" y="17667"/>
                      <a:pt x="32721" y="17640"/>
                      <a:pt x="32748" y="17613"/>
                    </a:cubicBezTo>
                    <a:cubicBezTo>
                      <a:pt x="32792" y="17624"/>
                      <a:pt x="32836" y="17631"/>
                      <a:pt x="32881" y="17631"/>
                    </a:cubicBezTo>
                    <a:cubicBezTo>
                      <a:pt x="32943" y="17631"/>
                      <a:pt x="33005" y="17618"/>
                      <a:pt x="33068" y="17587"/>
                    </a:cubicBezTo>
                    <a:cubicBezTo>
                      <a:pt x="33734" y="17240"/>
                      <a:pt x="33654" y="16654"/>
                      <a:pt x="33601" y="15961"/>
                    </a:cubicBezTo>
                    <a:cubicBezTo>
                      <a:pt x="33521" y="14629"/>
                      <a:pt x="33361" y="13323"/>
                      <a:pt x="33228" y="12018"/>
                    </a:cubicBezTo>
                    <a:cubicBezTo>
                      <a:pt x="32961" y="9593"/>
                      <a:pt x="32908" y="6928"/>
                      <a:pt x="32162" y="4584"/>
                    </a:cubicBezTo>
                    <a:cubicBezTo>
                      <a:pt x="32123" y="4448"/>
                      <a:pt x="32000" y="4355"/>
                      <a:pt x="31864" y="4355"/>
                    </a:cubicBezTo>
                    <a:cubicBezTo>
                      <a:pt x="31813" y="4355"/>
                      <a:pt x="31760" y="4368"/>
                      <a:pt x="31709" y="4397"/>
                    </a:cubicBezTo>
                    <a:cubicBezTo>
                      <a:pt x="31629" y="4317"/>
                      <a:pt x="31549" y="4290"/>
                      <a:pt x="31442" y="4290"/>
                    </a:cubicBezTo>
                    <a:cubicBezTo>
                      <a:pt x="31126" y="4283"/>
                      <a:pt x="30809" y="4280"/>
                      <a:pt x="30491" y="4280"/>
                    </a:cubicBezTo>
                    <a:cubicBezTo>
                      <a:pt x="28558" y="4280"/>
                      <a:pt x="26597" y="4401"/>
                      <a:pt x="24674" y="4424"/>
                    </a:cubicBezTo>
                    <a:cubicBezTo>
                      <a:pt x="22543" y="4424"/>
                      <a:pt x="20411" y="4424"/>
                      <a:pt x="18306" y="4504"/>
                    </a:cubicBezTo>
                    <a:cubicBezTo>
                      <a:pt x="18279" y="4450"/>
                      <a:pt x="18253" y="4370"/>
                      <a:pt x="18199" y="4317"/>
                    </a:cubicBezTo>
                    <a:cubicBezTo>
                      <a:pt x="17214" y="2958"/>
                      <a:pt x="16201" y="1599"/>
                      <a:pt x="15215" y="240"/>
                    </a:cubicBezTo>
                    <a:cubicBezTo>
                      <a:pt x="15122" y="80"/>
                      <a:pt x="14962" y="0"/>
                      <a:pt x="14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0"/>
              <p:cNvSpPr/>
              <p:nvPr/>
            </p:nvSpPr>
            <p:spPr>
              <a:xfrm>
                <a:off x="6584475" y="4474150"/>
                <a:ext cx="504300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20172" h="1260" extrusionOk="0">
                    <a:moveTo>
                      <a:pt x="18865" y="1"/>
                    </a:moveTo>
                    <a:cubicBezTo>
                      <a:pt x="17536" y="1"/>
                      <a:pt x="16172" y="147"/>
                      <a:pt x="14843" y="190"/>
                    </a:cubicBezTo>
                    <a:cubicBezTo>
                      <a:pt x="13271" y="243"/>
                      <a:pt x="11698" y="296"/>
                      <a:pt x="10126" y="350"/>
                    </a:cubicBezTo>
                    <a:cubicBezTo>
                      <a:pt x="6876" y="430"/>
                      <a:pt x="3625" y="483"/>
                      <a:pt x="401" y="563"/>
                    </a:cubicBezTo>
                    <a:cubicBezTo>
                      <a:pt x="1" y="563"/>
                      <a:pt x="1" y="1149"/>
                      <a:pt x="401" y="1149"/>
                    </a:cubicBezTo>
                    <a:cubicBezTo>
                      <a:pt x="1991" y="1225"/>
                      <a:pt x="3581" y="1259"/>
                      <a:pt x="5168" y="1259"/>
                    </a:cubicBezTo>
                    <a:cubicBezTo>
                      <a:pt x="6906" y="1259"/>
                      <a:pt x="8640" y="1219"/>
                      <a:pt x="10366" y="1149"/>
                    </a:cubicBezTo>
                    <a:cubicBezTo>
                      <a:pt x="13457" y="1043"/>
                      <a:pt x="16841" y="1122"/>
                      <a:pt x="19879" y="483"/>
                    </a:cubicBezTo>
                    <a:cubicBezTo>
                      <a:pt x="20172" y="430"/>
                      <a:pt x="20065" y="57"/>
                      <a:pt x="19825" y="30"/>
                    </a:cubicBezTo>
                    <a:cubicBezTo>
                      <a:pt x="19508" y="9"/>
                      <a:pt x="19188" y="1"/>
                      <a:pt x="188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" name="Google Shape;557;p20"/>
            <p:cNvSpPr/>
            <p:nvPr/>
          </p:nvSpPr>
          <p:spPr>
            <a:xfrm flipH="1">
              <a:off x="1699838" y="1947000"/>
              <a:ext cx="117575" cy="491525"/>
            </a:xfrm>
            <a:custGeom>
              <a:avLst/>
              <a:gdLst/>
              <a:ahLst/>
              <a:cxnLst/>
              <a:rect l="l" t="t" r="r" b="b"/>
              <a:pathLst>
                <a:path w="4703" h="19661" extrusionOk="0">
                  <a:moveTo>
                    <a:pt x="1215" y="0"/>
                  </a:moveTo>
                  <a:cubicBezTo>
                    <a:pt x="1102" y="0"/>
                    <a:pt x="996" y="74"/>
                    <a:pt x="1009" y="220"/>
                  </a:cubicBezTo>
                  <a:cubicBezTo>
                    <a:pt x="1116" y="3258"/>
                    <a:pt x="1355" y="6242"/>
                    <a:pt x="1595" y="9253"/>
                  </a:cubicBezTo>
                  <a:cubicBezTo>
                    <a:pt x="1835" y="12157"/>
                    <a:pt x="1862" y="15062"/>
                    <a:pt x="1942" y="17966"/>
                  </a:cubicBezTo>
                  <a:cubicBezTo>
                    <a:pt x="1515" y="17273"/>
                    <a:pt x="1062" y="16581"/>
                    <a:pt x="636" y="15888"/>
                  </a:cubicBezTo>
                  <a:cubicBezTo>
                    <a:pt x="579" y="15790"/>
                    <a:pt x="492" y="15750"/>
                    <a:pt x="404" y="15750"/>
                  </a:cubicBezTo>
                  <a:cubicBezTo>
                    <a:pt x="205" y="15750"/>
                    <a:pt x="0" y="15959"/>
                    <a:pt x="130" y="16181"/>
                  </a:cubicBezTo>
                  <a:cubicBezTo>
                    <a:pt x="689" y="17273"/>
                    <a:pt x="1222" y="18393"/>
                    <a:pt x="1808" y="19458"/>
                  </a:cubicBezTo>
                  <a:cubicBezTo>
                    <a:pt x="1883" y="19593"/>
                    <a:pt x="2026" y="19661"/>
                    <a:pt x="2174" y="19661"/>
                  </a:cubicBezTo>
                  <a:cubicBezTo>
                    <a:pt x="2289" y="19661"/>
                    <a:pt x="2408" y="19620"/>
                    <a:pt x="2501" y="19538"/>
                  </a:cubicBezTo>
                  <a:cubicBezTo>
                    <a:pt x="3407" y="18659"/>
                    <a:pt x="4126" y="17567"/>
                    <a:pt x="4579" y="16394"/>
                  </a:cubicBezTo>
                  <a:cubicBezTo>
                    <a:pt x="4703" y="16077"/>
                    <a:pt x="4407" y="15830"/>
                    <a:pt x="4130" y="15830"/>
                  </a:cubicBezTo>
                  <a:cubicBezTo>
                    <a:pt x="3989" y="15830"/>
                    <a:pt x="3852" y="15894"/>
                    <a:pt x="3780" y="16048"/>
                  </a:cubicBezTo>
                  <a:cubicBezTo>
                    <a:pt x="3487" y="16661"/>
                    <a:pt x="3167" y="17273"/>
                    <a:pt x="2794" y="17833"/>
                  </a:cubicBezTo>
                  <a:cubicBezTo>
                    <a:pt x="2794" y="11918"/>
                    <a:pt x="2208" y="6082"/>
                    <a:pt x="1462" y="220"/>
                  </a:cubicBezTo>
                  <a:cubicBezTo>
                    <a:pt x="1449" y="74"/>
                    <a:pt x="1329" y="0"/>
                    <a:pt x="1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0"/>
            <p:cNvSpPr txBox="1"/>
            <p:nvPr/>
          </p:nvSpPr>
          <p:spPr>
            <a:xfrm>
              <a:off x="1409272" y="1317503"/>
              <a:ext cx="6987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Slides</a:t>
              </a:r>
              <a:endParaRPr sz="16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59" name="Google Shape;559;p20"/>
            <p:cNvSpPr txBox="1"/>
            <p:nvPr/>
          </p:nvSpPr>
          <p:spPr>
            <a:xfrm>
              <a:off x="1105675" y="3489498"/>
              <a:ext cx="13059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Contrastes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0" name="Google Shape;560;p20"/>
            <p:cNvSpPr txBox="1"/>
            <p:nvPr/>
          </p:nvSpPr>
          <p:spPr>
            <a:xfrm>
              <a:off x="1105675" y="3226276"/>
              <a:ext cx="13059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Cores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61" name="Google Shape;561;p20"/>
          <p:cNvGrpSpPr/>
          <p:nvPr/>
        </p:nvGrpSpPr>
        <p:grpSpPr>
          <a:xfrm>
            <a:off x="2831744" y="1217506"/>
            <a:ext cx="1605210" cy="3548667"/>
            <a:chOff x="2869575" y="1217488"/>
            <a:chExt cx="1529500" cy="3548667"/>
          </a:xfrm>
        </p:grpSpPr>
        <p:grpSp>
          <p:nvGrpSpPr>
            <p:cNvPr id="562" name="Google Shape;562;p20"/>
            <p:cNvGrpSpPr/>
            <p:nvPr/>
          </p:nvGrpSpPr>
          <p:grpSpPr>
            <a:xfrm rot="10800000">
              <a:off x="3212650" y="1217488"/>
              <a:ext cx="843350" cy="524050"/>
              <a:chOff x="3544200" y="3947125"/>
              <a:chExt cx="843350" cy="524050"/>
            </a:xfrm>
          </p:grpSpPr>
          <p:sp>
            <p:nvSpPr>
              <p:cNvPr id="563" name="Google Shape;563;p20"/>
              <p:cNvSpPr/>
              <p:nvPr/>
            </p:nvSpPr>
            <p:spPr>
              <a:xfrm>
                <a:off x="3544200" y="3947125"/>
                <a:ext cx="843350" cy="489200"/>
              </a:xfrm>
              <a:custGeom>
                <a:avLst/>
                <a:gdLst/>
                <a:ahLst/>
                <a:cxnLst/>
                <a:rect l="l" t="t" r="r" b="b"/>
                <a:pathLst>
                  <a:path w="33734" h="19568" extrusionOk="0">
                    <a:moveTo>
                      <a:pt x="14842" y="1287"/>
                    </a:moveTo>
                    <a:cubicBezTo>
                      <a:pt x="15748" y="2432"/>
                      <a:pt x="16627" y="3578"/>
                      <a:pt x="17480" y="4724"/>
                    </a:cubicBezTo>
                    <a:cubicBezTo>
                      <a:pt x="17533" y="4804"/>
                      <a:pt x="17613" y="4857"/>
                      <a:pt x="17720" y="4884"/>
                    </a:cubicBezTo>
                    <a:cubicBezTo>
                      <a:pt x="17746" y="4937"/>
                      <a:pt x="17800" y="4964"/>
                      <a:pt x="17880" y="4964"/>
                    </a:cubicBezTo>
                    <a:cubicBezTo>
                      <a:pt x="19896" y="5204"/>
                      <a:pt x="21935" y="5314"/>
                      <a:pt x="23975" y="5314"/>
                    </a:cubicBezTo>
                    <a:cubicBezTo>
                      <a:pt x="24199" y="5314"/>
                      <a:pt x="24423" y="5313"/>
                      <a:pt x="24648" y="5310"/>
                    </a:cubicBezTo>
                    <a:cubicBezTo>
                      <a:pt x="25060" y="5310"/>
                      <a:pt x="25472" y="5311"/>
                      <a:pt x="25885" y="5311"/>
                    </a:cubicBezTo>
                    <a:cubicBezTo>
                      <a:pt x="27744" y="5311"/>
                      <a:pt x="29611" y="5293"/>
                      <a:pt x="31442" y="5097"/>
                    </a:cubicBezTo>
                    <a:cubicBezTo>
                      <a:pt x="31469" y="5097"/>
                      <a:pt x="31496" y="5070"/>
                      <a:pt x="31522" y="5070"/>
                    </a:cubicBezTo>
                    <a:cubicBezTo>
                      <a:pt x="31522" y="6962"/>
                      <a:pt x="31922" y="8907"/>
                      <a:pt x="32109" y="10772"/>
                    </a:cubicBezTo>
                    <a:cubicBezTo>
                      <a:pt x="32215" y="11758"/>
                      <a:pt x="32295" y="12744"/>
                      <a:pt x="32402" y="13730"/>
                    </a:cubicBezTo>
                    <a:cubicBezTo>
                      <a:pt x="32455" y="14396"/>
                      <a:pt x="32828" y="15862"/>
                      <a:pt x="32615" y="16688"/>
                    </a:cubicBezTo>
                    <a:cubicBezTo>
                      <a:pt x="22170" y="18073"/>
                      <a:pt x="11458" y="16874"/>
                      <a:pt x="1093" y="18819"/>
                    </a:cubicBezTo>
                    <a:cubicBezTo>
                      <a:pt x="1439" y="16741"/>
                      <a:pt x="1279" y="14476"/>
                      <a:pt x="1253" y="12398"/>
                    </a:cubicBezTo>
                    <a:cubicBezTo>
                      <a:pt x="1226" y="11252"/>
                      <a:pt x="1199" y="10106"/>
                      <a:pt x="1146" y="8934"/>
                    </a:cubicBezTo>
                    <a:cubicBezTo>
                      <a:pt x="1066" y="8028"/>
                      <a:pt x="1093" y="7015"/>
                      <a:pt x="773" y="6136"/>
                    </a:cubicBezTo>
                    <a:lnTo>
                      <a:pt x="773" y="6136"/>
                    </a:lnTo>
                    <a:cubicBezTo>
                      <a:pt x="1516" y="6258"/>
                      <a:pt x="2273" y="6297"/>
                      <a:pt x="3031" y="6297"/>
                    </a:cubicBezTo>
                    <a:cubicBezTo>
                      <a:pt x="4093" y="6297"/>
                      <a:pt x="5156" y="6220"/>
                      <a:pt x="6182" y="6189"/>
                    </a:cubicBezTo>
                    <a:lnTo>
                      <a:pt x="6182" y="6163"/>
                    </a:lnTo>
                    <a:cubicBezTo>
                      <a:pt x="8021" y="6109"/>
                      <a:pt x="9966" y="6109"/>
                      <a:pt x="11778" y="5736"/>
                    </a:cubicBezTo>
                    <a:cubicBezTo>
                      <a:pt x="11964" y="5683"/>
                      <a:pt x="12098" y="5497"/>
                      <a:pt x="12071" y="5310"/>
                    </a:cubicBezTo>
                    <a:cubicBezTo>
                      <a:pt x="13137" y="4111"/>
                      <a:pt x="13989" y="2672"/>
                      <a:pt x="14842" y="1287"/>
                    </a:cubicBezTo>
                    <a:close/>
                    <a:moveTo>
                      <a:pt x="14802" y="1"/>
                    </a:moveTo>
                    <a:cubicBezTo>
                      <a:pt x="14642" y="1"/>
                      <a:pt x="14482" y="74"/>
                      <a:pt x="14389" y="221"/>
                    </a:cubicBezTo>
                    <a:cubicBezTo>
                      <a:pt x="13430" y="1740"/>
                      <a:pt x="12337" y="3285"/>
                      <a:pt x="11618" y="4937"/>
                    </a:cubicBezTo>
                    <a:cubicBezTo>
                      <a:pt x="11465" y="4933"/>
                      <a:pt x="11311" y="4931"/>
                      <a:pt x="11157" y="4931"/>
                    </a:cubicBezTo>
                    <a:cubicBezTo>
                      <a:pt x="9434" y="4931"/>
                      <a:pt x="7652" y="5186"/>
                      <a:pt x="5916" y="5283"/>
                    </a:cubicBezTo>
                    <a:cubicBezTo>
                      <a:pt x="4157" y="5390"/>
                      <a:pt x="2345" y="5310"/>
                      <a:pt x="587" y="5630"/>
                    </a:cubicBezTo>
                    <a:cubicBezTo>
                      <a:pt x="533" y="5656"/>
                      <a:pt x="480" y="5683"/>
                      <a:pt x="453" y="5736"/>
                    </a:cubicBezTo>
                    <a:cubicBezTo>
                      <a:pt x="347" y="5736"/>
                      <a:pt x="267" y="5816"/>
                      <a:pt x="240" y="5896"/>
                    </a:cubicBezTo>
                    <a:cubicBezTo>
                      <a:pt x="0" y="6882"/>
                      <a:pt x="160" y="7948"/>
                      <a:pt x="187" y="8934"/>
                    </a:cubicBezTo>
                    <a:cubicBezTo>
                      <a:pt x="240" y="10000"/>
                      <a:pt x="267" y="11066"/>
                      <a:pt x="293" y="12158"/>
                    </a:cubicBezTo>
                    <a:cubicBezTo>
                      <a:pt x="320" y="14343"/>
                      <a:pt x="54" y="16661"/>
                      <a:pt x="267" y="18846"/>
                    </a:cubicBezTo>
                    <a:cubicBezTo>
                      <a:pt x="267" y="18926"/>
                      <a:pt x="293" y="19006"/>
                      <a:pt x="347" y="19059"/>
                    </a:cubicBezTo>
                    <a:cubicBezTo>
                      <a:pt x="244" y="19264"/>
                      <a:pt x="339" y="19567"/>
                      <a:pt x="606" y="19567"/>
                    </a:cubicBezTo>
                    <a:cubicBezTo>
                      <a:pt x="617" y="19567"/>
                      <a:pt x="628" y="19567"/>
                      <a:pt x="640" y="19566"/>
                    </a:cubicBezTo>
                    <a:cubicBezTo>
                      <a:pt x="11272" y="18420"/>
                      <a:pt x="22010" y="19033"/>
                      <a:pt x="32615" y="17647"/>
                    </a:cubicBezTo>
                    <a:cubicBezTo>
                      <a:pt x="32668" y="17647"/>
                      <a:pt x="32721" y="17647"/>
                      <a:pt x="32775" y="17620"/>
                    </a:cubicBezTo>
                    <a:cubicBezTo>
                      <a:pt x="32796" y="17628"/>
                      <a:pt x="32819" y="17631"/>
                      <a:pt x="32844" y="17631"/>
                    </a:cubicBezTo>
                    <a:cubicBezTo>
                      <a:pt x="32912" y="17631"/>
                      <a:pt x="32990" y="17606"/>
                      <a:pt x="33068" y="17567"/>
                    </a:cubicBezTo>
                    <a:cubicBezTo>
                      <a:pt x="33734" y="17221"/>
                      <a:pt x="33627" y="16635"/>
                      <a:pt x="33601" y="15942"/>
                    </a:cubicBezTo>
                    <a:cubicBezTo>
                      <a:pt x="33521" y="14636"/>
                      <a:pt x="33361" y="13330"/>
                      <a:pt x="33228" y="12025"/>
                    </a:cubicBezTo>
                    <a:cubicBezTo>
                      <a:pt x="32961" y="9600"/>
                      <a:pt x="32881" y="6909"/>
                      <a:pt x="32162" y="4591"/>
                    </a:cubicBezTo>
                    <a:cubicBezTo>
                      <a:pt x="32122" y="4432"/>
                      <a:pt x="31994" y="4347"/>
                      <a:pt x="31854" y="4347"/>
                    </a:cubicBezTo>
                    <a:cubicBezTo>
                      <a:pt x="31806" y="4347"/>
                      <a:pt x="31757" y="4357"/>
                      <a:pt x="31709" y="4377"/>
                    </a:cubicBezTo>
                    <a:cubicBezTo>
                      <a:pt x="31629" y="4324"/>
                      <a:pt x="31549" y="4298"/>
                      <a:pt x="31442" y="4271"/>
                    </a:cubicBezTo>
                    <a:cubicBezTo>
                      <a:pt x="31163" y="4264"/>
                      <a:pt x="30882" y="4261"/>
                      <a:pt x="30601" y="4261"/>
                    </a:cubicBezTo>
                    <a:cubicBezTo>
                      <a:pt x="28632" y="4261"/>
                      <a:pt x="26630" y="4404"/>
                      <a:pt x="24648" y="4404"/>
                    </a:cubicBezTo>
                    <a:cubicBezTo>
                      <a:pt x="22543" y="4404"/>
                      <a:pt x="20411" y="4404"/>
                      <a:pt x="18279" y="4511"/>
                    </a:cubicBezTo>
                    <a:cubicBezTo>
                      <a:pt x="18279" y="4431"/>
                      <a:pt x="18253" y="4351"/>
                      <a:pt x="18199" y="4298"/>
                    </a:cubicBezTo>
                    <a:cubicBezTo>
                      <a:pt x="17214" y="2939"/>
                      <a:pt x="16201" y="1580"/>
                      <a:pt x="15215" y="221"/>
                    </a:cubicBezTo>
                    <a:cubicBezTo>
                      <a:pt x="15122" y="74"/>
                      <a:pt x="14962" y="1"/>
                      <a:pt x="14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0"/>
              <p:cNvSpPr/>
              <p:nvPr/>
            </p:nvSpPr>
            <p:spPr>
              <a:xfrm>
                <a:off x="3718725" y="4439850"/>
                <a:ext cx="50297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20119" h="1253" extrusionOk="0">
                    <a:moveTo>
                      <a:pt x="18663" y="0"/>
                    </a:moveTo>
                    <a:cubicBezTo>
                      <a:pt x="17381" y="0"/>
                      <a:pt x="16090" y="141"/>
                      <a:pt x="14816" y="203"/>
                    </a:cubicBezTo>
                    <a:cubicBezTo>
                      <a:pt x="13244" y="256"/>
                      <a:pt x="11671" y="310"/>
                      <a:pt x="10099" y="336"/>
                    </a:cubicBezTo>
                    <a:cubicBezTo>
                      <a:pt x="6849" y="443"/>
                      <a:pt x="3598" y="469"/>
                      <a:pt x="374" y="549"/>
                    </a:cubicBezTo>
                    <a:cubicBezTo>
                      <a:pt x="1" y="603"/>
                      <a:pt x="1" y="1109"/>
                      <a:pt x="374" y="1162"/>
                    </a:cubicBezTo>
                    <a:cubicBezTo>
                      <a:pt x="1947" y="1225"/>
                      <a:pt x="3521" y="1252"/>
                      <a:pt x="5092" y="1252"/>
                    </a:cubicBezTo>
                    <a:cubicBezTo>
                      <a:pt x="6846" y="1252"/>
                      <a:pt x="8596" y="1218"/>
                      <a:pt x="10339" y="1162"/>
                    </a:cubicBezTo>
                    <a:cubicBezTo>
                      <a:pt x="13430" y="1056"/>
                      <a:pt x="16814" y="1136"/>
                      <a:pt x="19852" y="496"/>
                    </a:cubicBezTo>
                    <a:cubicBezTo>
                      <a:pt x="20118" y="443"/>
                      <a:pt x="20038" y="43"/>
                      <a:pt x="19798" y="43"/>
                    </a:cubicBezTo>
                    <a:cubicBezTo>
                      <a:pt x="19421" y="13"/>
                      <a:pt x="19042" y="0"/>
                      <a:pt x="18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5" name="Google Shape;565;p20"/>
            <p:cNvSpPr/>
            <p:nvPr/>
          </p:nvSpPr>
          <p:spPr>
            <a:xfrm>
              <a:off x="3553050" y="2636982"/>
              <a:ext cx="162550" cy="154400"/>
            </a:xfrm>
            <a:custGeom>
              <a:avLst/>
              <a:gdLst/>
              <a:ahLst/>
              <a:cxnLst/>
              <a:rect l="l" t="t" r="r" b="b"/>
              <a:pathLst>
                <a:path w="6502" h="6176" extrusionOk="0">
                  <a:moveTo>
                    <a:pt x="3016" y="1"/>
                  </a:moveTo>
                  <a:cubicBezTo>
                    <a:pt x="2492" y="1"/>
                    <a:pt x="1973" y="158"/>
                    <a:pt x="1519" y="471"/>
                  </a:cubicBezTo>
                  <a:cubicBezTo>
                    <a:pt x="480" y="1270"/>
                    <a:pt x="0" y="2603"/>
                    <a:pt x="320" y="3882"/>
                  </a:cubicBezTo>
                  <a:cubicBezTo>
                    <a:pt x="657" y="5231"/>
                    <a:pt x="1903" y="6175"/>
                    <a:pt x="3297" y="6175"/>
                  </a:cubicBezTo>
                  <a:cubicBezTo>
                    <a:pt x="3334" y="6175"/>
                    <a:pt x="3373" y="6175"/>
                    <a:pt x="3411" y="6173"/>
                  </a:cubicBezTo>
                  <a:cubicBezTo>
                    <a:pt x="5036" y="6173"/>
                    <a:pt x="6368" y="4894"/>
                    <a:pt x="6422" y="3269"/>
                  </a:cubicBezTo>
                  <a:cubicBezTo>
                    <a:pt x="6502" y="1830"/>
                    <a:pt x="5516" y="524"/>
                    <a:pt x="4104" y="231"/>
                  </a:cubicBezTo>
                  <a:cubicBezTo>
                    <a:pt x="3752" y="78"/>
                    <a:pt x="3383" y="1"/>
                    <a:pt x="3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6" name="Google Shape;566;p20"/>
            <p:cNvGrpSpPr/>
            <p:nvPr/>
          </p:nvGrpSpPr>
          <p:grpSpPr>
            <a:xfrm>
              <a:off x="2869575" y="3003551"/>
              <a:ext cx="1529500" cy="1762604"/>
              <a:chOff x="4524100" y="1270075"/>
              <a:chExt cx="1529500" cy="1401450"/>
            </a:xfrm>
          </p:grpSpPr>
          <p:sp>
            <p:nvSpPr>
              <p:cNvPr id="567" name="Google Shape;567;p20"/>
              <p:cNvSpPr/>
              <p:nvPr/>
            </p:nvSpPr>
            <p:spPr>
              <a:xfrm>
                <a:off x="4542075" y="1270075"/>
                <a:ext cx="1511525" cy="1344300"/>
              </a:xfrm>
              <a:custGeom>
                <a:avLst/>
                <a:gdLst/>
                <a:ahLst/>
                <a:cxnLst/>
                <a:rect l="l" t="t" r="r" b="b"/>
                <a:pathLst>
                  <a:path w="60461" h="53772" extrusionOk="0">
                    <a:moveTo>
                      <a:pt x="60460" y="0"/>
                    </a:moveTo>
                    <a:lnTo>
                      <a:pt x="21397" y="373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560" y="42234"/>
                    </a:lnTo>
                    <a:lnTo>
                      <a:pt x="1" y="53398"/>
                    </a:lnTo>
                    <a:lnTo>
                      <a:pt x="55264" y="53771"/>
                    </a:lnTo>
                    <a:lnTo>
                      <a:pt x="59554" y="53212"/>
                    </a:lnTo>
                    <a:lnTo>
                      <a:pt x="60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0"/>
              <p:cNvSpPr/>
              <p:nvPr/>
            </p:nvSpPr>
            <p:spPr>
              <a:xfrm>
                <a:off x="4524100" y="2647925"/>
                <a:ext cx="309775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944" extrusionOk="0">
                    <a:moveTo>
                      <a:pt x="2643" y="0"/>
                    </a:moveTo>
                    <a:cubicBezTo>
                      <a:pt x="1855" y="0"/>
                      <a:pt x="1070" y="25"/>
                      <a:pt x="293" y="96"/>
                    </a:cubicBezTo>
                    <a:cubicBezTo>
                      <a:pt x="80" y="96"/>
                      <a:pt x="0" y="443"/>
                      <a:pt x="240" y="469"/>
                    </a:cubicBezTo>
                    <a:cubicBezTo>
                      <a:pt x="2212" y="736"/>
                      <a:pt x="4237" y="709"/>
                      <a:pt x="6209" y="789"/>
                    </a:cubicBezTo>
                    <a:cubicBezTo>
                      <a:pt x="7467" y="823"/>
                      <a:pt x="8778" y="944"/>
                      <a:pt x="10062" y="944"/>
                    </a:cubicBezTo>
                    <a:cubicBezTo>
                      <a:pt x="10790" y="944"/>
                      <a:pt x="11509" y="905"/>
                      <a:pt x="12204" y="789"/>
                    </a:cubicBezTo>
                    <a:cubicBezTo>
                      <a:pt x="12391" y="709"/>
                      <a:pt x="12364" y="443"/>
                      <a:pt x="12177" y="363"/>
                    </a:cubicBezTo>
                    <a:cubicBezTo>
                      <a:pt x="11115" y="128"/>
                      <a:pt x="9970" y="86"/>
                      <a:pt x="8829" y="86"/>
                    </a:cubicBezTo>
                    <a:cubicBezTo>
                      <a:pt x="8192" y="86"/>
                      <a:pt x="7556" y="99"/>
                      <a:pt x="6936" y="99"/>
                    </a:cubicBezTo>
                    <a:cubicBezTo>
                      <a:pt x="6772" y="99"/>
                      <a:pt x="6610" y="98"/>
                      <a:pt x="6449" y="96"/>
                    </a:cubicBezTo>
                    <a:cubicBezTo>
                      <a:pt x="5184" y="63"/>
                      <a:pt x="3909" y="0"/>
                      <a:pt x="2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9" name="Google Shape;569;p20"/>
            <p:cNvSpPr/>
            <p:nvPr/>
          </p:nvSpPr>
          <p:spPr>
            <a:xfrm flipH="1">
              <a:off x="3575538" y="1947000"/>
              <a:ext cx="117575" cy="491525"/>
            </a:xfrm>
            <a:custGeom>
              <a:avLst/>
              <a:gdLst/>
              <a:ahLst/>
              <a:cxnLst/>
              <a:rect l="l" t="t" r="r" b="b"/>
              <a:pathLst>
                <a:path w="4703" h="19661" extrusionOk="0">
                  <a:moveTo>
                    <a:pt x="1215" y="0"/>
                  </a:moveTo>
                  <a:cubicBezTo>
                    <a:pt x="1102" y="0"/>
                    <a:pt x="996" y="74"/>
                    <a:pt x="1009" y="220"/>
                  </a:cubicBezTo>
                  <a:cubicBezTo>
                    <a:pt x="1116" y="3258"/>
                    <a:pt x="1355" y="6242"/>
                    <a:pt x="1595" y="9253"/>
                  </a:cubicBezTo>
                  <a:cubicBezTo>
                    <a:pt x="1835" y="12157"/>
                    <a:pt x="1862" y="15062"/>
                    <a:pt x="1942" y="17966"/>
                  </a:cubicBezTo>
                  <a:cubicBezTo>
                    <a:pt x="1515" y="17273"/>
                    <a:pt x="1062" y="16581"/>
                    <a:pt x="636" y="15888"/>
                  </a:cubicBezTo>
                  <a:cubicBezTo>
                    <a:pt x="579" y="15790"/>
                    <a:pt x="492" y="15750"/>
                    <a:pt x="404" y="15750"/>
                  </a:cubicBezTo>
                  <a:cubicBezTo>
                    <a:pt x="205" y="15750"/>
                    <a:pt x="0" y="15959"/>
                    <a:pt x="130" y="16181"/>
                  </a:cubicBezTo>
                  <a:cubicBezTo>
                    <a:pt x="689" y="17273"/>
                    <a:pt x="1222" y="18393"/>
                    <a:pt x="1808" y="19458"/>
                  </a:cubicBezTo>
                  <a:cubicBezTo>
                    <a:pt x="1883" y="19593"/>
                    <a:pt x="2026" y="19661"/>
                    <a:pt x="2174" y="19661"/>
                  </a:cubicBezTo>
                  <a:cubicBezTo>
                    <a:pt x="2289" y="19661"/>
                    <a:pt x="2408" y="19620"/>
                    <a:pt x="2501" y="19538"/>
                  </a:cubicBezTo>
                  <a:cubicBezTo>
                    <a:pt x="3407" y="18659"/>
                    <a:pt x="4126" y="17567"/>
                    <a:pt x="4579" y="16394"/>
                  </a:cubicBezTo>
                  <a:cubicBezTo>
                    <a:pt x="4703" y="16077"/>
                    <a:pt x="4407" y="15830"/>
                    <a:pt x="4130" y="15830"/>
                  </a:cubicBezTo>
                  <a:cubicBezTo>
                    <a:pt x="3989" y="15830"/>
                    <a:pt x="3852" y="15894"/>
                    <a:pt x="3780" y="16048"/>
                  </a:cubicBezTo>
                  <a:cubicBezTo>
                    <a:pt x="3487" y="16661"/>
                    <a:pt x="3167" y="17273"/>
                    <a:pt x="2794" y="17833"/>
                  </a:cubicBezTo>
                  <a:cubicBezTo>
                    <a:pt x="2794" y="11918"/>
                    <a:pt x="2208" y="6082"/>
                    <a:pt x="1462" y="220"/>
                  </a:cubicBezTo>
                  <a:cubicBezTo>
                    <a:pt x="1449" y="74"/>
                    <a:pt x="1329" y="0"/>
                    <a:pt x="1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 txBox="1"/>
            <p:nvPr/>
          </p:nvSpPr>
          <p:spPr>
            <a:xfrm>
              <a:off x="3285093" y="1317503"/>
              <a:ext cx="6987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Textos</a:t>
              </a:r>
              <a:endParaRPr sz="16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1" name="Google Shape;571;p20"/>
            <p:cNvSpPr txBox="1"/>
            <p:nvPr/>
          </p:nvSpPr>
          <p:spPr>
            <a:xfrm>
              <a:off x="2981375" y="3489498"/>
              <a:ext cx="13059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Evitar o uso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2" name="Google Shape;572;p20"/>
            <p:cNvSpPr txBox="1"/>
            <p:nvPr/>
          </p:nvSpPr>
          <p:spPr>
            <a:xfrm>
              <a:off x="2981375" y="3226276"/>
              <a:ext cx="13059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Mínimo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73" name="Google Shape;573;p20"/>
          <p:cNvGrpSpPr/>
          <p:nvPr/>
        </p:nvGrpSpPr>
        <p:grpSpPr>
          <a:xfrm>
            <a:off x="4707457" y="1217502"/>
            <a:ext cx="1605210" cy="3548655"/>
            <a:chOff x="4745275" y="1217500"/>
            <a:chExt cx="1529500" cy="3548655"/>
          </a:xfrm>
        </p:grpSpPr>
        <p:grpSp>
          <p:nvGrpSpPr>
            <p:cNvPr id="574" name="Google Shape;574;p20"/>
            <p:cNvGrpSpPr/>
            <p:nvPr/>
          </p:nvGrpSpPr>
          <p:grpSpPr>
            <a:xfrm rot="10800000">
              <a:off x="5087675" y="1217500"/>
              <a:ext cx="844700" cy="524050"/>
              <a:chOff x="2016725" y="3947125"/>
              <a:chExt cx="844700" cy="524050"/>
            </a:xfrm>
          </p:grpSpPr>
          <p:sp>
            <p:nvSpPr>
              <p:cNvPr id="575" name="Google Shape;575;p20"/>
              <p:cNvSpPr/>
              <p:nvPr/>
            </p:nvSpPr>
            <p:spPr>
              <a:xfrm>
                <a:off x="2016725" y="3947125"/>
                <a:ext cx="844700" cy="489200"/>
              </a:xfrm>
              <a:custGeom>
                <a:avLst/>
                <a:gdLst/>
                <a:ahLst/>
                <a:cxnLst/>
                <a:rect l="l" t="t" r="r" b="b"/>
                <a:pathLst>
                  <a:path w="33788" h="19568" extrusionOk="0">
                    <a:moveTo>
                      <a:pt x="14869" y="1287"/>
                    </a:moveTo>
                    <a:cubicBezTo>
                      <a:pt x="15748" y="2432"/>
                      <a:pt x="16627" y="3578"/>
                      <a:pt x="17507" y="4724"/>
                    </a:cubicBezTo>
                    <a:cubicBezTo>
                      <a:pt x="17560" y="4804"/>
                      <a:pt x="17640" y="4857"/>
                      <a:pt x="17720" y="4884"/>
                    </a:cubicBezTo>
                    <a:cubicBezTo>
                      <a:pt x="17773" y="4937"/>
                      <a:pt x="17826" y="4964"/>
                      <a:pt x="17880" y="4964"/>
                    </a:cubicBezTo>
                    <a:cubicBezTo>
                      <a:pt x="19920" y="5204"/>
                      <a:pt x="21961" y="5314"/>
                      <a:pt x="24002" y="5314"/>
                    </a:cubicBezTo>
                    <a:cubicBezTo>
                      <a:pt x="24226" y="5314"/>
                      <a:pt x="24450" y="5313"/>
                      <a:pt x="24674" y="5310"/>
                    </a:cubicBezTo>
                    <a:cubicBezTo>
                      <a:pt x="25081" y="5310"/>
                      <a:pt x="25491" y="5311"/>
                      <a:pt x="25902" y="5311"/>
                    </a:cubicBezTo>
                    <a:cubicBezTo>
                      <a:pt x="27753" y="5311"/>
                      <a:pt x="29638" y="5293"/>
                      <a:pt x="31469" y="5097"/>
                    </a:cubicBezTo>
                    <a:cubicBezTo>
                      <a:pt x="31496" y="5097"/>
                      <a:pt x="31522" y="5070"/>
                      <a:pt x="31522" y="5070"/>
                    </a:cubicBezTo>
                    <a:cubicBezTo>
                      <a:pt x="31522" y="6962"/>
                      <a:pt x="31922" y="8907"/>
                      <a:pt x="32135" y="10772"/>
                    </a:cubicBezTo>
                    <a:cubicBezTo>
                      <a:pt x="32242" y="11758"/>
                      <a:pt x="32322" y="12744"/>
                      <a:pt x="32402" y="13730"/>
                    </a:cubicBezTo>
                    <a:cubicBezTo>
                      <a:pt x="32482" y="14396"/>
                      <a:pt x="32828" y="15862"/>
                      <a:pt x="32615" y="16688"/>
                    </a:cubicBezTo>
                    <a:cubicBezTo>
                      <a:pt x="22170" y="18073"/>
                      <a:pt x="11485" y="16874"/>
                      <a:pt x="1120" y="18819"/>
                    </a:cubicBezTo>
                    <a:cubicBezTo>
                      <a:pt x="1466" y="16741"/>
                      <a:pt x="1306" y="14476"/>
                      <a:pt x="1279" y="12398"/>
                    </a:cubicBezTo>
                    <a:cubicBezTo>
                      <a:pt x="1253" y="11252"/>
                      <a:pt x="1226" y="10106"/>
                      <a:pt x="1146" y="8934"/>
                    </a:cubicBezTo>
                    <a:cubicBezTo>
                      <a:pt x="1093" y="8028"/>
                      <a:pt x="1120" y="7015"/>
                      <a:pt x="826" y="6136"/>
                    </a:cubicBezTo>
                    <a:lnTo>
                      <a:pt x="826" y="6136"/>
                    </a:lnTo>
                    <a:cubicBezTo>
                      <a:pt x="1547" y="6258"/>
                      <a:pt x="2291" y="6297"/>
                      <a:pt x="3043" y="6297"/>
                    </a:cubicBezTo>
                    <a:cubicBezTo>
                      <a:pt x="4097" y="6297"/>
                      <a:pt x="5167" y="6220"/>
                      <a:pt x="6209" y="6189"/>
                    </a:cubicBezTo>
                    <a:lnTo>
                      <a:pt x="6209" y="6163"/>
                    </a:lnTo>
                    <a:cubicBezTo>
                      <a:pt x="8047" y="6109"/>
                      <a:pt x="9993" y="6109"/>
                      <a:pt x="11805" y="5736"/>
                    </a:cubicBezTo>
                    <a:cubicBezTo>
                      <a:pt x="11991" y="5683"/>
                      <a:pt x="12124" y="5497"/>
                      <a:pt x="12071" y="5310"/>
                    </a:cubicBezTo>
                    <a:cubicBezTo>
                      <a:pt x="13163" y="4111"/>
                      <a:pt x="14016" y="2672"/>
                      <a:pt x="14869" y="1287"/>
                    </a:cubicBezTo>
                    <a:close/>
                    <a:moveTo>
                      <a:pt x="14819" y="1"/>
                    </a:moveTo>
                    <a:cubicBezTo>
                      <a:pt x="14662" y="1"/>
                      <a:pt x="14509" y="74"/>
                      <a:pt x="14416" y="221"/>
                    </a:cubicBezTo>
                    <a:cubicBezTo>
                      <a:pt x="13430" y="1740"/>
                      <a:pt x="12337" y="3285"/>
                      <a:pt x="11618" y="4937"/>
                    </a:cubicBezTo>
                    <a:cubicBezTo>
                      <a:pt x="11465" y="4933"/>
                      <a:pt x="11311" y="4931"/>
                      <a:pt x="11157" y="4931"/>
                    </a:cubicBezTo>
                    <a:cubicBezTo>
                      <a:pt x="9434" y="4931"/>
                      <a:pt x="7654" y="5186"/>
                      <a:pt x="5942" y="5283"/>
                    </a:cubicBezTo>
                    <a:cubicBezTo>
                      <a:pt x="4184" y="5390"/>
                      <a:pt x="2345" y="5310"/>
                      <a:pt x="613" y="5630"/>
                    </a:cubicBezTo>
                    <a:cubicBezTo>
                      <a:pt x="533" y="5656"/>
                      <a:pt x="507" y="5683"/>
                      <a:pt x="453" y="5736"/>
                    </a:cubicBezTo>
                    <a:cubicBezTo>
                      <a:pt x="373" y="5736"/>
                      <a:pt x="267" y="5816"/>
                      <a:pt x="267" y="5896"/>
                    </a:cubicBezTo>
                    <a:cubicBezTo>
                      <a:pt x="0" y="6882"/>
                      <a:pt x="160" y="7948"/>
                      <a:pt x="214" y="8934"/>
                    </a:cubicBezTo>
                    <a:cubicBezTo>
                      <a:pt x="240" y="10000"/>
                      <a:pt x="294" y="11066"/>
                      <a:pt x="320" y="12158"/>
                    </a:cubicBezTo>
                    <a:cubicBezTo>
                      <a:pt x="347" y="14343"/>
                      <a:pt x="54" y="16661"/>
                      <a:pt x="267" y="18846"/>
                    </a:cubicBezTo>
                    <a:cubicBezTo>
                      <a:pt x="267" y="18926"/>
                      <a:pt x="320" y="18979"/>
                      <a:pt x="347" y="19059"/>
                    </a:cubicBezTo>
                    <a:cubicBezTo>
                      <a:pt x="244" y="19264"/>
                      <a:pt x="339" y="19567"/>
                      <a:pt x="606" y="19567"/>
                    </a:cubicBezTo>
                    <a:cubicBezTo>
                      <a:pt x="617" y="19567"/>
                      <a:pt x="628" y="19567"/>
                      <a:pt x="640" y="19566"/>
                    </a:cubicBezTo>
                    <a:cubicBezTo>
                      <a:pt x="11272" y="18420"/>
                      <a:pt x="22010" y="19033"/>
                      <a:pt x="32615" y="17647"/>
                    </a:cubicBezTo>
                    <a:cubicBezTo>
                      <a:pt x="32668" y="17647"/>
                      <a:pt x="32721" y="17647"/>
                      <a:pt x="32775" y="17620"/>
                    </a:cubicBezTo>
                    <a:cubicBezTo>
                      <a:pt x="32803" y="17628"/>
                      <a:pt x="32832" y="17631"/>
                      <a:pt x="32860" y="17631"/>
                    </a:cubicBezTo>
                    <a:cubicBezTo>
                      <a:pt x="32937" y="17631"/>
                      <a:pt x="33009" y="17606"/>
                      <a:pt x="33068" y="17567"/>
                    </a:cubicBezTo>
                    <a:cubicBezTo>
                      <a:pt x="33787" y="17221"/>
                      <a:pt x="33654" y="16635"/>
                      <a:pt x="33627" y="15942"/>
                    </a:cubicBezTo>
                    <a:cubicBezTo>
                      <a:pt x="33521" y="14636"/>
                      <a:pt x="33388" y="13330"/>
                      <a:pt x="33254" y="12025"/>
                    </a:cubicBezTo>
                    <a:cubicBezTo>
                      <a:pt x="32988" y="9600"/>
                      <a:pt x="32908" y="6909"/>
                      <a:pt x="32189" y="4591"/>
                    </a:cubicBezTo>
                    <a:cubicBezTo>
                      <a:pt x="32129" y="4432"/>
                      <a:pt x="31996" y="4347"/>
                      <a:pt x="31854" y="4347"/>
                    </a:cubicBezTo>
                    <a:cubicBezTo>
                      <a:pt x="31806" y="4347"/>
                      <a:pt x="31757" y="4357"/>
                      <a:pt x="31709" y="4377"/>
                    </a:cubicBezTo>
                    <a:cubicBezTo>
                      <a:pt x="31656" y="4324"/>
                      <a:pt x="31549" y="4298"/>
                      <a:pt x="31469" y="4271"/>
                    </a:cubicBezTo>
                    <a:cubicBezTo>
                      <a:pt x="31186" y="4264"/>
                      <a:pt x="30903" y="4261"/>
                      <a:pt x="30620" y="4261"/>
                    </a:cubicBezTo>
                    <a:cubicBezTo>
                      <a:pt x="28638" y="4261"/>
                      <a:pt x="26656" y="4404"/>
                      <a:pt x="24674" y="4404"/>
                    </a:cubicBezTo>
                    <a:cubicBezTo>
                      <a:pt x="22543" y="4404"/>
                      <a:pt x="20438" y="4404"/>
                      <a:pt x="18306" y="4511"/>
                    </a:cubicBezTo>
                    <a:cubicBezTo>
                      <a:pt x="18306" y="4431"/>
                      <a:pt x="18279" y="4351"/>
                      <a:pt x="18226" y="4298"/>
                    </a:cubicBezTo>
                    <a:cubicBezTo>
                      <a:pt x="17240" y="2939"/>
                      <a:pt x="16228" y="1580"/>
                      <a:pt x="15242" y="221"/>
                    </a:cubicBezTo>
                    <a:cubicBezTo>
                      <a:pt x="15135" y="74"/>
                      <a:pt x="14975" y="1"/>
                      <a:pt x="148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0"/>
              <p:cNvSpPr/>
              <p:nvPr/>
            </p:nvSpPr>
            <p:spPr>
              <a:xfrm>
                <a:off x="2191250" y="4439850"/>
                <a:ext cx="50362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20145" h="1253" extrusionOk="0">
                    <a:moveTo>
                      <a:pt x="18674" y="0"/>
                    </a:moveTo>
                    <a:cubicBezTo>
                      <a:pt x="17397" y="0"/>
                      <a:pt x="16090" y="141"/>
                      <a:pt x="14816" y="203"/>
                    </a:cubicBezTo>
                    <a:cubicBezTo>
                      <a:pt x="13244" y="256"/>
                      <a:pt x="11671" y="310"/>
                      <a:pt x="10099" y="336"/>
                    </a:cubicBezTo>
                    <a:cubicBezTo>
                      <a:pt x="6849" y="443"/>
                      <a:pt x="3598" y="469"/>
                      <a:pt x="374" y="549"/>
                    </a:cubicBezTo>
                    <a:cubicBezTo>
                      <a:pt x="1" y="603"/>
                      <a:pt x="1" y="1109"/>
                      <a:pt x="374" y="1162"/>
                    </a:cubicBezTo>
                    <a:cubicBezTo>
                      <a:pt x="1947" y="1225"/>
                      <a:pt x="3521" y="1252"/>
                      <a:pt x="5092" y="1252"/>
                    </a:cubicBezTo>
                    <a:cubicBezTo>
                      <a:pt x="6846" y="1252"/>
                      <a:pt x="8596" y="1218"/>
                      <a:pt x="10339" y="1162"/>
                    </a:cubicBezTo>
                    <a:cubicBezTo>
                      <a:pt x="13430" y="1056"/>
                      <a:pt x="16814" y="1136"/>
                      <a:pt x="19852" y="496"/>
                    </a:cubicBezTo>
                    <a:cubicBezTo>
                      <a:pt x="20145" y="443"/>
                      <a:pt x="20065" y="43"/>
                      <a:pt x="19798" y="43"/>
                    </a:cubicBezTo>
                    <a:cubicBezTo>
                      <a:pt x="19427" y="13"/>
                      <a:pt x="19052" y="0"/>
                      <a:pt x="18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20"/>
            <p:cNvSpPr/>
            <p:nvPr/>
          </p:nvSpPr>
          <p:spPr>
            <a:xfrm>
              <a:off x="5429075" y="2636982"/>
              <a:ext cx="161900" cy="154400"/>
            </a:xfrm>
            <a:custGeom>
              <a:avLst/>
              <a:gdLst/>
              <a:ahLst/>
              <a:cxnLst/>
              <a:rect l="l" t="t" r="r" b="b"/>
              <a:pathLst>
                <a:path w="6476" h="6176" extrusionOk="0">
                  <a:moveTo>
                    <a:pt x="3003" y="1"/>
                  </a:moveTo>
                  <a:cubicBezTo>
                    <a:pt x="2480" y="1"/>
                    <a:pt x="1958" y="158"/>
                    <a:pt x="1519" y="471"/>
                  </a:cubicBezTo>
                  <a:cubicBezTo>
                    <a:pt x="480" y="1270"/>
                    <a:pt x="0" y="2603"/>
                    <a:pt x="294" y="3882"/>
                  </a:cubicBezTo>
                  <a:cubicBezTo>
                    <a:pt x="657" y="5231"/>
                    <a:pt x="1878" y="6175"/>
                    <a:pt x="3295" y="6175"/>
                  </a:cubicBezTo>
                  <a:cubicBezTo>
                    <a:pt x="3333" y="6175"/>
                    <a:pt x="3372" y="6175"/>
                    <a:pt x="3411" y="6173"/>
                  </a:cubicBezTo>
                  <a:cubicBezTo>
                    <a:pt x="5036" y="6173"/>
                    <a:pt x="6369" y="4894"/>
                    <a:pt x="6395" y="3269"/>
                  </a:cubicBezTo>
                  <a:cubicBezTo>
                    <a:pt x="6475" y="1830"/>
                    <a:pt x="5489" y="524"/>
                    <a:pt x="4077" y="231"/>
                  </a:cubicBezTo>
                  <a:cubicBezTo>
                    <a:pt x="3737" y="78"/>
                    <a:pt x="3370" y="1"/>
                    <a:pt x="3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8" name="Google Shape;578;p20"/>
            <p:cNvGrpSpPr/>
            <p:nvPr/>
          </p:nvGrpSpPr>
          <p:grpSpPr>
            <a:xfrm>
              <a:off x="4745275" y="3003551"/>
              <a:ext cx="1529500" cy="1762604"/>
              <a:chOff x="4524100" y="1270075"/>
              <a:chExt cx="1529500" cy="1401450"/>
            </a:xfrm>
          </p:grpSpPr>
          <p:sp>
            <p:nvSpPr>
              <p:cNvPr id="579" name="Google Shape;579;p20"/>
              <p:cNvSpPr/>
              <p:nvPr/>
            </p:nvSpPr>
            <p:spPr>
              <a:xfrm>
                <a:off x="4542075" y="1270075"/>
                <a:ext cx="1511525" cy="1344300"/>
              </a:xfrm>
              <a:custGeom>
                <a:avLst/>
                <a:gdLst/>
                <a:ahLst/>
                <a:cxnLst/>
                <a:rect l="l" t="t" r="r" b="b"/>
                <a:pathLst>
                  <a:path w="60461" h="53772" extrusionOk="0">
                    <a:moveTo>
                      <a:pt x="60460" y="0"/>
                    </a:moveTo>
                    <a:lnTo>
                      <a:pt x="21397" y="373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560" y="42234"/>
                    </a:lnTo>
                    <a:lnTo>
                      <a:pt x="1" y="53398"/>
                    </a:lnTo>
                    <a:lnTo>
                      <a:pt x="55264" y="53771"/>
                    </a:lnTo>
                    <a:lnTo>
                      <a:pt x="59554" y="53212"/>
                    </a:lnTo>
                    <a:lnTo>
                      <a:pt x="60460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0"/>
              <p:cNvSpPr/>
              <p:nvPr/>
            </p:nvSpPr>
            <p:spPr>
              <a:xfrm>
                <a:off x="4524100" y="2647925"/>
                <a:ext cx="309775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944" extrusionOk="0">
                    <a:moveTo>
                      <a:pt x="2643" y="0"/>
                    </a:moveTo>
                    <a:cubicBezTo>
                      <a:pt x="1855" y="0"/>
                      <a:pt x="1070" y="25"/>
                      <a:pt x="293" y="96"/>
                    </a:cubicBezTo>
                    <a:cubicBezTo>
                      <a:pt x="80" y="96"/>
                      <a:pt x="0" y="443"/>
                      <a:pt x="240" y="469"/>
                    </a:cubicBezTo>
                    <a:cubicBezTo>
                      <a:pt x="2212" y="736"/>
                      <a:pt x="4237" y="709"/>
                      <a:pt x="6209" y="789"/>
                    </a:cubicBezTo>
                    <a:cubicBezTo>
                      <a:pt x="7467" y="823"/>
                      <a:pt x="8778" y="944"/>
                      <a:pt x="10062" y="944"/>
                    </a:cubicBezTo>
                    <a:cubicBezTo>
                      <a:pt x="10790" y="944"/>
                      <a:pt x="11509" y="905"/>
                      <a:pt x="12204" y="789"/>
                    </a:cubicBezTo>
                    <a:cubicBezTo>
                      <a:pt x="12391" y="709"/>
                      <a:pt x="12364" y="443"/>
                      <a:pt x="12177" y="363"/>
                    </a:cubicBezTo>
                    <a:cubicBezTo>
                      <a:pt x="11115" y="128"/>
                      <a:pt x="9970" y="86"/>
                      <a:pt x="8829" y="86"/>
                    </a:cubicBezTo>
                    <a:cubicBezTo>
                      <a:pt x="8192" y="86"/>
                      <a:pt x="7556" y="99"/>
                      <a:pt x="6936" y="99"/>
                    </a:cubicBezTo>
                    <a:cubicBezTo>
                      <a:pt x="6772" y="99"/>
                      <a:pt x="6610" y="98"/>
                      <a:pt x="6449" y="96"/>
                    </a:cubicBezTo>
                    <a:cubicBezTo>
                      <a:pt x="5184" y="63"/>
                      <a:pt x="3909" y="0"/>
                      <a:pt x="2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1" name="Google Shape;581;p20"/>
            <p:cNvSpPr/>
            <p:nvPr/>
          </p:nvSpPr>
          <p:spPr>
            <a:xfrm flipH="1">
              <a:off x="5451238" y="1947000"/>
              <a:ext cx="117575" cy="491525"/>
            </a:xfrm>
            <a:custGeom>
              <a:avLst/>
              <a:gdLst/>
              <a:ahLst/>
              <a:cxnLst/>
              <a:rect l="l" t="t" r="r" b="b"/>
              <a:pathLst>
                <a:path w="4703" h="19661" extrusionOk="0">
                  <a:moveTo>
                    <a:pt x="1215" y="0"/>
                  </a:moveTo>
                  <a:cubicBezTo>
                    <a:pt x="1102" y="0"/>
                    <a:pt x="996" y="74"/>
                    <a:pt x="1009" y="220"/>
                  </a:cubicBezTo>
                  <a:cubicBezTo>
                    <a:pt x="1116" y="3258"/>
                    <a:pt x="1355" y="6242"/>
                    <a:pt x="1595" y="9253"/>
                  </a:cubicBezTo>
                  <a:cubicBezTo>
                    <a:pt x="1835" y="12157"/>
                    <a:pt x="1862" y="15062"/>
                    <a:pt x="1942" y="17966"/>
                  </a:cubicBezTo>
                  <a:cubicBezTo>
                    <a:pt x="1515" y="17273"/>
                    <a:pt x="1062" y="16581"/>
                    <a:pt x="636" y="15888"/>
                  </a:cubicBezTo>
                  <a:cubicBezTo>
                    <a:pt x="579" y="15790"/>
                    <a:pt x="492" y="15750"/>
                    <a:pt x="404" y="15750"/>
                  </a:cubicBezTo>
                  <a:cubicBezTo>
                    <a:pt x="205" y="15750"/>
                    <a:pt x="0" y="15959"/>
                    <a:pt x="130" y="16181"/>
                  </a:cubicBezTo>
                  <a:cubicBezTo>
                    <a:pt x="689" y="17273"/>
                    <a:pt x="1222" y="18393"/>
                    <a:pt x="1808" y="19458"/>
                  </a:cubicBezTo>
                  <a:cubicBezTo>
                    <a:pt x="1883" y="19593"/>
                    <a:pt x="2026" y="19661"/>
                    <a:pt x="2174" y="19661"/>
                  </a:cubicBezTo>
                  <a:cubicBezTo>
                    <a:pt x="2289" y="19661"/>
                    <a:pt x="2408" y="19620"/>
                    <a:pt x="2501" y="19538"/>
                  </a:cubicBezTo>
                  <a:cubicBezTo>
                    <a:pt x="3407" y="18659"/>
                    <a:pt x="4126" y="17567"/>
                    <a:pt x="4579" y="16394"/>
                  </a:cubicBezTo>
                  <a:cubicBezTo>
                    <a:pt x="4703" y="16077"/>
                    <a:pt x="4407" y="15830"/>
                    <a:pt x="4130" y="15830"/>
                  </a:cubicBezTo>
                  <a:cubicBezTo>
                    <a:pt x="3989" y="15830"/>
                    <a:pt x="3852" y="15894"/>
                    <a:pt x="3780" y="16048"/>
                  </a:cubicBezTo>
                  <a:cubicBezTo>
                    <a:pt x="3487" y="16661"/>
                    <a:pt x="3167" y="17273"/>
                    <a:pt x="2794" y="17833"/>
                  </a:cubicBezTo>
                  <a:cubicBezTo>
                    <a:pt x="2794" y="11918"/>
                    <a:pt x="2208" y="6082"/>
                    <a:pt x="1462" y="220"/>
                  </a:cubicBezTo>
                  <a:cubicBezTo>
                    <a:pt x="1449" y="74"/>
                    <a:pt x="1329" y="0"/>
                    <a:pt x="1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 txBox="1"/>
            <p:nvPr/>
          </p:nvSpPr>
          <p:spPr>
            <a:xfrm>
              <a:off x="5160913" y="1317503"/>
              <a:ext cx="771463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 dirty="0" smtClean="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Figuras</a:t>
              </a:r>
              <a:endParaRPr sz="1600" b="1" dirty="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83" name="Google Shape;583;p20"/>
            <p:cNvSpPr txBox="1"/>
            <p:nvPr/>
          </p:nvSpPr>
          <p:spPr>
            <a:xfrm>
              <a:off x="4763135" y="3489498"/>
              <a:ext cx="151164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Claras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Simples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Fácil compreensão</a:t>
              </a:r>
            </a:p>
          </p:txBody>
        </p:sp>
        <p:sp>
          <p:nvSpPr>
            <p:cNvPr id="584" name="Google Shape;584;p20"/>
            <p:cNvSpPr txBox="1"/>
            <p:nvPr/>
          </p:nvSpPr>
          <p:spPr>
            <a:xfrm>
              <a:off x="4857075" y="3226276"/>
              <a:ext cx="13059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Ilustrações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85" name="Google Shape;585;p20"/>
          <p:cNvGrpSpPr/>
          <p:nvPr/>
        </p:nvGrpSpPr>
        <p:grpSpPr>
          <a:xfrm>
            <a:off x="6583049" y="1217506"/>
            <a:ext cx="1605210" cy="3548667"/>
            <a:chOff x="6620975" y="1217488"/>
            <a:chExt cx="1529500" cy="3548667"/>
          </a:xfrm>
        </p:grpSpPr>
        <p:sp>
          <p:nvSpPr>
            <p:cNvPr id="586" name="Google Shape;586;p20"/>
            <p:cNvSpPr/>
            <p:nvPr/>
          </p:nvSpPr>
          <p:spPr>
            <a:xfrm>
              <a:off x="7304775" y="2636982"/>
              <a:ext cx="161900" cy="154400"/>
            </a:xfrm>
            <a:custGeom>
              <a:avLst/>
              <a:gdLst/>
              <a:ahLst/>
              <a:cxnLst/>
              <a:rect l="l" t="t" r="r" b="b"/>
              <a:pathLst>
                <a:path w="6476" h="6176" extrusionOk="0">
                  <a:moveTo>
                    <a:pt x="3017" y="1"/>
                  </a:moveTo>
                  <a:cubicBezTo>
                    <a:pt x="2493" y="1"/>
                    <a:pt x="1974" y="158"/>
                    <a:pt x="1519" y="471"/>
                  </a:cubicBezTo>
                  <a:cubicBezTo>
                    <a:pt x="480" y="1270"/>
                    <a:pt x="1" y="2603"/>
                    <a:pt x="320" y="3882"/>
                  </a:cubicBezTo>
                  <a:cubicBezTo>
                    <a:pt x="658" y="5231"/>
                    <a:pt x="1904" y="6175"/>
                    <a:pt x="3297" y="6175"/>
                  </a:cubicBezTo>
                  <a:cubicBezTo>
                    <a:pt x="3335" y="6175"/>
                    <a:pt x="3373" y="6175"/>
                    <a:pt x="3411" y="6173"/>
                  </a:cubicBezTo>
                  <a:cubicBezTo>
                    <a:pt x="5037" y="6173"/>
                    <a:pt x="6369" y="4894"/>
                    <a:pt x="6422" y="3269"/>
                  </a:cubicBezTo>
                  <a:cubicBezTo>
                    <a:pt x="6476" y="1830"/>
                    <a:pt x="5516" y="524"/>
                    <a:pt x="4104" y="231"/>
                  </a:cubicBezTo>
                  <a:cubicBezTo>
                    <a:pt x="3753" y="78"/>
                    <a:pt x="3384" y="1"/>
                    <a:pt x="3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 flipH="1">
              <a:off x="7326938" y="1947000"/>
              <a:ext cx="117575" cy="491525"/>
            </a:xfrm>
            <a:custGeom>
              <a:avLst/>
              <a:gdLst/>
              <a:ahLst/>
              <a:cxnLst/>
              <a:rect l="l" t="t" r="r" b="b"/>
              <a:pathLst>
                <a:path w="4703" h="19661" extrusionOk="0">
                  <a:moveTo>
                    <a:pt x="1215" y="0"/>
                  </a:moveTo>
                  <a:cubicBezTo>
                    <a:pt x="1102" y="0"/>
                    <a:pt x="996" y="74"/>
                    <a:pt x="1009" y="220"/>
                  </a:cubicBezTo>
                  <a:cubicBezTo>
                    <a:pt x="1116" y="3258"/>
                    <a:pt x="1355" y="6242"/>
                    <a:pt x="1595" y="9253"/>
                  </a:cubicBezTo>
                  <a:cubicBezTo>
                    <a:pt x="1835" y="12157"/>
                    <a:pt x="1862" y="15062"/>
                    <a:pt x="1942" y="17966"/>
                  </a:cubicBezTo>
                  <a:cubicBezTo>
                    <a:pt x="1515" y="17273"/>
                    <a:pt x="1062" y="16581"/>
                    <a:pt x="636" y="15888"/>
                  </a:cubicBezTo>
                  <a:cubicBezTo>
                    <a:pt x="579" y="15790"/>
                    <a:pt x="492" y="15750"/>
                    <a:pt x="404" y="15750"/>
                  </a:cubicBezTo>
                  <a:cubicBezTo>
                    <a:pt x="205" y="15750"/>
                    <a:pt x="0" y="15959"/>
                    <a:pt x="130" y="16181"/>
                  </a:cubicBezTo>
                  <a:cubicBezTo>
                    <a:pt x="689" y="17273"/>
                    <a:pt x="1222" y="18393"/>
                    <a:pt x="1808" y="19458"/>
                  </a:cubicBezTo>
                  <a:cubicBezTo>
                    <a:pt x="1883" y="19593"/>
                    <a:pt x="2026" y="19661"/>
                    <a:pt x="2174" y="19661"/>
                  </a:cubicBezTo>
                  <a:cubicBezTo>
                    <a:pt x="2289" y="19661"/>
                    <a:pt x="2408" y="19620"/>
                    <a:pt x="2501" y="19538"/>
                  </a:cubicBezTo>
                  <a:cubicBezTo>
                    <a:pt x="3407" y="18659"/>
                    <a:pt x="4126" y="17567"/>
                    <a:pt x="4579" y="16394"/>
                  </a:cubicBezTo>
                  <a:cubicBezTo>
                    <a:pt x="4703" y="16077"/>
                    <a:pt x="4407" y="15830"/>
                    <a:pt x="4130" y="15830"/>
                  </a:cubicBezTo>
                  <a:cubicBezTo>
                    <a:pt x="3989" y="15830"/>
                    <a:pt x="3852" y="15894"/>
                    <a:pt x="3780" y="16048"/>
                  </a:cubicBezTo>
                  <a:cubicBezTo>
                    <a:pt x="3487" y="16661"/>
                    <a:pt x="3167" y="17273"/>
                    <a:pt x="2794" y="17833"/>
                  </a:cubicBezTo>
                  <a:cubicBezTo>
                    <a:pt x="2794" y="11918"/>
                    <a:pt x="2208" y="6082"/>
                    <a:pt x="1462" y="220"/>
                  </a:cubicBezTo>
                  <a:cubicBezTo>
                    <a:pt x="1449" y="74"/>
                    <a:pt x="1329" y="0"/>
                    <a:pt x="1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8" name="Google Shape;588;p20"/>
            <p:cNvGrpSpPr/>
            <p:nvPr/>
          </p:nvGrpSpPr>
          <p:grpSpPr>
            <a:xfrm rot="10800000">
              <a:off x="6963375" y="1217488"/>
              <a:ext cx="844700" cy="524050"/>
              <a:chOff x="2016725" y="3947125"/>
              <a:chExt cx="844700" cy="524050"/>
            </a:xfrm>
          </p:grpSpPr>
          <p:sp>
            <p:nvSpPr>
              <p:cNvPr id="589" name="Google Shape;589;p20"/>
              <p:cNvSpPr/>
              <p:nvPr/>
            </p:nvSpPr>
            <p:spPr>
              <a:xfrm>
                <a:off x="2016725" y="3947125"/>
                <a:ext cx="844700" cy="489200"/>
              </a:xfrm>
              <a:custGeom>
                <a:avLst/>
                <a:gdLst/>
                <a:ahLst/>
                <a:cxnLst/>
                <a:rect l="l" t="t" r="r" b="b"/>
                <a:pathLst>
                  <a:path w="33788" h="19568" extrusionOk="0">
                    <a:moveTo>
                      <a:pt x="14869" y="1287"/>
                    </a:moveTo>
                    <a:cubicBezTo>
                      <a:pt x="15748" y="2432"/>
                      <a:pt x="16627" y="3578"/>
                      <a:pt x="17507" y="4724"/>
                    </a:cubicBezTo>
                    <a:cubicBezTo>
                      <a:pt x="17560" y="4804"/>
                      <a:pt x="17640" y="4857"/>
                      <a:pt x="17720" y="4884"/>
                    </a:cubicBezTo>
                    <a:cubicBezTo>
                      <a:pt x="17773" y="4937"/>
                      <a:pt x="17826" y="4964"/>
                      <a:pt x="17880" y="4964"/>
                    </a:cubicBezTo>
                    <a:cubicBezTo>
                      <a:pt x="19920" y="5204"/>
                      <a:pt x="21961" y="5314"/>
                      <a:pt x="24002" y="5314"/>
                    </a:cubicBezTo>
                    <a:cubicBezTo>
                      <a:pt x="24226" y="5314"/>
                      <a:pt x="24450" y="5313"/>
                      <a:pt x="24674" y="5310"/>
                    </a:cubicBezTo>
                    <a:cubicBezTo>
                      <a:pt x="25081" y="5310"/>
                      <a:pt x="25491" y="5311"/>
                      <a:pt x="25902" y="5311"/>
                    </a:cubicBezTo>
                    <a:cubicBezTo>
                      <a:pt x="27753" y="5311"/>
                      <a:pt x="29638" y="5293"/>
                      <a:pt x="31469" y="5097"/>
                    </a:cubicBezTo>
                    <a:cubicBezTo>
                      <a:pt x="31496" y="5097"/>
                      <a:pt x="31522" y="5070"/>
                      <a:pt x="31522" y="5070"/>
                    </a:cubicBezTo>
                    <a:cubicBezTo>
                      <a:pt x="31522" y="6962"/>
                      <a:pt x="31922" y="8907"/>
                      <a:pt x="32135" y="10772"/>
                    </a:cubicBezTo>
                    <a:cubicBezTo>
                      <a:pt x="32242" y="11758"/>
                      <a:pt x="32322" y="12744"/>
                      <a:pt x="32402" y="13730"/>
                    </a:cubicBezTo>
                    <a:cubicBezTo>
                      <a:pt x="32482" y="14396"/>
                      <a:pt x="32828" y="15862"/>
                      <a:pt x="32615" y="16688"/>
                    </a:cubicBezTo>
                    <a:cubicBezTo>
                      <a:pt x="22170" y="18073"/>
                      <a:pt x="11485" y="16874"/>
                      <a:pt x="1120" y="18819"/>
                    </a:cubicBezTo>
                    <a:cubicBezTo>
                      <a:pt x="1466" y="16741"/>
                      <a:pt x="1306" y="14476"/>
                      <a:pt x="1279" y="12398"/>
                    </a:cubicBezTo>
                    <a:cubicBezTo>
                      <a:pt x="1253" y="11252"/>
                      <a:pt x="1226" y="10106"/>
                      <a:pt x="1146" y="8934"/>
                    </a:cubicBezTo>
                    <a:cubicBezTo>
                      <a:pt x="1093" y="8028"/>
                      <a:pt x="1120" y="7015"/>
                      <a:pt x="826" y="6136"/>
                    </a:cubicBezTo>
                    <a:lnTo>
                      <a:pt x="826" y="6136"/>
                    </a:lnTo>
                    <a:cubicBezTo>
                      <a:pt x="1547" y="6258"/>
                      <a:pt x="2291" y="6297"/>
                      <a:pt x="3043" y="6297"/>
                    </a:cubicBezTo>
                    <a:cubicBezTo>
                      <a:pt x="4097" y="6297"/>
                      <a:pt x="5167" y="6220"/>
                      <a:pt x="6209" y="6189"/>
                    </a:cubicBezTo>
                    <a:lnTo>
                      <a:pt x="6209" y="6163"/>
                    </a:lnTo>
                    <a:cubicBezTo>
                      <a:pt x="8047" y="6109"/>
                      <a:pt x="9993" y="6109"/>
                      <a:pt x="11805" y="5736"/>
                    </a:cubicBezTo>
                    <a:cubicBezTo>
                      <a:pt x="11991" y="5683"/>
                      <a:pt x="12124" y="5497"/>
                      <a:pt x="12071" y="5310"/>
                    </a:cubicBezTo>
                    <a:cubicBezTo>
                      <a:pt x="13163" y="4111"/>
                      <a:pt x="14016" y="2672"/>
                      <a:pt x="14869" y="1287"/>
                    </a:cubicBezTo>
                    <a:close/>
                    <a:moveTo>
                      <a:pt x="14819" y="1"/>
                    </a:moveTo>
                    <a:cubicBezTo>
                      <a:pt x="14662" y="1"/>
                      <a:pt x="14509" y="74"/>
                      <a:pt x="14416" y="221"/>
                    </a:cubicBezTo>
                    <a:cubicBezTo>
                      <a:pt x="13430" y="1740"/>
                      <a:pt x="12337" y="3285"/>
                      <a:pt x="11618" y="4937"/>
                    </a:cubicBezTo>
                    <a:cubicBezTo>
                      <a:pt x="11465" y="4933"/>
                      <a:pt x="11311" y="4931"/>
                      <a:pt x="11157" y="4931"/>
                    </a:cubicBezTo>
                    <a:cubicBezTo>
                      <a:pt x="9434" y="4931"/>
                      <a:pt x="7654" y="5186"/>
                      <a:pt x="5942" y="5283"/>
                    </a:cubicBezTo>
                    <a:cubicBezTo>
                      <a:pt x="4184" y="5390"/>
                      <a:pt x="2345" y="5310"/>
                      <a:pt x="613" y="5630"/>
                    </a:cubicBezTo>
                    <a:cubicBezTo>
                      <a:pt x="533" y="5656"/>
                      <a:pt x="507" y="5683"/>
                      <a:pt x="453" y="5736"/>
                    </a:cubicBezTo>
                    <a:cubicBezTo>
                      <a:pt x="373" y="5736"/>
                      <a:pt x="267" y="5816"/>
                      <a:pt x="267" y="5896"/>
                    </a:cubicBezTo>
                    <a:cubicBezTo>
                      <a:pt x="0" y="6882"/>
                      <a:pt x="160" y="7948"/>
                      <a:pt x="214" y="8934"/>
                    </a:cubicBezTo>
                    <a:cubicBezTo>
                      <a:pt x="240" y="10000"/>
                      <a:pt x="294" y="11066"/>
                      <a:pt x="320" y="12158"/>
                    </a:cubicBezTo>
                    <a:cubicBezTo>
                      <a:pt x="347" y="14343"/>
                      <a:pt x="54" y="16661"/>
                      <a:pt x="267" y="18846"/>
                    </a:cubicBezTo>
                    <a:cubicBezTo>
                      <a:pt x="267" y="18926"/>
                      <a:pt x="320" y="18979"/>
                      <a:pt x="347" y="19059"/>
                    </a:cubicBezTo>
                    <a:cubicBezTo>
                      <a:pt x="244" y="19264"/>
                      <a:pt x="339" y="19567"/>
                      <a:pt x="606" y="19567"/>
                    </a:cubicBezTo>
                    <a:cubicBezTo>
                      <a:pt x="617" y="19567"/>
                      <a:pt x="628" y="19567"/>
                      <a:pt x="640" y="19566"/>
                    </a:cubicBezTo>
                    <a:cubicBezTo>
                      <a:pt x="11272" y="18420"/>
                      <a:pt x="22010" y="19033"/>
                      <a:pt x="32615" y="17647"/>
                    </a:cubicBezTo>
                    <a:cubicBezTo>
                      <a:pt x="32668" y="17647"/>
                      <a:pt x="32721" y="17647"/>
                      <a:pt x="32775" y="17620"/>
                    </a:cubicBezTo>
                    <a:cubicBezTo>
                      <a:pt x="32803" y="17628"/>
                      <a:pt x="32832" y="17631"/>
                      <a:pt x="32860" y="17631"/>
                    </a:cubicBezTo>
                    <a:cubicBezTo>
                      <a:pt x="32937" y="17631"/>
                      <a:pt x="33009" y="17606"/>
                      <a:pt x="33068" y="17567"/>
                    </a:cubicBezTo>
                    <a:cubicBezTo>
                      <a:pt x="33787" y="17221"/>
                      <a:pt x="33654" y="16635"/>
                      <a:pt x="33627" y="15942"/>
                    </a:cubicBezTo>
                    <a:cubicBezTo>
                      <a:pt x="33521" y="14636"/>
                      <a:pt x="33388" y="13330"/>
                      <a:pt x="33254" y="12025"/>
                    </a:cubicBezTo>
                    <a:cubicBezTo>
                      <a:pt x="32988" y="9600"/>
                      <a:pt x="32908" y="6909"/>
                      <a:pt x="32189" y="4591"/>
                    </a:cubicBezTo>
                    <a:cubicBezTo>
                      <a:pt x="32129" y="4432"/>
                      <a:pt x="31996" y="4347"/>
                      <a:pt x="31854" y="4347"/>
                    </a:cubicBezTo>
                    <a:cubicBezTo>
                      <a:pt x="31806" y="4347"/>
                      <a:pt x="31757" y="4357"/>
                      <a:pt x="31709" y="4377"/>
                    </a:cubicBezTo>
                    <a:cubicBezTo>
                      <a:pt x="31656" y="4324"/>
                      <a:pt x="31549" y="4298"/>
                      <a:pt x="31469" y="4271"/>
                    </a:cubicBezTo>
                    <a:cubicBezTo>
                      <a:pt x="31186" y="4264"/>
                      <a:pt x="30903" y="4261"/>
                      <a:pt x="30620" y="4261"/>
                    </a:cubicBezTo>
                    <a:cubicBezTo>
                      <a:pt x="28638" y="4261"/>
                      <a:pt x="26656" y="4404"/>
                      <a:pt x="24674" y="4404"/>
                    </a:cubicBezTo>
                    <a:cubicBezTo>
                      <a:pt x="22543" y="4404"/>
                      <a:pt x="20438" y="4404"/>
                      <a:pt x="18306" y="4511"/>
                    </a:cubicBezTo>
                    <a:cubicBezTo>
                      <a:pt x="18306" y="4431"/>
                      <a:pt x="18279" y="4351"/>
                      <a:pt x="18226" y="4298"/>
                    </a:cubicBezTo>
                    <a:cubicBezTo>
                      <a:pt x="17240" y="2939"/>
                      <a:pt x="16228" y="1580"/>
                      <a:pt x="15242" y="221"/>
                    </a:cubicBezTo>
                    <a:cubicBezTo>
                      <a:pt x="15135" y="74"/>
                      <a:pt x="14975" y="1"/>
                      <a:pt x="148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0"/>
              <p:cNvSpPr/>
              <p:nvPr/>
            </p:nvSpPr>
            <p:spPr>
              <a:xfrm>
                <a:off x="2191250" y="4439850"/>
                <a:ext cx="50362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20145" h="1253" extrusionOk="0">
                    <a:moveTo>
                      <a:pt x="18674" y="0"/>
                    </a:moveTo>
                    <a:cubicBezTo>
                      <a:pt x="17397" y="0"/>
                      <a:pt x="16090" y="141"/>
                      <a:pt x="14816" y="203"/>
                    </a:cubicBezTo>
                    <a:cubicBezTo>
                      <a:pt x="13244" y="256"/>
                      <a:pt x="11671" y="310"/>
                      <a:pt x="10099" y="336"/>
                    </a:cubicBezTo>
                    <a:cubicBezTo>
                      <a:pt x="6849" y="443"/>
                      <a:pt x="3598" y="469"/>
                      <a:pt x="374" y="549"/>
                    </a:cubicBezTo>
                    <a:cubicBezTo>
                      <a:pt x="1" y="603"/>
                      <a:pt x="1" y="1109"/>
                      <a:pt x="374" y="1162"/>
                    </a:cubicBezTo>
                    <a:cubicBezTo>
                      <a:pt x="1947" y="1225"/>
                      <a:pt x="3521" y="1252"/>
                      <a:pt x="5092" y="1252"/>
                    </a:cubicBezTo>
                    <a:cubicBezTo>
                      <a:pt x="6846" y="1252"/>
                      <a:pt x="8596" y="1218"/>
                      <a:pt x="10339" y="1162"/>
                    </a:cubicBezTo>
                    <a:cubicBezTo>
                      <a:pt x="13430" y="1056"/>
                      <a:pt x="16814" y="1136"/>
                      <a:pt x="19852" y="496"/>
                    </a:cubicBezTo>
                    <a:cubicBezTo>
                      <a:pt x="20145" y="443"/>
                      <a:pt x="20065" y="43"/>
                      <a:pt x="19798" y="43"/>
                    </a:cubicBezTo>
                    <a:cubicBezTo>
                      <a:pt x="19427" y="13"/>
                      <a:pt x="19052" y="0"/>
                      <a:pt x="18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1" name="Google Shape;591;p20"/>
            <p:cNvGrpSpPr/>
            <p:nvPr/>
          </p:nvGrpSpPr>
          <p:grpSpPr>
            <a:xfrm>
              <a:off x="6620975" y="3003551"/>
              <a:ext cx="1529500" cy="1762604"/>
              <a:chOff x="4524100" y="1270075"/>
              <a:chExt cx="1529500" cy="1401450"/>
            </a:xfrm>
          </p:grpSpPr>
          <p:sp>
            <p:nvSpPr>
              <p:cNvPr id="592" name="Google Shape;592;p20"/>
              <p:cNvSpPr/>
              <p:nvPr/>
            </p:nvSpPr>
            <p:spPr>
              <a:xfrm>
                <a:off x="4542075" y="1270075"/>
                <a:ext cx="1511525" cy="1344300"/>
              </a:xfrm>
              <a:custGeom>
                <a:avLst/>
                <a:gdLst/>
                <a:ahLst/>
                <a:cxnLst/>
                <a:rect l="l" t="t" r="r" b="b"/>
                <a:pathLst>
                  <a:path w="60461" h="53772" extrusionOk="0">
                    <a:moveTo>
                      <a:pt x="60460" y="0"/>
                    </a:moveTo>
                    <a:lnTo>
                      <a:pt x="21397" y="373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560" y="42234"/>
                    </a:lnTo>
                    <a:lnTo>
                      <a:pt x="1" y="53398"/>
                    </a:lnTo>
                    <a:lnTo>
                      <a:pt x="55264" y="53771"/>
                    </a:lnTo>
                    <a:lnTo>
                      <a:pt x="59554" y="53212"/>
                    </a:lnTo>
                    <a:lnTo>
                      <a:pt x="6046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0"/>
              <p:cNvSpPr/>
              <p:nvPr/>
            </p:nvSpPr>
            <p:spPr>
              <a:xfrm>
                <a:off x="4524100" y="2647925"/>
                <a:ext cx="309775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944" extrusionOk="0">
                    <a:moveTo>
                      <a:pt x="2643" y="0"/>
                    </a:moveTo>
                    <a:cubicBezTo>
                      <a:pt x="1855" y="0"/>
                      <a:pt x="1070" y="25"/>
                      <a:pt x="293" y="96"/>
                    </a:cubicBezTo>
                    <a:cubicBezTo>
                      <a:pt x="80" y="96"/>
                      <a:pt x="0" y="443"/>
                      <a:pt x="240" y="469"/>
                    </a:cubicBezTo>
                    <a:cubicBezTo>
                      <a:pt x="2212" y="736"/>
                      <a:pt x="4237" y="709"/>
                      <a:pt x="6209" y="789"/>
                    </a:cubicBezTo>
                    <a:cubicBezTo>
                      <a:pt x="7467" y="823"/>
                      <a:pt x="8778" y="944"/>
                      <a:pt x="10062" y="944"/>
                    </a:cubicBezTo>
                    <a:cubicBezTo>
                      <a:pt x="10790" y="944"/>
                      <a:pt x="11509" y="905"/>
                      <a:pt x="12204" y="789"/>
                    </a:cubicBezTo>
                    <a:cubicBezTo>
                      <a:pt x="12391" y="709"/>
                      <a:pt x="12364" y="443"/>
                      <a:pt x="12177" y="363"/>
                    </a:cubicBezTo>
                    <a:cubicBezTo>
                      <a:pt x="11115" y="128"/>
                      <a:pt x="9970" y="86"/>
                      <a:pt x="8829" y="86"/>
                    </a:cubicBezTo>
                    <a:cubicBezTo>
                      <a:pt x="8192" y="86"/>
                      <a:pt x="7556" y="99"/>
                      <a:pt x="6936" y="99"/>
                    </a:cubicBezTo>
                    <a:cubicBezTo>
                      <a:pt x="6772" y="99"/>
                      <a:pt x="6610" y="98"/>
                      <a:pt x="6449" y="96"/>
                    </a:cubicBezTo>
                    <a:cubicBezTo>
                      <a:pt x="5184" y="63"/>
                      <a:pt x="3909" y="0"/>
                      <a:pt x="2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4" name="Google Shape;594;p20"/>
            <p:cNvSpPr txBox="1"/>
            <p:nvPr/>
          </p:nvSpPr>
          <p:spPr>
            <a:xfrm>
              <a:off x="6933671" y="1317503"/>
              <a:ext cx="929468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dirty="0" smtClean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Esquemas</a:t>
              </a:r>
              <a:endParaRPr sz="15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5" name="Google Shape;595;p20"/>
            <p:cNvSpPr txBox="1"/>
            <p:nvPr/>
          </p:nvSpPr>
          <p:spPr>
            <a:xfrm>
              <a:off x="6732775" y="3489498"/>
              <a:ext cx="13059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Permite acompanhar o raciocínio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6" name="Google Shape;596;p20"/>
            <p:cNvSpPr txBox="1"/>
            <p:nvPr/>
          </p:nvSpPr>
          <p:spPr>
            <a:xfrm>
              <a:off x="6638950" y="3226276"/>
              <a:ext cx="1511525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Passo-a-passo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1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Videoaulas</a:t>
            </a:r>
            <a:endParaRPr dirty="0"/>
          </a:p>
        </p:txBody>
      </p:sp>
      <p:grpSp>
        <p:nvGrpSpPr>
          <p:cNvPr id="602" name="Google Shape;602;p21"/>
          <p:cNvGrpSpPr/>
          <p:nvPr/>
        </p:nvGrpSpPr>
        <p:grpSpPr>
          <a:xfrm>
            <a:off x="477633" y="1217325"/>
            <a:ext cx="1824000" cy="3548550"/>
            <a:chOff x="477633" y="1217325"/>
            <a:chExt cx="1824000" cy="3548550"/>
          </a:xfrm>
        </p:grpSpPr>
        <p:sp>
          <p:nvSpPr>
            <p:cNvPr id="603" name="Google Shape;603;p21"/>
            <p:cNvSpPr txBox="1"/>
            <p:nvPr/>
          </p:nvSpPr>
          <p:spPr>
            <a:xfrm>
              <a:off x="477633" y="2637975"/>
              <a:ext cx="18240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Obrigatoriedade?</a:t>
              </a:r>
              <a:endParaRPr sz="18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4" name="Google Shape;604;p21"/>
            <p:cNvSpPr txBox="1"/>
            <p:nvPr/>
          </p:nvSpPr>
          <p:spPr>
            <a:xfrm>
              <a:off x="567333" y="2998374"/>
              <a:ext cx="16446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Não!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5" name="Google Shape;605;p21"/>
            <p:cNvSpPr/>
            <p:nvPr/>
          </p:nvSpPr>
          <p:spPr>
            <a:xfrm rot="10800000">
              <a:off x="1327917" y="2023236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477633" y="1217325"/>
              <a:ext cx="1824000" cy="524700"/>
            </a:xfrm>
            <a:prstGeom prst="chevron">
              <a:avLst>
                <a:gd name="adj" fmla="val 36067"/>
              </a:avLst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Autorais</a:t>
              </a:r>
              <a:endParaRPr sz="1800" dirty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1030983" y="4043775"/>
              <a:ext cx="717300" cy="7221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608" name="Google Shape;608;p21"/>
            <p:cNvGrpSpPr/>
            <p:nvPr/>
          </p:nvGrpSpPr>
          <p:grpSpPr>
            <a:xfrm>
              <a:off x="1219523" y="4234741"/>
              <a:ext cx="340221" cy="340168"/>
              <a:chOff x="3270475" y="1427025"/>
              <a:chExt cx="483200" cy="483125"/>
            </a:xfrm>
          </p:grpSpPr>
          <p:sp>
            <p:nvSpPr>
              <p:cNvPr id="609" name="Google Shape;609;p21"/>
              <p:cNvSpPr/>
              <p:nvPr/>
            </p:nvSpPr>
            <p:spPr>
              <a:xfrm>
                <a:off x="3270475" y="1427025"/>
                <a:ext cx="483200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8" h="19325" extrusionOk="0">
                    <a:moveTo>
                      <a:pt x="9630" y="1133"/>
                    </a:moveTo>
                    <a:cubicBezTo>
                      <a:pt x="14352" y="1133"/>
                      <a:pt x="18196" y="4943"/>
                      <a:pt x="18196" y="9626"/>
                    </a:cubicBezTo>
                    <a:cubicBezTo>
                      <a:pt x="18196" y="14349"/>
                      <a:pt x="14352" y="18193"/>
                      <a:pt x="9630" y="18193"/>
                    </a:cubicBezTo>
                    <a:cubicBezTo>
                      <a:pt x="4946" y="18193"/>
                      <a:pt x="1136" y="14349"/>
                      <a:pt x="1136" y="9626"/>
                    </a:cubicBezTo>
                    <a:cubicBezTo>
                      <a:pt x="1136" y="4943"/>
                      <a:pt x="4946" y="1133"/>
                      <a:pt x="9630" y="1133"/>
                    </a:cubicBezTo>
                    <a:close/>
                    <a:moveTo>
                      <a:pt x="9641" y="0"/>
                    </a:moveTo>
                    <a:cubicBezTo>
                      <a:pt x="9637" y="0"/>
                      <a:pt x="9633" y="0"/>
                      <a:pt x="9630" y="0"/>
                    </a:cubicBezTo>
                    <a:cubicBezTo>
                      <a:pt x="4312" y="0"/>
                      <a:pt x="4" y="4309"/>
                      <a:pt x="4" y="9626"/>
                    </a:cubicBezTo>
                    <a:cubicBezTo>
                      <a:pt x="1" y="12187"/>
                      <a:pt x="1012" y="14648"/>
                      <a:pt x="2821" y="16465"/>
                    </a:cubicBezTo>
                    <a:cubicBezTo>
                      <a:pt x="4644" y="18310"/>
                      <a:pt x="7063" y="19325"/>
                      <a:pt x="9630" y="19325"/>
                    </a:cubicBezTo>
                    <a:cubicBezTo>
                      <a:pt x="10922" y="19325"/>
                      <a:pt x="12199" y="19065"/>
                      <a:pt x="13389" y="18555"/>
                    </a:cubicBezTo>
                    <a:cubicBezTo>
                      <a:pt x="15711" y="17558"/>
                      <a:pt x="17562" y="15708"/>
                      <a:pt x="18558" y="13386"/>
                    </a:cubicBezTo>
                    <a:cubicBezTo>
                      <a:pt x="19068" y="12196"/>
                      <a:pt x="19328" y="10919"/>
                      <a:pt x="19328" y="9626"/>
                    </a:cubicBezTo>
                    <a:cubicBezTo>
                      <a:pt x="19328" y="7060"/>
                      <a:pt x="18313" y="4641"/>
                      <a:pt x="16469" y="2818"/>
                    </a:cubicBezTo>
                    <a:cubicBezTo>
                      <a:pt x="14654" y="1012"/>
                      <a:pt x="12197" y="0"/>
                      <a:pt x="96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10" name="Google Shape;610;p21"/>
              <p:cNvSpPr/>
              <p:nvPr/>
            </p:nvSpPr>
            <p:spPr>
              <a:xfrm>
                <a:off x="3497550" y="1596875"/>
                <a:ext cx="87650" cy="14152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5661" extrusionOk="0">
                    <a:moveTo>
                      <a:pt x="2885" y="1"/>
                    </a:moveTo>
                    <a:cubicBezTo>
                      <a:pt x="2740" y="1"/>
                      <a:pt x="2595" y="56"/>
                      <a:pt x="2485" y="166"/>
                    </a:cubicBezTo>
                    <a:lnTo>
                      <a:pt x="220" y="2431"/>
                    </a:lnTo>
                    <a:cubicBezTo>
                      <a:pt x="0" y="2651"/>
                      <a:pt x="0" y="3011"/>
                      <a:pt x="220" y="3231"/>
                    </a:cubicBezTo>
                    <a:lnTo>
                      <a:pt x="2485" y="5496"/>
                    </a:lnTo>
                    <a:cubicBezTo>
                      <a:pt x="2595" y="5606"/>
                      <a:pt x="2740" y="5661"/>
                      <a:pt x="2885" y="5661"/>
                    </a:cubicBezTo>
                    <a:cubicBezTo>
                      <a:pt x="3030" y="5661"/>
                      <a:pt x="3175" y="5606"/>
                      <a:pt x="3285" y="5496"/>
                    </a:cubicBezTo>
                    <a:cubicBezTo>
                      <a:pt x="3506" y="5275"/>
                      <a:pt x="3506" y="4916"/>
                      <a:pt x="3285" y="4695"/>
                    </a:cubicBezTo>
                    <a:lnTo>
                      <a:pt x="1422" y="2832"/>
                    </a:lnTo>
                    <a:lnTo>
                      <a:pt x="3285" y="966"/>
                    </a:lnTo>
                    <a:cubicBezTo>
                      <a:pt x="3506" y="746"/>
                      <a:pt x="3506" y="387"/>
                      <a:pt x="3285" y="166"/>
                    </a:cubicBezTo>
                    <a:cubicBezTo>
                      <a:pt x="3175" y="56"/>
                      <a:pt x="3030" y="1"/>
                      <a:pt x="28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11" name="Google Shape;611;p21"/>
              <p:cNvSpPr/>
              <p:nvPr/>
            </p:nvSpPr>
            <p:spPr>
              <a:xfrm>
                <a:off x="3327100" y="1483625"/>
                <a:ext cx="369975" cy="369925"/>
              </a:xfrm>
              <a:custGeom>
                <a:avLst/>
                <a:gdLst/>
                <a:ahLst/>
                <a:cxnLst/>
                <a:rect l="l" t="t" r="r" b="b"/>
                <a:pathLst>
                  <a:path w="14799" h="14797" extrusionOk="0">
                    <a:moveTo>
                      <a:pt x="7929" y="1157"/>
                    </a:moveTo>
                    <a:cubicBezTo>
                      <a:pt x="9206" y="1272"/>
                      <a:pt x="10420" y="1770"/>
                      <a:pt x="11411" y="2589"/>
                    </a:cubicBezTo>
                    <a:lnTo>
                      <a:pt x="11042" y="2957"/>
                    </a:lnTo>
                    <a:cubicBezTo>
                      <a:pt x="10828" y="3180"/>
                      <a:pt x="10831" y="3534"/>
                      <a:pt x="11048" y="3751"/>
                    </a:cubicBezTo>
                    <a:cubicBezTo>
                      <a:pt x="11158" y="3861"/>
                      <a:pt x="11303" y="3916"/>
                      <a:pt x="11448" y="3916"/>
                    </a:cubicBezTo>
                    <a:cubicBezTo>
                      <a:pt x="11590" y="3916"/>
                      <a:pt x="11732" y="3863"/>
                      <a:pt x="11842" y="3757"/>
                    </a:cubicBezTo>
                    <a:lnTo>
                      <a:pt x="12214" y="3389"/>
                    </a:lnTo>
                    <a:cubicBezTo>
                      <a:pt x="13026" y="4349"/>
                      <a:pt x="13524" y="5539"/>
                      <a:pt x="13639" y="6795"/>
                    </a:cubicBezTo>
                    <a:lnTo>
                      <a:pt x="13101" y="6795"/>
                    </a:lnTo>
                    <a:cubicBezTo>
                      <a:pt x="12787" y="6795"/>
                      <a:pt x="12534" y="7048"/>
                      <a:pt x="12534" y="7362"/>
                    </a:cubicBezTo>
                    <a:cubicBezTo>
                      <a:pt x="12534" y="7673"/>
                      <a:pt x="12787" y="7927"/>
                      <a:pt x="13101" y="7927"/>
                    </a:cubicBezTo>
                    <a:lnTo>
                      <a:pt x="13639" y="7927"/>
                    </a:lnTo>
                    <a:cubicBezTo>
                      <a:pt x="13515" y="9198"/>
                      <a:pt x="13005" y="10400"/>
                      <a:pt x="12178" y="11375"/>
                    </a:cubicBezTo>
                    <a:lnTo>
                      <a:pt x="11842" y="11040"/>
                    </a:lnTo>
                    <a:cubicBezTo>
                      <a:pt x="11732" y="10934"/>
                      <a:pt x="11590" y="10881"/>
                      <a:pt x="11448" y="10881"/>
                    </a:cubicBezTo>
                    <a:cubicBezTo>
                      <a:pt x="11303" y="10881"/>
                      <a:pt x="11158" y="10936"/>
                      <a:pt x="11048" y="11046"/>
                    </a:cubicBezTo>
                    <a:cubicBezTo>
                      <a:pt x="10831" y="11264"/>
                      <a:pt x="10828" y="11617"/>
                      <a:pt x="11042" y="11840"/>
                    </a:cubicBezTo>
                    <a:lnTo>
                      <a:pt x="11377" y="12175"/>
                    </a:lnTo>
                    <a:cubicBezTo>
                      <a:pt x="10402" y="13003"/>
                      <a:pt x="9200" y="13513"/>
                      <a:pt x="7929" y="13637"/>
                    </a:cubicBezTo>
                    <a:lnTo>
                      <a:pt x="7929" y="13099"/>
                    </a:lnTo>
                    <a:cubicBezTo>
                      <a:pt x="7929" y="12785"/>
                      <a:pt x="7676" y="12532"/>
                      <a:pt x="7365" y="12532"/>
                    </a:cubicBezTo>
                    <a:cubicBezTo>
                      <a:pt x="7051" y="12532"/>
                      <a:pt x="6797" y="12785"/>
                      <a:pt x="6797" y="13099"/>
                    </a:cubicBezTo>
                    <a:lnTo>
                      <a:pt x="6797" y="13637"/>
                    </a:lnTo>
                    <a:cubicBezTo>
                      <a:pt x="5541" y="13522"/>
                      <a:pt x="4351" y="13024"/>
                      <a:pt x="3391" y="12212"/>
                    </a:cubicBezTo>
                    <a:lnTo>
                      <a:pt x="3759" y="11840"/>
                    </a:lnTo>
                    <a:cubicBezTo>
                      <a:pt x="3974" y="11617"/>
                      <a:pt x="3971" y="11264"/>
                      <a:pt x="3753" y="11046"/>
                    </a:cubicBezTo>
                    <a:cubicBezTo>
                      <a:pt x="3643" y="10936"/>
                      <a:pt x="3499" y="10881"/>
                      <a:pt x="3354" y="10881"/>
                    </a:cubicBezTo>
                    <a:cubicBezTo>
                      <a:pt x="3212" y="10881"/>
                      <a:pt x="3070" y="10934"/>
                      <a:pt x="2959" y="11040"/>
                    </a:cubicBezTo>
                    <a:lnTo>
                      <a:pt x="2591" y="11408"/>
                    </a:lnTo>
                    <a:cubicBezTo>
                      <a:pt x="1773" y="10418"/>
                      <a:pt x="1274" y="9204"/>
                      <a:pt x="1160" y="7927"/>
                    </a:cubicBezTo>
                    <a:lnTo>
                      <a:pt x="1703" y="7927"/>
                    </a:lnTo>
                    <a:cubicBezTo>
                      <a:pt x="2014" y="7927"/>
                      <a:pt x="2268" y="7673"/>
                      <a:pt x="2268" y="7362"/>
                    </a:cubicBezTo>
                    <a:cubicBezTo>
                      <a:pt x="2268" y="7048"/>
                      <a:pt x="2014" y="6795"/>
                      <a:pt x="1703" y="6795"/>
                    </a:cubicBezTo>
                    <a:lnTo>
                      <a:pt x="1163" y="6795"/>
                    </a:lnTo>
                    <a:cubicBezTo>
                      <a:pt x="1274" y="5539"/>
                      <a:pt x="1770" y="4346"/>
                      <a:pt x="2579" y="3377"/>
                    </a:cubicBezTo>
                    <a:lnTo>
                      <a:pt x="2959" y="3757"/>
                    </a:lnTo>
                    <a:cubicBezTo>
                      <a:pt x="3070" y="3863"/>
                      <a:pt x="3212" y="3916"/>
                      <a:pt x="3354" y="3916"/>
                    </a:cubicBezTo>
                    <a:cubicBezTo>
                      <a:pt x="3499" y="3916"/>
                      <a:pt x="3643" y="3861"/>
                      <a:pt x="3753" y="3751"/>
                    </a:cubicBezTo>
                    <a:cubicBezTo>
                      <a:pt x="3971" y="3534"/>
                      <a:pt x="3974" y="3180"/>
                      <a:pt x="3759" y="2957"/>
                    </a:cubicBezTo>
                    <a:lnTo>
                      <a:pt x="3379" y="2577"/>
                    </a:lnTo>
                    <a:cubicBezTo>
                      <a:pt x="4348" y="1767"/>
                      <a:pt x="5541" y="1272"/>
                      <a:pt x="6797" y="1160"/>
                    </a:cubicBezTo>
                    <a:lnTo>
                      <a:pt x="6797" y="1701"/>
                    </a:lnTo>
                    <a:cubicBezTo>
                      <a:pt x="6797" y="2012"/>
                      <a:pt x="7051" y="2266"/>
                      <a:pt x="7365" y="2266"/>
                    </a:cubicBezTo>
                    <a:cubicBezTo>
                      <a:pt x="7676" y="2266"/>
                      <a:pt x="7929" y="2012"/>
                      <a:pt x="7929" y="1701"/>
                    </a:cubicBezTo>
                    <a:lnTo>
                      <a:pt x="7929" y="1157"/>
                    </a:lnTo>
                    <a:close/>
                    <a:moveTo>
                      <a:pt x="7376" y="1"/>
                    </a:moveTo>
                    <a:cubicBezTo>
                      <a:pt x="7372" y="1"/>
                      <a:pt x="7368" y="1"/>
                      <a:pt x="7365" y="1"/>
                    </a:cubicBezTo>
                    <a:cubicBezTo>
                      <a:pt x="5435" y="1"/>
                      <a:pt x="3581" y="759"/>
                      <a:pt x="2210" y="2115"/>
                    </a:cubicBezTo>
                    <a:cubicBezTo>
                      <a:pt x="2174" y="2142"/>
                      <a:pt x="2141" y="2172"/>
                      <a:pt x="2114" y="2208"/>
                    </a:cubicBezTo>
                    <a:cubicBezTo>
                      <a:pt x="761" y="3582"/>
                      <a:pt x="3" y="5433"/>
                      <a:pt x="3" y="7362"/>
                    </a:cubicBezTo>
                    <a:cubicBezTo>
                      <a:pt x="0" y="9322"/>
                      <a:pt x="776" y="11206"/>
                      <a:pt x="2159" y="12598"/>
                    </a:cubicBezTo>
                    <a:lnTo>
                      <a:pt x="2177" y="12616"/>
                    </a:lnTo>
                    <a:lnTo>
                      <a:pt x="2180" y="12619"/>
                    </a:lnTo>
                    <a:lnTo>
                      <a:pt x="2186" y="12625"/>
                    </a:lnTo>
                    <a:cubicBezTo>
                      <a:pt x="3578" y="14023"/>
                      <a:pt x="5414" y="14796"/>
                      <a:pt x="7365" y="14796"/>
                    </a:cubicBezTo>
                    <a:cubicBezTo>
                      <a:pt x="9327" y="14796"/>
                      <a:pt x="11187" y="14017"/>
                      <a:pt x="12603" y="12601"/>
                    </a:cubicBezTo>
                    <a:cubicBezTo>
                      <a:pt x="14019" y="11185"/>
                      <a:pt x="14798" y="9325"/>
                      <a:pt x="14798" y="7362"/>
                    </a:cubicBezTo>
                    <a:cubicBezTo>
                      <a:pt x="14798" y="5415"/>
                      <a:pt x="14028" y="3576"/>
                      <a:pt x="12627" y="2184"/>
                    </a:cubicBezTo>
                    <a:lnTo>
                      <a:pt x="12621" y="2178"/>
                    </a:lnTo>
                    <a:cubicBezTo>
                      <a:pt x="12621" y="2175"/>
                      <a:pt x="12618" y="2175"/>
                      <a:pt x="12618" y="2175"/>
                    </a:cubicBezTo>
                    <a:lnTo>
                      <a:pt x="12600" y="2157"/>
                    </a:lnTo>
                    <a:cubicBezTo>
                      <a:pt x="11211" y="777"/>
                      <a:pt x="9331" y="1"/>
                      <a:pt x="73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612" name="Google Shape;612;p21"/>
          <p:cNvGrpSpPr/>
          <p:nvPr/>
        </p:nvGrpSpPr>
        <p:grpSpPr>
          <a:xfrm>
            <a:off x="2606025" y="1217325"/>
            <a:ext cx="1824000" cy="3548550"/>
            <a:chOff x="2606025" y="1217325"/>
            <a:chExt cx="1824000" cy="3548550"/>
          </a:xfrm>
        </p:grpSpPr>
        <p:sp>
          <p:nvSpPr>
            <p:cNvPr id="613" name="Google Shape;613;p21"/>
            <p:cNvSpPr txBox="1"/>
            <p:nvPr/>
          </p:nvSpPr>
          <p:spPr>
            <a:xfrm>
              <a:off x="2695725" y="2637975"/>
              <a:ext cx="16446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Possível?</a:t>
              </a:r>
              <a:endParaRPr sz="18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4" name="Google Shape;614;p21"/>
            <p:cNvSpPr txBox="1"/>
            <p:nvPr/>
          </p:nvSpPr>
          <p:spPr>
            <a:xfrm>
              <a:off x="2695725" y="2998374"/>
              <a:ext cx="16446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Sim!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5" name="Google Shape;615;p21"/>
            <p:cNvSpPr/>
            <p:nvPr/>
          </p:nvSpPr>
          <p:spPr>
            <a:xfrm rot="10800000">
              <a:off x="3456309" y="2023236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2606025" y="1217325"/>
              <a:ext cx="1824000" cy="524700"/>
            </a:xfrm>
            <a:prstGeom prst="chevron">
              <a:avLst>
                <a:gd name="adj" fmla="val 36067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Indicações</a:t>
              </a:r>
              <a:endParaRPr sz="1800" dirty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3159375" y="4043775"/>
              <a:ext cx="717300" cy="7221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618" name="Google Shape;618;p21"/>
            <p:cNvGrpSpPr/>
            <p:nvPr/>
          </p:nvGrpSpPr>
          <p:grpSpPr>
            <a:xfrm>
              <a:off x="3347941" y="4234741"/>
              <a:ext cx="340168" cy="340168"/>
              <a:chOff x="2676100" y="832575"/>
              <a:chExt cx="483125" cy="483125"/>
            </a:xfrm>
          </p:grpSpPr>
          <p:sp>
            <p:nvSpPr>
              <p:cNvPr id="619" name="Google Shape;619;p21"/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20" name="Google Shape;620;p21"/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21" name="Google Shape;621;p21"/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622" name="Google Shape;622;p21"/>
          <p:cNvGrpSpPr/>
          <p:nvPr/>
        </p:nvGrpSpPr>
        <p:grpSpPr>
          <a:xfrm>
            <a:off x="4734417" y="1217325"/>
            <a:ext cx="1824000" cy="3548550"/>
            <a:chOff x="4734417" y="1217325"/>
            <a:chExt cx="1824000" cy="3548550"/>
          </a:xfrm>
        </p:grpSpPr>
        <p:sp>
          <p:nvSpPr>
            <p:cNvPr id="623" name="Google Shape;623;p21"/>
            <p:cNvSpPr txBox="1"/>
            <p:nvPr/>
          </p:nvSpPr>
          <p:spPr>
            <a:xfrm>
              <a:off x="4824117" y="2637975"/>
              <a:ext cx="16446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Direitos autorais</a:t>
              </a:r>
              <a:endParaRPr sz="18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24" name="Google Shape;624;p21"/>
            <p:cNvSpPr txBox="1"/>
            <p:nvPr/>
          </p:nvSpPr>
          <p:spPr>
            <a:xfrm>
              <a:off x="4824117" y="2998374"/>
              <a:ext cx="16446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Atenção!</a:t>
              </a:r>
            </a:p>
          </p:txBody>
        </p:sp>
        <p:sp>
          <p:nvSpPr>
            <p:cNvPr id="625" name="Google Shape;625;p21"/>
            <p:cNvSpPr/>
            <p:nvPr/>
          </p:nvSpPr>
          <p:spPr>
            <a:xfrm rot="10800000">
              <a:off x="5584701" y="2023236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1"/>
            <p:cNvSpPr/>
            <p:nvPr/>
          </p:nvSpPr>
          <p:spPr>
            <a:xfrm>
              <a:off x="4734417" y="1217325"/>
              <a:ext cx="1824000" cy="524700"/>
            </a:xfrm>
            <a:prstGeom prst="chevron">
              <a:avLst>
                <a:gd name="adj" fmla="val 36067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Cuidados</a:t>
              </a:r>
              <a:endParaRPr sz="1800" dirty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5287767" y="4043775"/>
              <a:ext cx="717300" cy="7221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5476297" y="4234741"/>
              <a:ext cx="340239" cy="340168"/>
            </a:xfrm>
            <a:custGeom>
              <a:avLst/>
              <a:gdLst/>
              <a:ahLst/>
              <a:cxnLst/>
              <a:rect l="l" t="t" r="r" b="b"/>
              <a:pathLst>
                <a:path w="19329" h="19325" extrusionOk="0">
                  <a:moveTo>
                    <a:pt x="9062" y="1229"/>
                  </a:moveTo>
                  <a:lnTo>
                    <a:pt x="9062" y="4539"/>
                  </a:lnTo>
                  <a:cubicBezTo>
                    <a:pt x="8470" y="4557"/>
                    <a:pt x="7885" y="4602"/>
                    <a:pt x="7311" y="4674"/>
                  </a:cubicBezTo>
                  <a:cubicBezTo>
                    <a:pt x="7223" y="4339"/>
                    <a:pt x="7036" y="4037"/>
                    <a:pt x="6773" y="3811"/>
                  </a:cubicBezTo>
                  <a:cubicBezTo>
                    <a:pt x="7392" y="2428"/>
                    <a:pt x="8211" y="1513"/>
                    <a:pt x="9062" y="1229"/>
                  </a:cubicBezTo>
                  <a:close/>
                  <a:moveTo>
                    <a:pt x="10194" y="1226"/>
                  </a:moveTo>
                  <a:cubicBezTo>
                    <a:pt x="11278" y="1586"/>
                    <a:pt x="12272" y="2944"/>
                    <a:pt x="12912" y="4835"/>
                  </a:cubicBezTo>
                  <a:cubicBezTo>
                    <a:pt x="12015" y="4662"/>
                    <a:pt x="11106" y="4566"/>
                    <a:pt x="10194" y="4539"/>
                  </a:cubicBezTo>
                  <a:lnTo>
                    <a:pt x="10194" y="1226"/>
                  </a:lnTo>
                  <a:close/>
                  <a:moveTo>
                    <a:pt x="5665" y="4530"/>
                  </a:moveTo>
                  <a:cubicBezTo>
                    <a:pt x="6170" y="4530"/>
                    <a:pt x="6423" y="5139"/>
                    <a:pt x="6067" y="5496"/>
                  </a:cubicBezTo>
                  <a:cubicBezTo>
                    <a:pt x="5950" y="5611"/>
                    <a:pt x="5808" y="5663"/>
                    <a:pt x="5669" y="5663"/>
                  </a:cubicBezTo>
                  <a:cubicBezTo>
                    <a:pt x="5378" y="5663"/>
                    <a:pt x="5101" y="5438"/>
                    <a:pt x="5101" y="5097"/>
                  </a:cubicBezTo>
                  <a:cubicBezTo>
                    <a:pt x="5101" y="4783"/>
                    <a:pt x="5351" y="4530"/>
                    <a:pt x="5665" y="4530"/>
                  </a:cubicBezTo>
                  <a:close/>
                  <a:moveTo>
                    <a:pt x="6743" y="1643"/>
                  </a:moveTo>
                  <a:cubicBezTo>
                    <a:pt x="6363" y="2129"/>
                    <a:pt x="6019" y="2718"/>
                    <a:pt x="5717" y="3397"/>
                  </a:cubicBezTo>
                  <a:lnTo>
                    <a:pt x="5665" y="3397"/>
                  </a:lnTo>
                  <a:cubicBezTo>
                    <a:pt x="4578" y="3397"/>
                    <a:pt x="3769" y="4406"/>
                    <a:pt x="4008" y="5469"/>
                  </a:cubicBezTo>
                  <a:cubicBezTo>
                    <a:pt x="3075" y="5822"/>
                    <a:pt x="2277" y="6266"/>
                    <a:pt x="1646" y="6773"/>
                  </a:cubicBezTo>
                  <a:cubicBezTo>
                    <a:pt x="2507" y="4394"/>
                    <a:pt x="4373" y="2516"/>
                    <a:pt x="6743" y="1643"/>
                  </a:cubicBezTo>
                  <a:close/>
                  <a:moveTo>
                    <a:pt x="12510" y="1631"/>
                  </a:moveTo>
                  <a:lnTo>
                    <a:pt x="12510" y="1631"/>
                  </a:lnTo>
                  <a:cubicBezTo>
                    <a:pt x="14926" y="2500"/>
                    <a:pt x="16828" y="4403"/>
                    <a:pt x="17698" y="6818"/>
                  </a:cubicBezTo>
                  <a:cubicBezTo>
                    <a:pt x="17269" y="6483"/>
                    <a:pt x="16810" y="6196"/>
                    <a:pt x="16327" y="5955"/>
                  </a:cubicBezTo>
                  <a:cubicBezTo>
                    <a:pt x="15645" y="5614"/>
                    <a:pt x="14932" y="5342"/>
                    <a:pt x="14195" y="5136"/>
                  </a:cubicBezTo>
                  <a:cubicBezTo>
                    <a:pt x="13933" y="4203"/>
                    <a:pt x="13585" y="3349"/>
                    <a:pt x="13169" y="2612"/>
                  </a:cubicBezTo>
                  <a:cubicBezTo>
                    <a:pt x="12975" y="2268"/>
                    <a:pt x="12755" y="1942"/>
                    <a:pt x="12510" y="1631"/>
                  </a:cubicBezTo>
                  <a:close/>
                  <a:moveTo>
                    <a:pt x="4636" y="6444"/>
                  </a:moveTo>
                  <a:cubicBezTo>
                    <a:pt x="4684" y="6483"/>
                    <a:pt x="4738" y="6519"/>
                    <a:pt x="4793" y="6553"/>
                  </a:cubicBezTo>
                  <a:cubicBezTo>
                    <a:pt x="4651" y="7407"/>
                    <a:pt x="4566" y="8268"/>
                    <a:pt x="4542" y="9134"/>
                  </a:cubicBezTo>
                  <a:lnTo>
                    <a:pt x="1230" y="9134"/>
                  </a:lnTo>
                  <a:cubicBezTo>
                    <a:pt x="1568" y="8083"/>
                    <a:pt x="2821" y="7081"/>
                    <a:pt x="4636" y="6444"/>
                  </a:cubicBezTo>
                  <a:close/>
                  <a:moveTo>
                    <a:pt x="9062" y="5674"/>
                  </a:moveTo>
                  <a:lnTo>
                    <a:pt x="9062" y="9134"/>
                  </a:lnTo>
                  <a:lnTo>
                    <a:pt x="5674" y="9134"/>
                  </a:lnTo>
                  <a:cubicBezTo>
                    <a:pt x="5698" y="8343"/>
                    <a:pt x="5774" y="7558"/>
                    <a:pt x="5904" y="6776"/>
                  </a:cubicBezTo>
                  <a:lnTo>
                    <a:pt x="5904" y="6779"/>
                  </a:lnTo>
                  <a:cubicBezTo>
                    <a:pt x="6462" y="6698"/>
                    <a:pt x="6949" y="6344"/>
                    <a:pt x="7196" y="5834"/>
                  </a:cubicBezTo>
                  <a:cubicBezTo>
                    <a:pt x="7815" y="5746"/>
                    <a:pt x="8437" y="5692"/>
                    <a:pt x="9062" y="5674"/>
                  </a:cubicBezTo>
                  <a:close/>
                  <a:moveTo>
                    <a:pt x="10194" y="5671"/>
                  </a:moveTo>
                  <a:cubicBezTo>
                    <a:pt x="11227" y="5701"/>
                    <a:pt x="12257" y="5834"/>
                    <a:pt x="13265" y="6063"/>
                  </a:cubicBezTo>
                  <a:cubicBezTo>
                    <a:pt x="13422" y="6743"/>
                    <a:pt x="13534" y="7431"/>
                    <a:pt x="13597" y="8126"/>
                  </a:cubicBezTo>
                  <a:cubicBezTo>
                    <a:pt x="13144" y="8310"/>
                    <a:pt x="12794" y="8675"/>
                    <a:pt x="12631" y="9134"/>
                  </a:cubicBezTo>
                  <a:lnTo>
                    <a:pt x="10194" y="9134"/>
                  </a:lnTo>
                  <a:lnTo>
                    <a:pt x="10194" y="5671"/>
                  </a:lnTo>
                  <a:close/>
                  <a:moveTo>
                    <a:pt x="14497" y="6417"/>
                  </a:moveTo>
                  <a:cubicBezTo>
                    <a:pt x="14950" y="6571"/>
                    <a:pt x="15391" y="6752"/>
                    <a:pt x="15817" y="6966"/>
                  </a:cubicBezTo>
                  <a:cubicBezTo>
                    <a:pt x="17037" y="7585"/>
                    <a:pt x="17837" y="8352"/>
                    <a:pt x="18099" y="9137"/>
                  </a:cubicBezTo>
                  <a:lnTo>
                    <a:pt x="15835" y="9134"/>
                  </a:lnTo>
                  <a:cubicBezTo>
                    <a:pt x="15654" y="8627"/>
                    <a:pt x="15243" y="8234"/>
                    <a:pt x="14730" y="8077"/>
                  </a:cubicBezTo>
                  <a:cubicBezTo>
                    <a:pt x="14678" y="7519"/>
                    <a:pt x="14603" y="6966"/>
                    <a:pt x="14497" y="6417"/>
                  </a:cubicBezTo>
                  <a:close/>
                  <a:moveTo>
                    <a:pt x="14241" y="9137"/>
                  </a:moveTo>
                  <a:cubicBezTo>
                    <a:pt x="14555" y="9137"/>
                    <a:pt x="14808" y="9391"/>
                    <a:pt x="14808" y="9702"/>
                  </a:cubicBezTo>
                  <a:cubicBezTo>
                    <a:pt x="14808" y="10016"/>
                    <a:pt x="14555" y="10270"/>
                    <a:pt x="14241" y="10270"/>
                  </a:cubicBezTo>
                  <a:lnTo>
                    <a:pt x="14241" y="10267"/>
                  </a:lnTo>
                  <a:lnTo>
                    <a:pt x="14204" y="10267"/>
                  </a:lnTo>
                  <a:cubicBezTo>
                    <a:pt x="13902" y="10251"/>
                    <a:pt x="13667" y="10004"/>
                    <a:pt x="13667" y="9702"/>
                  </a:cubicBezTo>
                  <a:cubicBezTo>
                    <a:pt x="13667" y="9403"/>
                    <a:pt x="13899" y="9155"/>
                    <a:pt x="14195" y="9137"/>
                  </a:cubicBezTo>
                  <a:close/>
                  <a:moveTo>
                    <a:pt x="18099" y="10270"/>
                  </a:moveTo>
                  <a:cubicBezTo>
                    <a:pt x="17861" y="10967"/>
                    <a:pt x="17194" y="11643"/>
                    <a:pt x="16161" y="12217"/>
                  </a:cubicBezTo>
                  <a:cubicBezTo>
                    <a:pt x="15632" y="12504"/>
                    <a:pt x="15080" y="12742"/>
                    <a:pt x="14506" y="12930"/>
                  </a:cubicBezTo>
                  <a:cubicBezTo>
                    <a:pt x="14606" y="12407"/>
                    <a:pt x="14678" y="11873"/>
                    <a:pt x="14730" y="11323"/>
                  </a:cubicBezTo>
                  <a:lnTo>
                    <a:pt x="14730" y="11326"/>
                  </a:lnTo>
                  <a:cubicBezTo>
                    <a:pt x="15243" y="11166"/>
                    <a:pt x="15654" y="10774"/>
                    <a:pt x="15835" y="10270"/>
                  </a:cubicBezTo>
                  <a:close/>
                  <a:moveTo>
                    <a:pt x="4542" y="10267"/>
                  </a:moveTo>
                  <a:cubicBezTo>
                    <a:pt x="4566" y="11163"/>
                    <a:pt x="4660" y="12060"/>
                    <a:pt x="4820" y="12945"/>
                  </a:cubicBezTo>
                  <a:cubicBezTo>
                    <a:pt x="2927" y="12320"/>
                    <a:pt x="1583" y="11351"/>
                    <a:pt x="1230" y="10267"/>
                  </a:cubicBezTo>
                  <a:close/>
                  <a:moveTo>
                    <a:pt x="9062" y="10267"/>
                  </a:moveTo>
                  <a:lnTo>
                    <a:pt x="9062" y="12628"/>
                  </a:lnTo>
                  <a:cubicBezTo>
                    <a:pt x="8603" y="12791"/>
                    <a:pt x="8238" y="13141"/>
                    <a:pt x="8054" y="13594"/>
                  </a:cubicBezTo>
                  <a:cubicBezTo>
                    <a:pt x="7377" y="13534"/>
                    <a:pt x="6707" y="13428"/>
                    <a:pt x="6046" y="13280"/>
                  </a:cubicBezTo>
                  <a:cubicBezTo>
                    <a:pt x="5828" y="12290"/>
                    <a:pt x="5702" y="11281"/>
                    <a:pt x="5674" y="10267"/>
                  </a:cubicBezTo>
                  <a:close/>
                  <a:moveTo>
                    <a:pt x="12631" y="10267"/>
                  </a:moveTo>
                  <a:cubicBezTo>
                    <a:pt x="12794" y="10725"/>
                    <a:pt x="13144" y="11091"/>
                    <a:pt x="13597" y="11275"/>
                  </a:cubicBezTo>
                  <a:cubicBezTo>
                    <a:pt x="13534" y="11945"/>
                    <a:pt x="13431" y="12613"/>
                    <a:pt x="13280" y="13268"/>
                  </a:cubicBezTo>
                  <a:cubicBezTo>
                    <a:pt x="12595" y="13422"/>
                    <a:pt x="11900" y="13531"/>
                    <a:pt x="11203" y="13594"/>
                  </a:cubicBezTo>
                  <a:cubicBezTo>
                    <a:pt x="11019" y="13141"/>
                    <a:pt x="10653" y="12791"/>
                    <a:pt x="10194" y="12628"/>
                  </a:cubicBezTo>
                  <a:lnTo>
                    <a:pt x="10194" y="10267"/>
                  </a:lnTo>
                  <a:close/>
                  <a:moveTo>
                    <a:pt x="9627" y="13678"/>
                  </a:moveTo>
                  <a:cubicBezTo>
                    <a:pt x="9923" y="13678"/>
                    <a:pt x="10170" y="13905"/>
                    <a:pt x="10191" y="14201"/>
                  </a:cubicBezTo>
                  <a:lnTo>
                    <a:pt x="10191" y="14231"/>
                  </a:lnTo>
                  <a:cubicBezTo>
                    <a:pt x="10191" y="14231"/>
                    <a:pt x="10191" y="14234"/>
                    <a:pt x="10191" y="14237"/>
                  </a:cubicBezTo>
                  <a:cubicBezTo>
                    <a:pt x="10188" y="14545"/>
                    <a:pt x="9938" y="14793"/>
                    <a:pt x="9630" y="14796"/>
                  </a:cubicBezTo>
                  <a:cubicBezTo>
                    <a:pt x="9319" y="14796"/>
                    <a:pt x="9065" y="14545"/>
                    <a:pt x="9062" y="14237"/>
                  </a:cubicBezTo>
                  <a:lnTo>
                    <a:pt x="9062" y="14231"/>
                  </a:lnTo>
                  <a:lnTo>
                    <a:pt x="9062" y="14201"/>
                  </a:lnTo>
                  <a:cubicBezTo>
                    <a:pt x="9083" y="13905"/>
                    <a:pt x="9331" y="13678"/>
                    <a:pt x="9627" y="13678"/>
                  </a:cubicBezTo>
                  <a:close/>
                  <a:moveTo>
                    <a:pt x="1640" y="12579"/>
                  </a:moveTo>
                  <a:lnTo>
                    <a:pt x="1640" y="12579"/>
                  </a:lnTo>
                  <a:cubicBezTo>
                    <a:pt x="1936" y="12812"/>
                    <a:pt x="2250" y="13020"/>
                    <a:pt x="2579" y="13204"/>
                  </a:cubicBezTo>
                  <a:cubicBezTo>
                    <a:pt x="3313" y="13615"/>
                    <a:pt x="4168" y="13953"/>
                    <a:pt x="5110" y="14213"/>
                  </a:cubicBezTo>
                  <a:cubicBezTo>
                    <a:pt x="5496" y="15620"/>
                    <a:pt x="6061" y="16813"/>
                    <a:pt x="6752" y="17691"/>
                  </a:cubicBezTo>
                  <a:cubicBezTo>
                    <a:pt x="4373" y="16828"/>
                    <a:pt x="2501" y="14956"/>
                    <a:pt x="1640" y="12579"/>
                  </a:cubicBezTo>
                  <a:close/>
                  <a:moveTo>
                    <a:pt x="17698" y="12555"/>
                  </a:moveTo>
                  <a:cubicBezTo>
                    <a:pt x="16837" y="14938"/>
                    <a:pt x="14932" y="16831"/>
                    <a:pt x="12535" y="17691"/>
                  </a:cubicBezTo>
                  <a:cubicBezTo>
                    <a:pt x="12770" y="17395"/>
                    <a:pt x="12981" y="17081"/>
                    <a:pt x="13169" y="16752"/>
                  </a:cubicBezTo>
                  <a:cubicBezTo>
                    <a:pt x="13594" y="16013"/>
                    <a:pt x="13945" y="15149"/>
                    <a:pt x="14213" y="14201"/>
                  </a:cubicBezTo>
                  <a:cubicBezTo>
                    <a:pt x="15140" y="13944"/>
                    <a:pt x="15986" y="13609"/>
                    <a:pt x="16713" y="13204"/>
                  </a:cubicBezTo>
                  <a:cubicBezTo>
                    <a:pt x="17058" y="13014"/>
                    <a:pt x="17387" y="12797"/>
                    <a:pt x="17698" y="12555"/>
                  </a:cubicBezTo>
                  <a:close/>
                  <a:moveTo>
                    <a:pt x="6381" y="14503"/>
                  </a:moveTo>
                  <a:cubicBezTo>
                    <a:pt x="6906" y="14602"/>
                    <a:pt x="7450" y="14678"/>
                    <a:pt x="8005" y="14726"/>
                  </a:cubicBezTo>
                  <a:cubicBezTo>
                    <a:pt x="8162" y="15240"/>
                    <a:pt x="8555" y="15650"/>
                    <a:pt x="9062" y="15831"/>
                  </a:cubicBezTo>
                  <a:lnTo>
                    <a:pt x="9062" y="18096"/>
                  </a:lnTo>
                  <a:cubicBezTo>
                    <a:pt x="8286" y="17833"/>
                    <a:pt x="7531" y="17048"/>
                    <a:pt x="6933" y="15853"/>
                  </a:cubicBezTo>
                  <a:cubicBezTo>
                    <a:pt x="6716" y="15415"/>
                    <a:pt x="6532" y="14965"/>
                    <a:pt x="6381" y="14503"/>
                  </a:cubicBezTo>
                  <a:close/>
                  <a:moveTo>
                    <a:pt x="12933" y="14497"/>
                  </a:moveTo>
                  <a:cubicBezTo>
                    <a:pt x="12740" y="15083"/>
                    <a:pt x="12486" y="15650"/>
                    <a:pt x="12184" y="16188"/>
                  </a:cubicBezTo>
                  <a:cubicBezTo>
                    <a:pt x="11595" y="17211"/>
                    <a:pt x="10904" y="17869"/>
                    <a:pt x="10194" y="18099"/>
                  </a:cubicBezTo>
                  <a:lnTo>
                    <a:pt x="10194" y="15831"/>
                  </a:lnTo>
                  <a:cubicBezTo>
                    <a:pt x="10702" y="15650"/>
                    <a:pt x="11094" y="15240"/>
                    <a:pt x="11251" y="14726"/>
                  </a:cubicBezTo>
                  <a:cubicBezTo>
                    <a:pt x="11828" y="14675"/>
                    <a:pt x="12390" y="14596"/>
                    <a:pt x="12933" y="14497"/>
                  </a:cubicBezTo>
                  <a:close/>
                  <a:moveTo>
                    <a:pt x="9630" y="0"/>
                  </a:moveTo>
                  <a:cubicBezTo>
                    <a:pt x="7063" y="0"/>
                    <a:pt x="4645" y="1015"/>
                    <a:pt x="2821" y="2860"/>
                  </a:cubicBezTo>
                  <a:cubicBezTo>
                    <a:pt x="1012" y="4678"/>
                    <a:pt x="1" y="7138"/>
                    <a:pt x="4" y="9702"/>
                  </a:cubicBezTo>
                  <a:cubicBezTo>
                    <a:pt x="4" y="15016"/>
                    <a:pt x="4313" y="19325"/>
                    <a:pt x="9630" y="19325"/>
                  </a:cubicBezTo>
                  <a:cubicBezTo>
                    <a:pt x="9634" y="19325"/>
                    <a:pt x="9637" y="19325"/>
                    <a:pt x="9641" y="19325"/>
                  </a:cubicBezTo>
                  <a:cubicBezTo>
                    <a:pt x="12198" y="19325"/>
                    <a:pt x="14654" y="18314"/>
                    <a:pt x="16469" y="16508"/>
                  </a:cubicBezTo>
                  <a:cubicBezTo>
                    <a:pt x="18314" y="14687"/>
                    <a:pt x="19328" y="12268"/>
                    <a:pt x="19328" y="9702"/>
                  </a:cubicBezTo>
                  <a:cubicBezTo>
                    <a:pt x="19328" y="8407"/>
                    <a:pt x="19069" y="7129"/>
                    <a:pt x="18558" y="5940"/>
                  </a:cubicBezTo>
                  <a:cubicBezTo>
                    <a:pt x="18066" y="4789"/>
                    <a:pt x="17360" y="3741"/>
                    <a:pt x="16472" y="2857"/>
                  </a:cubicBezTo>
                  <a:cubicBezTo>
                    <a:pt x="15587" y="1969"/>
                    <a:pt x="14539" y="1263"/>
                    <a:pt x="13389" y="770"/>
                  </a:cubicBezTo>
                  <a:cubicBezTo>
                    <a:pt x="12199" y="260"/>
                    <a:pt x="10922" y="0"/>
                    <a:pt x="96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29" name="Google Shape;629;p21"/>
          <p:cNvGrpSpPr/>
          <p:nvPr/>
        </p:nvGrpSpPr>
        <p:grpSpPr>
          <a:xfrm>
            <a:off x="6862808" y="1217325"/>
            <a:ext cx="1824000" cy="3548550"/>
            <a:chOff x="6862808" y="1217325"/>
            <a:chExt cx="1824000" cy="3548550"/>
          </a:xfrm>
        </p:grpSpPr>
        <p:sp>
          <p:nvSpPr>
            <p:cNvPr id="630" name="Google Shape;630;p21"/>
            <p:cNvSpPr txBox="1"/>
            <p:nvPr/>
          </p:nvSpPr>
          <p:spPr>
            <a:xfrm>
              <a:off x="6952508" y="2637975"/>
              <a:ext cx="16446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Sempre!</a:t>
              </a:r>
              <a:endParaRPr sz="18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31" name="Google Shape;631;p21"/>
            <p:cNvSpPr txBox="1"/>
            <p:nvPr/>
          </p:nvSpPr>
          <p:spPr>
            <a:xfrm>
              <a:off x="6952508" y="2998374"/>
              <a:ext cx="16446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2" name="Google Shape;632;p21"/>
            <p:cNvSpPr/>
            <p:nvPr/>
          </p:nvSpPr>
          <p:spPr>
            <a:xfrm rot="10800000">
              <a:off x="7713092" y="2023236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6862808" y="1217325"/>
              <a:ext cx="1824000" cy="524700"/>
            </a:xfrm>
            <a:prstGeom prst="chevron">
              <a:avLst>
                <a:gd name="adj" fmla="val 36067"/>
              </a:avLst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Referências</a:t>
              </a:r>
              <a:endParaRPr sz="1800" dirty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7416158" y="4043775"/>
              <a:ext cx="717300" cy="722100"/>
            </a:xfrm>
            <a:prstGeom prst="ellipse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635" name="Google Shape;635;p21"/>
            <p:cNvGrpSpPr/>
            <p:nvPr/>
          </p:nvGrpSpPr>
          <p:grpSpPr>
            <a:xfrm>
              <a:off x="7598977" y="4237909"/>
              <a:ext cx="351663" cy="333831"/>
              <a:chOff x="6222125" y="2025975"/>
              <a:chExt cx="499450" cy="474125"/>
            </a:xfrm>
          </p:grpSpPr>
          <p:sp>
            <p:nvSpPr>
              <p:cNvPr id="636" name="Google Shape;636;p21"/>
              <p:cNvSpPr/>
              <p:nvPr/>
            </p:nvSpPr>
            <p:spPr>
              <a:xfrm>
                <a:off x="6222125" y="2025975"/>
                <a:ext cx="499450" cy="474125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8965" extrusionOk="0">
                    <a:moveTo>
                      <a:pt x="10490" y="1134"/>
                    </a:moveTo>
                    <a:cubicBezTo>
                      <a:pt x="15095" y="1134"/>
                      <a:pt x="18839" y="4878"/>
                      <a:pt x="18839" y="9483"/>
                    </a:cubicBezTo>
                    <a:cubicBezTo>
                      <a:pt x="18839" y="14087"/>
                      <a:pt x="15095" y="17832"/>
                      <a:pt x="10490" y="17832"/>
                    </a:cubicBezTo>
                    <a:cubicBezTo>
                      <a:pt x="5886" y="17832"/>
                      <a:pt x="2142" y="14087"/>
                      <a:pt x="2142" y="9483"/>
                    </a:cubicBezTo>
                    <a:cubicBezTo>
                      <a:pt x="2142" y="4878"/>
                      <a:pt x="5886" y="1134"/>
                      <a:pt x="10490" y="1134"/>
                    </a:cubicBezTo>
                    <a:close/>
                    <a:moveTo>
                      <a:pt x="10488" y="0"/>
                    </a:moveTo>
                    <a:cubicBezTo>
                      <a:pt x="6717" y="0"/>
                      <a:pt x="3222" y="2259"/>
                      <a:pt x="1731" y="5853"/>
                    </a:cubicBezTo>
                    <a:cubicBezTo>
                      <a:pt x="1" y="10032"/>
                      <a:pt x="1462" y="14854"/>
                      <a:pt x="5222" y="17367"/>
                    </a:cubicBezTo>
                    <a:cubicBezTo>
                      <a:pt x="6828" y="18439"/>
                      <a:pt x="8663" y="18964"/>
                      <a:pt x="10487" y="18964"/>
                    </a:cubicBezTo>
                    <a:cubicBezTo>
                      <a:pt x="12934" y="18964"/>
                      <a:pt x="15362" y="18020"/>
                      <a:pt x="17194" y="16186"/>
                    </a:cubicBezTo>
                    <a:cubicBezTo>
                      <a:pt x="18978" y="14414"/>
                      <a:pt x="19978" y="11998"/>
                      <a:pt x="19972" y="9483"/>
                    </a:cubicBezTo>
                    <a:cubicBezTo>
                      <a:pt x="19972" y="4960"/>
                      <a:pt x="16777" y="1065"/>
                      <a:pt x="12341" y="183"/>
                    </a:cubicBezTo>
                    <a:cubicBezTo>
                      <a:pt x="11721" y="60"/>
                      <a:pt x="11101" y="0"/>
                      <a:pt x="10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37" name="Google Shape;637;p21"/>
              <p:cNvSpPr/>
              <p:nvPr/>
            </p:nvSpPr>
            <p:spPr>
              <a:xfrm>
                <a:off x="6309175" y="2087825"/>
                <a:ext cx="350425" cy="350425"/>
              </a:xfrm>
              <a:custGeom>
                <a:avLst/>
                <a:gdLst/>
                <a:ahLst/>
                <a:cxnLst/>
                <a:rect l="l" t="t" r="r" b="b"/>
                <a:pathLst>
                  <a:path w="14017" h="14017" extrusionOk="0">
                    <a:moveTo>
                      <a:pt x="7008" y="1133"/>
                    </a:moveTo>
                    <a:cubicBezTo>
                      <a:pt x="10248" y="1133"/>
                      <a:pt x="12884" y="3769"/>
                      <a:pt x="12884" y="7009"/>
                    </a:cubicBezTo>
                    <a:cubicBezTo>
                      <a:pt x="12884" y="10249"/>
                      <a:pt x="10248" y="12885"/>
                      <a:pt x="7008" y="12885"/>
                    </a:cubicBezTo>
                    <a:cubicBezTo>
                      <a:pt x="3769" y="12885"/>
                      <a:pt x="1133" y="10249"/>
                      <a:pt x="1133" y="7009"/>
                    </a:cubicBezTo>
                    <a:cubicBezTo>
                      <a:pt x="1133" y="3769"/>
                      <a:pt x="3769" y="1133"/>
                      <a:pt x="7008" y="1133"/>
                    </a:cubicBezTo>
                    <a:close/>
                    <a:moveTo>
                      <a:pt x="7008" y="1"/>
                    </a:moveTo>
                    <a:cubicBezTo>
                      <a:pt x="3144" y="1"/>
                      <a:pt x="0" y="3144"/>
                      <a:pt x="0" y="7009"/>
                    </a:cubicBezTo>
                    <a:cubicBezTo>
                      <a:pt x="0" y="10874"/>
                      <a:pt x="3144" y="14017"/>
                      <a:pt x="7008" y="14017"/>
                    </a:cubicBezTo>
                    <a:cubicBezTo>
                      <a:pt x="10873" y="14017"/>
                      <a:pt x="14017" y="10874"/>
                      <a:pt x="14017" y="7009"/>
                    </a:cubicBezTo>
                    <a:cubicBezTo>
                      <a:pt x="14017" y="3144"/>
                      <a:pt x="10873" y="1"/>
                      <a:pt x="70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38" name="Google Shape;638;p21"/>
              <p:cNvSpPr/>
              <p:nvPr/>
            </p:nvSpPr>
            <p:spPr>
              <a:xfrm>
                <a:off x="6431600" y="2142250"/>
                <a:ext cx="105575" cy="24157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9663" extrusionOk="0">
                    <a:moveTo>
                      <a:pt x="2111" y="1"/>
                    </a:moveTo>
                    <a:cubicBezTo>
                      <a:pt x="1797" y="1"/>
                      <a:pt x="1547" y="254"/>
                      <a:pt x="1547" y="568"/>
                    </a:cubicBezTo>
                    <a:lnTo>
                      <a:pt x="1547" y="1504"/>
                    </a:lnTo>
                    <a:cubicBezTo>
                      <a:pt x="599" y="1785"/>
                      <a:pt x="1" y="2718"/>
                      <a:pt x="143" y="3697"/>
                    </a:cubicBezTo>
                    <a:cubicBezTo>
                      <a:pt x="285" y="4675"/>
                      <a:pt x="1124" y="5399"/>
                      <a:pt x="2111" y="5399"/>
                    </a:cubicBezTo>
                    <a:cubicBezTo>
                      <a:pt x="2872" y="5399"/>
                      <a:pt x="3256" y="6320"/>
                      <a:pt x="2715" y="6858"/>
                    </a:cubicBezTo>
                    <a:cubicBezTo>
                      <a:pt x="2542" y="7033"/>
                      <a:pt x="2328" y="7111"/>
                      <a:pt x="2118" y="7111"/>
                    </a:cubicBezTo>
                    <a:cubicBezTo>
                      <a:pt x="1679" y="7111"/>
                      <a:pt x="1257" y="6769"/>
                      <a:pt x="1257" y="6254"/>
                    </a:cubicBezTo>
                    <a:cubicBezTo>
                      <a:pt x="1257" y="5940"/>
                      <a:pt x="1003" y="5686"/>
                      <a:pt x="689" y="5686"/>
                    </a:cubicBezTo>
                    <a:cubicBezTo>
                      <a:pt x="378" y="5686"/>
                      <a:pt x="125" y="5940"/>
                      <a:pt x="125" y="6254"/>
                    </a:cubicBezTo>
                    <a:cubicBezTo>
                      <a:pt x="125" y="7133"/>
                      <a:pt x="701" y="7909"/>
                      <a:pt x="1547" y="8159"/>
                    </a:cubicBezTo>
                    <a:lnTo>
                      <a:pt x="1547" y="9098"/>
                    </a:lnTo>
                    <a:cubicBezTo>
                      <a:pt x="1547" y="9409"/>
                      <a:pt x="1797" y="9663"/>
                      <a:pt x="2111" y="9663"/>
                    </a:cubicBezTo>
                    <a:cubicBezTo>
                      <a:pt x="2425" y="9663"/>
                      <a:pt x="2679" y="9409"/>
                      <a:pt x="2679" y="9098"/>
                    </a:cubicBezTo>
                    <a:lnTo>
                      <a:pt x="2679" y="8159"/>
                    </a:lnTo>
                    <a:cubicBezTo>
                      <a:pt x="3624" y="7878"/>
                      <a:pt x="4222" y="6945"/>
                      <a:pt x="4080" y="5967"/>
                    </a:cubicBezTo>
                    <a:cubicBezTo>
                      <a:pt x="3939" y="4991"/>
                      <a:pt x="3102" y="4267"/>
                      <a:pt x="2118" y="4267"/>
                    </a:cubicBezTo>
                    <a:cubicBezTo>
                      <a:pt x="2116" y="4267"/>
                      <a:pt x="2114" y="4267"/>
                      <a:pt x="2111" y="4267"/>
                    </a:cubicBezTo>
                    <a:cubicBezTo>
                      <a:pt x="2106" y="4267"/>
                      <a:pt x="2100" y="4267"/>
                      <a:pt x="2095" y="4267"/>
                    </a:cubicBezTo>
                    <a:cubicBezTo>
                      <a:pt x="1622" y="4267"/>
                      <a:pt x="1239" y="3884"/>
                      <a:pt x="1239" y="3410"/>
                    </a:cubicBezTo>
                    <a:cubicBezTo>
                      <a:pt x="1239" y="2935"/>
                      <a:pt x="1622" y="2555"/>
                      <a:pt x="2095" y="2555"/>
                    </a:cubicBezTo>
                    <a:cubicBezTo>
                      <a:pt x="2100" y="2555"/>
                      <a:pt x="2106" y="2555"/>
                      <a:pt x="2111" y="2555"/>
                    </a:cubicBezTo>
                    <a:cubicBezTo>
                      <a:pt x="2582" y="2555"/>
                      <a:pt x="2966" y="2939"/>
                      <a:pt x="2966" y="3410"/>
                    </a:cubicBezTo>
                    <a:cubicBezTo>
                      <a:pt x="2966" y="3724"/>
                      <a:pt x="3220" y="3977"/>
                      <a:pt x="3534" y="3977"/>
                    </a:cubicBezTo>
                    <a:cubicBezTo>
                      <a:pt x="3845" y="3977"/>
                      <a:pt x="4098" y="3724"/>
                      <a:pt x="4098" y="3410"/>
                    </a:cubicBezTo>
                    <a:cubicBezTo>
                      <a:pt x="4098" y="2531"/>
                      <a:pt x="3522" y="1755"/>
                      <a:pt x="2679" y="1504"/>
                    </a:cubicBezTo>
                    <a:lnTo>
                      <a:pt x="2679" y="568"/>
                    </a:lnTo>
                    <a:cubicBezTo>
                      <a:pt x="2679" y="254"/>
                      <a:pt x="2425" y="1"/>
                      <a:pt x="21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and-drawn Timeline Infographics by Slidesgo">
  <a:themeElements>
    <a:clrScheme name="Simple Light">
      <a:dk1>
        <a:srgbClr val="000000"/>
      </a:dk1>
      <a:lt1>
        <a:srgbClr val="FFFFFF"/>
      </a:lt1>
      <a:dk2>
        <a:srgbClr val="F94144"/>
      </a:dk2>
      <a:lt2>
        <a:srgbClr val="F3722C"/>
      </a:lt2>
      <a:accent1>
        <a:srgbClr val="F8961E"/>
      </a:accent1>
      <a:accent2>
        <a:srgbClr val="F9C74F"/>
      </a:accent2>
      <a:accent3>
        <a:srgbClr val="90BE6D"/>
      </a:accent3>
      <a:accent4>
        <a:srgbClr val="43AA8B"/>
      </a:accent4>
      <a:accent5>
        <a:srgbClr val="577590"/>
      </a:accent5>
      <a:accent6>
        <a:srgbClr val="344E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525</Words>
  <Application>Microsoft Office PowerPoint</Application>
  <PresentationFormat>Apresentação na tela (16:9)</PresentationFormat>
  <Paragraphs>248</Paragraphs>
  <Slides>20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31" baseType="lpstr">
      <vt:lpstr>Fira Sans Extra Condensed SemiBold</vt:lpstr>
      <vt:lpstr>Proxima Nova</vt:lpstr>
      <vt:lpstr>Rage Italic</vt:lpstr>
      <vt:lpstr>Fira Sans Extra Condensed</vt:lpstr>
      <vt:lpstr>Fira Sans Extra Condensed Medium</vt:lpstr>
      <vt:lpstr>Arial</vt:lpstr>
      <vt:lpstr>Roboto</vt:lpstr>
      <vt:lpstr>Edwardian Script ITC</vt:lpstr>
      <vt:lpstr>Proxima Nova Semibold</vt:lpstr>
      <vt:lpstr>Hand-drawn Timeline Infographics by Slidesgo</vt:lpstr>
      <vt:lpstr>Slidesgo Final Pages</vt:lpstr>
      <vt:lpstr>Inclusão digital e aplicações pedagógicas: contribuições          para melhoria da qualidade da educação básica</vt:lpstr>
      <vt:lpstr>Tecnologias Digitais de Informação e Comunicação</vt:lpstr>
      <vt:lpstr>YouTube</vt:lpstr>
      <vt:lpstr>YouTube</vt:lpstr>
      <vt:lpstr>Videoaulas</vt:lpstr>
      <vt:lpstr>Videoaulas</vt:lpstr>
      <vt:lpstr>Videoaulas</vt:lpstr>
      <vt:lpstr>Videoaulas</vt:lpstr>
      <vt:lpstr>Videoaulas</vt:lpstr>
      <vt:lpstr>Videoaulas autorais</vt:lpstr>
      <vt:lpstr>Etapas para elaboração de videoaulas</vt:lpstr>
      <vt:lpstr>Estratégias</vt:lpstr>
      <vt:lpstr>Preciso ter todo esse trabalho?</vt:lpstr>
      <vt:lpstr>Remoto, híbrido ou presencial? </vt:lpstr>
      <vt:lpstr>Como usar?</vt:lpstr>
      <vt:lpstr>A experiência do LinfoTube</vt:lpstr>
      <vt:lpstr>A experiência dos estudantes</vt:lpstr>
      <vt:lpstr>LinfoTube</vt:lpstr>
      <vt:lpstr>Apresentação do PowerPoint</vt:lpstr>
      <vt:lpstr>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Hand-Drawn Timeline Infographics</dc:title>
  <dc:creator>Leida</dc:creator>
  <cp:lastModifiedBy>Leida</cp:lastModifiedBy>
  <cp:revision>63</cp:revision>
  <dcterms:modified xsi:type="dcterms:W3CDTF">2022-02-24T12:38:48Z</dcterms:modified>
</cp:coreProperties>
</file>