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9"/>
  </p:notesMasterIdLst>
  <p:sldIdLst>
    <p:sldId id="294" r:id="rId3"/>
    <p:sldId id="257" r:id="rId4"/>
    <p:sldId id="258" r:id="rId5"/>
    <p:sldId id="295" r:id="rId6"/>
    <p:sldId id="304" r:id="rId7"/>
    <p:sldId id="296" r:id="rId8"/>
    <p:sldId id="300" r:id="rId9"/>
    <p:sldId id="297" r:id="rId10"/>
    <p:sldId id="298" r:id="rId11"/>
    <p:sldId id="299" r:id="rId12"/>
    <p:sldId id="303" r:id="rId13"/>
    <p:sldId id="301" r:id="rId14"/>
    <p:sldId id="302" r:id="rId15"/>
    <p:sldId id="291" r:id="rId16"/>
    <p:sldId id="292" r:id="rId17"/>
    <p:sldId id="305" r:id="rId1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ira Sans Extra Condensed SemiBold" panose="020B0604020202020204" charset="0"/>
      <p:regular r:id="rId28"/>
      <p:bold r:id="rId29"/>
      <p:italic r:id="rId30"/>
      <p:boldItalic r:id="rId31"/>
    </p:embeddedFont>
    <p:embeddedFont>
      <p:font typeface="Proxima Nova Semibold" panose="020B0604020202020204" charset="0"/>
      <p:regular r:id="rId32"/>
      <p:bold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Proxima Nova" panose="020B0604020202020204" charset="0"/>
      <p:regular r:id="rId43"/>
      <p:bold r:id="rId44"/>
      <p:italic r:id="rId45"/>
      <p:boldItalic r:id="rId46"/>
    </p:embeddedFont>
    <p:embeddedFont>
      <p:font typeface="Edwardian Script ITC" panose="030303020407070D0804" pitchFamily="66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A3B"/>
    <a:srgbClr val="F94144"/>
    <a:srgbClr val="0078B0"/>
    <a:srgbClr val="F8961E"/>
    <a:srgbClr val="90BE6D"/>
    <a:srgbClr val="FFAB40"/>
    <a:srgbClr val="577590"/>
    <a:srgbClr val="FCBD24"/>
    <a:srgbClr val="4949E7"/>
    <a:srgbClr val="69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Montando apresentações</a:t>
          </a:r>
          <a:endParaRPr lang="pt-BR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CDA82-A011-427D-BE4B-C41C9A264DAA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9AD9AAF-E21A-4466-B056-C1C7778C00E0}">
      <dgm:prSet phldrT="[Texto]"/>
      <dgm:spPr/>
      <dgm:t>
        <a:bodyPr/>
        <a:lstStyle/>
        <a:p>
          <a:r>
            <a:rPr lang="pt-BR" altLang="pt-B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Seiscentos e Sessenta e Seis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C8DE7-6247-4314-B2A3-5E00100AB27B}" type="parTrans" cxnId="{A6E749A6-1BEF-41C9-A29A-C1F1D4BA7A0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93469-E879-48FD-AF6A-A3217CCC73AA}" type="sibTrans" cxnId="{A6E749A6-1BEF-41C9-A29A-C1F1D4BA7A0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8361E3-FDAD-4A8F-9CDC-739FDF3CD5E3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Mário Quintana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711109-4905-4336-A9D9-48EF2C0AFB24}" type="parTrans" cxnId="{BDCA4A46-5E7F-4C19-9C4B-4B9D6465848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7CEFDE-D1BD-42D7-B952-706CA61EB3DE}" type="sibTrans" cxnId="{BDCA4A46-5E7F-4C19-9C4B-4B9D64658483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0D630E-71AB-4D4C-9274-6CD7EF234BE1}">
      <dgm:prSet phldrT="[Texto]"/>
      <dgm:spPr/>
      <dgm:t>
        <a:bodyPr/>
        <a:lstStyle/>
        <a:p>
          <a:r>
            <a: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Poema e Análise</a:t>
          </a:r>
          <a:endParaRPr lang="pt-B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DF768D-277D-4DC6-B3A3-1BAC74FB1C27}" type="parTrans" cxnId="{CA503BEF-42FE-4671-B30D-40A613BD89B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F1169-7A6F-4782-A931-3FF72F48321C}" type="sibTrans" cxnId="{CA503BEF-42FE-4671-B30D-40A613BD89B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04208-6867-435A-BA84-F0B3335D9ADA}" type="pres">
      <dgm:prSet presAssocID="{A0CCDA82-A011-427D-BE4B-C41C9A264DAA}" presName="linearFlow" presStyleCnt="0">
        <dgm:presLayoutVars>
          <dgm:resizeHandles val="exact"/>
        </dgm:presLayoutVars>
      </dgm:prSet>
      <dgm:spPr/>
    </dgm:pt>
    <dgm:pt modelId="{C0BA9EE4-B75D-4762-8355-2331F7144EE7}" type="pres">
      <dgm:prSet presAssocID="{99AD9AAF-E21A-4466-B056-C1C7778C00E0}" presName="node" presStyleLbl="node1" presStyleIdx="0" presStyleCnt="3" custScaleX="226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FDB237-0D9D-402C-AFEA-C22A86E66881}" type="pres">
      <dgm:prSet presAssocID="{84293469-E879-48FD-AF6A-A3217CCC73A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30A372F-C6D8-4060-A826-0C9551FAA895}" type="pres">
      <dgm:prSet presAssocID="{84293469-E879-48FD-AF6A-A3217CCC73A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18AC82D8-5852-45D4-A8DF-28FB6BAF50C5}" type="pres">
      <dgm:prSet presAssocID="{2E8361E3-FDAD-4A8F-9CDC-739FDF3CD5E3}" presName="node" presStyleLbl="node1" presStyleIdx="1" presStyleCnt="3" custScaleX="226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CC3D0-0342-4283-A247-EF03CE02C1C7}" type="pres">
      <dgm:prSet presAssocID="{A77CEFDE-D1BD-42D7-B952-706CA61EB3D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E339A89A-89BA-44A6-A120-B8F71F6F39DB}" type="pres">
      <dgm:prSet presAssocID="{A77CEFDE-D1BD-42D7-B952-706CA61EB3DE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C4C394F9-0DFB-4748-9713-D366FF0CD42D}" type="pres">
      <dgm:prSet presAssocID="{B80D630E-71AB-4D4C-9274-6CD7EF234BE1}" presName="node" presStyleLbl="node1" presStyleIdx="2" presStyleCnt="3" custScaleX="2261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E749A6-1BEF-41C9-A29A-C1F1D4BA7A03}" srcId="{A0CCDA82-A011-427D-BE4B-C41C9A264DAA}" destId="{99AD9AAF-E21A-4466-B056-C1C7778C00E0}" srcOrd="0" destOrd="0" parTransId="{78BC8DE7-6247-4314-B2A3-5E00100AB27B}" sibTransId="{84293469-E879-48FD-AF6A-A3217CCC73AA}"/>
    <dgm:cxn modelId="{58D6FF12-11B3-4883-85F8-01EEC6BE75EF}" type="presOf" srcId="{A77CEFDE-D1BD-42D7-B952-706CA61EB3DE}" destId="{E339A89A-89BA-44A6-A120-B8F71F6F39DB}" srcOrd="1" destOrd="0" presId="urn:microsoft.com/office/officeart/2005/8/layout/process2"/>
    <dgm:cxn modelId="{42D81E74-4045-40C6-AAF6-4D1AC6132B3B}" type="presOf" srcId="{84293469-E879-48FD-AF6A-A3217CCC73AA}" destId="{E30A372F-C6D8-4060-A826-0C9551FAA895}" srcOrd="1" destOrd="0" presId="urn:microsoft.com/office/officeart/2005/8/layout/process2"/>
    <dgm:cxn modelId="{CEFF7181-F86D-4213-A18F-AC78DB1458B7}" type="presOf" srcId="{A0CCDA82-A011-427D-BE4B-C41C9A264DAA}" destId="{99704208-6867-435A-BA84-F0B3335D9ADA}" srcOrd="0" destOrd="0" presId="urn:microsoft.com/office/officeart/2005/8/layout/process2"/>
    <dgm:cxn modelId="{C29BC939-DF32-482A-AD77-4618A146656E}" type="presOf" srcId="{B80D630E-71AB-4D4C-9274-6CD7EF234BE1}" destId="{C4C394F9-0DFB-4748-9713-D366FF0CD42D}" srcOrd="0" destOrd="0" presId="urn:microsoft.com/office/officeart/2005/8/layout/process2"/>
    <dgm:cxn modelId="{2A06EF75-8350-4ACA-BD4C-F3B094B9F370}" type="presOf" srcId="{99AD9AAF-E21A-4466-B056-C1C7778C00E0}" destId="{C0BA9EE4-B75D-4762-8355-2331F7144EE7}" srcOrd="0" destOrd="0" presId="urn:microsoft.com/office/officeart/2005/8/layout/process2"/>
    <dgm:cxn modelId="{D34A6160-CEAC-404B-AA16-C00C2BA0CA07}" type="presOf" srcId="{84293469-E879-48FD-AF6A-A3217CCC73AA}" destId="{E2FDB237-0D9D-402C-AFEA-C22A86E66881}" srcOrd="0" destOrd="0" presId="urn:microsoft.com/office/officeart/2005/8/layout/process2"/>
    <dgm:cxn modelId="{E540FBD3-E86D-4B2D-B3B2-388D1CD10001}" type="presOf" srcId="{A77CEFDE-D1BD-42D7-B952-706CA61EB3DE}" destId="{285CC3D0-0342-4283-A247-EF03CE02C1C7}" srcOrd="0" destOrd="0" presId="urn:microsoft.com/office/officeart/2005/8/layout/process2"/>
    <dgm:cxn modelId="{CA503BEF-42FE-4671-B30D-40A613BD89B7}" srcId="{A0CCDA82-A011-427D-BE4B-C41C9A264DAA}" destId="{B80D630E-71AB-4D4C-9274-6CD7EF234BE1}" srcOrd="2" destOrd="0" parTransId="{E1DF768D-277D-4DC6-B3A3-1BAC74FB1C27}" sibTransId="{9EFF1169-7A6F-4782-A931-3FF72F48321C}"/>
    <dgm:cxn modelId="{BDCA4A46-5E7F-4C19-9C4B-4B9D64658483}" srcId="{A0CCDA82-A011-427D-BE4B-C41C9A264DAA}" destId="{2E8361E3-FDAD-4A8F-9CDC-739FDF3CD5E3}" srcOrd="1" destOrd="0" parTransId="{58711109-4905-4336-A9D9-48EF2C0AFB24}" sibTransId="{A77CEFDE-D1BD-42D7-B952-706CA61EB3DE}"/>
    <dgm:cxn modelId="{6543E7B3-3FA1-48B3-A8B0-2FDD99ED4BC5}" type="presOf" srcId="{2E8361E3-FDAD-4A8F-9CDC-739FDF3CD5E3}" destId="{18AC82D8-5852-45D4-A8DF-28FB6BAF50C5}" srcOrd="0" destOrd="0" presId="urn:microsoft.com/office/officeart/2005/8/layout/process2"/>
    <dgm:cxn modelId="{CF072D22-84B8-45A6-AAFC-401E962552FA}" type="presParOf" srcId="{99704208-6867-435A-BA84-F0B3335D9ADA}" destId="{C0BA9EE4-B75D-4762-8355-2331F7144EE7}" srcOrd="0" destOrd="0" presId="urn:microsoft.com/office/officeart/2005/8/layout/process2"/>
    <dgm:cxn modelId="{164E1080-3C37-4776-97AE-1D517510943B}" type="presParOf" srcId="{99704208-6867-435A-BA84-F0B3335D9ADA}" destId="{E2FDB237-0D9D-402C-AFEA-C22A86E66881}" srcOrd="1" destOrd="0" presId="urn:microsoft.com/office/officeart/2005/8/layout/process2"/>
    <dgm:cxn modelId="{D6913618-C77E-40B7-8CDB-6C071E1C47BD}" type="presParOf" srcId="{E2FDB237-0D9D-402C-AFEA-C22A86E66881}" destId="{E30A372F-C6D8-4060-A826-0C9551FAA895}" srcOrd="0" destOrd="0" presId="urn:microsoft.com/office/officeart/2005/8/layout/process2"/>
    <dgm:cxn modelId="{5AD748EB-568C-4B19-95B5-8958C88CC594}" type="presParOf" srcId="{99704208-6867-435A-BA84-F0B3335D9ADA}" destId="{18AC82D8-5852-45D4-A8DF-28FB6BAF50C5}" srcOrd="2" destOrd="0" presId="urn:microsoft.com/office/officeart/2005/8/layout/process2"/>
    <dgm:cxn modelId="{58EF8F06-AA32-41F3-9E38-20C332AC5E58}" type="presParOf" srcId="{99704208-6867-435A-BA84-F0B3335D9ADA}" destId="{285CC3D0-0342-4283-A247-EF03CE02C1C7}" srcOrd="3" destOrd="0" presId="urn:microsoft.com/office/officeart/2005/8/layout/process2"/>
    <dgm:cxn modelId="{EB4568DD-C072-4349-B134-3422DD0EA099}" type="presParOf" srcId="{285CC3D0-0342-4283-A247-EF03CE02C1C7}" destId="{E339A89A-89BA-44A6-A120-B8F71F6F39DB}" srcOrd="0" destOrd="0" presId="urn:microsoft.com/office/officeart/2005/8/layout/process2"/>
    <dgm:cxn modelId="{B870C232-6BF6-42AA-953D-88758075124D}" type="presParOf" srcId="{99704208-6867-435A-BA84-F0B3335D9ADA}" destId="{C4C394F9-0DFB-4748-9713-D366FF0CD42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361058"/>
          <a:ext cx="1863450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</a:t>
          </a:r>
          <a:r>
            <a:rPr lang="pt-BR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TDICs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45" y="1393837"/>
        <a:ext cx="1797892" cy="1053605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361058"/>
          <a:ext cx="2970395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Montando apresentações</a:t>
          </a:r>
          <a:endParaRPr lang="pt-BR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6376" y="1393837"/>
        <a:ext cx="2904837" cy="1053605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361058"/>
          <a:ext cx="1863450" cy="1119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2152" y="1393837"/>
        <a:ext cx="1797892" cy="105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A9EE4-B75D-4762-8355-2331F7144EE7}">
      <dsp:nvSpPr>
        <dsp:cNvPr id="0" name=""/>
        <dsp:cNvSpPr/>
      </dsp:nvSpPr>
      <dsp:spPr>
        <a:xfrm>
          <a:off x="1517071" y="0"/>
          <a:ext cx="3378933" cy="83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21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Seiscentos e Sessenta e Seis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1387" y="24316"/>
        <a:ext cx="3330301" cy="781576"/>
      </dsp:txXfrm>
    </dsp:sp>
    <dsp:sp modelId="{E2FDB237-0D9D-402C-AFEA-C22A86E66881}">
      <dsp:nvSpPr>
        <dsp:cNvPr id="0" name=""/>
        <dsp:cNvSpPr/>
      </dsp:nvSpPr>
      <dsp:spPr>
        <a:xfrm rot="5400000">
          <a:off x="3050874" y="850963"/>
          <a:ext cx="311328" cy="373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94461" y="882095"/>
        <a:ext cx="224155" cy="217930"/>
      </dsp:txXfrm>
    </dsp:sp>
    <dsp:sp modelId="{18AC82D8-5852-45D4-A8DF-28FB6BAF50C5}">
      <dsp:nvSpPr>
        <dsp:cNvPr id="0" name=""/>
        <dsp:cNvSpPr/>
      </dsp:nvSpPr>
      <dsp:spPr>
        <a:xfrm>
          <a:off x="1517071" y="1245313"/>
          <a:ext cx="3378933" cy="8302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Mário Quintana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1387" y="1269629"/>
        <a:ext cx="3330301" cy="781576"/>
      </dsp:txXfrm>
    </dsp:sp>
    <dsp:sp modelId="{285CC3D0-0342-4283-A247-EF03CE02C1C7}">
      <dsp:nvSpPr>
        <dsp:cNvPr id="0" name=""/>
        <dsp:cNvSpPr/>
      </dsp:nvSpPr>
      <dsp:spPr>
        <a:xfrm rot="5400000">
          <a:off x="3050874" y="2096277"/>
          <a:ext cx="311328" cy="373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94461" y="2127409"/>
        <a:ext cx="224155" cy="217930"/>
      </dsp:txXfrm>
    </dsp:sp>
    <dsp:sp modelId="{C4C394F9-0DFB-4748-9713-D366FF0CD42D}">
      <dsp:nvSpPr>
        <dsp:cNvPr id="0" name=""/>
        <dsp:cNvSpPr/>
      </dsp:nvSpPr>
      <dsp:spPr>
        <a:xfrm>
          <a:off x="1517071" y="2490626"/>
          <a:ext cx="3378933" cy="830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Poema e Análise</a:t>
          </a:r>
          <a:endParaRPr lang="pt-BR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41387" y="2514942"/>
        <a:ext cx="3330301" cy="781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82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9a0c79df7d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9a0c79df7d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81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https://www.culturagenial.com/poema-o-tempo-de-mario-quintana/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14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https://www.culturagenial.com/poema-o-tempo-de-mario-quintana/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06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5967443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1573" y="-101374"/>
            <a:ext cx="8864301" cy="529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631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</a:pPr>
            <a:r>
              <a:rPr lang="pt-BR" altLang="pt-BR" sz="1600" dirty="0">
                <a:solidFill>
                  <a:srgbClr val="404040"/>
                </a:solidFill>
                <a:latin typeface="Georgia" panose="02040502050405020303" pitchFamily="18" charset="0"/>
              </a:rPr>
              <a:t>E se me dessem – um dia – uma outra oportunidade,</a:t>
            </a:r>
            <a:br>
              <a:rPr lang="pt-BR" altLang="pt-BR" sz="1600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altLang="pt-BR" sz="1600" dirty="0">
                <a:solidFill>
                  <a:srgbClr val="404040"/>
                </a:solidFill>
                <a:latin typeface="Georgia" panose="02040502050405020303" pitchFamily="18" charset="0"/>
              </a:rPr>
              <a:t>eu nem olhava o relógio</a:t>
            </a:r>
            <a:br>
              <a:rPr lang="pt-BR" altLang="pt-BR" sz="1600" dirty="0">
                <a:solidFill>
                  <a:srgbClr val="404040"/>
                </a:solidFill>
                <a:latin typeface="Georgia" panose="02040502050405020303" pitchFamily="18" charset="0"/>
              </a:rPr>
            </a:br>
            <a:r>
              <a:rPr lang="pt-BR" altLang="pt-BR" sz="1600" dirty="0">
                <a:solidFill>
                  <a:srgbClr val="404040"/>
                </a:solidFill>
                <a:latin typeface="Georgia" panose="02040502050405020303" pitchFamily="18" charset="0"/>
              </a:rPr>
              <a:t>seguia sempre em frente…</a:t>
            </a:r>
            <a:endParaRPr lang="pt-BR" altLang="pt-B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Na sequência de tudo o que dissera antes, o sujeito poético torna explícito o seu desejo de 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poder voltar atrás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, ter "uma outra oportunidade" para viver de forma diferente.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Dando a entender que já está num estágio avançado da sua vida, diz que se fosse jovem de novo, nem se preocuparia em vigiar a passagem do tempo. Pelo contrário, viveria 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sem adiar ou desperdiçar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 nada, "sempre em frente".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E iria jogando pelo caminho a casca dourada e inútil das horas.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O último verso do poema transmite aquela que parece ser a sua mensagem fundamental: a importância de aproveitarmos verdadeiramente cada momento que temos diante de nós.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Se a vida é fugaz, 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de nada adianta batalhar contra o tempo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 ou tentar controlá-lo, pois essa luta está perdida à partida. Segundo o sujeito lírico, o melhor a fazer é seguir em frente, atravessar a vida espalhando pelo nosso percurso "a casca dourada e inútil das horas".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É também a brevidade do tempo que temos na Terra que lhe confere beleza e valor. As horas são inúteis porque são passageiras, mas é isso que as torna preciosas.</a:t>
            </a:r>
            <a:endParaRPr kumimoji="0" lang="pt-BR" altLang="pt-BR" sz="16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Mul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uli"/>
              </a:rPr>
              <a:t>Significado do poema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Com "Seiscentos e Sessenta e Seis" ou "O Tempo", Mario Quintana combina a sua produção poética com a reflexão existencial, partilhando com o leitor a sua experiência e as suas aprendizagens.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89621" y="48609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https://www.culturagenial.com/poema-o-tempo-de-mario-quintana/</a:t>
            </a:r>
          </a:p>
        </p:txBody>
      </p:sp>
    </p:spTree>
    <p:extLst>
      <p:ext uri="{BB962C8B-B14F-4D97-AF65-F5344CB8AC3E}">
        <p14:creationId xmlns:p14="http://schemas.microsoft.com/office/powerpoint/2010/main" val="3538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2819" y="618304"/>
            <a:ext cx="5948764" cy="351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Seiscentos e Sessenta e </a:t>
            </a:r>
            <a:r>
              <a:rPr lang="pt-BR" altLang="pt-BR" sz="2400" b="1" i="1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pt-BR" altLang="pt-BR" sz="12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vida é uns deveres que nós trouxemos para fazer em casa.</a:t>
            </a: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já são 6 horas: há tempo…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já é </a:t>
            </a:r>
            <a:r>
              <a:rPr lang="pt-BR" altLang="pt-BR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6ª-feira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passaram 60 anos!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Agora, é tarde demais para ser reprovado…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se me dessem – um dia – uma outra oportunidade,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nem olhava o relógio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seguia sempre em frente…</a:t>
            </a: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iria jogando pelo caminho a casca dourada e inútil das horas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55427" y="4395355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Mário Quintana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83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62342" y="0"/>
            <a:ext cx="4581657" cy="51435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290" y="1924117"/>
            <a:ext cx="3837000" cy="1482300"/>
          </a:xfrm>
        </p:spPr>
        <p:txBody>
          <a:bodyPr/>
          <a:lstStyle/>
          <a:p>
            <a:r>
              <a:rPr lang="pt-BR" dirty="0" smtClean="0"/>
              <a:t>Mas, </a:t>
            </a:r>
            <a:br>
              <a:rPr lang="pt-BR" dirty="0" smtClean="0"/>
            </a:br>
            <a:r>
              <a:rPr lang="pt-BR" sz="2300" dirty="0" smtClean="0"/>
              <a:t>com um pouquinho de trabalho, </a:t>
            </a:r>
            <a:br>
              <a:rPr lang="pt-BR" sz="2300" dirty="0" smtClean="0"/>
            </a:br>
            <a:r>
              <a:rPr lang="pt-BR" dirty="0" smtClean="0"/>
              <a:t>pode ser assim...</a:t>
            </a:r>
            <a:endParaRPr lang="pt-BR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>
          <a:xfrm>
            <a:off x="4551952" y="0"/>
            <a:ext cx="44361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4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524573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 dirty="0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 dirty="0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 dirty="0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492938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592632"/>
            <a:ext cx="2500079" cy="691199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491354" y="4426362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347849" y="1709050"/>
            <a:ext cx="2247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Edição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  <p:sp>
        <p:nvSpPr>
          <p:cNvPr id="24" name="Google Shape;470;p33"/>
          <p:cNvSpPr txBox="1">
            <a:spLocks/>
          </p:cNvSpPr>
          <p:nvPr/>
        </p:nvSpPr>
        <p:spPr>
          <a:xfrm>
            <a:off x="-639287" y="2868339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Davi </a:t>
            </a:r>
            <a:r>
              <a:rPr lang="pt-B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Calegário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de Sá Teles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9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 smtClean="0"/>
              <a:t>Powerpoint</a:t>
            </a:r>
            <a:endParaRPr i="1"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7"/>
            <a:chOff x="685796" y="1220188"/>
            <a:chExt cx="2179549" cy="3542897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9417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Criação, edição, exibição de apresentações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Software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6"/>
            <a:chOff x="3478160" y="1220188"/>
            <a:chExt cx="2179549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Requer licença de uso da </a:t>
              </a:r>
              <a:r>
                <a:rPr lang="pt-BR" sz="1200" i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Microsoft</a:t>
              </a:r>
              <a:endParaRPr sz="120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760020" y="1407275"/>
              <a:ext cx="1011848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Não é livre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Impress</a:t>
              </a:r>
              <a:endParaRPr lang="pt-BR" sz="12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Prezi</a:t>
              </a:r>
              <a:endParaRPr lang="pt-BR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 smtClean="0">
                  <a:solidFill>
                    <a:srgbClr val="231F20"/>
                  </a:solidFill>
                  <a:latin typeface="Fira Sans Extra Condensed Medium"/>
                  <a:sym typeface="Fira Sans Extra Condensed Medium"/>
                </a:rPr>
                <a:t>Opções</a:t>
              </a:r>
              <a:endParaRPr sz="15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Etapas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Agrupar 2"/>
          <p:cNvGrpSpPr/>
          <p:nvPr/>
        </p:nvGrpSpPr>
        <p:grpSpPr>
          <a:xfrm>
            <a:off x="3323876" y="1281143"/>
            <a:ext cx="2483271" cy="3296011"/>
            <a:chOff x="3323876" y="1281143"/>
            <a:chExt cx="2483271" cy="3296011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105054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59654"/>
              <a:ext cx="817500" cy="817500"/>
            </a:xfrm>
            <a:prstGeom prst="ellipse">
              <a:avLst/>
            </a:prstGeom>
            <a:solidFill>
              <a:srgbClr val="90BE6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323876" y="2058811"/>
              <a:ext cx="2483271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Definia os elementos que usará: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↓</a:t>
              </a:r>
              <a:endParaRPr lang="pt-BR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Figuras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Infográficos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Esquemas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356663" y="1281143"/>
              <a:ext cx="2430675" cy="566986"/>
            </a:xfrm>
            <a:prstGeom prst="roundRect">
              <a:avLst>
                <a:gd name="adj" fmla="val 50000"/>
              </a:avLst>
            </a:prstGeom>
            <a:solidFill>
              <a:srgbClr val="90BE6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Escolha de elementos</a:t>
              </a:r>
              <a:endParaRPr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6168194" y="1281143"/>
            <a:ext cx="1864800" cy="3296011"/>
            <a:chOff x="6168194" y="1281143"/>
            <a:chExt cx="1864800" cy="3296011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105054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59654"/>
              <a:ext cx="817500" cy="817500"/>
            </a:xfrm>
            <a:prstGeom prst="ellipse">
              <a:avLst/>
            </a:prstGeom>
            <a:solidFill>
              <a:srgbClr val="F8961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58811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Defina se usará outros recursos:</a:t>
              </a:r>
            </a:p>
            <a:p>
              <a:pPr algn="ctr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↓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Vídeos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Áudios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168194" y="1281143"/>
              <a:ext cx="1864800" cy="566986"/>
            </a:xfrm>
            <a:prstGeom prst="roundRect">
              <a:avLst>
                <a:gd name="adj" fmla="val 50000"/>
              </a:avLst>
            </a:prstGeom>
            <a:solidFill>
              <a:srgbClr val="F8961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Outros recursos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81399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074853" y="1281143"/>
            <a:ext cx="1956707" cy="3296011"/>
            <a:chOff x="1074853" y="1251239"/>
            <a:chExt cx="1956707" cy="3296011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074853" y="2028907"/>
              <a:ext cx="1956707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Tenha clareza quanto ao que quer informar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251239"/>
              <a:ext cx="1866204" cy="56698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Definição do tema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Pixabay Logo Logotipo - Imagens grátis no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31" y="3775742"/>
            <a:ext cx="769502" cy="7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530921" y="1490017"/>
            <a:ext cx="2945123" cy="2923064"/>
            <a:chOff x="656582" y="1555868"/>
            <a:chExt cx="2945123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656582" y="1555868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055670" y="1932966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39"/>
            <p:cNvGrpSpPr/>
            <p:nvPr/>
          </p:nvGrpSpPr>
          <p:grpSpPr>
            <a:xfrm>
              <a:off x="1350147" y="2240693"/>
              <a:ext cx="1557993" cy="1553414"/>
              <a:chOff x="1217742" y="2113292"/>
              <a:chExt cx="1557993" cy="1553414"/>
            </a:xfrm>
          </p:grpSpPr>
          <p:grpSp>
            <p:nvGrpSpPr>
              <p:cNvPr id="1853" name="Google Shape;1853;p39"/>
              <p:cNvGrpSpPr/>
              <p:nvPr/>
            </p:nvGrpSpPr>
            <p:grpSpPr>
              <a:xfrm>
                <a:off x="1217742" y="2113292"/>
                <a:ext cx="1557993" cy="1553414"/>
                <a:chOff x="1217742" y="2113292"/>
                <a:chExt cx="1557993" cy="1553414"/>
              </a:xfrm>
            </p:grpSpPr>
            <p:sp>
              <p:nvSpPr>
                <p:cNvPr id="1854" name="Google Shape;1854;p39"/>
                <p:cNvSpPr/>
                <p:nvPr/>
              </p:nvSpPr>
              <p:spPr>
                <a:xfrm>
                  <a:off x="1217742" y="2124522"/>
                  <a:ext cx="1557981" cy="15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404" extrusionOk="0">
                      <a:moveTo>
                        <a:pt x="7928" y="5407"/>
                      </a:moveTo>
                      <a:cubicBezTo>
                        <a:pt x="7977" y="5407"/>
                        <a:pt x="8027" y="5409"/>
                        <a:pt x="8078" y="5412"/>
                      </a:cubicBezTo>
                      <a:cubicBezTo>
                        <a:pt x="8637" y="5447"/>
                        <a:pt x="9161" y="5726"/>
                        <a:pt x="9546" y="6146"/>
                      </a:cubicBezTo>
                      <a:cubicBezTo>
                        <a:pt x="9896" y="6566"/>
                        <a:pt x="10106" y="7125"/>
                        <a:pt x="10141" y="7685"/>
                      </a:cubicBezTo>
                      <a:cubicBezTo>
                        <a:pt x="10141" y="8034"/>
                        <a:pt x="10071" y="8384"/>
                        <a:pt x="9896" y="8664"/>
                      </a:cubicBezTo>
                      <a:cubicBezTo>
                        <a:pt x="9721" y="9013"/>
                        <a:pt x="9476" y="9293"/>
                        <a:pt x="9161" y="9538"/>
                      </a:cubicBezTo>
                      <a:cubicBezTo>
                        <a:pt x="8777" y="9818"/>
                        <a:pt x="8322" y="9992"/>
                        <a:pt x="7833" y="9992"/>
                      </a:cubicBezTo>
                      <a:cubicBezTo>
                        <a:pt x="7273" y="9957"/>
                        <a:pt x="6784" y="9783"/>
                        <a:pt x="6364" y="9433"/>
                      </a:cubicBezTo>
                      <a:cubicBezTo>
                        <a:pt x="5979" y="9118"/>
                        <a:pt x="5700" y="8664"/>
                        <a:pt x="5595" y="8174"/>
                      </a:cubicBezTo>
                      <a:cubicBezTo>
                        <a:pt x="5525" y="7720"/>
                        <a:pt x="5560" y="7265"/>
                        <a:pt x="5700" y="6845"/>
                      </a:cubicBezTo>
                      <a:cubicBezTo>
                        <a:pt x="5840" y="6426"/>
                        <a:pt x="6084" y="6076"/>
                        <a:pt x="6434" y="5866"/>
                      </a:cubicBezTo>
                      <a:cubicBezTo>
                        <a:pt x="6882" y="5578"/>
                        <a:pt x="7389" y="5407"/>
                        <a:pt x="7928" y="5407"/>
                      </a:cubicBezTo>
                      <a:close/>
                      <a:moveTo>
                        <a:pt x="8054" y="1"/>
                      </a:moveTo>
                      <a:cubicBezTo>
                        <a:pt x="7935" y="1"/>
                        <a:pt x="7815" y="9"/>
                        <a:pt x="7693" y="27"/>
                      </a:cubicBezTo>
                      <a:cubicBezTo>
                        <a:pt x="7552" y="40"/>
                        <a:pt x="7422" y="43"/>
                        <a:pt x="7303" y="43"/>
                      </a:cubicBezTo>
                      <a:cubicBezTo>
                        <a:pt x="7198" y="43"/>
                        <a:pt x="7102" y="41"/>
                        <a:pt x="7016" y="41"/>
                      </a:cubicBezTo>
                      <a:cubicBezTo>
                        <a:pt x="6690" y="41"/>
                        <a:pt x="6504" y="76"/>
                        <a:pt x="6504" y="412"/>
                      </a:cubicBezTo>
                      <a:cubicBezTo>
                        <a:pt x="6504" y="831"/>
                        <a:pt x="6574" y="1740"/>
                        <a:pt x="6609" y="2545"/>
                      </a:cubicBezTo>
                      <a:cubicBezTo>
                        <a:pt x="6014" y="2649"/>
                        <a:pt x="5455" y="2894"/>
                        <a:pt x="4930" y="3209"/>
                      </a:cubicBezTo>
                      <a:cubicBezTo>
                        <a:pt x="4356" y="2466"/>
                        <a:pt x="3652" y="1527"/>
                        <a:pt x="3447" y="1527"/>
                      </a:cubicBezTo>
                      <a:cubicBezTo>
                        <a:pt x="3439" y="1527"/>
                        <a:pt x="3433" y="1528"/>
                        <a:pt x="3427" y="1530"/>
                      </a:cubicBezTo>
                      <a:cubicBezTo>
                        <a:pt x="2972" y="1705"/>
                        <a:pt x="2588" y="1985"/>
                        <a:pt x="2308" y="2370"/>
                      </a:cubicBezTo>
                      <a:cubicBezTo>
                        <a:pt x="1853" y="2929"/>
                        <a:pt x="1364" y="3104"/>
                        <a:pt x="1748" y="3489"/>
                      </a:cubicBezTo>
                      <a:cubicBezTo>
                        <a:pt x="2098" y="3838"/>
                        <a:pt x="2658" y="4328"/>
                        <a:pt x="3252" y="4817"/>
                      </a:cubicBezTo>
                      <a:cubicBezTo>
                        <a:pt x="3077" y="5097"/>
                        <a:pt x="2937" y="5412"/>
                        <a:pt x="2867" y="5692"/>
                      </a:cubicBezTo>
                      <a:cubicBezTo>
                        <a:pt x="2763" y="5971"/>
                        <a:pt x="2693" y="6286"/>
                        <a:pt x="2623" y="6566"/>
                      </a:cubicBezTo>
                      <a:cubicBezTo>
                        <a:pt x="1913" y="6490"/>
                        <a:pt x="1076" y="6359"/>
                        <a:pt x="641" y="6359"/>
                      </a:cubicBezTo>
                      <a:cubicBezTo>
                        <a:pt x="476" y="6359"/>
                        <a:pt x="369" y="6378"/>
                        <a:pt x="350" y="6426"/>
                      </a:cubicBezTo>
                      <a:cubicBezTo>
                        <a:pt x="140" y="6880"/>
                        <a:pt x="105" y="7335"/>
                        <a:pt x="175" y="7790"/>
                      </a:cubicBezTo>
                      <a:cubicBezTo>
                        <a:pt x="245" y="8559"/>
                        <a:pt x="0" y="9013"/>
                        <a:pt x="525" y="9013"/>
                      </a:cubicBezTo>
                      <a:cubicBezTo>
                        <a:pt x="979" y="9013"/>
                        <a:pt x="1853" y="8943"/>
                        <a:pt x="2623" y="8908"/>
                      </a:cubicBezTo>
                      <a:cubicBezTo>
                        <a:pt x="2763" y="9503"/>
                        <a:pt x="3007" y="10097"/>
                        <a:pt x="3322" y="10657"/>
                      </a:cubicBezTo>
                      <a:cubicBezTo>
                        <a:pt x="2553" y="11251"/>
                        <a:pt x="1574" y="11916"/>
                        <a:pt x="1644" y="12125"/>
                      </a:cubicBezTo>
                      <a:cubicBezTo>
                        <a:pt x="1818" y="12545"/>
                        <a:pt x="2098" y="12930"/>
                        <a:pt x="2483" y="13209"/>
                      </a:cubicBezTo>
                      <a:cubicBezTo>
                        <a:pt x="2936" y="13556"/>
                        <a:pt x="3145" y="13923"/>
                        <a:pt x="3374" y="13923"/>
                      </a:cubicBezTo>
                      <a:cubicBezTo>
                        <a:pt x="3445" y="13923"/>
                        <a:pt x="3519" y="13887"/>
                        <a:pt x="3602" y="13804"/>
                      </a:cubicBezTo>
                      <a:cubicBezTo>
                        <a:pt x="3986" y="13419"/>
                        <a:pt x="4511" y="12790"/>
                        <a:pt x="5035" y="12195"/>
                      </a:cubicBezTo>
                      <a:cubicBezTo>
                        <a:pt x="5560" y="12545"/>
                        <a:pt x="6119" y="12790"/>
                        <a:pt x="6714" y="12930"/>
                      </a:cubicBezTo>
                      <a:cubicBezTo>
                        <a:pt x="6574" y="13909"/>
                        <a:pt x="6399" y="15133"/>
                        <a:pt x="6574" y="15168"/>
                      </a:cubicBezTo>
                      <a:cubicBezTo>
                        <a:pt x="6889" y="15325"/>
                        <a:pt x="7243" y="15404"/>
                        <a:pt x="7592" y="15404"/>
                      </a:cubicBezTo>
                      <a:cubicBezTo>
                        <a:pt x="7708" y="15404"/>
                        <a:pt x="7824" y="15395"/>
                        <a:pt x="7938" y="15377"/>
                      </a:cubicBezTo>
                      <a:cubicBezTo>
                        <a:pt x="8078" y="15364"/>
                        <a:pt x="8210" y="15361"/>
                        <a:pt x="8331" y="15361"/>
                      </a:cubicBezTo>
                      <a:cubicBezTo>
                        <a:pt x="8437" y="15361"/>
                        <a:pt x="8536" y="15363"/>
                        <a:pt x="8625" y="15363"/>
                      </a:cubicBezTo>
                      <a:cubicBezTo>
                        <a:pt x="8961" y="15363"/>
                        <a:pt x="9161" y="15328"/>
                        <a:pt x="9161" y="14993"/>
                      </a:cubicBezTo>
                      <a:cubicBezTo>
                        <a:pt x="9161" y="14573"/>
                        <a:pt x="9092" y="13699"/>
                        <a:pt x="9022" y="12895"/>
                      </a:cubicBezTo>
                      <a:cubicBezTo>
                        <a:pt x="9651" y="12755"/>
                        <a:pt x="10210" y="12510"/>
                        <a:pt x="10735" y="12160"/>
                      </a:cubicBezTo>
                      <a:cubicBezTo>
                        <a:pt x="11319" y="12950"/>
                        <a:pt x="12037" y="13875"/>
                        <a:pt x="12229" y="13875"/>
                      </a:cubicBezTo>
                      <a:cubicBezTo>
                        <a:pt x="12232" y="13875"/>
                        <a:pt x="12235" y="13874"/>
                        <a:pt x="12239" y="13874"/>
                      </a:cubicBezTo>
                      <a:cubicBezTo>
                        <a:pt x="12658" y="13699"/>
                        <a:pt x="13043" y="13384"/>
                        <a:pt x="13323" y="13035"/>
                      </a:cubicBezTo>
                      <a:cubicBezTo>
                        <a:pt x="13812" y="12440"/>
                        <a:pt x="14302" y="12265"/>
                        <a:pt x="13917" y="11916"/>
                      </a:cubicBezTo>
                      <a:cubicBezTo>
                        <a:pt x="13532" y="11531"/>
                        <a:pt x="12938" y="11041"/>
                        <a:pt x="12343" y="10482"/>
                      </a:cubicBezTo>
                      <a:cubicBezTo>
                        <a:pt x="12448" y="10342"/>
                        <a:pt x="12553" y="10167"/>
                        <a:pt x="12623" y="9992"/>
                      </a:cubicBezTo>
                      <a:cubicBezTo>
                        <a:pt x="12833" y="9608"/>
                        <a:pt x="12973" y="9223"/>
                        <a:pt x="13078" y="8804"/>
                      </a:cubicBezTo>
                      <a:cubicBezTo>
                        <a:pt x="13764" y="8902"/>
                        <a:pt x="14536" y="9017"/>
                        <a:pt x="14972" y="9017"/>
                      </a:cubicBezTo>
                      <a:cubicBezTo>
                        <a:pt x="15159" y="9017"/>
                        <a:pt x="15284" y="8996"/>
                        <a:pt x="15316" y="8943"/>
                      </a:cubicBezTo>
                      <a:cubicBezTo>
                        <a:pt x="15491" y="8489"/>
                        <a:pt x="15560" y="8034"/>
                        <a:pt x="15491" y="7580"/>
                      </a:cubicBezTo>
                      <a:cubicBezTo>
                        <a:pt x="15421" y="6845"/>
                        <a:pt x="15630" y="6356"/>
                        <a:pt x="15106" y="6356"/>
                      </a:cubicBezTo>
                      <a:cubicBezTo>
                        <a:pt x="14686" y="6356"/>
                        <a:pt x="13812" y="6426"/>
                        <a:pt x="13008" y="6461"/>
                      </a:cubicBezTo>
                      <a:cubicBezTo>
                        <a:pt x="12868" y="5866"/>
                        <a:pt x="12623" y="5307"/>
                        <a:pt x="12309" y="4782"/>
                      </a:cubicBezTo>
                      <a:cubicBezTo>
                        <a:pt x="13078" y="4188"/>
                        <a:pt x="14057" y="3489"/>
                        <a:pt x="13987" y="3279"/>
                      </a:cubicBezTo>
                      <a:cubicBezTo>
                        <a:pt x="13847" y="2859"/>
                        <a:pt x="13532" y="2475"/>
                        <a:pt x="13148" y="2195"/>
                      </a:cubicBezTo>
                      <a:cubicBezTo>
                        <a:pt x="12729" y="1829"/>
                        <a:pt x="12526" y="1462"/>
                        <a:pt x="12303" y="1462"/>
                      </a:cubicBezTo>
                      <a:cubicBezTo>
                        <a:pt x="12229" y="1462"/>
                        <a:pt x="12152" y="1504"/>
                        <a:pt x="12064" y="1600"/>
                      </a:cubicBezTo>
                      <a:cubicBezTo>
                        <a:pt x="11679" y="1950"/>
                        <a:pt x="11190" y="2545"/>
                        <a:pt x="10665" y="3139"/>
                      </a:cubicBezTo>
                      <a:cubicBezTo>
                        <a:pt x="10141" y="2789"/>
                        <a:pt x="9581" y="2545"/>
                        <a:pt x="8952" y="2405"/>
                      </a:cubicBezTo>
                      <a:cubicBezTo>
                        <a:pt x="9092" y="1461"/>
                        <a:pt x="9266" y="307"/>
                        <a:pt x="9092" y="237"/>
                      </a:cubicBezTo>
                      <a:cubicBezTo>
                        <a:pt x="8751" y="79"/>
                        <a:pt x="8410" y="1"/>
                        <a:pt x="80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9"/>
                <p:cNvSpPr/>
                <p:nvPr/>
              </p:nvSpPr>
              <p:spPr>
                <a:xfrm>
                  <a:off x="1217742" y="2113292"/>
                  <a:ext cx="1557993" cy="155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631" fill="none" extrusionOk="0">
                      <a:moveTo>
                        <a:pt x="15491" y="7693"/>
                      </a:moveTo>
                      <a:cubicBezTo>
                        <a:pt x="15421" y="6958"/>
                        <a:pt x="15630" y="6469"/>
                        <a:pt x="15141" y="6469"/>
                      </a:cubicBezTo>
                      <a:cubicBezTo>
                        <a:pt x="14686" y="6469"/>
                        <a:pt x="13812" y="6539"/>
                        <a:pt x="13008" y="6609"/>
                      </a:cubicBezTo>
                      <a:cubicBezTo>
                        <a:pt x="12868" y="5979"/>
                        <a:pt x="12623" y="5420"/>
                        <a:pt x="12309" y="4895"/>
                      </a:cubicBezTo>
                      <a:cubicBezTo>
                        <a:pt x="13078" y="4301"/>
                        <a:pt x="14057" y="3602"/>
                        <a:pt x="13987" y="3392"/>
                      </a:cubicBezTo>
                      <a:cubicBezTo>
                        <a:pt x="13847" y="2972"/>
                        <a:pt x="13532" y="2588"/>
                        <a:pt x="13183" y="2308"/>
                      </a:cubicBezTo>
                      <a:cubicBezTo>
                        <a:pt x="12588" y="1818"/>
                        <a:pt x="12413" y="1329"/>
                        <a:pt x="12064" y="1713"/>
                      </a:cubicBezTo>
                      <a:cubicBezTo>
                        <a:pt x="11679" y="2098"/>
                        <a:pt x="11190" y="2658"/>
                        <a:pt x="10665" y="3252"/>
                      </a:cubicBezTo>
                      <a:cubicBezTo>
                        <a:pt x="10141" y="2902"/>
                        <a:pt x="9581" y="2658"/>
                        <a:pt x="8952" y="2518"/>
                      </a:cubicBezTo>
                      <a:cubicBezTo>
                        <a:pt x="9092" y="1574"/>
                        <a:pt x="9266" y="420"/>
                        <a:pt x="9092" y="350"/>
                      </a:cubicBezTo>
                      <a:cubicBezTo>
                        <a:pt x="8637" y="140"/>
                        <a:pt x="8182" y="70"/>
                        <a:pt x="7693" y="140"/>
                      </a:cubicBezTo>
                      <a:cubicBezTo>
                        <a:pt x="6959" y="210"/>
                        <a:pt x="6504" y="0"/>
                        <a:pt x="6504" y="525"/>
                      </a:cubicBezTo>
                      <a:cubicBezTo>
                        <a:pt x="6504" y="944"/>
                        <a:pt x="6574" y="1853"/>
                        <a:pt x="6609" y="2658"/>
                      </a:cubicBezTo>
                      <a:cubicBezTo>
                        <a:pt x="6014" y="2797"/>
                        <a:pt x="5455" y="3007"/>
                        <a:pt x="4930" y="3357"/>
                      </a:cubicBezTo>
                      <a:cubicBezTo>
                        <a:pt x="4336" y="2553"/>
                        <a:pt x="3602" y="1574"/>
                        <a:pt x="3427" y="1643"/>
                      </a:cubicBezTo>
                      <a:cubicBezTo>
                        <a:pt x="2972" y="1818"/>
                        <a:pt x="2588" y="2098"/>
                        <a:pt x="2343" y="2483"/>
                      </a:cubicBezTo>
                      <a:cubicBezTo>
                        <a:pt x="1853" y="3042"/>
                        <a:pt x="1364" y="3217"/>
                        <a:pt x="1748" y="3602"/>
                      </a:cubicBezTo>
                      <a:cubicBezTo>
                        <a:pt x="2098" y="3951"/>
                        <a:pt x="2658" y="4441"/>
                        <a:pt x="3252" y="4930"/>
                      </a:cubicBezTo>
                      <a:cubicBezTo>
                        <a:pt x="3077" y="5210"/>
                        <a:pt x="2937" y="5525"/>
                        <a:pt x="2867" y="5805"/>
                      </a:cubicBezTo>
                      <a:cubicBezTo>
                        <a:pt x="2763" y="6084"/>
                        <a:pt x="2693" y="6399"/>
                        <a:pt x="2623" y="6679"/>
                      </a:cubicBezTo>
                      <a:cubicBezTo>
                        <a:pt x="1644" y="6574"/>
                        <a:pt x="420" y="6364"/>
                        <a:pt x="350" y="6539"/>
                      </a:cubicBezTo>
                      <a:cubicBezTo>
                        <a:pt x="140" y="6993"/>
                        <a:pt x="105" y="7448"/>
                        <a:pt x="175" y="7903"/>
                      </a:cubicBezTo>
                      <a:cubicBezTo>
                        <a:pt x="245" y="8672"/>
                        <a:pt x="0" y="9126"/>
                        <a:pt x="525" y="9126"/>
                      </a:cubicBezTo>
                      <a:cubicBezTo>
                        <a:pt x="979" y="9126"/>
                        <a:pt x="1853" y="9056"/>
                        <a:pt x="2623" y="9021"/>
                      </a:cubicBezTo>
                      <a:cubicBezTo>
                        <a:pt x="2763" y="9616"/>
                        <a:pt x="3007" y="10210"/>
                        <a:pt x="3322" y="10735"/>
                      </a:cubicBezTo>
                      <a:cubicBezTo>
                        <a:pt x="2553" y="11329"/>
                        <a:pt x="1574" y="12029"/>
                        <a:pt x="1644" y="12203"/>
                      </a:cubicBezTo>
                      <a:cubicBezTo>
                        <a:pt x="1818" y="12658"/>
                        <a:pt x="2098" y="13043"/>
                        <a:pt x="2483" y="13287"/>
                      </a:cubicBezTo>
                      <a:cubicBezTo>
                        <a:pt x="3077" y="13777"/>
                        <a:pt x="3252" y="14266"/>
                        <a:pt x="3602" y="13882"/>
                      </a:cubicBezTo>
                      <a:cubicBezTo>
                        <a:pt x="3951" y="13532"/>
                        <a:pt x="4511" y="12903"/>
                        <a:pt x="5035" y="12308"/>
                      </a:cubicBezTo>
                      <a:cubicBezTo>
                        <a:pt x="5560" y="12623"/>
                        <a:pt x="6119" y="12868"/>
                        <a:pt x="6714" y="13043"/>
                      </a:cubicBezTo>
                      <a:cubicBezTo>
                        <a:pt x="6574" y="13987"/>
                        <a:pt x="6399" y="15211"/>
                        <a:pt x="6574" y="15281"/>
                      </a:cubicBezTo>
                      <a:cubicBezTo>
                        <a:pt x="6994" y="15455"/>
                        <a:pt x="7483" y="15525"/>
                        <a:pt x="7938" y="15455"/>
                      </a:cubicBezTo>
                      <a:cubicBezTo>
                        <a:pt x="8672" y="15385"/>
                        <a:pt x="9161" y="15630"/>
                        <a:pt x="9161" y="15106"/>
                      </a:cubicBezTo>
                      <a:cubicBezTo>
                        <a:pt x="9161" y="14651"/>
                        <a:pt x="9092" y="13777"/>
                        <a:pt x="9022" y="12973"/>
                      </a:cubicBezTo>
                      <a:cubicBezTo>
                        <a:pt x="9651" y="12868"/>
                        <a:pt x="10210" y="12623"/>
                        <a:pt x="10735" y="12273"/>
                      </a:cubicBezTo>
                      <a:cubicBezTo>
                        <a:pt x="11329" y="13078"/>
                        <a:pt x="12064" y="14022"/>
                        <a:pt x="12239" y="13987"/>
                      </a:cubicBezTo>
                      <a:cubicBezTo>
                        <a:pt x="12693" y="13812"/>
                        <a:pt x="13078" y="13532"/>
                        <a:pt x="13358" y="13148"/>
                      </a:cubicBezTo>
                      <a:cubicBezTo>
                        <a:pt x="13812" y="12553"/>
                        <a:pt x="14302" y="12378"/>
                        <a:pt x="13952" y="12029"/>
                      </a:cubicBezTo>
                      <a:cubicBezTo>
                        <a:pt x="13567" y="11644"/>
                        <a:pt x="12973" y="11154"/>
                        <a:pt x="12378" y="10630"/>
                      </a:cubicBezTo>
                      <a:cubicBezTo>
                        <a:pt x="12483" y="10455"/>
                        <a:pt x="12588" y="10280"/>
                        <a:pt x="12658" y="10105"/>
                      </a:cubicBezTo>
                      <a:cubicBezTo>
                        <a:pt x="12868" y="9721"/>
                        <a:pt x="13008" y="9336"/>
                        <a:pt x="13113" y="8917"/>
                      </a:cubicBezTo>
                      <a:cubicBezTo>
                        <a:pt x="14092" y="9056"/>
                        <a:pt x="15246" y="9231"/>
                        <a:pt x="15316" y="9056"/>
                      </a:cubicBezTo>
                      <a:cubicBezTo>
                        <a:pt x="15525" y="8602"/>
                        <a:pt x="15560" y="8147"/>
                        <a:pt x="15491" y="7693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39"/>
              <p:cNvSpPr/>
              <p:nvPr/>
            </p:nvSpPr>
            <p:spPr>
              <a:xfrm>
                <a:off x="1768337" y="2658791"/>
                <a:ext cx="460191" cy="455361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Montando slides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42064" y="1084225"/>
            <a:ext cx="3874500" cy="3874200"/>
          </a:xfrm>
          <a:prstGeom prst="arc">
            <a:avLst>
              <a:gd name="adj1" fmla="val 19427148"/>
              <a:gd name="adj2" fmla="val 20409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9" name="Google Shape;1859;p39"/>
          <p:cNvGrpSpPr/>
          <p:nvPr/>
        </p:nvGrpSpPr>
        <p:grpSpPr>
          <a:xfrm>
            <a:off x="3557412" y="1390125"/>
            <a:ext cx="4598352" cy="798752"/>
            <a:chOff x="3481212" y="1390125"/>
            <a:chExt cx="4598352" cy="798752"/>
          </a:xfrm>
        </p:grpSpPr>
        <p:sp>
          <p:nvSpPr>
            <p:cNvPr id="1860" name="Google Shape;1860;p39"/>
            <p:cNvSpPr/>
            <p:nvPr/>
          </p:nvSpPr>
          <p:spPr>
            <a:xfrm>
              <a:off x="3481212" y="149627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 dirty="0">
                <a:solidFill>
                  <a:schemeClr val="dk1"/>
                </a:solidFill>
              </a:endParaRPr>
            </a:p>
          </p:txBody>
        </p:sp>
        <p:sp>
          <p:nvSpPr>
            <p:cNvPr id="1861" name="Google Shape;1861;p39"/>
            <p:cNvSpPr txBox="1"/>
            <p:nvPr/>
          </p:nvSpPr>
          <p:spPr>
            <a:xfrm>
              <a:off x="4776864" y="1390125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Escolha o </a:t>
              </a:r>
              <a:r>
                <a:rPr lang="en" sz="1700" i="1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template</a:t>
              </a:r>
              <a:endParaRPr sz="1700" i="1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2" name="Google Shape;1862;p39"/>
            <p:cNvSpPr txBox="1"/>
            <p:nvPr/>
          </p:nvSpPr>
          <p:spPr>
            <a:xfrm>
              <a:off x="4776864" y="1805777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elacione com o tema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Cite a fonte do seu </a:t>
              </a:r>
              <a:r>
                <a:rPr lang="en" sz="1200" i="1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template</a:t>
              </a:r>
              <a:endParaRPr sz="12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3" name="Google Shape;1863;p39"/>
          <p:cNvGrpSpPr/>
          <p:nvPr/>
        </p:nvGrpSpPr>
        <p:grpSpPr>
          <a:xfrm>
            <a:off x="4096048" y="2561200"/>
            <a:ext cx="4595466" cy="758925"/>
            <a:chOff x="4019848" y="2561200"/>
            <a:chExt cx="4595466" cy="758925"/>
          </a:xfrm>
        </p:grpSpPr>
        <p:sp>
          <p:nvSpPr>
            <p:cNvPr id="1864" name="Google Shape;1864;p39"/>
            <p:cNvSpPr/>
            <p:nvPr/>
          </p:nvSpPr>
          <p:spPr>
            <a:xfrm>
              <a:off x="4019848" y="2619700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6F8D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5" name="Google Shape;1865;p39"/>
            <p:cNvSpPr txBox="1"/>
            <p:nvPr/>
          </p:nvSpPr>
          <p:spPr>
            <a:xfrm>
              <a:off x="5312614" y="256120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Plataforma Slidesgo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6" name="Google Shape;1866;p39"/>
            <p:cNvSpPr txBox="1"/>
            <p:nvPr/>
          </p:nvSpPr>
          <p:spPr>
            <a:xfrm>
              <a:off x="5312614" y="293702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" sz="1200" u="sng" dirty="0">
                  <a:solidFill>
                    <a:srgbClr val="0078B0"/>
                  </a:solidFill>
                  <a:hlinkClick r:id="rId3"/>
                </a:rPr>
                <a:t>https://</a:t>
              </a:r>
              <a:r>
                <a:rPr lang="en" sz="1200" u="sng" dirty="0" smtClean="0">
                  <a:solidFill>
                    <a:srgbClr val="0078B0"/>
                  </a:solidFill>
                  <a:hlinkClick r:id="rId3"/>
                </a:rPr>
                <a:t>slidesgo.com/pt</a:t>
              </a:r>
              <a:r>
                <a:rPr lang="en" sz="1200" u="sng" dirty="0" smtClean="0">
                  <a:solidFill>
                    <a:srgbClr val="0078B0"/>
                  </a:solidFill>
                </a:rPr>
                <a:t> 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7" name="Google Shape;1867;p39"/>
          <p:cNvGrpSpPr/>
          <p:nvPr/>
        </p:nvGrpSpPr>
        <p:grpSpPr>
          <a:xfrm>
            <a:off x="3557412" y="3743125"/>
            <a:ext cx="4598352" cy="711750"/>
            <a:chOff x="3481212" y="3743125"/>
            <a:chExt cx="4598352" cy="711750"/>
          </a:xfrm>
        </p:grpSpPr>
        <p:sp>
          <p:nvSpPr>
            <p:cNvPr id="1868" name="Google Shape;1868;p39"/>
            <p:cNvSpPr/>
            <p:nvPr/>
          </p:nvSpPr>
          <p:spPr>
            <a:xfrm>
              <a:off x="3481212" y="374312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39"/>
            <p:cNvSpPr txBox="1"/>
            <p:nvPr/>
          </p:nvSpPr>
          <p:spPr>
            <a:xfrm>
              <a:off x="4776864" y="3945962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Animações e transições</a:t>
              </a:r>
              <a:b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</a:br>
              <a:endParaRPr lang="en" sz="400" dirty="0" smtClean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 panose="020B0604020202020204" charset="0"/>
                  <a:ea typeface="Roboto" panose="020B0604020202020204" charset="0"/>
                  <a:cs typeface="Fira Sans Extra Condensed Medium"/>
                  <a:sym typeface="Fira Sans Extra Condensed Medium"/>
                </a:rPr>
                <a:t>Use com cautela!</a:t>
              </a:r>
              <a:endParaRPr sz="1200" i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9"/>
            <p:cNvSpPr txBox="1"/>
            <p:nvPr/>
          </p:nvSpPr>
          <p:spPr>
            <a:xfrm>
              <a:off x="4776864" y="407177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5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" y="2150918"/>
            <a:ext cx="9144000" cy="2992582"/>
          </a:xfrm>
          <a:prstGeom prst="rect">
            <a:avLst/>
          </a:prstGeom>
          <a:solidFill>
            <a:srgbClr val="EC3A3B"/>
          </a:solidFill>
          <a:ln>
            <a:solidFill>
              <a:srgbClr val="EC3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611092" y="48972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https://www.imagensanimadas.com/cat-caminhada-1635.htm</a:t>
            </a:r>
          </a:p>
        </p:txBody>
      </p:sp>
      <p:pic>
        <p:nvPicPr>
          <p:cNvPr id="1030" name="Picture 6" descr="▷ Caminhada: Imagens Animadas, Gifs Animados &amp;amp; Animações – 100% Gratuita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935" y="2150918"/>
            <a:ext cx="9673934" cy="33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-250"/>
            <a:ext cx="9144000" cy="2151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555" y="479599"/>
            <a:ext cx="3837000" cy="912783"/>
          </a:xfrm>
        </p:spPr>
        <p:txBody>
          <a:bodyPr/>
          <a:lstStyle/>
          <a:p>
            <a:r>
              <a:rPr lang="pt-BR" dirty="0" smtClean="0"/>
              <a:t>Passo a passo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3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Vamos lá!</a:t>
            </a:r>
            <a:endParaRPr dirty="0"/>
          </a:p>
        </p:txBody>
      </p:sp>
      <p:grpSp>
        <p:nvGrpSpPr>
          <p:cNvPr id="1876" name="Google Shape;1876;p40"/>
          <p:cNvGrpSpPr/>
          <p:nvPr/>
        </p:nvGrpSpPr>
        <p:grpSpPr>
          <a:xfrm>
            <a:off x="457163" y="377402"/>
            <a:ext cx="4114899" cy="4387868"/>
            <a:chOff x="457163" y="377402"/>
            <a:chExt cx="4114899" cy="4387868"/>
          </a:xfrm>
        </p:grpSpPr>
        <p:sp>
          <p:nvSpPr>
            <p:cNvPr id="1877" name="Google Shape;1877;p40"/>
            <p:cNvSpPr/>
            <p:nvPr/>
          </p:nvSpPr>
          <p:spPr>
            <a:xfrm rot="-5712163" flipH="1">
              <a:off x="551697" y="749977"/>
              <a:ext cx="1753378" cy="1102790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 flipH="1">
              <a:off x="1749988" y="1880045"/>
              <a:ext cx="1025" cy="5150"/>
            </a:xfrm>
            <a:custGeom>
              <a:avLst/>
              <a:gdLst/>
              <a:ahLst/>
              <a:cxnLst/>
              <a:rect l="l" t="t" r="r" b="b"/>
              <a:pathLst>
                <a:path w="55" h="274" extrusionOk="0">
                  <a:moveTo>
                    <a:pt x="55" y="1"/>
                  </a:moveTo>
                  <a:cubicBezTo>
                    <a:pt x="55" y="55"/>
                    <a:pt x="28" y="110"/>
                    <a:pt x="28" y="164"/>
                  </a:cubicBezTo>
                  <a:cubicBezTo>
                    <a:pt x="13" y="192"/>
                    <a:pt x="14" y="206"/>
                    <a:pt x="14" y="220"/>
                  </a:cubicBezTo>
                  <a:lnTo>
                    <a:pt x="14" y="220"/>
                  </a:lnTo>
                  <a:cubicBezTo>
                    <a:pt x="36" y="137"/>
                    <a:pt x="55" y="69"/>
                    <a:pt x="55" y="1"/>
                  </a:cubicBezTo>
                  <a:close/>
                  <a:moveTo>
                    <a:pt x="14" y="220"/>
                  </a:moveTo>
                  <a:cubicBezTo>
                    <a:pt x="9" y="237"/>
                    <a:pt x="5" y="255"/>
                    <a:pt x="0" y="273"/>
                  </a:cubicBezTo>
                  <a:cubicBezTo>
                    <a:pt x="13" y="247"/>
                    <a:pt x="14" y="233"/>
                    <a:pt x="14" y="22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 flipH="1">
              <a:off x="2897538" y="2414686"/>
              <a:ext cx="13263" cy="11765"/>
            </a:xfrm>
            <a:custGeom>
              <a:avLst/>
              <a:gdLst/>
              <a:ahLst/>
              <a:cxnLst/>
              <a:rect l="l" t="t" r="r" b="b"/>
              <a:pathLst>
                <a:path w="712" h="626" extrusionOk="0">
                  <a:moveTo>
                    <a:pt x="1" y="0"/>
                  </a:moveTo>
                  <a:cubicBezTo>
                    <a:pt x="297" y="435"/>
                    <a:pt x="578" y="626"/>
                    <a:pt x="670" y="626"/>
                  </a:cubicBezTo>
                  <a:cubicBezTo>
                    <a:pt x="705" y="626"/>
                    <a:pt x="712" y="598"/>
                    <a:pt x="682" y="545"/>
                  </a:cubicBezTo>
                  <a:lnTo>
                    <a:pt x="627" y="518"/>
                  </a:lnTo>
                  <a:cubicBezTo>
                    <a:pt x="409" y="355"/>
                    <a:pt x="219" y="191"/>
                    <a:pt x="28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 flipH="1">
              <a:off x="2790988" y="2526944"/>
              <a:ext cx="11903" cy="12197"/>
            </a:xfrm>
            <a:custGeom>
              <a:avLst/>
              <a:gdLst/>
              <a:ahLst/>
              <a:cxnLst/>
              <a:rect l="l" t="t" r="r" b="b"/>
              <a:pathLst>
                <a:path w="639" h="649" extrusionOk="0">
                  <a:moveTo>
                    <a:pt x="42" y="1"/>
                  </a:moveTo>
                  <a:cubicBezTo>
                    <a:pt x="1" y="1"/>
                    <a:pt x="129" y="172"/>
                    <a:pt x="638" y="649"/>
                  </a:cubicBezTo>
                  <a:lnTo>
                    <a:pt x="611" y="594"/>
                  </a:lnTo>
                  <a:cubicBezTo>
                    <a:pt x="502" y="485"/>
                    <a:pt x="393" y="349"/>
                    <a:pt x="311" y="213"/>
                  </a:cubicBezTo>
                  <a:cubicBezTo>
                    <a:pt x="186" y="88"/>
                    <a:pt x="71" y="1"/>
                    <a:pt x="42" y="1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 flipH="1">
              <a:off x="2834130" y="3652704"/>
              <a:ext cx="1737932" cy="1112566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 flipH="1">
              <a:off x="2586961" y="3182847"/>
              <a:ext cx="897885" cy="1489222"/>
            </a:xfrm>
            <a:custGeom>
              <a:avLst/>
              <a:gdLst/>
              <a:ahLst/>
              <a:cxnLst/>
              <a:rect l="l" t="t" r="r" b="b"/>
              <a:pathLst>
                <a:path w="48202" h="79238" extrusionOk="0">
                  <a:moveTo>
                    <a:pt x="13488" y="0"/>
                  </a:moveTo>
                  <a:cubicBezTo>
                    <a:pt x="11962" y="981"/>
                    <a:pt x="10382" y="1880"/>
                    <a:pt x="8774" y="2725"/>
                  </a:cubicBezTo>
                  <a:cubicBezTo>
                    <a:pt x="5913" y="4278"/>
                    <a:pt x="2997" y="5722"/>
                    <a:pt x="0" y="7058"/>
                  </a:cubicBezTo>
                  <a:lnTo>
                    <a:pt x="1362" y="9564"/>
                  </a:lnTo>
                  <a:cubicBezTo>
                    <a:pt x="7166" y="20218"/>
                    <a:pt x="13488" y="30627"/>
                    <a:pt x="20872" y="40273"/>
                  </a:cubicBezTo>
                  <a:cubicBezTo>
                    <a:pt x="22861" y="42889"/>
                    <a:pt x="24959" y="45423"/>
                    <a:pt x="27003" y="48011"/>
                  </a:cubicBezTo>
                  <a:cubicBezTo>
                    <a:pt x="27139" y="48202"/>
                    <a:pt x="27303" y="48393"/>
                    <a:pt x="27439" y="48583"/>
                  </a:cubicBezTo>
                  <a:cubicBezTo>
                    <a:pt x="27793" y="49047"/>
                    <a:pt x="28147" y="49510"/>
                    <a:pt x="28474" y="50000"/>
                  </a:cubicBezTo>
                  <a:cubicBezTo>
                    <a:pt x="29292" y="51118"/>
                    <a:pt x="30027" y="52262"/>
                    <a:pt x="30709" y="53461"/>
                  </a:cubicBezTo>
                  <a:cubicBezTo>
                    <a:pt x="31036" y="54006"/>
                    <a:pt x="31308" y="54578"/>
                    <a:pt x="31608" y="55150"/>
                  </a:cubicBezTo>
                  <a:cubicBezTo>
                    <a:pt x="31662" y="55259"/>
                    <a:pt x="31717" y="55368"/>
                    <a:pt x="31771" y="55504"/>
                  </a:cubicBezTo>
                  <a:cubicBezTo>
                    <a:pt x="31771" y="55532"/>
                    <a:pt x="31799" y="55586"/>
                    <a:pt x="31826" y="55613"/>
                  </a:cubicBezTo>
                  <a:cubicBezTo>
                    <a:pt x="31853" y="55722"/>
                    <a:pt x="31908" y="55831"/>
                    <a:pt x="31962" y="55940"/>
                  </a:cubicBezTo>
                  <a:lnTo>
                    <a:pt x="31853" y="55777"/>
                  </a:lnTo>
                  <a:lnTo>
                    <a:pt x="31853" y="55777"/>
                  </a:lnTo>
                  <a:cubicBezTo>
                    <a:pt x="32044" y="56295"/>
                    <a:pt x="32234" y="56840"/>
                    <a:pt x="32371" y="57385"/>
                  </a:cubicBezTo>
                  <a:cubicBezTo>
                    <a:pt x="32425" y="57630"/>
                    <a:pt x="32480" y="57875"/>
                    <a:pt x="32534" y="58147"/>
                  </a:cubicBezTo>
                  <a:cubicBezTo>
                    <a:pt x="32534" y="58665"/>
                    <a:pt x="32643" y="59237"/>
                    <a:pt x="32643" y="59755"/>
                  </a:cubicBezTo>
                  <a:cubicBezTo>
                    <a:pt x="32643" y="59946"/>
                    <a:pt x="32643" y="60109"/>
                    <a:pt x="32616" y="60300"/>
                  </a:cubicBezTo>
                  <a:lnTo>
                    <a:pt x="32663" y="60183"/>
                  </a:lnTo>
                  <a:lnTo>
                    <a:pt x="32663" y="60183"/>
                  </a:lnTo>
                  <a:cubicBezTo>
                    <a:pt x="32645" y="60240"/>
                    <a:pt x="32630" y="60297"/>
                    <a:pt x="32616" y="60355"/>
                  </a:cubicBezTo>
                  <a:lnTo>
                    <a:pt x="32616" y="60709"/>
                  </a:lnTo>
                  <a:cubicBezTo>
                    <a:pt x="32616" y="61001"/>
                    <a:pt x="32523" y="61200"/>
                    <a:pt x="32476" y="61200"/>
                  </a:cubicBezTo>
                  <a:cubicBezTo>
                    <a:pt x="32465" y="61200"/>
                    <a:pt x="32457" y="61191"/>
                    <a:pt x="32452" y="61172"/>
                  </a:cubicBezTo>
                  <a:cubicBezTo>
                    <a:pt x="32425" y="61308"/>
                    <a:pt x="32398" y="61417"/>
                    <a:pt x="32371" y="61526"/>
                  </a:cubicBezTo>
                  <a:cubicBezTo>
                    <a:pt x="32318" y="61711"/>
                    <a:pt x="32265" y="61871"/>
                    <a:pt x="32212" y="62054"/>
                  </a:cubicBezTo>
                  <a:lnTo>
                    <a:pt x="32212" y="62054"/>
                  </a:lnTo>
                  <a:cubicBezTo>
                    <a:pt x="32200" y="62067"/>
                    <a:pt x="32189" y="62081"/>
                    <a:pt x="32180" y="62098"/>
                  </a:cubicBezTo>
                  <a:cubicBezTo>
                    <a:pt x="32153" y="62180"/>
                    <a:pt x="32125" y="62262"/>
                    <a:pt x="32098" y="62371"/>
                  </a:cubicBezTo>
                  <a:cubicBezTo>
                    <a:pt x="31983" y="62716"/>
                    <a:pt x="31888" y="62847"/>
                    <a:pt x="31828" y="62847"/>
                  </a:cubicBezTo>
                  <a:cubicBezTo>
                    <a:pt x="31817" y="62847"/>
                    <a:pt x="31807" y="62843"/>
                    <a:pt x="31799" y="62834"/>
                  </a:cubicBezTo>
                  <a:cubicBezTo>
                    <a:pt x="31744" y="62998"/>
                    <a:pt x="31662" y="63188"/>
                    <a:pt x="31581" y="63352"/>
                  </a:cubicBezTo>
                  <a:cubicBezTo>
                    <a:pt x="31390" y="63706"/>
                    <a:pt x="31172" y="64006"/>
                    <a:pt x="30954" y="64306"/>
                  </a:cubicBezTo>
                  <a:cubicBezTo>
                    <a:pt x="30790" y="64469"/>
                    <a:pt x="30654" y="64714"/>
                    <a:pt x="30491" y="64850"/>
                  </a:cubicBezTo>
                  <a:cubicBezTo>
                    <a:pt x="30055" y="65368"/>
                    <a:pt x="29564" y="65831"/>
                    <a:pt x="29046" y="66267"/>
                  </a:cubicBezTo>
                  <a:lnTo>
                    <a:pt x="28883" y="66431"/>
                  </a:lnTo>
                  <a:cubicBezTo>
                    <a:pt x="28529" y="66649"/>
                    <a:pt x="28229" y="66867"/>
                    <a:pt x="27902" y="67085"/>
                  </a:cubicBezTo>
                  <a:cubicBezTo>
                    <a:pt x="30709" y="71254"/>
                    <a:pt x="33488" y="75504"/>
                    <a:pt x="36839" y="79237"/>
                  </a:cubicBezTo>
                  <a:cubicBezTo>
                    <a:pt x="42997" y="75041"/>
                    <a:pt x="47357" y="68474"/>
                    <a:pt x="47820" y="60491"/>
                  </a:cubicBezTo>
                  <a:cubicBezTo>
                    <a:pt x="48202" y="54224"/>
                    <a:pt x="45532" y="48011"/>
                    <a:pt x="42071" y="42943"/>
                  </a:cubicBezTo>
                  <a:cubicBezTo>
                    <a:pt x="40273" y="40355"/>
                    <a:pt x="38256" y="37875"/>
                    <a:pt x="36294" y="35423"/>
                  </a:cubicBezTo>
                  <a:cubicBezTo>
                    <a:pt x="35423" y="34360"/>
                    <a:pt x="34551" y="33297"/>
                    <a:pt x="33706" y="32207"/>
                  </a:cubicBezTo>
                  <a:cubicBezTo>
                    <a:pt x="33679" y="32153"/>
                    <a:pt x="33624" y="32098"/>
                    <a:pt x="33570" y="32044"/>
                  </a:cubicBezTo>
                  <a:cubicBezTo>
                    <a:pt x="33488" y="31935"/>
                    <a:pt x="33379" y="31799"/>
                    <a:pt x="33297" y="31663"/>
                  </a:cubicBezTo>
                  <a:cubicBezTo>
                    <a:pt x="32779" y="30981"/>
                    <a:pt x="32262" y="30273"/>
                    <a:pt x="31744" y="29564"/>
                  </a:cubicBezTo>
                  <a:cubicBezTo>
                    <a:pt x="24878" y="20218"/>
                    <a:pt x="18992" y="10218"/>
                    <a:pt x="13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 flipH="1">
              <a:off x="2602682" y="2033162"/>
              <a:ext cx="1145091" cy="1245987"/>
            </a:xfrm>
            <a:custGeom>
              <a:avLst/>
              <a:gdLst/>
              <a:ahLst/>
              <a:cxnLst/>
              <a:rect l="l" t="t" r="r" b="b"/>
              <a:pathLst>
                <a:path w="61473" h="66296" extrusionOk="0">
                  <a:moveTo>
                    <a:pt x="29956" y="0"/>
                  </a:moveTo>
                  <a:cubicBezTo>
                    <a:pt x="24624" y="0"/>
                    <a:pt x="19359" y="1263"/>
                    <a:pt x="14715" y="4251"/>
                  </a:cubicBezTo>
                  <a:cubicBezTo>
                    <a:pt x="4524" y="10791"/>
                    <a:pt x="1" y="23379"/>
                    <a:pt x="1363" y="35123"/>
                  </a:cubicBezTo>
                  <a:cubicBezTo>
                    <a:pt x="2671" y="46322"/>
                    <a:pt x="7739" y="56458"/>
                    <a:pt x="13080" y="66295"/>
                  </a:cubicBezTo>
                  <a:cubicBezTo>
                    <a:pt x="15886" y="65042"/>
                    <a:pt x="18638" y="63679"/>
                    <a:pt x="21363" y="62235"/>
                  </a:cubicBezTo>
                  <a:cubicBezTo>
                    <a:pt x="23107" y="61281"/>
                    <a:pt x="24878" y="60328"/>
                    <a:pt x="26567" y="59238"/>
                  </a:cubicBezTo>
                  <a:cubicBezTo>
                    <a:pt x="25232" y="56758"/>
                    <a:pt x="23924" y="54251"/>
                    <a:pt x="22644" y="51745"/>
                  </a:cubicBezTo>
                  <a:cubicBezTo>
                    <a:pt x="21990" y="50464"/>
                    <a:pt x="21363" y="49156"/>
                    <a:pt x="20764" y="47848"/>
                  </a:cubicBezTo>
                  <a:cubicBezTo>
                    <a:pt x="20409" y="47167"/>
                    <a:pt x="20137" y="46459"/>
                    <a:pt x="19810" y="45750"/>
                  </a:cubicBezTo>
                  <a:cubicBezTo>
                    <a:pt x="19719" y="45561"/>
                    <a:pt x="19680" y="45489"/>
                    <a:pt x="19675" y="45489"/>
                  </a:cubicBezTo>
                  <a:cubicBezTo>
                    <a:pt x="19662" y="45489"/>
                    <a:pt x="19890" y="46013"/>
                    <a:pt x="19972" y="46186"/>
                  </a:cubicBezTo>
                  <a:lnTo>
                    <a:pt x="19972" y="46186"/>
                  </a:lnTo>
                  <a:cubicBezTo>
                    <a:pt x="19713" y="45685"/>
                    <a:pt x="19504" y="45159"/>
                    <a:pt x="19347" y="44633"/>
                  </a:cubicBezTo>
                  <a:cubicBezTo>
                    <a:pt x="18257" y="41881"/>
                    <a:pt x="17412" y="39020"/>
                    <a:pt x="16813" y="36132"/>
                  </a:cubicBezTo>
                  <a:cubicBezTo>
                    <a:pt x="16731" y="35777"/>
                    <a:pt x="16622" y="35396"/>
                    <a:pt x="16513" y="35014"/>
                  </a:cubicBezTo>
                  <a:cubicBezTo>
                    <a:pt x="16540" y="34878"/>
                    <a:pt x="16540" y="34769"/>
                    <a:pt x="16513" y="34660"/>
                  </a:cubicBezTo>
                  <a:cubicBezTo>
                    <a:pt x="16486" y="34360"/>
                    <a:pt x="16458" y="34033"/>
                    <a:pt x="16431" y="33706"/>
                  </a:cubicBezTo>
                  <a:cubicBezTo>
                    <a:pt x="16349" y="32426"/>
                    <a:pt x="16322" y="31145"/>
                    <a:pt x="16377" y="29865"/>
                  </a:cubicBezTo>
                  <a:cubicBezTo>
                    <a:pt x="16404" y="29265"/>
                    <a:pt x="16458" y="28666"/>
                    <a:pt x="16513" y="28066"/>
                  </a:cubicBezTo>
                  <a:cubicBezTo>
                    <a:pt x="16513" y="28012"/>
                    <a:pt x="16513" y="27930"/>
                    <a:pt x="16540" y="27848"/>
                  </a:cubicBezTo>
                  <a:cubicBezTo>
                    <a:pt x="16758" y="26595"/>
                    <a:pt x="17085" y="25341"/>
                    <a:pt x="17467" y="24142"/>
                  </a:cubicBezTo>
                  <a:cubicBezTo>
                    <a:pt x="17630" y="23625"/>
                    <a:pt x="17875" y="23107"/>
                    <a:pt x="18039" y="22589"/>
                  </a:cubicBezTo>
                  <a:lnTo>
                    <a:pt x="18039" y="22589"/>
                  </a:lnTo>
                  <a:cubicBezTo>
                    <a:pt x="17839" y="23283"/>
                    <a:pt x="17766" y="23529"/>
                    <a:pt x="17768" y="23529"/>
                  </a:cubicBezTo>
                  <a:cubicBezTo>
                    <a:pt x="17773" y="23529"/>
                    <a:pt x="18044" y="22670"/>
                    <a:pt x="18257" y="22262"/>
                  </a:cubicBezTo>
                  <a:cubicBezTo>
                    <a:pt x="18557" y="21717"/>
                    <a:pt x="18856" y="21172"/>
                    <a:pt x="19183" y="20655"/>
                  </a:cubicBezTo>
                  <a:cubicBezTo>
                    <a:pt x="19292" y="20464"/>
                    <a:pt x="19401" y="20300"/>
                    <a:pt x="19537" y="20164"/>
                  </a:cubicBezTo>
                  <a:cubicBezTo>
                    <a:pt x="20355" y="19429"/>
                    <a:pt x="21009" y="18475"/>
                    <a:pt x="21826" y="17766"/>
                  </a:cubicBezTo>
                  <a:lnTo>
                    <a:pt x="21854" y="17739"/>
                  </a:lnTo>
                  <a:lnTo>
                    <a:pt x="22017" y="17630"/>
                  </a:lnTo>
                  <a:cubicBezTo>
                    <a:pt x="22562" y="17276"/>
                    <a:pt x="23134" y="16922"/>
                    <a:pt x="23679" y="16622"/>
                  </a:cubicBezTo>
                  <a:cubicBezTo>
                    <a:pt x="23870" y="16540"/>
                    <a:pt x="24469" y="16268"/>
                    <a:pt x="24715" y="16159"/>
                  </a:cubicBezTo>
                  <a:lnTo>
                    <a:pt x="25014" y="16050"/>
                  </a:lnTo>
                  <a:cubicBezTo>
                    <a:pt x="25995" y="15723"/>
                    <a:pt x="27003" y="15478"/>
                    <a:pt x="28012" y="15314"/>
                  </a:cubicBezTo>
                  <a:cubicBezTo>
                    <a:pt x="28175" y="15287"/>
                    <a:pt x="28339" y="15260"/>
                    <a:pt x="28475" y="15260"/>
                  </a:cubicBezTo>
                  <a:cubicBezTo>
                    <a:pt x="29074" y="15205"/>
                    <a:pt x="29646" y="15178"/>
                    <a:pt x="30219" y="15178"/>
                  </a:cubicBezTo>
                  <a:cubicBezTo>
                    <a:pt x="31309" y="15178"/>
                    <a:pt x="32371" y="15369"/>
                    <a:pt x="33434" y="15396"/>
                  </a:cubicBezTo>
                  <a:lnTo>
                    <a:pt x="33952" y="15505"/>
                  </a:lnTo>
                  <a:cubicBezTo>
                    <a:pt x="34469" y="15587"/>
                    <a:pt x="34960" y="15723"/>
                    <a:pt x="35478" y="15832"/>
                  </a:cubicBezTo>
                  <a:cubicBezTo>
                    <a:pt x="36676" y="16132"/>
                    <a:pt x="37821" y="16486"/>
                    <a:pt x="38965" y="16922"/>
                  </a:cubicBezTo>
                  <a:lnTo>
                    <a:pt x="39347" y="17085"/>
                  </a:lnTo>
                  <a:cubicBezTo>
                    <a:pt x="39810" y="17303"/>
                    <a:pt x="40246" y="17494"/>
                    <a:pt x="40709" y="17739"/>
                  </a:cubicBezTo>
                  <a:cubicBezTo>
                    <a:pt x="41799" y="18284"/>
                    <a:pt x="42862" y="18884"/>
                    <a:pt x="43870" y="19565"/>
                  </a:cubicBezTo>
                  <a:cubicBezTo>
                    <a:pt x="44251" y="19810"/>
                    <a:pt x="44606" y="20055"/>
                    <a:pt x="44960" y="20300"/>
                  </a:cubicBezTo>
                  <a:lnTo>
                    <a:pt x="44960" y="20300"/>
                  </a:lnTo>
                  <a:cubicBezTo>
                    <a:pt x="44969" y="20310"/>
                    <a:pt x="44978" y="20319"/>
                    <a:pt x="44987" y="20328"/>
                  </a:cubicBezTo>
                  <a:lnTo>
                    <a:pt x="45369" y="20600"/>
                  </a:lnTo>
                  <a:cubicBezTo>
                    <a:pt x="45478" y="20655"/>
                    <a:pt x="45559" y="20764"/>
                    <a:pt x="45614" y="20845"/>
                  </a:cubicBezTo>
                  <a:cubicBezTo>
                    <a:pt x="46595" y="21690"/>
                    <a:pt x="47521" y="22589"/>
                    <a:pt x="48420" y="23516"/>
                  </a:cubicBezTo>
                  <a:lnTo>
                    <a:pt x="48502" y="23597"/>
                  </a:lnTo>
                  <a:cubicBezTo>
                    <a:pt x="52671" y="20600"/>
                    <a:pt x="57112" y="18039"/>
                    <a:pt x="61472" y="15314"/>
                  </a:cubicBezTo>
                  <a:cubicBezTo>
                    <a:pt x="57494" y="10600"/>
                    <a:pt x="52753" y="6595"/>
                    <a:pt x="47140" y="4006"/>
                  </a:cubicBezTo>
                  <a:cubicBezTo>
                    <a:pt x="41831" y="1545"/>
                    <a:pt x="35853" y="0"/>
                    <a:pt x="29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 flipH="1">
              <a:off x="964781" y="2022919"/>
              <a:ext cx="1007024" cy="1406264"/>
            </a:xfrm>
            <a:custGeom>
              <a:avLst/>
              <a:gdLst/>
              <a:ahLst/>
              <a:cxnLst/>
              <a:rect l="l" t="t" r="r" b="b"/>
              <a:pathLst>
                <a:path w="54061" h="74824" extrusionOk="0">
                  <a:moveTo>
                    <a:pt x="13243" y="1"/>
                  </a:moveTo>
                  <a:cubicBezTo>
                    <a:pt x="8720" y="2344"/>
                    <a:pt x="4088" y="4578"/>
                    <a:pt x="0" y="7603"/>
                  </a:cubicBezTo>
                  <a:cubicBezTo>
                    <a:pt x="273" y="8284"/>
                    <a:pt x="573" y="8965"/>
                    <a:pt x="872" y="9647"/>
                  </a:cubicBezTo>
                  <a:cubicBezTo>
                    <a:pt x="3161" y="14769"/>
                    <a:pt x="5777" y="19756"/>
                    <a:pt x="8556" y="24660"/>
                  </a:cubicBezTo>
                  <a:cubicBezTo>
                    <a:pt x="18447" y="42126"/>
                    <a:pt x="30600" y="58121"/>
                    <a:pt x="41690" y="74824"/>
                  </a:cubicBezTo>
                  <a:cubicBezTo>
                    <a:pt x="45532" y="71554"/>
                    <a:pt x="49919" y="68938"/>
                    <a:pt x="54061" y="65995"/>
                  </a:cubicBezTo>
                  <a:cubicBezTo>
                    <a:pt x="48693" y="57957"/>
                    <a:pt x="43080" y="50055"/>
                    <a:pt x="37657" y="42099"/>
                  </a:cubicBezTo>
                  <a:cubicBezTo>
                    <a:pt x="31281" y="32807"/>
                    <a:pt x="25096" y="23352"/>
                    <a:pt x="19728" y="13434"/>
                  </a:cubicBezTo>
                  <a:cubicBezTo>
                    <a:pt x="18366" y="10900"/>
                    <a:pt x="17030" y="8339"/>
                    <a:pt x="15777" y="5750"/>
                  </a:cubicBezTo>
                  <a:cubicBezTo>
                    <a:pt x="15205" y="4578"/>
                    <a:pt x="14660" y="3407"/>
                    <a:pt x="14115" y="2235"/>
                  </a:cubicBezTo>
                  <a:lnTo>
                    <a:pt x="13815" y="1554"/>
                  </a:lnTo>
                  <a:lnTo>
                    <a:pt x="13733" y="1309"/>
                  </a:lnTo>
                  <a:cubicBezTo>
                    <a:pt x="13570" y="873"/>
                    <a:pt x="13406" y="437"/>
                    <a:pt x="13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 flipH="1">
              <a:off x="504419" y="3297548"/>
              <a:ext cx="668487" cy="1309474"/>
            </a:xfrm>
            <a:custGeom>
              <a:avLst/>
              <a:gdLst/>
              <a:ahLst/>
              <a:cxnLst/>
              <a:rect l="l" t="t" r="r" b="b"/>
              <a:pathLst>
                <a:path w="35887" h="69674" extrusionOk="0">
                  <a:moveTo>
                    <a:pt x="20273" y="48639"/>
                  </a:moveTo>
                  <a:cubicBezTo>
                    <a:pt x="20273" y="48643"/>
                    <a:pt x="20274" y="48648"/>
                    <a:pt x="20274" y="48652"/>
                  </a:cubicBezTo>
                  <a:lnTo>
                    <a:pt x="20274" y="48652"/>
                  </a:lnTo>
                  <a:cubicBezTo>
                    <a:pt x="20274" y="48647"/>
                    <a:pt x="20274" y="48643"/>
                    <a:pt x="20273" y="48639"/>
                  </a:cubicBezTo>
                  <a:close/>
                  <a:moveTo>
                    <a:pt x="12371" y="1"/>
                  </a:moveTo>
                  <a:cubicBezTo>
                    <a:pt x="8230" y="2916"/>
                    <a:pt x="3843" y="5532"/>
                    <a:pt x="1" y="8884"/>
                  </a:cubicBezTo>
                  <a:cubicBezTo>
                    <a:pt x="982" y="10355"/>
                    <a:pt x="1963" y="11881"/>
                    <a:pt x="2916" y="13380"/>
                  </a:cubicBezTo>
                  <a:cubicBezTo>
                    <a:pt x="5914" y="18094"/>
                    <a:pt x="8775" y="22889"/>
                    <a:pt x="11445" y="27767"/>
                  </a:cubicBezTo>
                  <a:cubicBezTo>
                    <a:pt x="12780" y="30219"/>
                    <a:pt x="14061" y="32698"/>
                    <a:pt x="15287" y="35205"/>
                  </a:cubicBezTo>
                  <a:cubicBezTo>
                    <a:pt x="15886" y="36404"/>
                    <a:pt x="16459" y="37630"/>
                    <a:pt x="17031" y="38856"/>
                  </a:cubicBezTo>
                  <a:cubicBezTo>
                    <a:pt x="17331" y="39510"/>
                    <a:pt x="17630" y="40164"/>
                    <a:pt x="17930" y="40846"/>
                  </a:cubicBezTo>
                  <a:cubicBezTo>
                    <a:pt x="18012" y="41091"/>
                    <a:pt x="18094" y="41309"/>
                    <a:pt x="18230" y="41554"/>
                  </a:cubicBezTo>
                  <a:cubicBezTo>
                    <a:pt x="18257" y="41636"/>
                    <a:pt x="18311" y="41718"/>
                    <a:pt x="18339" y="41827"/>
                  </a:cubicBezTo>
                  <a:cubicBezTo>
                    <a:pt x="18802" y="43025"/>
                    <a:pt x="19238" y="44279"/>
                    <a:pt x="19592" y="45532"/>
                  </a:cubicBezTo>
                  <a:cubicBezTo>
                    <a:pt x="19810" y="46241"/>
                    <a:pt x="19974" y="46949"/>
                    <a:pt x="20137" y="47685"/>
                  </a:cubicBezTo>
                  <a:cubicBezTo>
                    <a:pt x="20137" y="47767"/>
                    <a:pt x="20164" y="47876"/>
                    <a:pt x="20164" y="47957"/>
                  </a:cubicBezTo>
                  <a:cubicBezTo>
                    <a:pt x="20219" y="48148"/>
                    <a:pt x="20273" y="48366"/>
                    <a:pt x="20273" y="48584"/>
                  </a:cubicBezTo>
                  <a:cubicBezTo>
                    <a:pt x="20273" y="48639"/>
                    <a:pt x="20301" y="48693"/>
                    <a:pt x="20328" y="48747"/>
                  </a:cubicBezTo>
                  <a:cubicBezTo>
                    <a:pt x="20303" y="48723"/>
                    <a:pt x="20278" y="48698"/>
                    <a:pt x="20274" y="48652"/>
                  </a:cubicBezTo>
                  <a:lnTo>
                    <a:pt x="20274" y="48652"/>
                  </a:lnTo>
                  <a:cubicBezTo>
                    <a:pt x="20301" y="49274"/>
                    <a:pt x="20328" y="49869"/>
                    <a:pt x="20301" y="50491"/>
                  </a:cubicBezTo>
                  <a:cubicBezTo>
                    <a:pt x="20301" y="50655"/>
                    <a:pt x="20246" y="50873"/>
                    <a:pt x="20219" y="51091"/>
                  </a:cubicBezTo>
                  <a:cubicBezTo>
                    <a:pt x="20137" y="51336"/>
                    <a:pt x="20083" y="51609"/>
                    <a:pt x="20028" y="51854"/>
                  </a:cubicBezTo>
                  <a:cubicBezTo>
                    <a:pt x="20028" y="51881"/>
                    <a:pt x="20001" y="51936"/>
                    <a:pt x="19974" y="51990"/>
                  </a:cubicBezTo>
                  <a:cubicBezTo>
                    <a:pt x="19919" y="52153"/>
                    <a:pt x="19865" y="52317"/>
                    <a:pt x="19783" y="52453"/>
                  </a:cubicBezTo>
                  <a:cubicBezTo>
                    <a:pt x="19647" y="52726"/>
                    <a:pt x="19483" y="52971"/>
                    <a:pt x="19320" y="53243"/>
                  </a:cubicBezTo>
                  <a:cubicBezTo>
                    <a:pt x="19374" y="53216"/>
                    <a:pt x="19429" y="53189"/>
                    <a:pt x="19483" y="53135"/>
                  </a:cubicBezTo>
                  <a:lnTo>
                    <a:pt x="19483" y="53135"/>
                  </a:lnTo>
                  <a:cubicBezTo>
                    <a:pt x="19401" y="53216"/>
                    <a:pt x="19320" y="53271"/>
                    <a:pt x="19265" y="53352"/>
                  </a:cubicBezTo>
                  <a:lnTo>
                    <a:pt x="19156" y="53516"/>
                  </a:lnTo>
                  <a:cubicBezTo>
                    <a:pt x="19020" y="53761"/>
                    <a:pt x="18884" y="53843"/>
                    <a:pt x="18856" y="53843"/>
                  </a:cubicBezTo>
                  <a:cubicBezTo>
                    <a:pt x="18502" y="54224"/>
                    <a:pt x="18121" y="54551"/>
                    <a:pt x="17739" y="54906"/>
                  </a:cubicBezTo>
                  <a:cubicBezTo>
                    <a:pt x="17603" y="55015"/>
                    <a:pt x="17440" y="55151"/>
                    <a:pt x="17331" y="55233"/>
                  </a:cubicBezTo>
                  <a:cubicBezTo>
                    <a:pt x="16704" y="55641"/>
                    <a:pt x="16050" y="56023"/>
                    <a:pt x="15396" y="56350"/>
                  </a:cubicBezTo>
                  <a:cubicBezTo>
                    <a:pt x="15232" y="56431"/>
                    <a:pt x="15096" y="56486"/>
                    <a:pt x="14933" y="56568"/>
                  </a:cubicBezTo>
                  <a:cubicBezTo>
                    <a:pt x="14388" y="56677"/>
                    <a:pt x="13707" y="57058"/>
                    <a:pt x="13162" y="57222"/>
                  </a:cubicBezTo>
                  <a:cubicBezTo>
                    <a:pt x="12807" y="57331"/>
                    <a:pt x="12426" y="57412"/>
                    <a:pt x="12044" y="57521"/>
                  </a:cubicBezTo>
                  <a:cubicBezTo>
                    <a:pt x="15341" y="61827"/>
                    <a:pt x="18747" y="66077"/>
                    <a:pt x="22780" y="69674"/>
                  </a:cubicBezTo>
                  <a:cubicBezTo>
                    <a:pt x="23380" y="69320"/>
                    <a:pt x="23979" y="68993"/>
                    <a:pt x="24579" y="68611"/>
                  </a:cubicBezTo>
                  <a:cubicBezTo>
                    <a:pt x="31009" y="64606"/>
                    <a:pt x="35042" y="58366"/>
                    <a:pt x="35478" y="50764"/>
                  </a:cubicBezTo>
                  <a:cubicBezTo>
                    <a:pt x="35886" y="43979"/>
                    <a:pt x="33025" y="37440"/>
                    <a:pt x="30273" y="31445"/>
                  </a:cubicBezTo>
                  <a:cubicBezTo>
                    <a:pt x="25260" y="20410"/>
                    <a:pt x="19020" y="10083"/>
                    <a:pt x="12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 flipH="1">
              <a:off x="788154" y="3602768"/>
              <a:ext cx="1356737" cy="1070467"/>
            </a:xfrm>
            <a:custGeom>
              <a:avLst/>
              <a:gdLst/>
              <a:ahLst/>
              <a:cxnLst/>
              <a:rect l="l" t="t" r="r" b="b"/>
              <a:pathLst>
                <a:path w="72835" h="56957" extrusionOk="0">
                  <a:moveTo>
                    <a:pt x="12753" y="1"/>
                  </a:moveTo>
                  <a:cubicBezTo>
                    <a:pt x="8393" y="2562"/>
                    <a:pt x="4224" y="5450"/>
                    <a:pt x="1" y="8230"/>
                  </a:cubicBezTo>
                  <a:cubicBezTo>
                    <a:pt x="4579" y="15151"/>
                    <a:pt x="9429" y="21908"/>
                    <a:pt x="14606" y="28420"/>
                  </a:cubicBezTo>
                  <a:cubicBezTo>
                    <a:pt x="21799" y="37576"/>
                    <a:pt x="29837" y="46813"/>
                    <a:pt x="40437" y="52126"/>
                  </a:cubicBezTo>
                  <a:cubicBezTo>
                    <a:pt x="46383" y="55124"/>
                    <a:pt x="53215" y="56956"/>
                    <a:pt x="59964" y="56956"/>
                  </a:cubicBezTo>
                  <a:cubicBezTo>
                    <a:pt x="64380" y="56956"/>
                    <a:pt x="68761" y="56172"/>
                    <a:pt x="72835" y="54415"/>
                  </a:cubicBezTo>
                  <a:cubicBezTo>
                    <a:pt x="68693" y="50600"/>
                    <a:pt x="65205" y="46077"/>
                    <a:pt x="61718" y="41608"/>
                  </a:cubicBezTo>
                  <a:cubicBezTo>
                    <a:pt x="60887" y="41633"/>
                    <a:pt x="60033" y="41775"/>
                    <a:pt x="59221" y="41775"/>
                  </a:cubicBezTo>
                  <a:cubicBezTo>
                    <a:pt x="59154" y="41775"/>
                    <a:pt x="59087" y="41774"/>
                    <a:pt x="59020" y="41772"/>
                  </a:cubicBezTo>
                  <a:cubicBezTo>
                    <a:pt x="58339" y="41772"/>
                    <a:pt x="57658" y="41717"/>
                    <a:pt x="56976" y="41663"/>
                  </a:cubicBezTo>
                  <a:cubicBezTo>
                    <a:pt x="56786" y="41636"/>
                    <a:pt x="56540" y="41581"/>
                    <a:pt x="56350" y="41581"/>
                  </a:cubicBezTo>
                  <a:lnTo>
                    <a:pt x="56159" y="41554"/>
                  </a:lnTo>
                  <a:cubicBezTo>
                    <a:pt x="54960" y="41336"/>
                    <a:pt x="53761" y="41063"/>
                    <a:pt x="52590" y="40709"/>
                  </a:cubicBezTo>
                  <a:cubicBezTo>
                    <a:pt x="51908" y="40518"/>
                    <a:pt x="51254" y="40300"/>
                    <a:pt x="50600" y="40082"/>
                  </a:cubicBezTo>
                  <a:cubicBezTo>
                    <a:pt x="50355" y="40001"/>
                    <a:pt x="50083" y="39892"/>
                    <a:pt x="49837" y="39783"/>
                  </a:cubicBezTo>
                  <a:cubicBezTo>
                    <a:pt x="48720" y="39101"/>
                    <a:pt x="47385" y="38666"/>
                    <a:pt x="46241" y="38012"/>
                  </a:cubicBezTo>
                  <a:cubicBezTo>
                    <a:pt x="45015" y="37303"/>
                    <a:pt x="43816" y="36540"/>
                    <a:pt x="42644" y="35723"/>
                  </a:cubicBezTo>
                  <a:cubicBezTo>
                    <a:pt x="42208" y="35423"/>
                    <a:pt x="41772" y="35096"/>
                    <a:pt x="41336" y="34769"/>
                  </a:cubicBezTo>
                  <a:cubicBezTo>
                    <a:pt x="41091" y="34578"/>
                    <a:pt x="40818" y="34360"/>
                    <a:pt x="40573" y="34170"/>
                  </a:cubicBezTo>
                  <a:cubicBezTo>
                    <a:pt x="39483" y="33243"/>
                    <a:pt x="38421" y="32290"/>
                    <a:pt x="37385" y="31309"/>
                  </a:cubicBezTo>
                  <a:cubicBezTo>
                    <a:pt x="33325" y="27467"/>
                    <a:pt x="29728" y="23189"/>
                    <a:pt x="26241" y="18802"/>
                  </a:cubicBezTo>
                  <a:cubicBezTo>
                    <a:pt x="25750" y="18202"/>
                    <a:pt x="25287" y="17603"/>
                    <a:pt x="24824" y="17003"/>
                  </a:cubicBezTo>
                  <a:cubicBezTo>
                    <a:pt x="24742" y="16894"/>
                    <a:pt x="24633" y="16785"/>
                    <a:pt x="24551" y="16676"/>
                  </a:cubicBezTo>
                  <a:cubicBezTo>
                    <a:pt x="24470" y="16540"/>
                    <a:pt x="24470" y="16540"/>
                    <a:pt x="24442" y="16486"/>
                  </a:cubicBezTo>
                  <a:cubicBezTo>
                    <a:pt x="23516" y="15287"/>
                    <a:pt x="22589" y="14061"/>
                    <a:pt x="21663" y="12834"/>
                  </a:cubicBezTo>
                  <a:cubicBezTo>
                    <a:pt x="19865" y="10382"/>
                    <a:pt x="18094" y="7903"/>
                    <a:pt x="16350" y="5369"/>
                  </a:cubicBezTo>
                  <a:cubicBezTo>
                    <a:pt x="15124" y="3597"/>
                    <a:pt x="13925" y="1799"/>
                    <a:pt x="1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 flipH="1">
              <a:off x="1930172" y="2353229"/>
              <a:ext cx="886727" cy="1369390"/>
            </a:xfrm>
            <a:custGeom>
              <a:avLst/>
              <a:gdLst/>
              <a:ahLst/>
              <a:cxnLst/>
              <a:rect l="l" t="t" r="r" b="b"/>
              <a:pathLst>
                <a:path w="47603" h="72862" extrusionOk="0">
                  <a:moveTo>
                    <a:pt x="12916" y="1"/>
                  </a:moveTo>
                  <a:cubicBezTo>
                    <a:pt x="8584" y="2671"/>
                    <a:pt x="4142" y="5205"/>
                    <a:pt x="0" y="8202"/>
                  </a:cubicBezTo>
                  <a:cubicBezTo>
                    <a:pt x="355" y="8584"/>
                    <a:pt x="654" y="8965"/>
                    <a:pt x="981" y="9347"/>
                  </a:cubicBezTo>
                  <a:lnTo>
                    <a:pt x="1063" y="9456"/>
                  </a:lnTo>
                  <a:cubicBezTo>
                    <a:pt x="1118" y="9510"/>
                    <a:pt x="1172" y="9565"/>
                    <a:pt x="1199" y="9619"/>
                  </a:cubicBezTo>
                  <a:lnTo>
                    <a:pt x="1363" y="9837"/>
                  </a:lnTo>
                  <a:cubicBezTo>
                    <a:pt x="1377" y="9866"/>
                    <a:pt x="1392" y="9888"/>
                    <a:pt x="1411" y="9906"/>
                  </a:cubicBezTo>
                  <a:lnTo>
                    <a:pt x="1411" y="9906"/>
                  </a:lnTo>
                  <a:lnTo>
                    <a:pt x="1390" y="9892"/>
                  </a:lnTo>
                  <a:lnTo>
                    <a:pt x="1390" y="9892"/>
                  </a:lnTo>
                  <a:cubicBezTo>
                    <a:pt x="1772" y="10409"/>
                    <a:pt x="2153" y="10954"/>
                    <a:pt x="2535" y="11499"/>
                  </a:cubicBezTo>
                  <a:cubicBezTo>
                    <a:pt x="4033" y="13706"/>
                    <a:pt x="5423" y="15968"/>
                    <a:pt x="6676" y="18311"/>
                  </a:cubicBezTo>
                  <a:cubicBezTo>
                    <a:pt x="9265" y="23134"/>
                    <a:pt x="11445" y="28148"/>
                    <a:pt x="13652" y="33161"/>
                  </a:cubicBezTo>
                  <a:cubicBezTo>
                    <a:pt x="18366" y="43952"/>
                    <a:pt x="23706" y="54469"/>
                    <a:pt x="29701" y="64606"/>
                  </a:cubicBezTo>
                  <a:cubicBezTo>
                    <a:pt x="31363" y="67385"/>
                    <a:pt x="33080" y="70137"/>
                    <a:pt x="34851" y="72862"/>
                  </a:cubicBezTo>
                  <a:cubicBezTo>
                    <a:pt x="39101" y="70137"/>
                    <a:pt x="43270" y="67221"/>
                    <a:pt x="47603" y="64633"/>
                  </a:cubicBezTo>
                  <a:cubicBezTo>
                    <a:pt x="42780" y="57112"/>
                    <a:pt x="38338" y="49374"/>
                    <a:pt x="34278" y="41418"/>
                  </a:cubicBezTo>
                  <a:cubicBezTo>
                    <a:pt x="29156" y="31390"/>
                    <a:pt x="25232" y="20791"/>
                    <a:pt x="19919" y="10900"/>
                  </a:cubicBezTo>
                  <a:cubicBezTo>
                    <a:pt x="17902" y="7058"/>
                    <a:pt x="15559" y="3407"/>
                    <a:pt x="1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 flipH="1">
              <a:off x="1622072" y="1743316"/>
              <a:ext cx="14231" cy="4116"/>
            </a:xfrm>
            <a:custGeom>
              <a:avLst/>
              <a:gdLst/>
              <a:ahLst/>
              <a:cxnLst/>
              <a:rect l="l" t="t" r="r" b="b"/>
              <a:pathLst>
                <a:path w="764" h="219" extrusionOk="0">
                  <a:moveTo>
                    <a:pt x="763" y="0"/>
                  </a:moveTo>
                  <a:lnTo>
                    <a:pt x="763" y="0"/>
                  </a:lnTo>
                  <a:cubicBezTo>
                    <a:pt x="518" y="82"/>
                    <a:pt x="246" y="164"/>
                    <a:pt x="0" y="218"/>
                  </a:cubicBezTo>
                  <a:cubicBezTo>
                    <a:pt x="246" y="164"/>
                    <a:pt x="518" y="109"/>
                    <a:pt x="76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 flipH="1">
              <a:off x="3222421" y="4446725"/>
              <a:ext cx="12201" cy="3609"/>
            </a:xfrm>
            <a:custGeom>
              <a:avLst/>
              <a:gdLst/>
              <a:ahLst/>
              <a:cxnLst/>
              <a:rect l="l" t="t" r="r" b="b"/>
              <a:pathLst>
                <a:path w="655" h="192" extrusionOk="0">
                  <a:moveTo>
                    <a:pt x="0" y="0"/>
                  </a:moveTo>
                  <a:cubicBezTo>
                    <a:pt x="218" y="55"/>
                    <a:pt x="436" y="109"/>
                    <a:pt x="654" y="191"/>
                  </a:cubicBezTo>
                  <a:cubicBezTo>
                    <a:pt x="464" y="109"/>
                    <a:pt x="246" y="55"/>
                    <a:pt x="2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 flipH="1">
              <a:off x="2885411" y="4349935"/>
              <a:ext cx="8122" cy="13851"/>
            </a:xfrm>
            <a:custGeom>
              <a:avLst/>
              <a:gdLst/>
              <a:ahLst/>
              <a:cxnLst/>
              <a:rect l="l" t="t" r="r" b="b"/>
              <a:pathLst>
                <a:path w="436" h="737" extrusionOk="0">
                  <a:moveTo>
                    <a:pt x="436" y="0"/>
                  </a:moveTo>
                  <a:lnTo>
                    <a:pt x="436" y="0"/>
                  </a:lnTo>
                  <a:cubicBezTo>
                    <a:pt x="109" y="327"/>
                    <a:pt x="0" y="682"/>
                    <a:pt x="55" y="736"/>
                  </a:cubicBezTo>
                  <a:cubicBezTo>
                    <a:pt x="136" y="491"/>
                    <a:pt x="272" y="246"/>
                    <a:pt x="436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 flipH="1">
              <a:off x="795251" y="4198565"/>
              <a:ext cx="3223" cy="13118"/>
            </a:xfrm>
            <a:custGeom>
              <a:avLst/>
              <a:gdLst/>
              <a:ahLst/>
              <a:cxnLst/>
              <a:rect l="l" t="t" r="r" b="b"/>
              <a:pathLst>
                <a:path w="173" h="698" extrusionOk="0">
                  <a:moveTo>
                    <a:pt x="48" y="0"/>
                  </a:moveTo>
                  <a:cubicBezTo>
                    <a:pt x="6" y="0"/>
                    <a:pt x="1" y="404"/>
                    <a:pt x="172" y="698"/>
                  </a:cubicBezTo>
                  <a:lnTo>
                    <a:pt x="172" y="670"/>
                  </a:lnTo>
                  <a:cubicBezTo>
                    <a:pt x="172" y="670"/>
                    <a:pt x="172" y="643"/>
                    <a:pt x="172" y="643"/>
                  </a:cubicBezTo>
                  <a:cubicBezTo>
                    <a:pt x="118" y="425"/>
                    <a:pt x="91" y="234"/>
                    <a:pt x="63" y="16"/>
                  </a:cubicBezTo>
                  <a:cubicBezTo>
                    <a:pt x="58" y="5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 flipH="1">
              <a:off x="812519" y="4298213"/>
              <a:ext cx="10171" cy="11277"/>
            </a:xfrm>
            <a:custGeom>
              <a:avLst/>
              <a:gdLst/>
              <a:ahLst/>
              <a:cxnLst/>
              <a:rect l="l" t="t" r="r" b="b"/>
              <a:pathLst>
                <a:path w="546" h="600" extrusionOk="0">
                  <a:moveTo>
                    <a:pt x="546" y="0"/>
                  </a:moveTo>
                  <a:lnTo>
                    <a:pt x="546" y="0"/>
                  </a:lnTo>
                  <a:cubicBezTo>
                    <a:pt x="110" y="300"/>
                    <a:pt x="1" y="573"/>
                    <a:pt x="55" y="600"/>
                  </a:cubicBezTo>
                  <a:lnTo>
                    <a:pt x="192" y="464"/>
                  </a:lnTo>
                  <a:cubicBezTo>
                    <a:pt x="273" y="382"/>
                    <a:pt x="355" y="246"/>
                    <a:pt x="464" y="109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 flipH="1">
              <a:off x="2877290" y="4316143"/>
              <a:ext cx="3055" cy="16915"/>
            </a:xfrm>
            <a:custGeom>
              <a:avLst/>
              <a:gdLst/>
              <a:ahLst/>
              <a:cxnLst/>
              <a:rect l="l" t="t" r="r" b="b"/>
              <a:pathLst>
                <a:path w="164" h="900" extrusionOk="0">
                  <a:moveTo>
                    <a:pt x="164" y="0"/>
                  </a:moveTo>
                  <a:cubicBezTo>
                    <a:pt x="55" y="273"/>
                    <a:pt x="0" y="572"/>
                    <a:pt x="0" y="899"/>
                  </a:cubicBezTo>
                  <a:cubicBezTo>
                    <a:pt x="55" y="600"/>
                    <a:pt x="109" y="327"/>
                    <a:pt x="164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 flipH="1">
              <a:off x="2891484" y="4217473"/>
              <a:ext cx="7619" cy="13663"/>
            </a:xfrm>
            <a:custGeom>
              <a:avLst/>
              <a:gdLst/>
              <a:ahLst/>
              <a:cxnLst/>
              <a:rect l="l" t="t" r="r" b="b"/>
              <a:pathLst>
                <a:path w="409" h="727" extrusionOk="0">
                  <a:moveTo>
                    <a:pt x="43" y="0"/>
                  </a:moveTo>
                  <a:cubicBezTo>
                    <a:pt x="1" y="0"/>
                    <a:pt x="62" y="207"/>
                    <a:pt x="408" y="727"/>
                  </a:cubicBezTo>
                  <a:lnTo>
                    <a:pt x="354" y="563"/>
                  </a:lnTo>
                  <a:cubicBezTo>
                    <a:pt x="299" y="454"/>
                    <a:pt x="245" y="318"/>
                    <a:pt x="190" y="209"/>
                  </a:cubicBezTo>
                  <a:lnTo>
                    <a:pt x="136" y="100"/>
                  </a:lnTo>
                  <a:cubicBezTo>
                    <a:pt x="96" y="36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443688" y="12572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1304538" y="24086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57163" y="3801056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1381675" y="39833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255975" y="2550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086863" y="19851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905138" y="33555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200525" y="42307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903" name="Google Shape;1903;p40"/>
          <p:cNvGrpSpPr/>
          <p:nvPr/>
        </p:nvGrpSpPr>
        <p:grpSpPr>
          <a:xfrm>
            <a:off x="4724388" y="1586335"/>
            <a:ext cx="1851562" cy="495000"/>
            <a:chOff x="4724388" y="1586335"/>
            <a:chExt cx="1851562" cy="495000"/>
          </a:xfrm>
        </p:grpSpPr>
        <p:sp>
          <p:nvSpPr>
            <p:cNvPr id="1904" name="Google Shape;1904;p40"/>
            <p:cNvSpPr/>
            <p:nvPr/>
          </p:nvSpPr>
          <p:spPr>
            <a:xfrm>
              <a:off x="4724388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905" name="Google Shape;1905;p40"/>
            <p:cNvSpPr txBox="1"/>
            <p:nvPr/>
          </p:nvSpPr>
          <p:spPr>
            <a:xfrm>
              <a:off x="5219050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very small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6840515" y="1586335"/>
            <a:ext cx="1851562" cy="495000"/>
            <a:chOff x="6840515" y="1586335"/>
            <a:chExt cx="1851562" cy="495000"/>
          </a:xfrm>
        </p:grpSpPr>
        <p:sp>
          <p:nvSpPr>
            <p:cNvPr id="1907" name="Google Shape;1907;p40"/>
            <p:cNvSpPr/>
            <p:nvPr/>
          </p:nvSpPr>
          <p:spPr>
            <a:xfrm>
              <a:off x="6840515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8" name="Google Shape;1908;p40"/>
            <p:cNvSpPr txBox="1"/>
            <p:nvPr/>
          </p:nvSpPr>
          <p:spPr>
            <a:xfrm>
              <a:off x="7335178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4724388" y="2356414"/>
            <a:ext cx="1851562" cy="495000"/>
            <a:chOff x="4724388" y="2356414"/>
            <a:chExt cx="1851562" cy="495000"/>
          </a:xfrm>
        </p:grpSpPr>
        <p:sp>
          <p:nvSpPr>
            <p:cNvPr id="1910" name="Google Shape;1910;p40"/>
            <p:cNvSpPr/>
            <p:nvPr/>
          </p:nvSpPr>
          <p:spPr>
            <a:xfrm>
              <a:off x="4724388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11" name="Google Shape;1911;p40"/>
            <p:cNvSpPr txBox="1"/>
            <p:nvPr/>
          </p:nvSpPr>
          <p:spPr>
            <a:xfrm>
              <a:off x="5219050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2" name="Google Shape;1912;p40"/>
          <p:cNvGrpSpPr/>
          <p:nvPr/>
        </p:nvGrpSpPr>
        <p:grpSpPr>
          <a:xfrm>
            <a:off x="6840515" y="2356414"/>
            <a:ext cx="1851562" cy="495000"/>
            <a:chOff x="6840515" y="2356414"/>
            <a:chExt cx="1851562" cy="495000"/>
          </a:xfrm>
        </p:grpSpPr>
        <p:sp>
          <p:nvSpPr>
            <p:cNvPr id="1913" name="Google Shape;1913;p40"/>
            <p:cNvSpPr/>
            <p:nvPr/>
          </p:nvSpPr>
          <p:spPr>
            <a:xfrm>
              <a:off x="6840515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14" name="Google Shape;1914;p40"/>
            <p:cNvSpPr txBox="1"/>
            <p:nvPr/>
          </p:nvSpPr>
          <p:spPr>
            <a:xfrm>
              <a:off x="7335178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5" name="Google Shape;1915;p40"/>
          <p:cNvGrpSpPr/>
          <p:nvPr/>
        </p:nvGrpSpPr>
        <p:grpSpPr>
          <a:xfrm>
            <a:off x="4724388" y="3126493"/>
            <a:ext cx="1851562" cy="495000"/>
            <a:chOff x="4724388" y="3126493"/>
            <a:chExt cx="1851562" cy="495000"/>
          </a:xfrm>
        </p:grpSpPr>
        <p:sp>
          <p:nvSpPr>
            <p:cNvPr id="1916" name="Google Shape;1916;p40"/>
            <p:cNvSpPr/>
            <p:nvPr/>
          </p:nvSpPr>
          <p:spPr>
            <a:xfrm>
              <a:off x="4724388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17" name="Google Shape;1917;p40"/>
            <p:cNvSpPr txBox="1"/>
            <p:nvPr/>
          </p:nvSpPr>
          <p:spPr>
            <a:xfrm>
              <a:off x="5219050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place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8" name="Google Shape;1918;p40"/>
          <p:cNvGrpSpPr/>
          <p:nvPr/>
        </p:nvGrpSpPr>
        <p:grpSpPr>
          <a:xfrm>
            <a:off x="6840515" y="3126493"/>
            <a:ext cx="1851562" cy="495000"/>
            <a:chOff x="6840515" y="3126493"/>
            <a:chExt cx="1851562" cy="495000"/>
          </a:xfrm>
        </p:grpSpPr>
        <p:sp>
          <p:nvSpPr>
            <p:cNvPr id="1919" name="Google Shape;1919;p40"/>
            <p:cNvSpPr/>
            <p:nvPr/>
          </p:nvSpPr>
          <p:spPr>
            <a:xfrm>
              <a:off x="6840515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20" name="Google Shape;1920;p40"/>
            <p:cNvSpPr txBox="1"/>
            <p:nvPr/>
          </p:nvSpPr>
          <p:spPr>
            <a:xfrm>
              <a:off x="7335178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1" name="Google Shape;1921;p40"/>
          <p:cNvGrpSpPr/>
          <p:nvPr/>
        </p:nvGrpSpPr>
        <p:grpSpPr>
          <a:xfrm>
            <a:off x="4724388" y="3896572"/>
            <a:ext cx="1851562" cy="495000"/>
            <a:chOff x="4724388" y="3896572"/>
            <a:chExt cx="1851562" cy="495000"/>
          </a:xfrm>
        </p:grpSpPr>
        <p:sp>
          <p:nvSpPr>
            <p:cNvPr id="1922" name="Google Shape;1922;p40"/>
            <p:cNvSpPr/>
            <p:nvPr/>
          </p:nvSpPr>
          <p:spPr>
            <a:xfrm>
              <a:off x="4724388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23" name="Google Shape;1923;p40"/>
            <p:cNvSpPr txBox="1"/>
            <p:nvPr/>
          </p:nvSpPr>
          <p:spPr>
            <a:xfrm>
              <a:off x="5219050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4" name="Google Shape;1924;p40"/>
          <p:cNvGrpSpPr/>
          <p:nvPr/>
        </p:nvGrpSpPr>
        <p:grpSpPr>
          <a:xfrm>
            <a:off x="6840515" y="3896572"/>
            <a:ext cx="1851562" cy="495000"/>
            <a:chOff x="6840515" y="3896572"/>
            <a:chExt cx="1851562" cy="495000"/>
          </a:xfrm>
        </p:grpSpPr>
        <p:sp>
          <p:nvSpPr>
            <p:cNvPr id="1925" name="Google Shape;1925;p40"/>
            <p:cNvSpPr/>
            <p:nvPr/>
          </p:nvSpPr>
          <p:spPr>
            <a:xfrm>
              <a:off x="6840515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926" name="Google Shape;1926;p40"/>
            <p:cNvSpPr txBox="1"/>
            <p:nvPr/>
          </p:nvSpPr>
          <p:spPr>
            <a:xfrm>
              <a:off x="7335178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Retângulo 5"/>
          <p:cNvSpPr/>
          <p:nvPr/>
        </p:nvSpPr>
        <p:spPr>
          <a:xfrm>
            <a:off x="4682832" y="1011696"/>
            <a:ext cx="4419612" cy="4052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63136" y="1037455"/>
            <a:ext cx="4977245" cy="670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Vamos montar uma apresentação a partir do poema: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2697561"/>
              </p:ext>
            </p:extLst>
          </p:nvPr>
        </p:nvGraphicFramePr>
        <p:xfrm>
          <a:off x="3603758" y="1707856"/>
          <a:ext cx="6413077" cy="332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69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335" y="1830600"/>
            <a:ext cx="3969328" cy="1482300"/>
          </a:xfrm>
        </p:spPr>
        <p:txBody>
          <a:bodyPr/>
          <a:lstStyle/>
          <a:p>
            <a:r>
              <a:rPr lang="pt-BR" dirty="0" smtClean="0"/>
              <a:t>Muito comum esse tipo de </a:t>
            </a:r>
            <a:r>
              <a:rPr lang="pt-BR" i="1" dirty="0" smtClean="0"/>
              <a:t>slide...</a:t>
            </a:r>
            <a:endParaRPr lang="pt-BR" i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25" y="0"/>
            <a:ext cx="52155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72819" y="576740"/>
            <a:ext cx="5948764" cy="351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Seiscentos e Sessenta e Seis</a:t>
            </a:r>
            <a:endParaRPr lang="pt-BR" altLang="pt-BR" sz="2400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vida é uns deveres que nós trouxemos para fazer em casa.</a:t>
            </a: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já são 6 horas: há tempo…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já é </a:t>
            </a:r>
            <a:r>
              <a:rPr lang="pt-BR" altLang="pt-BR" sz="24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6ª-feira</a:t>
            </a: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se vê, passaram 60 anos!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Agora, é tarde demais para ser reprovado…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se me dessem – um dia – uma outra oportunidade,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nem olhava o relógio</a:t>
            </a:r>
            <a:b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seguia sempre em frente…</a:t>
            </a:r>
            <a:endParaRPr lang="pt-BR" alt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sz="2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iria jogando pelo caminho a casca dourada e inútil das horas</a:t>
            </a:r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55427" y="4395355"/>
            <a:ext cx="184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Mário Quintana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378" y="-201254"/>
            <a:ext cx="8999622" cy="5446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631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 vida é uns deveres que nós trouxemos para fazer em casa.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O verso inicial apresenta a vida como "uns deveres que nós trouxemos para fazer em casa", ou seja, transmite a ideia de que os indivíduos nascem com uma missão para cumprir. Assim, a própria existência é encarada como uma tarefa ou uma obrigação que vamos adiando.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Quando se vê, já são 6 horas: há tempo…</a:t>
            </a:r>
            <a:b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</a:b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Quando se vê, já é 6ª-feira…</a:t>
            </a:r>
            <a:b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</a:b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Quando se vê, passaram 60 anos!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Estes versos mostram o modo como os ponteiros do relógio parecem funcionar. Primeiro, nos distraímos e “já são 6 horas”, mas ainda “há tempo”. De repente, quando nos distraímos de novo, passaram dias, e “já é 6ª feira”. Do nada, o tempo voa e quando reparamos passaram décadas (“60 anos”) e continuamos adiando a vida.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Os números referidos nessa passagem formam o título do poema: "Seiscentos e sessenta e seis". É evidente a simbologia bíblica presente na escolha deste número, associado ao Mal, à destruição. Deste modo, a efemeridade da vida e o ritmo inevitável do tempo surgem como uma condenação para o sujeito poético e para toda a Humanidade.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anose="02040502050405020303" pitchFamily="18" charset="0"/>
              </a:rPr>
              <a:t>Agora, é tarde demais para ser reprovado…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Quando nos damos conta da velocidade impiedosa com que o tempo passa, "é tarde demais". O sujeito não quer "ser reprovado", tem que cumprir sua missão, completar "os seus deveres" o mais rapidamente possível.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Source Sans Pro"/>
              </a:rPr>
              <a:t>Com este verso, Quintana nos transmite a urgência de viver, a necessidade de pararmos de adiar a própria vida, de fazermos logo aquilo que queremos ou precisamos. Esta ideia vai ganhando cada vez mais força até o final da composição.</a:t>
            </a:r>
            <a:endParaRPr kumimoji="0" lang="pt-BR" altLang="pt-BR" sz="1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89621" y="48609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https://www.culturagenial.com/poema-o-tempo-de-mario-quintana/</a:t>
            </a:r>
          </a:p>
        </p:txBody>
      </p:sp>
    </p:spTree>
    <p:extLst>
      <p:ext uri="{BB962C8B-B14F-4D97-AF65-F5344CB8AC3E}">
        <p14:creationId xmlns:p14="http://schemas.microsoft.com/office/powerpoint/2010/main" val="24871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389</Words>
  <Application>Microsoft Office PowerPoint</Application>
  <PresentationFormat>Apresentação na tela (16:9)</PresentationFormat>
  <Paragraphs>123</Paragraphs>
  <Slides>16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Fira Sans Extra Condensed Medium</vt:lpstr>
      <vt:lpstr>Calibri</vt:lpstr>
      <vt:lpstr>Fira Sans Extra Condensed SemiBold</vt:lpstr>
      <vt:lpstr>Proxima Nova Semibold</vt:lpstr>
      <vt:lpstr>Source Sans Pro</vt:lpstr>
      <vt:lpstr>Georgia</vt:lpstr>
      <vt:lpstr>Roboto</vt:lpstr>
      <vt:lpstr>Arial</vt:lpstr>
      <vt:lpstr>Proxima Nova</vt:lpstr>
      <vt:lpstr>Muli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Powerpoint</vt:lpstr>
      <vt:lpstr>Etapas</vt:lpstr>
      <vt:lpstr>Montando slides</vt:lpstr>
      <vt:lpstr>Passo a passo</vt:lpstr>
      <vt:lpstr>Vamos lá!</vt:lpstr>
      <vt:lpstr>Muito comum esse tipo de slide...</vt:lpstr>
      <vt:lpstr>Apresentação do PowerPoint</vt:lpstr>
      <vt:lpstr>Apresentação do PowerPoint</vt:lpstr>
      <vt:lpstr>Apresentação do PowerPoint</vt:lpstr>
      <vt:lpstr>Apresentação do PowerPoint</vt:lpstr>
      <vt:lpstr>Mas,  com um pouquinho de trabalho,  pode ser assim...</vt:lpstr>
      <vt:lpstr>Apresentação do PowerPoint</vt:lpstr>
      <vt:lpstr>Apresentação do PowerPoint</vt:lpstr>
      <vt:lpstr>Créditos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71</cp:revision>
  <dcterms:modified xsi:type="dcterms:W3CDTF">2022-02-24T12:39:07Z</dcterms:modified>
</cp:coreProperties>
</file>